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8" r:id="rId3"/>
    <p:sldId id="257" r:id="rId4"/>
    <p:sldId id="263" r:id="rId5"/>
    <p:sldId id="264" r:id="rId6"/>
    <p:sldId id="265" r:id="rId7"/>
    <p:sldId id="266" r:id="rId8"/>
    <p:sldId id="267" r:id="rId9"/>
    <p:sldId id="259" r:id="rId10"/>
    <p:sldId id="268" r:id="rId11"/>
    <p:sldId id="269" r:id="rId12"/>
    <p:sldId id="270" r:id="rId13"/>
    <p:sldId id="271" r:id="rId14"/>
    <p:sldId id="272" r:id="rId15"/>
    <p:sldId id="260" r:id="rId16"/>
    <p:sldId id="273" r:id="rId17"/>
    <p:sldId id="274" r:id="rId18"/>
    <p:sldId id="275" r:id="rId19"/>
    <p:sldId id="276" r:id="rId20"/>
    <p:sldId id="261" r:id="rId21"/>
    <p:sldId id="277" r:id="rId22"/>
    <p:sldId id="278" r:id="rId23"/>
    <p:sldId id="279" r:id="rId24"/>
    <p:sldId id="280" r:id="rId25"/>
  </p:sldIdLst>
  <p:sldSz cx="12192000" cy="6858000"/>
  <p:notesSz cx="6858000" cy="9144000"/>
  <p:custDataLst>
    <p:tags r:id="rId2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7E1"/>
    <a:srgbClr val="02021D"/>
    <a:srgbClr val="09002B"/>
    <a:srgbClr val="0C0031"/>
    <a:srgbClr val="010222"/>
    <a:srgbClr val="01011C"/>
    <a:srgbClr val="0301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8650724214998E-2"/>
          <c:y val="0.358964544206477"/>
          <c:w val="0.86666289977641697"/>
          <c:h val="0.506477816115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C7E1">
                <a:alpha val="65000"/>
              </a:srgbClr>
            </a:solidFill>
            <a:ln w="19050" cmpd="sng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D3B-43AD-ABE7-9C2AA6DC08F9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D3B-43AD-ABE7-9C2AA6DC08F9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D3B-43AD-ABE7-9C2AA6DC08F9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D3B-43AD-ABE7-9C2AA6DC08F9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D3B-43AD-ABE7-9C2AA6DC08F9}"/>
              </c:ext>
            </c:extLst>
          </c:dPt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D3B-43AD-ABE7-9C2AA6DC0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735936"/>
        <c:axId val="1168736496"/>
      </c:barChart>
      <c:catAx>
        <c:axId val="116873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1168736496"/>
        <c:crosses val="autoZero"/>
        <c:auto val="1"/>
        <c:lblAlgn val="ctr"/>
        <c:lblOffset val="100"/>
        <c:noMultiLvlLbl val="0"/>
      </c:catAx>
      <c:valAx>
        <c:axId val="116873649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68735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238650724214998E-2"/>
          <c:y val="0.358964544206477"/>
          <c:w val="0.86666289977641697"/>
          <c:h val="0.50647781611544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列1</c:v>
                </c:pt>
              </c:strCache>
            </c:strRef>
          </c:tx>
          <c:spPr>
            <a:solidFill>
              <a:srgbClr val="00C7E1">
                <a:alpha val="65000"/>
              </a:srgbClr>
            </a:solidFill>
            <a:ln w="19050" cmpd="sng"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607-430B-803D-526E69034B7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07-430B-803D-526E69034B7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607-430B-803D-526E69034B7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607-430B-803D-526E69034B7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607-430B-803D-526E69034B7E}"/>
              </c:ext>
            </c:extLst>
          </c:dPt>
          <c:cat>
            <c:strRef>
              <c:f>Sheet1!$A$2:$A$6</c:f>
              <c:strCache>
                <c:ptCount val="5"/>
                <c:pt idx="0">
                  <c:v>标题</c:v>
                </c:pt>
                <c:pt idx="1">
                  <c:v>标题</c:v>
                </c:pt>
                <c:pt idx="2">
                  <c:v>标题</c:v>
                </c:pt>
                <c:pt idx="3">
                  <c:v>标题</c:v>
                </c:pt>
                <c:pt idx="4">
                  <c:v>标题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07-430B-803D-526E69034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8687776"/>
        <c:axId val="1168695616"/>
      </c:barChart>
      <c:catAx>
        <c:axId val="116868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68695616"/>
        <c:crosses val="autoZero"/>
        <c:auto val="1"/>
        <c:lblAlgn val="ctr"/>
        <c:lblOffset val="100"/>
        <c:noMultiLvlLbl val="0"/>
      </c:catAx>
      <c:valAx>
        <c:axId val="116869561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prstDash val="solid"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prstDash val="solid"/>
            <a:round/>
          </a:ln>
          <a:effectLst/>
        </c:spPr>
        <c:txPr>
          <a:bodyPr rot="-60000000" spcFirstLastPara="0" vertOverflow="ellipsis" horzOverflow="overflow" vert="horz" wrap="square" anchor="ctr" anchorCtr="1"/>
          <a:lstStyle/>
          <a:p>
            <a:pPr>
              <a:defRPr lang="zh-CN" sz="1100" b="0" i="0" u="none" strike="noStrike" kern="1200" baseline="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116868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100">
          <a:solidFill>
            <a:srgbClr val="17252F"/>
          </a:solidFill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DA0348-0287-41CD-8C54-3A28E7455F8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6964DB-3782-4E00-8E4D-1D7F77C22E2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6964DB-3782-4E00-8E4D-1D7F77C22E2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30112"/>
            </a:gs>
            <a:gs pos="42231">
              <a:srgbClr val="010222"/>
            </a:gs>
            <a:gs pos="20000">
              <a:srgbClr val="01011C"/>
            </a:gs>
            <a:gs pos="63000">
              <a:srgbClr val="0C0031"/>
            </a:gs>
            <a:gs pos="94495">
              <a:srgbClr val="02021D"/>
            </a:gs>
            <a:gs pos="79000">
              <a:srgbClr val="09002B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32630-6C48-4D62-8FEE-D864091969CF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DC433-16C0-4C35-AE7A-10BF6FE1A3D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4"/>
            <a:ext cx="12192000" cy="6862354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600718" y="361950"/>
            <a:ext cx="10121307" cy="4128674"/>
            <a:chOff x="600718" y="361950"/>
            <a:chExt cx="10121307" cy="4128674"/>
          </a:xfrm>
        </p:grpSpPr>
        <p:grpSp>
          <p:nvGrpSpPr>
            <p:cNvPr id="8" name="组合 7"/>
            <p:cNvGrpSpPr/>
            <p:nvPr/>
          </p:nvGrpSpPr>
          <p:grpSpPr>
            <a:xfrm>
              <a:off x="1244448" y="2591442"/>
              <a:ext cx="9477577" cy="1899182"/>
              <a:chOff x="2515671" y="2971269"/>
              <a:chExt cx="7404496" cy="1483763"/>
            </a:xfrm>
          </p:grpSpPr>
          <p:sp>
            <p:nvSpPr>
              <p:cNvPr id="5" name="TextBox 6"/>
              <p:cNvSpPr txBox="1"/>
              <p:nvPr/>
            </p:nvSpPr>
            <p:spPr>
              <a:xfrm>
                <a:off x="4428273" y="4231710"/>
                <a:ext cx="3579295" cy="2233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050" b="1">
                    <a:solidFill>
                      <a:schemeClr val="bg1"/>
                    </a:solidFill>
                    <a:cs typeface="+mn-ea"/>
                    <a:sym typeface="+mn-lt"/>
                  </a:rPr>
                  <a:t>汇报人：</a:t>
                </a:r>
                <a:r>
                  <a:rPr lang="en-US" altLang="zh-CN" sz="1050" b="1">
                    <a:solidFill>
                      <a:schemeClr val="bg1"/>
                    </a:solidFill>
                    <a:cs typeface="+mn-ea"/>
                    <a:sym typeface="+mn-lt"/>
                  </a:rPr>
                  <a:t>xiazaii      </a:t>
                </a:r>
                <a:r>
                  <a:rPr lang="zh-CN" altLang="en-US" sz="1050" b="1">
                    <a:solidFill>
                      <a:schemeClr val="bg1"/>
                    </a:solidFill>
                    <a:cs typeface="+mn-ea"/>
                    <a:sym typeface="+mn-lt"/>
                  </a:rPr>
                  <a:t>汇报公司</a:t>
                </a:r>
                <a:r>
                  <a:rPr lang="en-US" altLang="zh-CN" sz="1050" b="1">
                    <a:solidFill>
                      <a:schemeClr val="bg1"/>
                    </a:solidFill>
                    <a:cs typeface="+mn-ea"/>
                    <a:sym typeface="+mn-lt"/>
                  </a:rPr>
                  <a:t>:xiazaii</a:t>
                </a:r>
                <a:endParaRPr lang="zh-CN" altLang="en-US" sz="105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矩形 259"/>
              <p:cNvSpPr>
                <a:spLocks noChangeArrowheads="1"/>
              </p:cNvSpPr>
              <p:nvPr/>
            </p:nvSpPr>
            <p:spPr bwMode="auto">
              <a:xfrm>
                <a:off x="3657635" y="3835634"/>
                <a:ext cx="5018158" cy="3776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lnSpc>
                    <a:spcPct val="150000"/>
                  </a:lnSpc>
                  <a:buNone/>
                </a:pP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Lorem Ipsum Dolor Sit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Er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Elit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Lamet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,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Consec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Cillium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Adipisicing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Pecu,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Sed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Do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Eiusmod</a:t>
                </a:r>
                <a:r>
                  <a:rPr lang="en-US" altLang="zh-CN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Tempor</a:t>
                </a:r>
                <a:r>
                  <a:rPr lang="zh-CN" altLang="en-US" sz="9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，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Lorem Ipsum Dolor Sit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Er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Elit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Lamet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,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Consec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Cillium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Adipisicing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 Pecu,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Sed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 Do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Eiusmod</a:t>
                </a:r>
                <a:r>
                  <a:rPr lang="en-US" altLang="zh-CN" sz="900" dirty="0">
                    <a:solidFill>
                      <a:schemeClr val="bg1"/>
                    </a:solidFill>
                    <a:cs typeface="+mn-ea"/>
                    <a:sym typeface="+mn-lt"/>
                  </a:rPr>
                  <a:t> </a:t>
                </a:r>
                <a:r>
                  <a:rPr lang="en-US" altLang="zh-CN" sz="900" dirty="0" err="1">
                    <a:solidFill>
                      <a:schemeClr val="bg1"/>
                    </a:solidFill>
                    <a:cs typeface="+mn-ea"/>
                    <a:sym typeface="+mn-lt"/>
                  </a:rPr>
                  <a:t>Tempor</a:t>
                </a:r>
                <a:endParaRPr lang="en-US" altLang="zh-CN" sz="9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矩形 259"/>
              <p:cNvSpPr>
                <a:spLocks noChangeArrowheads="1"/>
              </p:cNvSpPr>
              <p:nvPr/>
            </p:nvSpPr>
            <p:spPr bwMode="auto">
              <a:xfrm>
                <a:off x="2515671" y="2971269"/>
                <a:ext cx="7404496" cy="865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buNone/>
                </a:pPr>
                <a:r>
                  <a:rPr lang="zh-CN" altLang="en-US" sz="6600" cap="all" spc="600" dirty="0">
                    <a:solidFill>
                      <a:schemeClr val="bg1"/>
                    </a:solidFill>
                    <a:latin typeface="+mn-ea"/>
                    <a:ea typeface="+mn-ea"/>
                    <a:cs typeface="+mn-ea"/>
                    <a:sym typeface="+mn-lt"/>
                  </a:rPr>
                  <a:t>金融科技</a:t>
                </a:r>
                <a:r>
                  <a:rPr lang="en-US" altLang="zh-CN" sz="6600" cap="all" spc="600" dirty="0">
                    <a:solidFill>
                      <a:schemeClr val="bg1"/>
                    </a:solidFill>
                    <a:latin typeface="+mn-ea"/>
                    <a:ea typeface="+mn-ea"/>
                    <a:cs typeface="+mn-ea"/>
                    <a:sym typeface="+mn-lt"/>
                  </a:rPr>
                  <a:t>PPT</a:t>
                </a:r>
                <a:r>
                  <a:rPr lang="zh-CN" altLang="en-US" sz="6600" cap="all" spc="600" dirty="0">
                    <a:solidFill>
                      <a:schemeClr val="bg1"/>
                    </a:solidFill>
                    <a:latin typeface="+mn-ea"/>
                    <a:ea typeface="+mn-ea"/>
                    <a:cs typeface="+mn-ea"/>
                    <a:sym typeface="+mn-lt"/>
                  </a:rPr>
                  <a:t>模板</a:t>
                </a:r>
              </a:p>
            </p:txBody>
          </p:sp>
        </p:grpSp>
        <p:sp>
          <p:nvSpPr>
            <p:cNvPr id="13" name="椭圆 12"/>
            <p:cNvSpPr/>
            <p:nvPr/>
          </p:nvSpPr>
          <p:spPr>
            <a:xfrm>
              <a:off x="600718" y="361950"/>
              <a:ext cx="453771" cy="453771"/>
            </a:xfrm>
            <a:prstGeom prst="ellipse">
              <a:avLst/>
            </a:prstGeom>
            <a:solidFill>
              <a:srgbClr val="00C7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Thomas Greenberg - Short Theme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909959" y="133124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3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组合 37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1709855" y="2254205"/>
            <a:ext cx="8772290" cy="3359228"/>
            <a:chOff x="1709855" y="2254205"/>
            <a:chExt cx="8772290" cy="3359228"/>
          </a:xfrm>
        </p:grpSpPr>
        <p:grpSp>
          <p:nvGrpSpPr>
            <p:cNvPr id="2" name="组合 1"/>
            <p:cNvGrpSpPr/>
            <p:nvPr/>
          </p:nvGrpSpPr>
          <p:grpSpPr>
            <a:xfrm>
              <a:off x="1709855" y="2254205"/>
              <a:ext cx="8772290" cy="3359228"/>
              <a:chOff x="1368620" y="1892129"/>
              <a:chExt cx="9735895" cy="3728227"/>
            </a:xfrm>
          </p:grpSpPr>
          <p:pic>
            <p:nvPicPr>
              <p:cNvPr id="10" name="Picture 7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02514" y="1892129"/>
                <a:ext cx="6002001" cy="3632790"/>
              </a:xfrm>
              <a:prstGeom prst="rect">
                <a:avLst/>
              </a:prstGeom>
            </p:spPr>
          </p:pic>
          <p:sp>
            <p:nvSpPr>
              <p:cNvPr id="11" name="Rectangle 13"/>
              <p:cNvSpPr/>
              <p:nvPr/>
            </p:nvSpPr>
            <p:spPr>
              <a:xfrm>
                <a:off x="1368620" y="2481828"/>
                <a:ext cx="1229705" cy="4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bg-BG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2" name="Rectangle 16"/>
              <p:cNvSpPr/>
              <p:nvPr/>
            </p:nvSpPr>
            <p:spPr>
              <a:xfrm>
                <a:off x="1368620" y="1987826"/>
                <a:ext cx="1229705" cy="4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bg-BG" altLang="zh-CN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3" name="Rectangle 17"/>
              <p:cNvSpPr/>
              <p:nvPr/>
            </p:nvSpPr>
            <p:spPr>
              <a:xfrm>
                <a:off x="1368620" y="3469832"/>
                <a:ext cx="1229705" cy="4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bg-BG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4" name="Rectangle 18"/>
              <p:cNvSpPr/>
              <p:nvPr/>
            </p:nvSpPr>
            <p:spPr>
              <a:xfrm>
                <a:off x="1368620" y="2975830"/>
                <a:ext cx="1229705" cy="4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bg-BG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15" name="Group 3"/>
              <p:cNvGrpSpPr/>
              <p:nvPr/>
            </p:nvGrpSpPr>
            <p:grpSpPr>
              <a:xfrm>
                <a:off x="2581141" y="2003215"/>
                <a:ext cx="1884532" cy="1862505"/>
                <a:chOff x="2581141" y="2003215"/>
                <a:chExt cx="1884532" cy="1862505"/>
              </a:xfrm>
            </p:grpSpPr>
            <p:grpSp>
              <p:nvGrpSpPr>
                <p:cNvPr id="16" name="Group 19"/>
                <p:cNvGrpSpPr/>
                <p:nvPr/>
              </p:nvGrpSpPr>
              <p:grpSpPr>
                <a:xfrm>
                  <a:off x="2622489" y="2003215"/>
                  <a:ext cx="1843184" cy="375743"/>
                  <a:chOff x="3026528" y="2251001"/>
                  <a:chExt cx="1843184" cy="375743"/>
                </a:xfrm>
              </p:grpSpPr>
              <p:sp>
                <p:nvSpPr>
                  <p:cNvPr id="29" name="Rectangle 20"/>
                  <p:cNvSpPr/>
                  <p:nvPr/>
                </p:nvSpPr>
                <p:spPr>
                  <a:xfrm>
                    <a:off x="3026528" y="2286116"/>
                    <a:ext cx="1843184" cy="276414"/>
                  </a:xfrm>
                  <a:prstGeom prst="rect">
                    <a:avLst/>
                  </a:prstGeom>
                  <a:solidFill>
                    <a:schemeClr val="bg1">
                      <a:alpha val="1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>
                      <a:latin typeface="+mn-ea"/>
                    </a:endParaRPr>
                  </a:p>
                </p:txBody>
              </p:sp>
              <p:sp>
                <p:nvSpPr>
                  <p:cNvPr id="30" name="Rectangle 15"/>
                  <p:cNvSpPr/>
                  <p:nvPr/>
                </p:nvSpPr>
                <p:spPr>
                  <a:xfrm>
                    <a:off x="3026528" y="2282071"/>
                    <a:ext cx="1077639" cy="276414"/>
                  </a:xfrm>
                  <a:prstGeom prst="rect">
                    <a:avLst/>
                  </a:prstGeom>
                  <a:solidFill>
                    <a:srgbClr val="00C7E1">
                      <a:alpha val="6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>
                      <a:latin typeface="+mn-ea"/>
                    </a:endParaRPr>
                  </a:p>
                </p:txBody>
              </p:sp>
              <p:sp>
                <p:nvSpPr>
                  <p:cNvPr id="31" name="Rectangle 21"/>
                  <p:cNvSpPr/>
                  <p:nvPr/>
                </p:nvSpPr>
                <p:spPr>
                  <a:xfrm>
                    <a:off x="3319402" y="2251001"/>
                    <a:ext cx="821370" cy="3757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600" dirty="0">
                        <a:solidFill>
                          <a:schemeClr val="bg1"/>
                        </a:solidFill>
                        <a:latin typeface="+mn-ea"/>
                        <a:cs typeface="Open Sans Condensed Light" panose="020B0306030504020204" pitchFamily="34" charset="0"/>
                      </a:rPr>
                      <a:t>11.58 </a:t>
                    </a:r>
                    <a:endParaRPr lang="bg-BG" sz="1600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17" name="Group 23"/>
                <p:cNvGrpSpPr/>
                <p:nvPr/>
              </p:nvGrpSpPr>
              <p:grpSpPr>
                <a:xfrm>
                  <a:off x="2611856" y="2498802"/>
                  <a:ext cx="1843184" cy="375743"/>
                  <a:chOff x="3026528" y="2251001"/>
                  <a:chExt cx="1843184" cy="375743"/>
                </a:xfrm>
              </p:grpSpPr>
              <p:sp>
                <p:nvSpPr>
                  <p:cNvPr id="26" name="Rectangle 24"/>
                  <p:cNvSpPr/>
                  <p:nvPr/>
                </p:nvSpPr>
                <p:spPr>
                  <a:xfrm>
                    <a:off x="3026528" y="2286116"/>
                    <a:ext cx="1843184" cy="276414"/>
                  </a:xfrm>
                  <a:prstGeom prst="rect">
                    <a:avLst/>
                  </a:prstGeom>
                  <a:solidFill>
                    <a:schemeClr val="bg1">
                      <a:alpha val="1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>
                      <a:latin typeface="+mn-ea"/>
                    </a:endParaRPr>
                  </a:p>
                </p:txBody>
              </p:sp>
              <p:sp>
                <p:nvSpPr>
                  <p:cNvPr id="27" name="Rectangle 25"/>
                  <p:cNvSpPr/>
                  <p:nvPr/>
                </p:nvSpPr>
                <p:spPr>
                  <a:xfrm>
                    <a:off x="3026528" y="2282071"/>
                    <a:ext cx="1566738" cy="276414"/>
                  </a:xfrm>
                  <a:prstGeom prst="rect">
                    <a:avLst/>
                  </a:prstGeom>
                  <a:solidFill>
                    <a:srgbClr val="00C7E1">
                      <a:alpha val="6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>
                      <a:latin typeface="+mn-ea"/>
                    </a:endParaRPr>
                  </a:p>
                </p:txBody>
              </p:sp>
              <p:sp>
                <p:nvSpPr>
                  <p:cNvPr id="28" name="Rectangle 26"/>
                  <p:cNvSpPr/>
                  <p:nvPr/>
                </p:nvSpPr>
                <p:spPr>
                  <a:xfrm>
                    <a:off x="3874279" y="2251001"/>
                    <a:ext cx="711991" cy="3757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600" dirty="0">
                        <a:solidFill>
                          <a:schemeClr val="bg1"/>
                        </a:solidFill>
                        <a:latin typeface="+mn-ea"/>
                        <a:cs typeface="Open Sans Condensed Light" panose="020B0306030504020204" pitchFamily="34" charset="0"/>
                      </a:rPr>
                      <a:t>6.35 </a:t>
                    </a:r>
                    <a:endParaRPr lang="bg-BG" sz="1600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18" name="Group 27"/>
                <p:cNvGrpSpPr/>
                <p:nvPr/>
              </p:nvGrpSpPr>
              <p:grpSpPr>
                <a:xfrm>
                  <a:off x="2611856" y="2994389"/>
                  <a:ext cx="1843184" cy="375743"/>
                  <a:chOff x="3026528" y="2251001"/>
                  <a:chExt cx="1843184" cy="375743"/>
                </a:xfrm>
              </p:grpSpPr>
              <p:sp>
                <p:nvSpPr>
                  <p:cNvPr id="23" name="Rectangle 28"/>
                  <p:cNvSpPr/>
                  <p:nvPr/>
                </p:nvSpPr>
                <p:spPr>
                  <a:xfrm>
                    <a:off x="3026528" y="2286116"/>
                    <a:ext cx="1843184" cy="276414"/>
                  </a:xfrm>
                  <a:prstGeom prst="rect">
                    <a:avLst/>
                  </a:prstGeom>
                  <a:solidFill>
                    <a:schemeClr val="bg1">
                      <a:alpha val="1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>
                      <a:latin typeface="+mn-ea"/>
                    </a:endParaRPr>
                  </a:p>
                </p:txBody>
              </p:sp>
              <p:sp>
                <p:nvSpPr>
                  <p:cNvPr id="24" name="Rectangle 29"/>
                  <p:cNvSpPr/>
                  <p:nvPr/>
                </p:nvSpPr>
                <p:spPr>
                  <a:xfrm>
                    <a:off x="3026528" y="2282071"/>
                    <a:ext cx="1410885" cy="276414"/>
                  </a:xfrm>
                  <a:prstGeom prst="rect">
                    <a:avLst/>
                  </a:prstGeom>
                  <a:solidFill>
                    <a:srgbClr val="00C7E1">
                      <a:alpha val="6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>
                      <a:latin typeface="+mn-ea"/>
                    </a:endParaRPr>
                  </a:p>
                </p:txBody>
              </p:sp>
              <p:sp>
                <p:nvSpPr>
                  <p:cNvPr id="25" name="Rectangle 30"/>
                  <p:cNvSpPr/>
                  <p:nvPr/>
                </p:nvSpPr>
                <p:spPr>
                  <a:xfrm>
                    <a:off x="3725421" y="2251001"/>
                    <a:ext cx="711991" cy="3757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600" dirty="0">
                        <a:solidFill>
                          <a:schemeClr val="bg1"/>
                        </a:solidFill>
                        <a:latin typeface="+mn-ea"/>
                        <a:cs typeface="Open Sans Condensed Light" panose="020B0306030504020204" pitchFamily="34" charset="0"/>
                      </a:rPr>
                      <a:t>7.25 </a:t>
                    </a:r>
                    <a:endParaRPr lang="bg-BG" sz="1600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  <p:grpSp>
              <p:nvGrpSpPr>
                <p:cNvPr id="19" name="Group 31"/>
                <p:cNvGrpSpPr/>
                <p:nvPr/>
              </p:nvGrpSpPr>
              <p:grpSpPr>
                <a:xfrm>
                  <a:off x="2581141" y="3489977"/>
                  <a:ext cx="1873899" cy="375743"/>
                  <a:chOff x="2995813" y="2255757"/>
                  <a:chExt cx="1873899" cy="375743"/>
                </a:xfrm>
              </p:grpSpPr>
              <p:sp>
                <p:nvSpPr>
                  <p:cNvPr id="20" name="Rectangle 32"/>
                  <p:cNvSpPr/>
                  <p:nvPr/>
                </p:nvSpPr>
                <p:spPr>
                  <a:xfrm>
                    <a:off x="3026528" y="2286116"/>
                    <a:ext cx="1843184" cy="276414"/>
                  </a:xfrm>
                  <a:prstGeom prst="rect">
                    <a:avLst/>
                  </a:prstGeom>
                  <a:solidFill>
                    <a:schemeClr val="bg1">
                      <a:alpha val="16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>
                      <a:latin typeface="+mn-ea"/>
                    </a:endParaRPr>
                  </a:p>
                </p:txBody>
              </p:sp>
              <p:sp>
                <p:nvSpPr>
                  <p:cNvPr id="21" name="Rectangle 33"/>
                  <p:cNvSpPr/>
                  <p:nvPr/>
                </p:nvSpPr>
                <p:spPr>
                  <a:xfrm>
                    <a:off x="3026528" y="2285979"/>
                    <a:ext cx="836689" cy="276414"/>
                  </a:xfrm>
                  <a:prstGeom prst="rect">
                    <a:avLst/>
                  </a:prstGeom>
                  <a:solidFill>
                    <a:srgbClr val="00C7E1">
                      <a:alpha val="65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bg-BG">
                      <a:latin typeface="+mn-ea"/>
                    </a:endParaRPr>
                  </a:p>
                </p:txBody>
              </p:sp>
              <p:sp>
                <p:nvSpPr>
                  <p:cNvPr id="22" name="Rectangle 34"/>
                  <p:cNvSpPr/>
                  <p:nvPr/>
                </p:nvSpPr>
                <p:spPr>
                  <a:xfrm>
                    <a:off x="2995813" y="2255757"/>
                    <a:ext cx="838307" cy="375743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algn="r"/>
                    <a:r>
                      <a:rPr lang="en-US" sz="1600" dirty="0">
                        <a:solidFill>
                          <a:schemeClr val="bg1"/>
                        </a:solidFill>
                        <a:latin typeface="+mn-ea"/>
                        <a:cs typeface="Open Sans Condensed Light" panose="020B0306030504020204" pitchFamily="34" charset="0"/>
                      </a:rPr>
                      <a:t>14.77 </a:t>
                    </a:r>
                    <a:endParaRPr lang="bg-BG" sz="1600" dirty="0">
                      <a:solidFill>
                        <a:schemeClr val="bg1"/>
                      </a:solidFill>
                      <a:latin typeface="+mn-ea"/>
                    </a:endParaRPr>
                  </a:p>
                </p:txBody>
              </p:sp>
            </p:grpSp>
          </p:grpSp>
          <p:sp>
            <p:nvSpPr>
              <p:cNvPr id="32" name="Rectangle 36"/>
              <p:cNvSpPr/>
              <p:nvPr/>
            </p:nvSpPr>
            <p:spPr>
              <a:xfrm>
                <a:off x="1379255" y="3980749"/>
                <a:ext cx="3566712" cy="16396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Click here to add  you to the 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center,of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the  narrative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thoughtClick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here to add  you to the 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center,of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the  narrative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thoughtClick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here to add  you to the 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center,of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the  narrative</a:t>
                </a:r>
              </a:p>
              <a:p>
                <a:pPr algn="just">
                  <a:lnSpc>
                    <a:spcPct val="150000"/>
                  </a:lnSpc>
                </a:pPr>
                <a:endParaRPr lang="zh-CN" altLang="en-US" sz="1200" dirty="0">
                  <a:solidFill>
                    <a:schemeClr val="accent2"/>
                  </a:solidFill>
                  <a:latin typeface="+mn-ea"/>
                  <a:cs typeface="Open Sans Condensed Light" panose="020B0306030504020204" pitchFamily="34" charset="0"/>
                </a:endParaRPr>
              </a:p>
            </p:txBody>
          </p:sp>
          <p:sp>
            <p:nvSpPr>
              <p:cNvPr id="33" name="Rectangle 35"/>
              <p:cNvSpPr/>
              <p:nvPr/>
            </p:nvSpPr>
            <p:spPr>
              <a:xfrm>
                <a:off x="4453523" y="1944829"/>
                <a:ext cx="347278" cy="4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1</a:t>
                </a:r>
                <a:endParaRPr lang="bg-BG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4" name="Rectangle 38"/>
              <p:cNvSpPr/>
              <p:nvPr/>
            </p:nvSpPr>
            <p:spPr>
              <a:xfrm>
                <a:off x="4456867" y="2438901"/>
                <a:ext cx="347278" cy="4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2</a:t>
                </a:r>
                <a:endParaRPr lang="bg-BG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5" name="Rectangle 39"/>
              <p:cNvSpPr/>
              <p:nvPr/>
            </p:nvSpPr>
            <p:spPr>
              <a:xfrm>
                <a:off x="4453523" y="2932975"/>
                <a:ext cx="347278" cy="4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3</a:t>
                </a:r>
                <a:endParaRPr lang="bg-BG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6" name="Rectangle 40"/>
              <p:cNvSpPr/>
              <p:nvPr/>
            </p:nvSpPr>
            <p:spPr>
              <a:xfrm>
                <a:off x="4459451" y="3427048"/>
                <a:ext cx="347278" cy="4099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1"/>
                    </a:solidFill>
                    <a:latin typeface="+mn-ea"/>
                    <a:cs typeface="Arial" panose="020B0604020202020204" pitchFamily="34" charset="0"/>
                  </a:rPr>
                  <a:t>4</a:t>
                </a:r>
                <a:endParaRPr lang="bg-BG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5762171" y="2382291"/>
              <a:ext cx="4034972" cy="2625138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992832" y="2040185"/>
            <a:ext cx="8206336" cy="3576841"/>
            <a:chOff x="1814286" y="1982129"/>
            <a:chExt cx="8206336" cy="3576841"/>
          </a:xfrm>
        </p:grpSpPr>
        <p:sp>
          <p:nvSpPr>
            <p:cNvPr id="10" name="矩形 9"/>
            <p:cNvSpPr/>
            <p:nvPr/>
          </p:nvSpPr>
          <p:spPr>
            <a:xfrm>
              <a:off x="7480171" y="2111365"/>
              <a:ext cx="1523480" cy="346243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此处添加标题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468448" y="4081825"/>
              <a:ext cx="1523480" cy="346243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此处添加标题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44811" y="3066614"/>
              <a:ext cx="1523480" cy="346243"/>
            </a:xfrm>
            <a:prstGeom prst="rect">
              <a:avLst/>
            </a:prstGeom>
          </p:spPr>
          <p:txBody>
            <a:bodyPr wrap="none" lIns="68573" tIns="34287" rIns="68573" bIns="34287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此处添加标题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3" name="等腰三角形 12"/>
            <p:cNvSpPr>
              <a:spLocks noChangeAspect="1" noChangeArrowheads="1"/>
            </p:cNvSpPr>
            <p:nvPr/>
          </p:nvSpPr>
          <p:spPr bwMode="auto">
            <a:xfrm rot="5400000" flipV="1">
              <a:off x="7201350" y="2571572"/>
              <a:ext cx="216342" cy="186561"/>
            </a:xfrm>
            <a:prstGeom prst="triangle">
              <a:avLst>
                <a:gd name="adj" fmla="val 50000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txBody>
            <a:bodyPr lIns="68573" tIns="34287" rIns="68573" bIns="3428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4" name="矩形 47"/>
            <p:cNvSpPr>
              <a:spLocks noChangeArrowheads="1"/>
            </p:cNvSpPr>
            <p:nvPr/>
          </p:nvSpPr>
          <p:spPr bwMode="auto">
            <a:xfrm>
              <a:off x="7468451" y="2486394"/>
              <a:ext cx="2552171" cy="43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  <p:sp>
          <p:nvSpPr>
            <p:cNvPr id="15" name="等腰三角形 18"/>
            <p:cNvSpPr>
              <a:spLocks noChangeAspect="1" noChangeArrowheads="1"/>
            </p:cNvSpPr>
            <p:nvPr/>
          </p:nvSpPr>
          <p:spPr bwMode="auto">
            <a:xfrm rot="5400000" flipV="1">
              <a:off x="7201350" y="4545618"/>
              <a:ext cx="216342" cy="186561"/>
            </a:xfrm>
            <a:prstGeom prst="triangle">
              <a:avLst>
                <a:gd name="adj" fmla="val 50000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txBody>
            <a:bodyPr lIns="68573" tIns="34287" rIns="68573" bIns="3428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6" name="矩形 47"/>
            <p:cNvSpPr>
              <a:spLocks noChangeArrowheads="1"/>
            </p:cNvSpPr>
            <p:nvPr/>
          </p:nvSpPr>
          <p:spPr bwMode="auto">
            <a:xfrm>
              <a:off x="7468451" y="4460443"/>
              <a:ext cx="2552171" cy="438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  <p:sp>
          <p:nvSpPr>
            <p:cNvPr id="17" name="等腰三角形 18"/>
            <p:cNvSpPr>
              <a:spLocks noChangeAspect="1" noChangeArrowheads="1"/>
            </p:cNvSpPr>
            <p:nvPr/>
          </p:nvSpPr>
          <p:spPr bwMode="auto">
            <a:xfrm rot="16200000" flipH="1" flipV="1">
              <a:off x="4425012" y="3523852"/>
              <a:ext cx="216342" cy="186561"/>
            </a:xfrm>
            <a:prstGeom prst="triangle">
              <a:avLst>
                <a:gd name="adj" fmla="val 50000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txBody>
            <a:bodyPr lIns="68573" tIns="34287" rIns="68573" bIns="34287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500">
                <a:solidFill>
                  <a:schemeClr val="bg1"/>
                </a:solidFill>
                <a:sym typeface="微软雅黑" panose="020B0503020204020204" pitchFamily="34" charset="-122"/>
              </a:endParaRPr>
            </a:p>
          </p:txBody>
        </p:sp>
        <p:sp>
          <p:nvSpPr>
            <p:cNvPr id="18" name="矩形 47"/>
            <p:cNvSpPr>
              <a:spLocks noChangeArrowheads="1"/>
            </p:cNvSpPr>
            <p:nvPr/>
          </p:nvSpPr>
          <p:spPr bwMode="auto">
            <a:xfrm>
              <a:off x="1814286" y="3438670"/>
              <a:ext cx="2566412" cy="51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73" tIns="34287" rIns="68573" bIns="34287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>
                <a:lnSpc>
                  <a:spcPct val="120000"/>
                </a:lnSpc>
                <a:spcBef>
                  <a:spcPct val="0"/>
                </a:spcBef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  <p:sp>
          <p:nvSpPr>
            <p:cNvPr id="19" name="形状 18"/>
            <p:cNvSpPr/>
            <p:nvPr/>
          </p:nvSpPr>
          <p:spPr>
            <a:xfrm>
              <a:off x="4755886" y="3001674"/>
              <a:ext cx="1689132" cy="1689386"/>
            </a:xfrm>
            <a:prstGeom prst="leftCircularArrow">
              <a:avLst>
                <a:gd name="adj1" fmla="val 8909"/>
                <a:gd name="adj2" fmla="val 1142322"/>
                <a:gd name="adj3" fmla="val 6293598"/>
                <a:gd name="adj4" fmla="val 18900002"/>
                <a:gd name="adj5" fmla="val 12500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0" name="空心弧 19"/>
            <p:cNvSpPr/>
            <p:nvPr/>
          </p:nvSpPr>
          <p:spPr>
            <a:xfrm>
              <a:off x="5361963" y="4107164"/>
              <a:ext cx="1451223" cy="1451806"/>
            </a:xfrm>
            <a:prstGeom prst="blockArc">
              <a:avLst>
                <a:gd name="adj1" fmla="val 13624405"/>
                <a:gd name="adj2" fmla="val 17228224"/>
                <a:gd name="adj3" fmla="val 11481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1" name="空心弧 20"/>
            <p:cNvSpPr/>
            <p:nvPr/>
          </p:nvSpPr>
          <p:spPr>
            <a:xfrm>
              <a:off x="5361964" y="4107164"/>
              <a:ext cx="1451225" cy="1451806"/>
            </a:xfrm>
            <a:prstGeom prst="blockArc">
              <a:avLst>
                <a:gd name="adj1" fmla="val 17085111"/>
                <a:gd name="adj2" fmla="val 10799997"/>
                <a:gd name="adj3" fmla="val 11504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  <a:effectLst/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17307692">
              <a:off x="5685233" y="2534231"/>
              <a:ext cx="1464227" cy="788899"/>
            </a:xfrm>
            <a:custGeom>
              <a:avLst/>
              <a:gdLst>
                <a:gd name="connsiteX0" fmla="*/ 4833930 w 4843779"/>
                <a:gd name="connsiteY0" fmla="*/ 0 h 2609741"/>
                <a:gd name="connsiteX1" fmla="*/ 4843489 w 4843779"/>
                <a:gd name="connsiteY1" fmla="*/ 152635 h 2609741"/>
                <a:gd name="connsiteX2" fmla="*/ 3517115 w 4843779"/>
                <a:gd name="connsiteY2" fmla="*/ 2348626 h 2609741"/>
                <a:gd name="connsiteX3" fmla="*/ 351244 w 4843779"/>
                <a:gd name="connsiteY3" fmla="*/ 1435790 h 2609741"/>
                <a:gd name="connsiteX4" fmla="*/ 0 w 4843779"/>
                <a:gd name="connsiteY4" fmla="*/ 1526124 h 2609741"/>
                <a:gd name="connsiteX5" fmla="*/ 380009 w 4843779"/>
                <a:gd name="connsiteY5" fmla="*/ 717222 h 2609741"/>
                <a:gd name="connsiteX6" fmla="*/ 1326890 w 4843779"/>
                <a:gd name="connsiteY6" fmla="*/ 1184874 h 2609741"/>
                <a:gd name="connsiteX7" fmla="*/ 981253 w 4843779"/>
                <a:gd name="connsiteY7" fmla="*/ 1273766 h 2609741"/>
                <a:gd name="connsiteX8" fmla="*/ 3348138 w 4843779"/>
                <a:gd name="connsiteY8" fmla="*/ 1741216 h 2609741"/>
                <a:gd name="connsiteX9" fmla="*/ 4226462 w 4843779"/>
                <a:gd name="connsiteY9" fmla="*/ 84448 h 2609741"/>
                <a:gd name="connsiteX10" fmla="*/ 4217585 w 4843779"/>
                <a:gd name="connsiteY10" fmla="*/ 0 h 2609741"/>
                <a:gd name="connsiteX11" fmla="*/ 4833930 w 4843779"/>
                <a:gd name="connsiteY11" fmla="*/ 0 h 2609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843779" h="2609741">
                  <a:moveTo>
                    <a:pt x="4833930" y="0"/>
                  </a:moveTo>
                  <a:lnTo>
                    <a:pt x="4843489" y="152635"/>
                  </a:lnTo>
                  <a:cubicBezTo>
                    <a:pt x="4857473" y="1052464"/>
                    <a:pt x="4365817" y="1918999"/>
                    <a:pt x="3517115" y="2348626"/>
                  </a:cubicBezTo>
                  <a:cubicBezTo>
                    <a:pt x="2385597" y="2921419"/>
                    <a:pt x="1003828" y="2523005"/>
                    <a:pt x="351244" y="1435790"/>
                  </a:cubicBezTo>
                  <a:lnTo>
                    <a:pt x="0" y="1526124"/>
                  </a:lnTo>
                  <a:lnTo>
                    <a:pt x="380009" y="717222"/>
                  </a:lnTo>
                  <a:lnTo>
                    <a:pt x="1326890" y="1184874"/>
                  </a:lnTo>
                  <a:lnTo>
                    <a:pt x="981253" y="1273766"/>
                  </a:lnTo>
                  <a:cubicBezTo>
                    <a:pt x="1534634" y="2011589"/>
                    <a:pt x="2555569" y="2213219"/>
                    <a:pt x="3348138" y="1741216"/>
                  </a:cubicBezTo>
                  <a:cubicBezTo>
                    <a:pt x="3942651" y="1387163"/>
                    <a:pt x="4265044" y="739620"/>
                    <a:pt x="4226462" y="84448"/>
                  </a:cubicBezTo>
                  <a:lnTo>
                    <a:pt x="4217585" y="0"/>
                  </a:lnTo>
                  <a:lnTo>
                    <a:pt x="4833930" y="0"/>
                  </a:lnTo>
                  <a:close/>
                </a:path>
              </a:pathLst>
            </a:cu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900">
                <a:solidFill>
                  <a:schemeClr val="bg1"/>
                </a:solidFill>
              </a:endParaRPr>
            </a:p>
          </p:txBody>
        </p:sp>
        <p:sp>
          <p:nvSpPr>
            <p:cNvPr id="23" name="任意多边形 22"/>
            <p:cNvSpPr/>
            <p:nvPr/>
          </p:nvSpPr>
          <p:spPr>
            <a:xfrm rot="17307692">
              <a:off x="5327082" y="2126280"/>
              <a:ext cx="961579" cy="673278"/>
            </a:xfrm>
            <a:custGeom>
              <a:avLst/>
              <a:gdLst>
                <a:gd name="connsiteX0" fmla="*/ 3082922 w 3180980"/>
                <a:gd name="connsiteY0" fmla="*/ 1705085 h 2227258"/>
                <a:gd name="connsiteX1" fmla="*/ 3176423 w 3180980"/>
                <a:gd name="connsiteY1" fmla="*/ 2154476 h 2227258"/>
                <a:gd name="connsiteX2" fmla="*/ 3180980 w 3180980"/>
                <a:gd name="connsiteY2" fmla="*/ 2227258 h 2227258"/>
                <a:gd name="connsiteX3" fmla="*/ 2564635 w 3180980"/>
                <a:gd name="connsiteY3" fmla="*/ 2227258 h 2227258"/>
                <a:gd name="connsiteX4" fmla="*/ 2556295 w 3180980"/>
                <a:gd name="connsiteY4" fmla="*/ 2147919 h 2227258"/>
                <a:gd name="connsiteX5" fmla="*/ 2411315 w 3180980"/>
                <a:gd name="connsiteY5" fmla="*/ 1664578 h 2227258"/>
                <a:gd name="connsiteX6" fmla="*/ 196026 w 3180980"/>
                <a:gd name="connsiteY6" fmla="*/ 708959 h 2227258"/>
                <a:gd name="connsiteX7" fmla="*/ 0 w 3180980"/>
                <a:gd name="connsiteY7" fmla="*/ 127074 h 2227258"/>
                <a:gd name="connsiteX8" fmla="*/ 3002505 w 3180980"/>
                <a:gd name="connsiteY8" fmla="*/ 1483914 h 2227258"/>
                <a:gd name="connsiteX9" fmla="*/ 3082922 w 3180980"/>
                <a:gd name="connsiteY9" fmla="*/ 1705085 h 2227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180980" h="2227258">
                  <a:moveTo>
                    <a:pt x="3082922" y="1705085"/>
                  </a:moveTo>
                  <a:cubicBezTo>
                    <a:pt x="3128937" y="1853627"/>
                    <a:pt x="3159875" y="2004047"/>
                    <a:pt x="3176423" y="2154476"/>
                  </a:cubicBezTo>
                  <a:lnTo>
                    <a:pt x="3180980" y="2227258"/>
                  </a:lnTo>
                  <a:lnTo>
                    <a:pt x="2564635" y="2227258"/>
                  </a:lnTo>
                  <a:lnTo>
                    <a:pt x="2556295" y="2147919"/>
                  </a:lnTo>
                  <a:cubicBezTo>
                    <a:pt x="2531455" y="1984304"/>
                    <a:pt x="2483591" y="1821702"/>
                    <a:pt x="2411315" y="1664578"/>
                  </a:cubicBezTo>
                  <a:cubicBezTo>
                    <a:pt x="2025870" y="826647"/>
                    <a:pt x="1070294" y="414436"/>
                    <a:pt x="196026" y="708959"/>
                  </a:cubicBezTo>
                  <a:lnTo>
                    <a:pt x="0" y="127074"/>
                  </a:lnTo>
                  <a:cubicBezTo>
                    <a:pt x="1201918" y="-277827"/>
                    <a:pt x="2512407" y="314386"/>
                    <a:pt x="3002505" y="1483914"/>
                  </a:cubicBezTo>
                  <a:cubicBezTo>
                    <a:pt x="3033137" y="1557012"/>
                    <a:pt x="3059914" y="1630814"/>
                    <a:pt x="3082922" y="1705085"/>
                  </a:cubicBezTo>
                  <a:close/>
                </a:path>
              </a:pathLst>
            </a:cu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900">
                <a:solidFill>
                  <a:schemeClr val="bg1"/>
                </a:solidFill>
              </a:endParaRPr>
            </a:p>
          </p:txBody>
        </p:sp>
        <p:sp>
          <p:nvSpPr>
            <p:cNvPr id="24" name="TextBox 17"/>
            <p:cNvSpPr txBox="1"/>
            <p:nvPr/>
          </p:nvSpPr>
          <p:spPr>
            <a:xfrm>
              <a:off x="5826958" y="2398992"/>
              <a:ext cx="609573" cy="78853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A</a:t>
              </a:r>
              <a:endParaRPr lang="zh-CN" altLang="en-US" sz="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18"/>
            <p:cNvSpPr txBox="1"/>
            <p:nvPr/>
          </p:nvSpPr>
          <p:spPr>
            <a:xfrm>
              <a:off x="5297174" y="3438670"/>
              <a:ext cx="568985" cy="78853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</a:t>
              </a:r>
              <a:endParaRPr lang="zh-CN" altLang="en-US" sz="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19"/>
            <p:cNvSpPr txBox="1"/>
            <p:nvPr/>
          </p:nvSpPr>
          <p:spPr>
            <a:xfrm>
              <a:off x="5811355" y="4471449"/>
              <a:ext cx="563188" cy="788539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r>
                <a:rPr lang="en-US" altLang="zh-CN" sz="3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</a:t>
              </a:r>
              <a:endParaRPr lang="zh-CN" altLang="en-US" sz="3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712044" y="2283442"/>
            <a:ext cx="10767912" cy="3534138"/>
            <a:chOff x="712044" y="2239900"/>
            <a:chExt cx="10767912" cy="3534138"/>
          </a:xfrm>
        </p:grpSpPr>
        <p:sp>
          <p:nvSpPr>
            <p:cNvPr id="13" name="矩形 12"/>
            <p:cNvSpPr/>
            <p:nvPr/>
          </p:nvSpPr>
          <p:spPr>
            <a:xfrm>
              <a:off x="1974064" y="2527044"/>
              <a:ext cx="110799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712044" y="2858314"/>
              <a:ext cx="23700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Hunan magic rain Advertising CoLtd.professional professional team</a:t>
              </a: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3138049" y="2625738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n-ea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9109939" y="2527044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9109939" y="2858314"/>
              <a:ext cx="23700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Hunan magic rain Advertising CoLtd.professional professional team</a:t>
              </a: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8219501" y="2624704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n-ea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1974065" y="463023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12044" y="4961508"/>
              <a:ext cx="23700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Hunan magic rain Advertising CoLtd.professional professional team</a:t>
              </a: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138049" y="4728932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n-ea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+mn-ea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9109939" y="4630238"/>
              <a:ext cx="110799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输入标题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9109939" y="4961508"/>
              <a:ext cx="2370017" cy="8125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Hunan magic rain Advertising CoLtd.professional professional team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8219501" y="4728932"/>
              <a:ext cx="61747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+mn-ea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+mn-ea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4727927" y="3910046"/>
              <a:ext cx="1954724" cy="1749454"/>
              <a:chOff x="4400057" y="3759868"/>
              <a:chExt cx="2239523" cy="2004346"/>
            </a:xfrm>
            <a:solidFill>
              <a:srgbClr val="00C7E1">
                <a:alpha val="65000"/>
              </a:srgbClr>
            </a:solidFill>
          </p:grpSpPr>
          <p:sp>
            <p:nvSpPr>
              <p:cNvPr id="35" name="Freeform 5"/>
              <p:cNvSpPr/>
              <p:nvPr/>
            </p:nvSpPr>
            <p:spPr bwMode="auto">
              <a:xfrm>
                <a:off x="4400057" y="3759868"/>
                <a:ext cx="2239523" cy="1328213"/>
              </a:xfrm>
              <a:custGeom>
                <a:avLst/>
                <a:gdLst>
                  <a:gd name="T0" fmla="*/ 630 w 891"/>
                  <a:gd name="T1" fmla="*/ 289 h 529"/>
                  <a:gd name="T2" fmla="*/ 842 w 891"/>
                  <a:gd name="T3" fmla="*/ 53 h 529"/>
                  <a:gd name="T4" fmla="*/ 889 w 891"/>
                  <a:gd name="T5" fmla="*/ 0 h 529"/>
                  <a:gd name="T6" fmla="*/ 891 w 891"/>
                  <a:gd name="T7" fmla="*/ 22 h 529"/>
                  <a:gd name="T8" fmla="*/ 890 w 891"/>
                  <a:gd name="T9" fmla="*/ 208 h 529"/>
                  <a:gd name="T10" fmla="*/ 880 w 891"/>
                  <a:gd name="T11" fmla="*/ 232 h 529"/>
                  <a:gd name="T12" fmla="*/ 619 w 891"/>
                  <a:gd name="T13" fmla="*/ 512 h 529"/>
                  <a:gd name="T14" fmla="*/ 591 w 891"/>
                  <a:gd name="T15" fmla="*/ 516 h 529"/>
                  <a:gd name="T16" fmla="*/ 439 w 891"/>
                  <a:gd name="T17" fmla="*/ 521 h 529"/>
                  <a:gd name="T18" fmla="*/ 412 w 891"/>
                  <a:gd name="T19" fmla="*/ 520 h 529"/>
                  <a:gd name="T20" fmla="*/ 12 w 891"/>
                  <a:gd name="T21" fmla="*/ 146 h 529"/>
                  <a:gd name="T22" fmla="*/ 0 w 891"/>
                  <a:gd name="T23" fmla="*/ 132 h 529"/>
                  <a:gd name="T24" fmla="*/ 25 w 891"/>
                  <a:gd name="T25" fmla="*/ 130 h 529"/>
                  <a:gd name="T26" fmla="*/ 182 w 891"/>
                  <a:gd name="T27" fmla="*/ 130 h 529"/>
                  <a:gd name="T28" fmla="*/ 218 w 891"/>
                  <a:gd name="T29" fmla="*/ 144 h 529"/>
                  <a:gd name="T30" fmla="*/ 491 w 891"/>
                  <a:gd name="T31" fmla="*/ 390 h 529"/>
                  <a:gd name="T32" fmla="*/ 519 w 891"/>
                  <a:gd name="T33" fmla="*/ 415 h 529"/>
                  <a:gd name="T34" fmla="*/ 630 w 891"/>
                  <a:gd name="T35" fmla="*/ 289 h 5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91" h="529">
                    <a:moveTo>
                      <a:pt x="630" y="289"/>
                    </a:moveTo>
                    <a:cubicBezTo>
                      <a:pt x="701" y="210"/>
                      <a:pt x="771" y="131"/>
                      <a:pt x="842" y="53"/>
                    </a:cubicBezTo>
                    <a:cubicBezTo>
                      <a:pt x="856" y="36"/>
                      <a:pt x="871" y="20"/>
                      <a:pt x="889" y="0"/>
                    </a:cubicBezTo>
                    <a:cubicBezTo>
                      <a:pt x="890" y="10"/>
                      <a:pt x="891" y="16"/>
                      <a:pt x="891" y="22"/>
                    </a:cubicBezTo>
                    <a:cubicBezTo>
                      <a:pt x="891" y="84"/>
                      <a:pt x="891" y="146"/>
                      <a:pt x="890" y="208"/>
                    </a:cubicBezTo>
                    <a:cubicBezTo>
                      <a:pt x="890" y="216"/>
                      <a:pt x="885" y="226"/>
                      <a:pt x="880" y="232"/>
                    </a:cubicBezTo>
                    <a:cubicBezTo>
                      <a:pt x="793" y="326"/>
                      <a:pt x="706" y="418"/>
                      <a:pt x="619" y="512"/>
                    </a:cubicBezTo>
                    <a:cubicBezTo>
                      <a:pt x="610" y="521"/>
                      <a:pt x="604" y="524"/>
                      <a:pt x="591" y="516"/>
                    </a:cubicBezTo>
                    <a:cubicBezTo>
                      <a:pt x="540" y="488"/>
                      <a:pt x="489" y="490"/>
                      <a:pt x="439" y="521"/>
                    </a:cubicBezTo>
                    <a:cubicBezTo>
                      <a:pt x="429" y="528"/>
                      <a:pt x="422" y="529"/>
                      <a:pt x="412" y="520"/>
                    </a:cubicBezTo>
                    <a:cubicBezTo>
                      <a:pt x="279" y="395"/>
                      <a:pt x="146" y="271"/>
                      <a:pt x="12" y="146"/>
                    </a:cubicBezTo>
                    <a:cubicBezTo>
                      <a:pt x="8" y="143"/>
                      <a:pt x="6" y="138"/>
                      <a:pt x="0" y="132"/>
                    </a:cubicBezTo>
                    <a:cubicBezTo>
                      <a:pt x="10" y="131"/>
                      <a:pt x="18" y="130"/>
                      <a:pt x="25" y="130"/>
                    </a:cubicBezTo>
                    <a:cubicBezTo>
                      <a:pt x="77" y="130"/>
                      <a:pt x="130" y="129"/>
                      <a:pt x="182" y="130"/>
                    </a:cubicBezTo>
                    <a:cubicBezTo>
                      <a:pt x="194" y="131"/>
                      <a:pt x="209" y="136"/>
                      <a:pt x="218" y="144"/>
                    </a:cubicBezTo>
                    <a:cubicBezTo>
                      <a:pt x="309" y="226"/>
                      <a:pt x="400" y="308"/>
                      <a:pt x="491" y="390"/>
                    </a:cubicBezTo>
                    <a:cubicBezTo>
                      <a:pt x="499" y="398"/>
                      <a:pt x="508" y="405"/>
                      <a:pt x="519" y="415"/>
                    </a:cubicBezTo>
                    <a:cubicBezTo>
                      <a:pt x="557" y="372"/>
                      <a:pt x="593" y="331"/>
                      <a:pt x="630" y="28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6" name="Freeform 9"/>
              <p:cNvSpPr/>
              <p:nvPr/>
            </p:nvSpPr>
            <p:spPr bwMode="auto">
              <a:xfrm>
                <a:off x="5364815" y="5078727"/>
                <a:ext cx="717556" cy="685487"/>
              </a:xfrm>
              <a:custGeom>
                <a:avLst/>
                <a:gdLst>
                  <a:gd name="T0" fmla="*/ 0 w 285"/>
                  <a:gd name="T1" fmla="*/ 139 h 273"/>
                  <a:gd name="T2" fmla="*/ 46 w 285"/>
                  <a:gd name="T3" fmla="*/ 41 h 273"/>
                  <a:gd name="T4" fmla="*/ 227 w 285"/>
                  <a:gd name="T5" fmla="*/ 43 h 273"/>
                  <a:gd name="T6" fmla="*/ 236 w 285"/>
                  <a:gd name="T7" fmla="*/ 214 h 273"/>
                  <a:gd name="T8" fmla="*/ 25 w 285"/>
                  <a:gd name="T9" fmla="*/ 205 h 273"/>
                  <a:gd name="T10" fmla="*/ 0 w 285"/>
                  <a:gd name="T11" fmla="*/ 139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85" h="273">
                    <a:moveTo>
                      <a:pt x="0" y="139"/>
                    </a:moveTo>
                    <a:cubicBezTo>
                      <a:pt x="0" y="95"/>
                      <a:pt x="17" y="65"/>
                      <a:pt x="46" y="41"/>
                    </a:cubicBezTo>
                    <a:cubicBezTo>
                      <a:pt x="97" y="0"/>
                      <a:pt x="176" y="1"/>
                      <a:pt x="227" y="43"/>
                    </a:cubicBezTo>
                    <a:cubicBezTo>
                      <a:pt x="281" y="88"/>
                      <a:pt x="285" y="164"/>
                      <a:pt x="236" y="214"/>
                    </a:cubicBezTo>
                    <a:cubicBezTo>
                      <a:pt x="179" y="273"/>
                      <a:pt x="75" y="268"/>
                      <a:pt x="25" y="205"/>
                    </a:cubicBezTo>
                    <a:cubicBezTo>
                      <a:pt x="7" y="182"/>
                      <a:pt x="0" y="161"/>
                      <a:pt x="0" y="13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2" name="组合 31"/>
            <p:cNvGrpSpPr>
              <a:grpSpLocks noChangeAspect="1"/>
            </p:cNvGrpSpPr>
            <p:nvPr/>
          </p:nvGrpSpPr>
          <p:grpSpPr>
            <a:xfrm>
              <a:off x="5751176" y="5250128"/>
              <a:ext cx="197725" cy="192992"/>
              <a:chOff x="3530192" y="2543266"/>
              <a:chExt cx="596901" cy="582613"/>
            </a:xfrm>
            <a:solidFill>
              <a:schemeClr val="bg1"/>
            </a:solidFill>
          </p:grpSpPr>
          <p:sp>
            <p:nvSpPr>
              <p:cNvPr id="33" name="Freeform 36"/>
              <p:cNvSpPr>
                <a:spLocks noEditPoints="1"/>
              </p:cNvSpPr>
              <p:nvPr/>
            </p:nvSpPr>
            <p:spPr bwMode="auto">
              <a:xfrm>
                <a:off x="3646080" y="2543266"/>
                <a:ext cx="481013" cy="582613"/>
              </a:xfrm>
              <a:custGeom>
                <a:avLst/>
                <a:gdLst>
                  <a:gd name="T0" fmla="*/ 100 w 128"/>
                  <a:gd name="T1" fmla="*/ 113 h 155"/>
                  <a:gd name="T2" fmla="*/ 100 w 128"/>
                  <a:gd name="T3" fmla="*/ 105 h 155"/>
                  <a:gd name="T4" fmla="*/ 62 w 128"/>
                  <a:gd name="T5" fmla="*/ 109 h 155"/>
                  <a:gd name="T6" fmla="*/ 127 w 128"/>
                  <a:gd name="T7" fmla="*/ 51 h 155"/>
                  <a:gd name="T8" fmla="*/ 74 w 128"/>
                  <a:gd name="T9" fmla="*/ 0 h 155"/>
                  <a:gd name="T10" fmla="*/ 0 w 128"/>
                  <a:gd name="T11" fmla="*/ 22 h 155"/>
                  <a:gd name="T12" fmla="*/ 3 w 128"/>
                  <a:gd name="T13" fmla="*/ 70 h 155"/>
                  <a:gd name="T14" fmla="*/ 4 w 128"/>
                  <a:gd name="T15" fmla="*/ 69 h 155"/>
                  <a:gd name="T16" fmla="*/ 10 w 128"/>
                  <a:gd name="T17" fmla="*/ 22 h 155"/>
                  <a:gd name="T18" fmla="*/ 68 w 128"/>
                  <a:gd name="T19" fmla="*/ 10 h 155"/>
                  <a:gd name="T20" fmla="*/ 90 w 128"/>
                  <a:gd name="T21" fmla="*/ 59 h 155"/>
                  <a:gd name="T22" fmla="*/ 118 w 128"/>
                  <a:gd name="T23" fmla="*/ 134 h 155"/>
                  <a:gd name="T24" fmla="*/ 45 w 128"/>
                  <a:gd name="T25" fmla="*/ 145 h 155"/>
                  <a:gd name="T26" fmla="*/ 44 w 128"/>
                  <a:gd name="T27" fmla="*/ 155 h 155"/>
                  <a:gd name="T28" fmla="*/ 92 w 128"/>
                  <a:gd name="T29" fmla="*/ 155 h 155"/>
                  <a:gd name="T30" fmla="*/ 128 w 128"/>
                  <a:gd name="T31" fmla="*/ 134 h 155"/>
                  <a:gd name="T32" fmla="*/ 127 w 128"/>
                  <a:gd name="T33" fmla="*/ 51 h 155"/>
                  <a:gd name="T34" fmla="*/ 78 w 128"/>
                  <a:gd name="T35" fmla="*/ 38 h 155"/>
                  <a:gd name="T36" fmla="*/ 112 w 128"/>
                  <a:gd name="T37" fmla="*/ 50 h 155"/>
                  <a:gd name="T38" fmla="*/ 55 w 128"/>
                  <a:gd name="T39" fmla="*/ 54 h 155"/>
                  <a:gd name="T40" fmla="*/ 28 w 128"/>
                  <a:gd name="T41" fmla="*/ 50 h 155"/>
                  <a:gd name="T42" fmla="*/ 28 w 128"/>
                  <a:gd name="T43" fmla="*/ 58 h 155"/>
                  <a:gd name="T44" fmla="*/ 55 w 128"/>
                  <a:gd name="T45" fmla="*/ 54 h 155"/>
                  <a:gd name="T46" fmla="*/ 51 w 128"/>
                  <a:gd name="T47" fmla="*/ 42 h 155"/>
                  <a:gd name="T48" fmla="*/ 51 w 128"/>
                  <a:gd name="T49" fmla="*/ 34 h 155"/>
                  <a:gd name="T50" fmla="*/ 24 w 128"/>
                  <a:gd name="T51" fmla="*/ 38 h 155"/>
                  <a:gd name="T52" fmla="*/ 100 w 128"/>
                  <a:gd name="T53" fmla="*/ 121 h 155"/>
                  <a:gd name="T54" fmla="*/ 62 w 128"/>
                  <a:gd name="T55" fmla="*/ 125 h 155"/>
                  <a:gd name="T56" fmla="*/ 100 w 128"/>
                  <a:gd name="T57" fmla="*/ 129 h 155"/>
                  <a:gd name="T58" fmla="*/ 100 w 128"/>
                  <a:gd name="T59" fmla="*/ 121 h 155"/>
                  <a:gd name="T60" fmla="*/ 100 w 128"/>
                  <a:gd name="T61" fmla="*/ 96 h 155"/>
                  <a:gd name="T62" fmla="*/ 100 w 128"/>
                  <a:gd name="T63" fmla="*/ 88 h 155"/>
                  <a:gd name="T64" fmla="*/ 62 w 128"/>
                  <a:gd name="T65" fmla="*/ 92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28" h="155">
                    <a:moveTo>
                      <a:pt x="66" y="113"/>
                    </a:moveTo>
                    <a:cubicBezTo>
                      <a:pt x="100" y="113"/>
                      <a:pt x="100" y="113"/>
                      <a:pt x="100" y="113"/>
                    </a:cubicBezTo>
                    <a:cubicBezTo>
                      <a:pt x="102" y="113"/>
                      <a:pt x="104" y="111"/>
                      <a:pt x="104" y="109"/>
                    </a:cubicBezTo>
                    <a:cubicBezTo>
                      <a:pt x="104" y="107"/>
                      <a:pt x="102" y="105"/>
                      <a:pt x="100" y="105"/>
                    </a:cubicBezTo>
                    <a:cubicBezTo>
                      <a:pt x="66" y="105"/>
                      <a:pt x="66" y="105"/>
                      <a:pt x="66" y="105"/>
                    </a:cubicBezTo>
                    <a:cubicBezTo>
                      <a:pt x="63" y="105"/>
                      <a:pt x="62" y="107"/>
                      <a:pt x="62" y="109"/>
                    </a:cubicBezTo>
                    <a:cubicBezTo>
                      <a:pt x="62" y="111"/>
                      <a:pt x="63" y="113"/>
                      <a:pt x="66" y="113"/>
                    </a:cubicBezTo>
                    <a:close/>
                    <a:moveTo>
                      <a:pt x="127" y="51"/>
                    </a:moveTo>
                    <a:cubicBezTo>
                      <a:pt x="78" y="2"/>
                      <a:pt x="78" y="2"/>
                      <a:pt x="78" y="2"/>
                    </a:cubicBezTo>
                    <a:cubicBezTo>
                      <a:pt x="77" y="1"/>
                      <a:pt x="76" y="0"/>
                      <a:pt x="74" y="0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9" y="0"/>
                      <a:pt x="0" y="10"/>
                      <a:pt x="0" y="22"/>
                    </a:cubicBezTo>
                    <a:cubicBezTo>
                      <a:pt x="0" y="73"/>
                      <a:pt x="0" y="73"/>
                      <a:pt x="0" y="73"/>
                    </a:cubicBezTo>
                    <a:cubicBezTo>
                      <a:pt x="3" y="70"/>
                      <a:pt x="3" y="70"/>
                      <a:pt x="3" y="70"/>
                    </a:cubicBezTo>
                    <a:cubicBezTo>
                      <a:pt x="4" y="70"/>
                      <a:pt x="4" y="70"/>
                      <a:pt x="4" y="70"/>
                    </a:cubicBezTo>
                    <a:cubicBezTo>
                      <a:pt x="4" y="69"/>
                      <a:pt x="4" y="69"/>
                      <a:pt x="4" y="69"/>
                    </a:cubicBezTo>
                    <a:cubicBezTo>
                      <a:pt x="6" y="68"/>
                      <a:pt x="8" y="67"/>
                      <a:pt x="10" y="67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15"/>
                      <a:pt x="15" y="10"/>
                      <a:pt x="21" y="10"/>
                    </a:cubicBezTo>
                    <a:cubicBezTo>
                      <a:pt x="68" y="10"/>
                      <a:pt x="68" y="10"/>
                      <a:pt x="68" y="10"/>
                    </a:cubicBezTo>
                    <a:cubicBezTo>
                      <a:pt x="68" y="38"/>
                      <a:pt x="68" y="38"/>
                      <a:pt x="68" y="38"/>
                    </a:cubicBezTo>
                    <a:cubicBezTo>
                      <a:pt x="68" y="50"/>
                      <a:pt x="78" y="59"/>
                      <a:pt x="90" y="59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18" y="134"/>
                      <a:pt x="118" y="134"/>
                      <a:pt x="118" y="134"/>
                    </a:cubicBezTo>
                    <a:cubicBezTo>
                      <a:pt x="118" y="140"/>
                      <a:pt x="113" y="145"/>
                      <a:pt x="107" y="145"/>
                    </a:cubicBezTo>
                    <a:cubicBezTo>
                      <a:pt x="45" y="145"/>
                      <a:pt x="45" y="145"/>
                      <a:pt x="45" y="145"/>
                    </a:cubicBezTo>
                    <a:cubicBezTo>
                      <a:pt x="45" y="151"/>
                      <a:pt x="45" y="151"/>
                      <a:pt x="45" y="151"/>
                    </a:cubicBezTo>
                    <a:cubicBezTo>
                      <a:pt x="45" y="153"/>
                      <a:pt x="44" y="154"/>
                      <a:pt x="44" y="155"/>
                    </a:cubicBezTo>
                    <a:cubicBezTo>
                      <a:pt x="64" y="155"/>
                      <a:pt x="92" y="155"/>
                      <a:pt x="92" y="155"/>
                    </a:cubicBezTo>
                    <a:cubicBezTo>
                      <a:pt x="92" y="155"/>
                      <a:pt x="92" y="155"/>
                      <a:pt x="92" y="155"/>
                    </a:cubicBezTo>
                    <a:cubicBezTo>
                      <a:pt x="107" y="155"/>
                      <a:pt x="107" y="155"/>
                      <a:pt x="107" y="155"/>
                    </a:cubicBezTo>
                    <a:cubicBezTo>
                      <a:pt x="118" y="155"/>
                      <a:pt x="128" y="145"/>
                      <a:pt x="128" y="134"/>
                    </a:cubicBezTo>
                    <a:cubicBezTo>
                      <a:pt x="128" y="54"/>
                      <a:pt x="128" y="54"/>
                      <a:pt x="128" y="54"/>
                    </a:cubicBezTo>
                    <a:cubicBezTo>
                      <a:pt x="128" y="53"/>
                      <a:pt x="128" y="51"/>
                      <a:pt x="127" y="51"/>
                    </a:cubicBezTo>
                    <a:close/>
                    <a:moveTo>
                      <a:pt x="90" y="50"/>
                    </a:moveTo>
                    <a:cubicBezTo>
                      <a:pt x="83" y="50"/>
                      <a:pt x="78" y="44"/>
                      <a:pt x="78" y="38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112" y="50"/>
                      <a:pt x="112" y="50"/>
                      <a:pt x="112" y="50"/>
                    </a:cubicBezTo>
                    <a:lnTo>
                      <a:pt x="90" y="50"/>
                    </a:lnTo>
                    <a:close/>
                    <a:moveTo>
                      <a:pt x="55" y="54"/>
                    </a:moveTo>
                    <a:cubicBezTo>
                      <a:pt x="55" y="52"/>
                      <a:pt x="54" y="50"/>
                      <a:pt x="51" y="50"/>
                    </a:cubicBezTo>
                    <a:cubicBezTo>
                      <a:pt x="28" y="50"/>
                      <a:pt x="28" y="50"/>
                      <a:pt x="28" y="50"/>
                    </a:cubicBezTo>
                    <a:cubicBezTo>
                      <a:pt x="26" y="50"/>
                      <a:pt x="24" y="52"/>
                      <a:pt x="24" y="54"/>
                    </a:cubicBezTo>
                    <a:cubicBezTo>
                      <a:pt x="24" y="56"/>
                      <a:pt x="26" y="58"/>
                      <a:pt x="28" y="58"/>
                    </a:cubicBezTo>
                    <a:cubicBezTo>
                      <a:pt x="51" y="58"/>
                      <a:pt x="51" y="58"/>
                      <a:pt x="51" y="58"/>
                    </a:cubicBezTo>
                    <a:cubicBezTo>
                      <a:pt x="54" y="58"/>
                      <a:pt x="55" y="56"/>
                      <a:pt x="55" y="54"/>
                    </a:cubicBezTo>
                    <a:close/>
                    <a:moveTo>
                      <a:pt x="28" y="42"/>
                    </a:moveTo>
                    <a:cubicBezTo>
                      <a:pt x="51" y="42"/>
                      <a:pt x="51" y="42"/>
                      <a:pt x="51" y="42"/>
                    </a:cubicBezTo>
                    <a:cubicBezTo>
                      <a:pt x="54" y="42"/>
                      <a:pt x="55" y="40"/>
                      <a:pt x="55" y="38"/>
                    </a:cubicBezTo>
                    <a:cubicBezTo>
                      <a:pt x="55" y="36"/>
                      <a:pt x="54" y="34"/>
                      <a:pt x="51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6" y="34"/>
                      <a:pt x="24" y="36"/>
                      <a:pt x="24" y="38"/>
                    </a:cubicBezTo>
                    <a:cubicBezTo>
                      <a:pt x="24" y="40"/>
                      <a:pt x="26" y="42"/>
                      <a:pt x="28" y="42"/>
                    </a:cubicBezTo>
                    <a:close/>
                    <a:moveTo>
                      <a:pt x="100" y="121"/>
                    </a:moveTo>
                    <a:cubicBezTo>
                      <a:pt x="66" y="121"/>
                      <a:pt x="66" y="121"/>
                      <a:pt x="66" y="121"/>
                    </a:cubicBezTo>
                    <a:cubicBezTo>
                      <a:pt x="64" y="121"/>
                      <a:pt x="62" y="123"/>
                      <a:pt x="62" y="125"/>
                    </a:cubicBezTo>
                    <a:cubicBezTo>
                      <a:pt x="62" y="127"/>
                      <a:pt x="64" y="129"/>
                      <a:pt x="66" y="129"/>
                    </a:cubicBezTo>
                    <a:cubicBezTo>
                      <a:pt x="100" y="129"/>
                      <a:pt x="100" y="129"/>
                      <a:pt x="100" y="129"/>
                    </a:cubicBezTo>
                    <a:cubicBezTo>
                      <a:pt x="102" y="129"/>
                      <a:pt x="104" y="127"/>
                      <a:pt x="104" y="125"/>
                    </a:cubicBezTo>
                    <a:cubicBezTo>
                      <a:pt x="104" y="123"/>
                      <a:pt x="102" y="121"/>
                      <a:pt x="100" y="121"/>
                    </a:cubicBezTo>
                    <a:close/>
                    <a:moveTo>
                      <a:pt x="66" y="96"/>
                    </a:moveTo>
                    <a:cubicBezTo>
                      <a:pt x="100" y="96"/>
                      <a:pt x="100" y="96"/>
                      <a:pt x="100" y="96"/>
                    </a:cubicBezTo>
                    <a:cubicBezTo>
                      <a:pt x="102" y="96"/>
                      <a:pt x="104" y="95"/>
                      <a:pt x="104" y="92"/>
                    </a:cubicBezTo>
                    <a:cubicBezTo>
                      <a:pt x="104" y="90"/>
                      <a:pt x="102" y="88"/>
                      <a:pt x="100" y="88"/>
                    </a:cubicBezTo>
                    <a:cubicBezTo>
                      <a:pt x="66" y="88"/>
                      <a:pt x="66" y="88"/>
                      <a:pt x="66" y="88"/>
                    </a:cubicBezTo>
                    <a:cubicBezTo>
                      <a:pt x="63" y="88"/>
                      <a:pt x="62" y="90"/>
                      <a:pt x="62" y="92"/>
                    </a:cubicBezTo>
                    <a:cubicBezTo>
                      <a:pt x="62" y="95"/>
                      <a:pt x="63" y="96"/>
                      <a:pt x="66" y="9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34" name="Freeform 37"/>
              <p:cNvSpPr/>
              <p:nvPr/>
            </p:nvSpPr>
            <p:spPr bwMode="auto">
              <a:xfrm>
                <a:off x="3530192" y="2821078"/>
                <a:ext cx="323850" cy="304800"/>
              </a:xfrm>
              <a:custGeom>
                <a:avLst/>
                <a:gdLst>
                  <a:gd name="T0" fmla="*/ 0 w 86"/>
                  <a:gd name="T1" fmla="*/ 41 h 81"/>
                  <a:gd name="T2" fmla="*/ 4 w 86"/>
                  <a:gd name="T3" fmla="*/ 45 h 81"/>
                  <a:gd name="T4" fmla="*/ 18 w 86"/>
                  <a:gd name="T5" fmla="*/ 45 h 81"/>
                  <a:gd name="T6" fmla="*/ 18 w 86"/>
                  <a:gd name="T7" fmla="*/ 77 h 81"/>
                  <a:gd name="T8" fmla="*/ 22 w 86"/>
                  <a:gd name="T9" fmla="*/ 81 h 81"/>
                  <a:gd name="T10" fmla="*/ 64 w 86"/>
                  <a:gd name="T11" fmla="*/ 81 h 81"/>
                  <a:gd name="T12" fmla="*/ 68 w 86"/>
                  <a:gd name="T13" fmla="*/ 77 h 81"/>
                  <a:gd name="T14" fmla="*/ 68 w 86"/>
                  <a:gd name="T15" fmla="*/ 45 h 81"/>
                  <a:gd name="T16" fmla="*/ 82 w 86"/>
                  <a:gd name="T17" fmla="*/ 45 h 81"/>
                  <a:gd name="T18" fmla="*/ 86 w 86"/>
                  <a:gd name="T19" fmla="*/ 41 h 81"/>
                  <a:gd name="T20" fmla="*/ 85 w 86"/>
                  <a:gd name="T21" fmla="*/ 38 h 81"/>
                  <a:gd name="T22" fmla="*/ 85 w 86"/>
                  <a:gd name="T23" fmla="*/ 38 h 81"/>
                  <a:gd name="T24" fmla="*/ 46 w 86"/>
                  <a:gd name="T25" fmla="*/ 1 h 81"/>
                  <a:gd name="T26" fmla="*/ 43 w 86"/>
                  <a:gd name="T27" fmla="*/ 0 h 81"/>
                  <a:gd name="T28" fmla="*/ 40 w 86"/>
                  <a:gd name="T29" fmla="*/ 1 h 81"/>
                  <a:gd name="T30" fmla="*/ 40 w 86"/>
                  <a:gd name="T31" fmla="*/ 1 h 81"/>
                  <a:gd name="T32" fmla="*/ 1 w 86"/>
                  <a:gd name="T33" fmla="*/ 38 h 81"/>
                  <a:gd name="T34" fmla="*/ 1 w 86"/>
                  <a:gd name="T35" fmla="*/ 38 h 81"/>
                  <a:gd name="T36" fmla="*/ 1 w 86"/>
                  <a:gd name="T37" fmla="*/ 38 h 81"/>
                  <a:gd name="T38" fmla="*/ 1 w 86"/>
                  <a:gd name="T39" fmla="*/ 39 h 81"/>
                  <a:gd name="T40" fmla="*/ 0 w 86"/>
                  <a:gd name="T41" fmla="*/ 41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6" h="81">
                    <a:moveTo>
                      <a:pt x="0" y="41"/>
                    </a:moveTo>
                    <a:cubicBezTo>
                      <a:pt x="0" y="43"/>
                      <a:pt x="2" y="45"/>
                      <a:pt x="4" y="45"/>
                    </a:cubicBezTo>
                    <a:cubicBezTo>
                      <a:pt x="18" y="45"/>
                      <a:pt x="18" y="45"/>
                      <a:pt x="18" y="45"/>
                    </a:cubicBezTo>
                    <a:cubicBezTo>
                      <a:pt x="18" y="77"/>
                      <a:pt x="18" y="77"/>
                      <a:pt x="18" y="77"/>
                    </a:cubicBezTo>
                    <a:cubicBezTo>
                      <a:pt x="18" y="79"/>
                      <a:pt x="20" y="81"/>
                      <a:pt x="22" y="81"/>
                    </a:cubicBezTo>
                    <a:cubicBezTo>
                      <a:pt x="64" y="81"/>
                      <a:pt x="64" y="81"/>
                      <a:pt x="64" y="81"/>
                    </a:cubicBezTo>
                    <a:cubicBezTo>
                      <a:pt x="66" y="81"/>
                      <a:pt x="68" y="79"/>
                      <a:pt x="68" y="77"/>
                    </a:cubicBezTo>
                    <a:cubicBezTo>
                      <a:pt x="68" y="45"/>
                      <a:pt x="68" y="45"/>
                      <a:pt x="68" y="45"/>
                    </a:cubicBezTo>
                    <a:cubicBezTo>
                      <a:pt x="82" y="45"/>
                      <a:pt x="82" y="45"/>
                      <a:pt x="82" y="45"/>
                    </a:cubicBezTo>
                    <a:cubicBezTo>
                      <a:pt x="84" y="45"/>
                      <a:pt x="86" y="43"/>
                      <a:pt x="86" y="41"/>
                    </a:cubicBezTo>
                    <a:cubicBezTo>
                      <a:pt x="86" y="40"/>
                      <a:pt x="86" y="39"/>
                      <a:pt x="85" y="38"/>
                    </a:cubicBezTo>
                    <a:cubicBezTo>
                      <a:pt x="85" y="38"/>
                      <a:pt x="85" y="38"/>
                      <a:pt x="85" y="38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6" y="1"/>
                      <a:pt x="44" y="0"/>
                      <a:pt x="43" y="0"/>
                    </a:cubicBezTo>
                    <a:cubicBezTo>
                      <a:pt x="42" y="0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8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39"/>
                    </a:cubicBezTo>
                    <a:cubicBezTo>
                      <a:pt x="0" y="39"/>
                      <a:pt x="0" y="40"/>
                      <a:pt x="0" y="4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8" name="组合 37"/>
            <p:cNvGrpSpPr/>
            <p:nvPr/>
          </p:nvGrpSpPr>
          <p:grpSpPr>
            <a:xfrm>
              <a:off x="4411859" y="2589791"/>
              <a:ext cx="1698137" cy="1953557"/>
              <a:chOff x="4037938" y="2247255"/>
              <a:chExt cx="1945552" cy="2238186"/>
            </a:xfrm>
            <a:solidFill>
              <a:srgbClr val="00C7E1">
                <a:alpha val="65000"/>
              </a:srgbClr>
            </a:solidFill>
          </p:grpSpPr>
          <p:sp>
            <p:nvSpPr>
              <p:cNvPr id="44" name="Freeform 6"/>
              <p:cNvSpPr/>
              <p:nvPr/>
            </p:nvSpPr>
            <p:spPr bwMode="auto">
              <a:xfrm>
                <a:off x="4673984" y="2247255"/>
                <a:ext cx="1309506" cy="2238186"/>
              </a:xfrm>
              <a:custGeom>
                <a:avLst/>
                <a:gdLst>
                  <a:gd name="T0" fmla="*/ 521 w 521"/>
                  <a:gd name="T1" fmla="*/ 891 h 891"/>
                  <a:gd name="T2" fmla="*/ 327 w 521"/>
                  <a:gd name="T3" fmla="*/ 890 h 891"/>
                  <a:gd name="T4" fmla="*/ 290 w 521"/>
                  <a:gd name="T5" fmla="*/ 875 h 891"/>
                  <a:gd name="T6" fmla="*/ 19 w 521"/>
                  <a:gd name="T7" fmla="*/ 621 h 891"/>
                  <a:gd name="T8" fmla="*/ 13 w 521"/>
                  <a:gd name="T9" fmla="*/ 590 h 891"/>
                  <a:gd name="T10" fmla="*/ 7 w 521"/>
                  <a:gd name="T11" fmla="*/ 439 h 891"/>
                  <a:gd name="T12" fmla="*/ 8 w 521"/>
                  <a:gd name="T13" fmla="*/ 413 h 891"/>
                  <a:gd name="T14" fmla="*/ 382 w 521"/>
                  <a:gd name="T15" fmla="*/ 12 h 891"/>
                  <a:gd name="T16" fmla="*/ 389 w 521"/>
                  <a:gd name="T17" fmla="*/ 0 h 891"/>
                  <a:gd name="T18" fmla="*/ 394 w 521"/>
                  <a:gd name="T19" fmla="*/ 3 h 891"/>
                  <a:gd name="T20" fmla="*/ 396 w 521"/>
                  <a:gd name="T21" fmla="*/ 17 h 891"/>
                  <a:gd name="T22" fmla="*/ 396 w 521"/>
                  <a:gd name="T23" fmla="*/ 187 h 891"/>
                  <a:gd name="T24" fmla="*/ 379 w 521"/>
                  <a:gd name="T25" fmla="*/ 222 h 891"/>
                  <a:gd name="T26" fmla="*/ 122 w 521"/>
                  <a:gd name="T27" fmla="*/ 508 h 891"/>
                  <a:gd name="T28" fmla="*/ 113 w 521"/>
                  <a:gd name="T29" fmla="*/ 520 h 891"/>
                  <a:gd name="T30" fmla="*/ 145 w 521"/>
                  <a:gd name="T31" fmla="*/ 549 h 891"/>
                  <a:gd name="T32" fmla="*/ 508 w 521"/>
                  <a:gd name="T33" fmla="*/ 875 h 891"/>
                  <a:gd name="T34" fmla="*/ 521 w 521"/>
                  <a:gd name="T35" fmla="*/ 891 h 891"/>
                  <a:gd name="T36" fmla="*/ 521 w 521"/>
                  <a:gd name="T37" fmla="*/ 891 h 8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21" h="891">
                    <a:moveTo>
                      <a:pt x="521" y="891"/>
                    </a:moveTo>
                    <a:cubicBezTo>
                      <a:pt x="457" y="891"/>
                      <a:pt x="392" y="890"/>
                      <a:pt x="327" y="890"/>
                    </a:cubicBezTo>
                    <a:cubicBezTo>
                      <a:pt x="312" y="890"/>
                      <a:pt x="301" y="886"/>
                      <a:pt x="290" y="875"/>
                    </a:cubicBezTo>
                    <a:cubicBezTo>
                      <a:pt x="200" y="790"/>
                      <a:pt x="110" y="706"/>
                      <a:pt x="19" y="621"/>
                    </a:cubicBezTo>
                    <a:cubicBezTo>
                      <a:pt x="8" y="611"/>
                      <a:pt x="5" y="604"/>
                      <a:pt x="13" y="590"/>
                    </a:cubicBezTo>
                    <a:cubicBezTo>
                      <a:pt x="41" y="539"/>
                      <a:pt x="38" y="488"/>
                      <a:pt x="7" y="439"/>
                    </a:cubicBezTo>
                    <a:cubicBezTo>
                      <a:pt x="0" y="428"/>
                      <a:pt x="0" y="422"/>
                      <a:pt x="8" y="413"/>
                    </a:cubicBezTo>
                    <a:cubicBezTo>
                      <a:pt x="133" y="280"/>
                      <a:pt x="257" y="146"/>
                      <a:pt x="382" y="12"/>
                    </a:cubicBezTo>
                    <a:cubicBezTo>
                      <a:pt x="385" y="9"/>
                      <a:pt x="386" y="4"/>
                      <a:pt x="389" y="0"/>
                    </a:cubicBezTo>
                    <a:cubicBezTo>
                      <a:pt x="391" y="1"/>
                      <a:pt x="393" y="2"/>
                      <a:pt x="394" y="3"/>
                    </a:cubicBezTo>
                    <a:cubicBezTo>
                      <a:pt x="395" y="8"/>
                      <a:pt x="396" y="13"/>
                      <a:pt x="396" y="17"/>
                    </a:cubicBezTo>
                    <a:cubicBezTo>
                      <a:pt x="396" y="74"/>
                      <a:pt x="397" y="131"/>
                      <a:pt x="396" y="187"/>
                    </a:cubicBezTo>
                    <a:cubicBezTo>
                      <a:pt x="395" y="199"/>
                      <a:pt x="388" y="212"/>
                      <a:pt x="379" y="222"/>
                    </a:cubicBezTo>
                    <a:cubicBezTo>
                      <a:pt x="294" y="318"/>
                      <a:pt x="208" y="413"/>
                      <a:pt x="122" y="508"/>
                    </a:cubicBezTo>
                    <a:cubicBezTo>
                      <a:pt x="119" y="511"/>
                      <a:pt x="117" y="515"/>
                      <a:pt x="113" y="520"/>
                    </a:cubicBezTo>
                    <a:cubicBezTo>
                      <a:pt x="124" y="530"/>
                      <a:pt x="134" y="539"/>
                      <a:pt x="145" y="549"/>
                    </a:cubicBezTo>
                    <a:cubicBezTo>
                      <a:pt x="266" y="658"/>
                      <a:pt x="387" y="766"/>
                      <a:pt x="508" y="875"/>
                    </a:cubicBezTo>
                    <a:cubicBezTo>
                      <a:pt x="513" y="879"/>
                      <a:pt x="517" y="886"/>
                      <a:pt x="521" y="891"/>
                    </a:cubicBezTo>
                    <a:cubicBezTo>
                      <a:pt x="521" y="891"/>
                      <a:pt x="521" y="891"/>
                      <a:pt x="521" y="89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Freeform 10"/>
              <p:cNvSpPr/>
              <p:nvPr/>
            </p:nvSpPr>
            <p:spPr bwMode="auto">
              <a:xfrm>
                <a:off x="4037938" y="3171926"/>
                <a:ext cx="638718" cy="721564"/>
              </a:xfrm>
              <a:custGeom>
                <a:avLst/>
                <a:gdLst>
                  <a:gd name="T0" fmla="*/ 1 w 254"/>
                  <a:gd name="T1" fmla="*/ 153 h 287"/>
                  <a:gd name="T2" fmla="*/ 40 w 254"/>
                  <a:gd name="T3" fmla="*/ 48 h 287"/>
                  <a:gd name="T4" fmla="*/ 204 w 254"/>
                  <a:gd name="T5" fmla="*/ 47 h 287"/>
                  <a:gd name="T6" fmla="*/ 237 w 254"/>
                  <a:gd name="T7" fmla="*/ 193 h 287"/>
                  <a:gd name="T8" fmla="*/ 136 w 254"/>
                  <a:gd name="T9" fmla="*/ 281 h 287"/>
                  <a:gd name="T10" fmla="*/ 33 w 254"/>
                  <a:gd name="T11" fmla="*/ 238 h 287"/>
                  <a:gd name="T12" fmla="*/ 1 w 254"/>
                  <a:gd name="T13" fmla="*/ 153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4" h="287">
                    <a:moveTo>
                      <a:pt x="1" y="153"/>
                    </a:moveTo>
                    <a:cubicBezTo>
                      <a:pt x="1" y="108"/>
                      <a:pt x="14" y="75"/>
                      <a:pt x="40" y="48"/>
                    </a:cubicBezTo>
                    <a:cubicBezTo>
                      <a:pt x="86" y="0"/>
                      <a:pt x="158" y="0"/>
                      <a:pt x="204" y="47"/>
                    </a:cubicBezTo>
                    <a:cubicBezTo>
                      <a:pt x="244" y="89"/>
                      <a:pt x="254" y="139"/>
                      <a:pt x="237" y="193"/>
                    </a:cubicBezTo>
                    <a:cubicBezTo>
                      <a:pt x="221" y="242"/>
                      <a:pt x="189" y="274"/>
                      <a:pt x="136" y="281"/>
                    </a:cubicBezTo>
                    <a:cubicBezTo>
                      <a:pt x="94" y="287"/>
                      <a:pt x="59" y="270"/>
                      <a:pt x="33" y="238"/>
                    </a:cubicBezTo>
                    <a:cubicBezTo>
                      <a:pt x="11" y="211"/>
                      <a:pt x="0" y="180"/>
                      <a:pt x="1" y="1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9" name="组合 38"/>
            <p:cNvGrpSpPr>
              <a:grpSpLocks noChangeAspect="1"/>
            </p:cNvGrpSpPr>
            <p:nvPr/>
          </p:nvGrpSpPr>
          <p:grpSpPr>
            <a:xfrm>
              <a:off x="4569829" y="3619726"/>
              <a:ext cx="196412" cy="192992"/>
              <a:chOff x="3488917" y="4964203"/>
              <a:chExt cx="638175" cy="627063"/>
            </a:xfrm>
            <a:solidFill>
              <a:schemeClr val="bg1"/>
            </a:solidFill>
          </p:grpSpPr>
          <p:sp>
            <p:nvSpPr>
              <p:cNvPr id="40" name="Freeform 66"/>
              <p:cNvSpPr/>
              <p:nvPr/>
            </p:nvSpPr>
            <p:spPr bwMode="auto">
              <a:xfrm>
                <a:off x="3544480" y="5327741"/>
                <a:ext cx="249238" cy="249238"/>
              </a:xfrm>
              <a:custGeom>
                <a:avLst/>
                <a:gdLst>
                  <a:gd name="T0" fmla="*/ 83 w 157"/>
                  <a:gd name="T1" fmla="*/ 50 h 157"/>
                  <a:gd name="T2" fmla="*/ 55 w 157"/>
                  <a:gd name="T3" fmla="*/ 55 h 157"/>
                  <a:gd name="T4" fmla="*/ 0 w 157"/>
                  <a:gd name="T5" fmla="*/ 135 h 157"/>
                  <a:gd name="T6" fmla="*/ 22 w 157"/>
                  <a:gd name="T7" fmla="*/ 157 h 157"/>
                  <a:gd name="T8" fmla="*/ 102 w 157"/>
                  <a:gd name="T9" fmla="*/ 102 h 157"/>
                  <a:gd name="T10" fmla="*/ 107 w 157"/>
                  <a:gd name="T11" fmla="*/ 74 h 157"/>
                  <a:gd name="T12" fmla="*/ 157 w 157"/>
                  <a:gd name="T13" fmla="*/ 24 h 157"/>
                  <a:gd name="T14" fmla="*/ 133 w 157"/>
                  <a:gd name="T15" fmla="*/ 0 h 157"/>
                  <a:gd name="T16" fmla="*/ 83 w 157"/>
                  <a:gd name="T17" fmla="*/ 5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7" h="157">
                    <a:moveTo>
                      <a:pt x="83" y="50"/>
                    </a:moveTo>
                    <a:lnTo>
                      <a:pt x="55" y="55"/>
                    </a:lnTo>
                    <a:lnTo>
                      <a:pt x="0" y="135"/>
                    </a:lnTo>
                    <a:lnTo>
                      <a:pt x="22" y="157"/>
                    </a:lnTo>
                    <a:lnTo>
                      <a:pt x="102" y="102"/>
                    </a:lnTo>
                    <a:lnTo>
                      <a:pt x="107" y="74"/>
                    </a:lnTo>
                    <a:lnTo>
                      <a:pt x="157" y="24"/>
                    </a:lnTo>
                    <a:lnTo>
                      <a:pt x="133" y="0"/>
                    </a:lnTo>
                    <a:lnTo>
                      <a:pt x="83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1" name="Freeform 67"/>
              <p:cNvSpPr>
                <a:spLocks noEditPoints="1"/>
              </p:cNvSpPr>
              <p:nvPr/>
            </p:nvSpPr>
            <p:spPr bwMode="auto">
              <a:xfrm>
                <a:off x="3739742" y="5000716"/>
                <a:ext cx="387350" cy="387350"/>
              </a:xfrm>
              <a:custGeom>
                <a:avLst/>
                <a:gdLst>
                  <a:gd name="T0" fmla="*/ 94 w 103"/>
                  <a:gd name="T1" fmla="*/ 9 h 103"/>
                  <a:gd name="T2" fmla="*/ 63 w 103"/>
                  <a:gd name="T3" fmla="*/ 9 h 103"/>
                  <a:gd name="T4" fmla="*/ 0 w 103"/>
                  <a:gd name="T5" fmla="*/ 71 h 103"/>
                  <a:gd name="T6" fmla="*/ 31 w 103"/>
                  <a:gd name="T7" fmla="*/ 103 h 103"/>
                  <a:gd name="T8" fmla="*/ 94 w 103"/>
                  <a:gd name="T9" fmla="*/ 40 h 103"/>
                  <a:gd name="T10" fmla="*/ 94 w 103"/>
                  <a:gd name="T11" fmla="*/ 9 h 103"/>
                  <a:gd name="T12" fmla="*/ 27 w 103"/>
                  <a:gd name="T13" fmla="*/ 69 h 103"/>
                  <a:gd name="T14" fmla="*/ 21 w 103"/>
                  <a:gd name="T15" fmla="*/ 69 h 103"/>
                  <a:gd name="T16" fmla="*/ 21 w 103"/>
                  <a:gd name="T17" fmla="*/ 64 h 103"/>
                  <a:gd name="T18" fmla="*/ 70 w 103"/>
                  <a:gd name="T19" fmla="*/ 15 h 103"/>
                  <a:gd name="T20" fmla="*/ 76 w 103"/>
                  <a:gd name="T21" fmla="*/ 15 h 103"/>
                  <a:gd name="T22" fmla="*/ 76 w 103"/>
                  <a:gd name="T23" fmla="*/ 20 h 103"/>
                  <a:gd name="T24" fmla="*/ 27 w 103"/>
                  <a:gd name="T25" fmla="*/ 69 h 103"/>
                  <a:gd name="T26" fmla="*/ 88 w 103"/>
                  <a:gd name="T27" fmla="*/ 32 h 103"/>
                  <a:gd name="T28" fmla="*/ 39 w 103"/>
                  <a:gd name="T29" fmla="*/ 81 h 103"/>
                  <a:gd name="T30" fmla="*/ 33 w 103"/>
                  <a:gd name="T31" fmla="*/ 81 h 103"/>
                  <a:gd name="T32" fmla="*/ 33 w 103"/>
                  <a:gd name="T33" fmla="*/ 76 h 103"/>
                  <a:gd name="T34" fmla="*/ 82 w 103"/>
                  <a:gd name="T35" fmla="*/ 27 h 103"/>
                  <a:gd name="T36" fmla="*/ 88 w 103"/>
                  <a:gd name="T37" fmla="*/ 27 h 103"/>
                  <a:gd name="T38" fmla="*/ 88 w 103"/>
                  <a:gd name="T39" fmla="*/ 32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3" h="103">
                    <a:moveTo>
                      <a:pt x="94" y="9"/>
                    </a:moveTo>
                    <a:cubicBezTo>
                      <a:pt x="85" y="0"/>
                      <a:pt x="71" y="0"/>
                      <a:pt x="63" y="9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31" y="103"/>
                      <a:pt x="31" y="103"/>
                      <a:pt x="31" y="103"/>
                    </a:cubicBezTo>
                    <a:cubicBezTo>
                      <a:pt x="94" y="40"/>
                      <a:pt x="94" y="40"/>
                      <a:pt x="94" y="40"/>
                    </a:cubicBezTo>
                    <a:cubicBezTo>
                      <a:pt x="103" y="32"/>
                      <a:pt x="103" y="18"/>
                      <a:pt x="94" y="9"/>
                    </a:cubicBezTo>
                    <a:close/>
                    <a:moveTo>
                      <a:pt x="27" y="69"/>
                    </a:moveTo>
                    <a:cubicBezTo>
                      <a:pt x="26" y="71"/>
                      <a:pt x="23" y="71"/>
                      <a:pt x="21" y="69"/>
                    </a:cubicBezTo>
                    <a:cubicBezTo>
                      <a:pt x="20" y="68"/>
                      <a:pt x="20" y="65"/>
                      <a:pt x="21" y="64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2" y="13"/>
                      <a:pt x="75" y="13"/>
                      <a:pt x="76" y="15"/>
                    </a:cubicBezTo>
                    <a:cubicBezTo>
                      <a:pt x="78" y="16"/>
                      <a:pt x="78" y="19"/>
                      <a:pt x="76" y="20"/>
                    </a:cubicBezTo>
                    <a:lnTo>
                      <a:pt x="27" y="69"/>
                    </a:lnTo>
                    <a:close/>
                    <a:moveTo>
                      <a:pt x="88" y="32"/>
                    </a:moveTo>
                    <a:cubicBezTo>
                      <a:pt x="39" y="81"/>
                      <a:pt x="39" y="81"/>
                      <a:pt x="39" y="81"/>
                    </a:cubicBezTo>
                    <a:cubicBezTo>
                      <a:pt x="38" y="83"/>
                      <a:pt x="35" y="83"/>
                      <a:pt x="33" y="81"/>
                    </a:cubicBezTo>
                    <a:cubicBezTo>
                      <a:pt x="32" y="80"/>
                      <a:pt x="32" y="77"/>
                      <a:pt x="33" y="76"/>
                    </a:cubicBezTo>
                    <a:cubicBezTo>
                      <a:pt x="82" y="27"/>
                      <a:pt x="82" y="27"/>
                      <a:pt x="82" y="27"/>
                    </a:cubicBezTo>
                    <a:cubicBezTo>
                      <a:pt x="84" y="25"/>
                      <a:pt x="87" y="25"/>
                      <a:pt x="88" y="27"/>
                    </a:cubicBezTo>
                    <a:cubicBezTo>
                      <a:pt x="90" y="28"/>
                      <a:pt x="90" y="31"/>
                      <a:pt x="88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Freeform 68"/>
              <p:cNvSpPr>
                <a:spLocks noEditPoints="1"/>
              </p:cNvSpPr>
              <p:nvPr/>
            </p:nvSpPr>
            <p:spPr bwMode="auto">
              <a:xfrm>
                <a:off x="3849280" y="5327741"/>
                <a:ext cx="263525" cy="263525"/>
              </a:xfrm>
              <a:custGeom>
                <a:avLst/>
                <a:gdLst>
                  <a:gd name="T0" fmla="*/ 61 w 70"/>
                  <a:gd name="T1" fmla="*/ 30 h 70"/>
                  <a:gd name="T2" fmla="*/ 61 w 70"/>
                  <a:gd name="T3" fmla="*/ 30 h 70"/>
                  <a:gd name="T4" fmla="*/ 29 w 70"/>
                  <a:gd name="T5" fmla="*/ 0 h 70"/>
                  <a:gd name="T6" fmla="*/ 0 w 70"/>
                  <a:gd name="T7" fmla="*/ 29 h 70"/>
                  <a:gd name="T8" fmla="*/ 30 w 70"/>
                  <a:gd name="T9" fmla="*/ 61 h 70"/>
                  <a:gd name="T10" fmla="*/ 30 w 70"/>
                  <a:gd name="T11" fmla="*/ 61 h 70"/>
                  <a:gd name="T12" fmla="*/ 62 w 70"/>
                  <a:gd name="T13" fmla="*/ 61 h 70"/>
                  <a:gd name="T14" fmla="*/ 61 w 70"/>
                  <a:gd name="T15" fmla="*/ 30 h 70"/>
                  <a:gd name="T16" fmla="*/ 52 w 70"/>
                  <a:gd name="T17" fmla="*/ 52 h 70"/>
                  <a:gd name="T18" fmla="*/ 40 w 70"/>
                  <a:gd name="T19" fmla="*/ 52 h 70"/>
                  <a:gd name="T20" fmla="*/ 40 w 70"/>
                  <a:gd name="T21" fmla="*/ 39 h 70"/>
                  <a:gd name="T22" fmla="*/ 52 w 70"/>
                  <a:gd name="T23" fmla="*/ 39 h 70"/>
                  <a:gd name="T24" fmla="*/ 52 w 70"/>
                  <a:gd name="T25" fmla="*/ 5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0" h="70">
                    <a:moveTo>
                      <a:pt x="61" y="30"/>
                    </a:moveTo>
                    <a:cubicBezTo>
                      <a:pt x="61" y="30"/>
                      <a:pt x="61" y="30"/>
                      <a:pt x="61" y="3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14" y="43"/>
                      <a:pt x="25" y="55"/>
                      <a:pt x="30" y="61"/>
                    </a:cubicBezTo>
                    <a:cubicBezTo>
                      <a:pt x="30" y="61"/>
                      <a:pt x="30" y="61"/>
                      <a:pt x="30" y="61"/>
                    </a:cubicBezTo>
                    <a:cubicBezTo>
                      <a:pt x="39" y="69"/>
                      <a:pt x="53" y="70"/>
                      <a:pt x="62" y="61"/>
                    </a:cubicBezTo>
                    <a:cubicBezTo>
                      <a:pt x="70" y="52"/>
                      <a:pt x="70" y="38"/>
                      <a:pt x="61" y="30"/>
                    </a:cubicBezTo>
                    <a:close/>
                    <a:moveTo>
                      <a:pt x="52" y="52"/>
                    </a:moveTo>
                    <a:cubicBezTo>
                      <a:pt x="49" y="55"/>
                      <a:pt x="43" y="55"/>
                      <a:pt x="40" y="52"/>
                    </a:cubicBezTo>
                    <a:cubicBezTo>
                      <a:pt x="36" y="48"/>
                      <a:pt x="36" y="43"/>
                      <a:pt x="40" y="39"/>
                    </a:cubicBezTo>
                    <a:cubicBezTo>
                      <a:pt x="43" y="36"/>
                      <a:pt x="49" y="36"/>
                      <a:pt x="52" y="39"/>
                    </a:cubicBezTo>
                    <a:cubicBezTo>
                      <a:pt x="56" y="43"/>
                      <a:pt x="56" y="48"/>
                      <a:pt x="52" y="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43" name="Freeform 69"/>
              <p:cNvSpPr/>
              <p:nvPr/>
            </p:nvSpPr>
            <p:spPr bwMode="auto">
              <a:xfrm>
                <a:off x="3488917" y="4964203"/>
                <a:ext cx="307975" cy="307975"/>
              </a:xfrm>
              <a:custGeom>
                <a:avLst/>
                <a:gdLst>
                  <a:gd name="T0" fmla="*/ 41 w 82"/>
                  <a:gd name="T1" fmla="*/ 0 h 82"/>
                  <a:gd name="T2" fmla="*/ 25 w 82"/>
                  <a:gd name="T3" fmla="*/ 3 h 82"/>
                  <a:gd name="T4" fmla="*/ 47 w 82"/>
                  <a:gd name="T5" fmla="*/ 25 h 82"/>
                  <a:gd name="T6" fmla="*/ 47 w 82"/>
                  <a:gd name="T7" fmla="*/ 39 h 82"/>
                  <a:gd name="T8" fmla="*/ 39 w 82"/>
                  <a:gd name="T9" fmla="*/ 48 h 82"/>
                  <a:gd name="T10" fmla="*/ 24 w 82"/>
                  <a:gd name="T11" fmla="*/ 48 h 82"/>
                  <a:gd name="T12" fmla="*/ 2 w 82"/>
                  <a:gd name="T13" fmla="*/ 26 h 82"/>
                  <a:gd name="T14" fmla="*/ 0 w 82"/>
                  <a:gd name="T15" fmla="*/ 41 h 82"/>
                  <a:gd name="T16" fmla="*/ 41 w 82"/>
                  <a:gd name="T17" fmla="*/ 82 h 82"/>
                  <a:gd name="T18" fmla="*/ 82 w 82"/>
                  <a:gd name="T19" fmla="*/ 41 h 82"/>
                  <a:gd name="T20" fmla="*/ 41 w 82"/>
                  <a:gd name="T21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2" h="82">
                    <a:moveTo>
                      <a:pt x="41" y="0"/>
                    </a:moveTo>
                    <a:cubicBezTo>
                      <a:pt x="35" y="0"/>
                      <a:pt x="30" y="1"/>
                      <a:pt x="25" y="3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51" y="29"/>
                      <a:pt x="51" y="35"/>
                      <a:pt x="47" y="39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35" y="52"/>
                      <a:pt x="28" y="52"/>
                      <a:pt x="24" y="48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1" y="30"/>
                      <a:pt x="0" y="35"/>
                      <a:pt x="0" y="41"/>
                    </a:cubicBezTo>
                    <a:cubicBezTo>
                      <a:pt x="0" y="63"/>
                      <a:pt x="18" y="82"/>
                      <a:pt x="41" y="82"/>
                    </a:cubicBezTo>
                    <a:cubicBezTo>
                      <a:pt x="63" y="82"/>
                      <a:pt x="82" y="63"/>
                      <a:pt x="82" y="41"/>
                    </a:cubicBezTo>
                    <a:cubicBezTo>
                      <a:pt x="82" y="18"/>
                      <a:pt x="63" y="0"/>
                      <a:pt x="4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5511683" y="2239900"/>
              <a:ext cx="1939562" cy="1689973"/>
              <a:chOff x="5298004" y="1846386"/>
              <a:chExt cx="2222152" cy="1936198"/>
            </a:xfrm>
            <a:solidFill>
              <a:srgbClr val="00C7E1">
                <a:alpha val="65000"/>
              </a:srgbClr>
            </a:solidFill>
          </p:grpSpPr>
          <p:sp>
            <p:nvSpPr>
              <p:cNvPr id="55" name="Freeform 8"/>
              <p:cNvSpPr/>
              <p:nvPr/>
            </p:nvSpPr>
            <p:spPr bwMode="auto">
              <a:xfrm>
                <a:off x="5298004" y="2509156"/>
                <a:ext cx="2222152" cy="1273428"/>
              </a:xfrm>
              <a:custGeom>
                <a:avLst/>
                <a:gdLst>
                  <a:gd name="T0" fmla="*/ 884 w 884"/>
                  <a:gd name="T1" fmla="*/ 395 h 507"/>
                  <a:gd name="T2" fmla="*/ 863 w 884"/>
                  <a:gd name="T3" fmla="*/ 396 h 507"/>
                  <a:gd name="T4" fmla="*/ 699 w 884"/>
                  <a:gd name="T5" fmla="*/ 395 h 507"/>
                  <a:gd name="T6" fmla="*/ 671 w 884"/>
                  <a:gd name="T7" fmla="*/ 385 h 507"/>
                  <a:gd name="T8" fmla="*/ 385 w 884"/>
                  <a:gd name="T9" fmla="*/ 126 h 507"/>
                  <a:gd name="T10" fmla="*/ 352 w 884"/>
                  <a:gd name="T11" fmla="*/ 127 h 507"/>
                  <a:gd name="T12" fmla="*/ 127 w 884"/>
                  <a:gd name="T13" fmla="*/ 379 h 507"/>
                  <a:gd name="T14" fmla="*/ 97 w 884"/>
                  <a:gd name="T15" fmla="*/ 417 h 507"/>
                  <a:gd name="T16" fmla="*/ 3 w 884"/>
                  <a:gd name="T17" fmla="*/ 507 h 507"/>
                  <a:gd name="T18" fmla="*/ 1 w 884"/>
                  <a:gd name="T19" fmla="*/ 490 h 507"/>
                  <a:gd name="T20" fmla="*/ 2 w 884"/>
                  <a:gd name="T21" fmla="*/ 327 h 507"/>
                  <a:gd name="T22" fmla="*/ 18 w 884"/>
                  <a:gd name="T23" fmla="*/ 290 h 507"/>
                  <a:gd name="T24" fmla="*/ 230 w 884"/>
                  <a:gd name="T25" fmla="*/ 59 h 507"/>
                  <a:gd name="T26" fmla="*/ 270 w 884"/>
                  <a:gd name="T27" fmla="*/ 16 h 507"/>
                  <a:gd name="T28" fmla="*/ 294 w 884"/>
                  <a:gd name="T29" fmla="*/ 13 h 507"/>
                  <a:gd name="T30" fmla="*/ 449 w 884"/>
                  <a:gd name="T31" fmla="*/ 7 h 507"/>
                  <a:gd name="T32" fmla="*/ 472 w 884"/>
                  <a:gd name="T33" fmla="*/ 8 h 507"/>
                  <a:gd name="T34" fmla="*/ 875 w 884"/>
                  <a:gd name="T35" fmla="*/ 384 h 507"/>
                  <a:gd name="T36" fmla="*/ 884 w 884"/>
                  <a:gd name="T37" fmla="*/ 395 h 5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84" h="507">
                    <a:moveTo>
                      <a:pt x="884" y="395"/>
                    </a:moveTo>
                    <a:cubicBezTo>
                      <a:pt x="875" y="395"/>
                      <a:pt x="869" y="396"/>
                      <a:pt x="863" y="396"/>
                    </a:cubicBezTo>
                    <a:cubicBezTo>
                      <a:pt x="808" y="396"/>
                      <a:pt x="754" y="397"/>
                      <a:pt x="699" y="395"/>
                    </a:cubicBezTo>
                    <a:cubicBezTo>
                      <a:pt x="690" y="395"/>
                      <a:pt x="678" y="391"/>
                      <a:pt x="671" y="385"/>
                    </a:cubicBezTo>
                    <a:cubicBezTo>
                      <a:pt x="575" y="299"/>
                      <a:pt x="480" y="213"/>
                      <a:pt x="385" y="126"/>
                    </a:cubicBezTo>
                    <a:cubicBezTo>
                      <a:pt x="372" y="113"/>
                      <a:pt x="364" y="113"/>
                      <a:pt x="352" y="127"/>
                    </a:cubicBezTo>
                    <a:cubicBezTo>
                      <a:pt x="277" y="212"/>
                      <a:pt x="202" y="295"/>
                      <a:pt x="127" y="379"/>
                    </a:cubicBezTo>
                    <a:cubicBezTo>
                      <a:pt x="116" y="391"/>
                      <a:pt x="109" y="405"/>
                      <a:pt x="97" y="417"/>
                    </a:cubicBezTo>
                    <a:cubicBezTo>
                      <a:pt x="67" y="447"/>
                      <a:pt x="36" y="476"/>
                      <a:pt x="3" y="507"/>
                    </a:cubicBezTo>
                    <a:cubicBezTo>
                      <a:pt x="3" y="502"/>
                      <a:pt x="1" y="496"/>
                      <a:pt x="1" y="490"/>
                    </a:cubicBezTo>
                    <a:cubicBezTo>
                      <a:pt x="1" y="436"/>
                      <a:pt x="0" y="381"/>
                      <a:pt x="2" y="327"/>
                    </a:cubicBezTo>
                    <a:cubicBezTo>
                      <a:pt x="2" y="314"/>
                      <a:pt x="9" y="299"/>
                      <a:pt x="18" y="290"/>
                    </a:cubicBezTo>
                    <a:cubicBezTo>
                      <a:pt x="88" y="212"/>
                      <a:pt x="159" y="136"/>
                      <a:pt x="230" y="59"/>
                    </a:cubicBezTo>
                    <a:cubicBezTo>
                      <a:pt x="244" y="45"/>
                      <a:pt x="257" y="31"/>
                      <a:pt x="270" y="16"/>
                    </a:cubicBezTo>
                    <a:cubicBezTo>
                      <a:pt x="277" y="8"/>
                      <a:pt x="284" y="8"/>
                      <a:pt x="294" y="13"/>
                    </a:cubicBezTo>
                    <a:cubicBezTo>
                      <a:pt x="347" y="41"/>
                      <a:pt x="399" y="40"/>
                      <a:pt x="449" y="7"/>
                    </a:cubicBezTo>
                    <a:cubicBezTo>
                      <a:pt x="458" y="1"/>
                      <a:pt x="463" y="0"/>
                      <a:pt x="472" y="8"/>
                    </a:cubicBezTo>
                    <a:cubicBezTo>
                      <a:pt x="606" y="133"/>
                      <a:pt x="741" y="259"/>
                      <a:pt x="875" y="384"/>
                    </a:cubicBezTo>
                    <a:cubicBezTo>
                      <a:pt x="878" y="386"/>
                      <a:pt x="880" y="389"/>
                      <a:pt x="884" y="395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6" name="Freeform 12"/>
              <p:cNvSpPr/>
              <p:nvPr/>
            </p:nvSpPr>
            <p:spPr bwMode="auto">
              <a:xfrm>
                <a:off x="5855212" y="1846386"/>
                <a:ext cx="734927" cy="642727"/>
              </a:xfrm>
              <a:custGeom>
                <a:avLst/>
                <a:gdLst>
                  <a:gd name="T0" fmla="*/ 154 w 292"/>
                  <a:gd name="T1" fmla="*/ 256 h 256"/>
                  <a:gd name="T2" fmla="*/ 58 w 292"/>
                  <a:gd name="T3" fmla="*/ 223 h 256"/>
                  <a:gd name="T4" fmla="*/ 55 w 292"/>
                  <a:gd name="T5" fmla="*/ 47 h 256"/>
                  <a:gd name="T6" fmla="*/ 242 w 292"/>
                  <a:gd name="T7" fmla="*/ 45 h 256"/>
                  <a:gd name="T8" fmla="*/ 281 w 292"/>
                  <a:gd name="T9" fmla="*/ 160 h 256"/>
                  <a:gd name="T10" fmla="*/ 184 w 292"/>
                  <a:gd name="T11" fmla="*/ 251 h 256"/>
                  <a:gd name="T12" fmla="*/ 154 w 292"/>
                  <a:gd name="T13" fmla="*/ 256 h 2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2" h="256">
                    <a:moveTo>
                      <a:pt x="154" y="256"/>
                    </a:moveTo>
                    <a:cubicBezTo>
                      <a:pt x="115" y="255"/>
                      <a:pt x="84" y="245"/>
                      <a:pt x="58" y="223"/>
                    </a:cubicBezTo>
                    <a:cubicBezTo>
                      <a:pt x="1" y="177"/>
                      <a:pt x="0" y="95"/>
                      <a:pt x="55" y="47"/>
                    </a:cubicBezTo>
                    <a:cubicBezTo>
                      <a:pt x="107" y="1"/>
                      <a:pt x="191" y="0"/>
                      <a:pt x="242" y="45"/>
                    </a:cubicBezTo>
                    <a:cubicBezTo>
                      <a:pt x="277" y="76"/>
                      <a:pt x="292" y="114"/>
                      <a:pt x="281" y="160"/>
                    </a:cubicBezTo>
                    <a:cubicBezTo>
                      <a:pt x="268" y="211"/>
                      <a:pt x="232" y="238"/>
                      <a:pt x="184" y="251"/>
                    </a:cubicBezTo>
                    <a:cubicBezTo>
                      <a:pt x="172" y="254"/>
                      <a:pt x="160" y="255"/>
                      <a:pt x="154" y="25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8" name="组合 47"/>
            <p:cNvGrpSpPr>
              <a:grpSpLocks noChangeAspect="1"/>
            </p:cNvGrpSpPr>
            <p:nvPr/>
          </p:nvGrpSpPr>
          <p:grpSpPr>
            <a:xfrm>
              <a:off x="6212633" y="2431633"/>
              <a:ext cx="228408" cy="192992"/>
              <a:chOff x="2203042" y="1374866"/>
              <a:chExt cx="706438" cy="596900"/>
            </a:xfrm>
            <a:solidFill>
              <a:schemeClr val="bg1"/>
            </a:solidFill>
          </p:grpSpPr>
          <p:sp>
            <p:nvSpPr>
              <p:cNvPr id="49" name="Oval 50"/>
              <p:cNvSpPr>
                <a:spLocks noChangeArrowheads="1"/>
              </p:cNvSpPr>
              <p:nvPr/>
            </p:nvSpPr>
            <p:spPr bwMode="auto">
              <a:xfrm>
                <a:off x="2455455" y="1441541"/>
                <a:ext cx="203200" cy="20320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Freeform 51"/>
              <p:cNvSpPr/>
              <p:nvPr/>
            </p:nvSpPr>
            <p:spPr bwMode="auto">
              <a:xfrm>
                <a:off x="2379255" y="1663791"/>
                <a:ext cx="357188" cy="307975"/>
              </a:xfrm>
              <a:custGeom>
                <a:avLst/>
                <a:gdLst>
                  <a:gd name="T0" fmla="*/ 65 w 95"/>
                  <a:gd name="T1" fmla="*/ 0 h 82"/>
                  <a:gd name="T2" fmla="*/ 48 w 95"/>
                  <a:gd name="T3" fmla="*/ 20 h 82"/>
                  <a:gd name="T4" fmla="*/ 31 w 95"/>
                  <a:gd name="T5" fmla="*/ 0 h 82"/>
                  <a:gd name="T6" fmla="*/ 0 w 95"/>
                  <a:gd name="T7" fmla="*/ 51 h 82"/>
                  <a:gd name="T8" fmla="*/ 1 w 95"/>
                  <a:gd name="T9" fmla="*/ 61 h 82"/>
                  <a:gd name="T10" fmla="*/ 48 w 95"/>
                  <a:gd name="T11" fmla="*/ 82 h 82"/>
                  <a:gd name="T12" fmla="*/ 94 w 95"/>
                  <a:gd name="T13" fmla="*/ 61 h 82"/>
                  <a:gd name="T14" fmla="*/ 95 w 95"/>
                  <a:gd name="T15" fmla="*/ 51 h 82"/>
                  <a:gd name="T16" fmla="*/ 65 w 95"/>
                  <a:gd name="T17" fmla="*/ 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5" h="82">
                    <a:moveTo>
                      <a:pt x="65" y="0"/>
                    </a:moveTo>
                    <a:cubicBezTo>
                      <a:pt x="48" y="20"/>
                      <a:pt x="48" y="20"/>
                      <a:pt x="48" y="2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3" y="8"/>
                      <a:pt x="0" y="28"/>
                      <a:pt x="0" y="51"/>
                    </a:cubicBezTo>
                    <a:cubicBezTo>
                      <a:pt x="0" y="54"/>
                      <a:pt x="1" y="57"/>
                      <a:pt x="1" y="61"/>
                    </a:cubicBezTo>
                    <a:cubicBezTo>
                      <a:pt x="11" y="73"/>
                      <a:pt x="28" y="82"/>
                      <a:pt x="48" y="82"/>
                    </a:cubicBezTo>
                    <a:cubicBezTo>
                      <a:pt x="67" y="82"/>
                      <a:pt x="84" y="73"/>
                      <a:pt x="94" y="61"/>
                    </a:cubicBezTo>
                    <a:cubicBezTo>
                      <a:pt x="95" y="57"/>
                      <a:pt x="95" y="54"/>
                      <a:pt x="95" y="51"/>
                    </a:cubicBezTo>
                    <a:cubicBezTo>
                      <a:pt x="95" y="28"/>
                      <a:pt x="82" y="7"/>
                      <a:pt x="6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1" name="Freeform 52"/>
              <p:cNvSpPr/>
              <p:nvPr/>
            </p:nvSpPr>
            <p:spPr bwMode="auto">
              <a:xfrm>
                <a:off x="2653892" y="1374866"/>
                <a:ext cx="184150" cy="187325"/>
              </a:xfrm>
              <a:custGeom>
                <a:avLst/>
                <a:gdLst>
                  <a:gd name="T0" fmla="*/ 24 w 49"/>
                  <a:gd name="T1" fmla="*/ 0 h 50"/>
                  <a:gd name="T2" fmla="*/ 0 w 49"/>
                  <a:gd name="T3" fmla="*/ 18 h 50"/>
                  <a:gd name="T4" fmla="*/ 11 w 49"/>
                  <a:gd name="T5" fmla="*/ 45 h 50"/>
                  <a:gd name="T6" fmla="*/ 11 w 49"/>
                  <a:gd name="T7" fmla="*/ 46 h 50"/>
                  <a:gd name="T8" fmla="*/ 24 w 49"/>
                  <a:gd name="T9" fmla="*/ 50 h 50"/>
                  <a:gd name="T10" fmla="*/ 49 w 49"/>
                  <a:gd name="T11" fmla="*/ 25 h 50"/>
                  <a:gd name="T12" fmla="*/ 24 w 49"/>
                  <a:gd name="T13" fmla="*/ 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9" h="50">
                    <a:moveTo>
                      <a:pt x="24" y="0"/>
                    </a:moveTo>
                    <a:cubicBezTo>
                      <a:pt x="12" y="0"/>
                      <a:pt x="2" y="8"/>
                      <a:pt x="0" y="18"/>
                    </a:cubicBezTo>
                    <a:cubicBezTo>
                      <a:pt x="6" y="25"/>
                      <a:pt x="11" y="34"/>
                      <a:pt x="11" y="45"/>
                    </a:cubicBezTo>
                    <a:cubicBezTo>
                      <a:pt x="11" y="45"/>
                      <a:pt x="11" y="46"/>
                      <a:pt x="11" y="46"/>
                    </a:cubicBezTo>
                    <a:cubicBezTo>
                      <a:pt x="14" y="49"/>
                      <a:pt x="19" y="50"/>
                      <a:pt x="24" y="50"/>
                    </a:cubicBezTo>
                    <a:cubicBezTo>
                      <a:pt x="37" y="50"/>
                      <a:pt x="49" y="39"/>
                      <a:pt x="49" y="25"/>
                    </a:cubicBezTo>
                    <a:cubicBezTo>
                      <a:pt x="49" y="11"/>
                      <a:pt x="37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2" name="Freeform 53"/>
              <p:cNvSpPr/>
              <p:nvPr/>
            </p:nvSpPr>
            <p:spPr bwMode="auto">
              <a:xfrm>
                <a:off x="2271305" y="1374866"/>
                <a:ext cx="187325" cy="187325"/>
              </a:xfrm>
              <a:custGeom>
                <a:avLst/>
                <a:gdLst>
                  <a:gd name="T0" fmla="*/ 40 w 50"/>
                  <a:gd name="T1" fmla="*/ 45 h 50"/>
                  <a:gd name="T2" fmla="*/ 50 w 50"/>
                  <a:gd name="T3" fmla="*/ 20 h 50"/>
                  <a:gd name="T4" fmla="*/ 25 w 50"/>
                  <a:gd name="T5" fmla="*/ 0 h 50"/>
                  <a:gd name="T6" fmla="*/ 0 w 50"/>
                  <a:gd name="T7" fmla="*/ 25 h 50"/>
                  <a:gd name="T8" fmla="*/ 25 w 50"/>
                  <a:gd name="T9" fmla="*/ 50 h 50"/>
                  <a:gd name="T10" fmla="*/ 40 w 50"/>
                  <a:gd name="T11" fmla="*/ 45 h 50"/>
                  <a:gd name="T12" fmla="*/ 40 w 50"/>
                  <a:gd name="T13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0">
                    <a:moveTo>
                      <a:pt x="40" y="45"/>
                    </a:moveTo>
                    <a:cubicBezTo>
                      <a:pt x="40" y="35"/>
                      <a:pt x="44" y="26"/>
                      <a:pt x="50" y="20"/>
                    </a:cubicBezTo>
                    <a:cubicBezTo>
                      <a:pt x="48" y="8"/>
                      <a:pt x="37" y="0"/>
                      <a:pt x="25" y="0"/>
                    </a:cubicBezTo>
                    <a:cubicBezTo>
                      <a:pt x="12" y="0"/>
                      <a:pt x="0" y="11"/>
                      <a:pt x="0" y="25"/>
                    </a:cubicBezTo>
                    <a:cubicBezTo>
                      <a:pt x="0" y="39"/>
                      <a:pt x="12" y="50"/>
                      <a:pt x="25" y="50"/>
                    </a:cubicBezTo>
                    <a:cubicBezTo>
                      <a:pt x="31" y="50"/>
                      <a:pt x="36" y="48"/>
                      <a:pt x="40" y="45"/>
                    </a:cubicBezTo>
                    <a:cubicBezTo>
                      <a:pt x="40" y="45"/>
                      <a:pt x="40" y="45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3" name="Freeform 54"/>
              <p:cNvSpPr/>
              <p:nvPr/>
            </p:nvSpPr>
            <p:spPr bwMode="auto">
              <a:xfrm>
                <a:off x="2653892" y="1578066"/>
                <a:ext cx="255588" cy="285750"/>
              </a:xfrm>
              <a:custGeom>
                <a:avLst/>
                <a:gdLst>
                  <a:gd name="T0" fmla="*/ 40 w 68"/>
                  <a:gd name="T1" fmla="*/ 0 h 76"/>
                  <a:gd name="T2" fmla="*/ 24 w 68"/>
                  <a:gd name="T3" fmla="*/ 19 h 76"/>
                  <a:gd name="T4" fmla="*/ 9 w 68"/>
                  <a:gd name="T5" fmla="*/ 2 h 76"/>
                  <a:gd name="T6" fmla="*/ 0 w 68"/>
                  <a:gd name="T7" fmla="*/ 16 h 76"/>
                  <a:gd name="T8" fmla="*/ 32 w 68"/>
                  <a:gd name="T9" fmla="*/ 74 h 76"/>
                  <a:gd name="T10" fmla="*/ 31 w 68"/>
                  <a:gd name="T11" fmla="*/ 76 h 76"/>
                  <a:gd name="T12" fmla="*/ 67 w 68"/>
                  <a:gd name="T13" fmla="*/ 57 h 76"/>
                  <a:gd name="T14" fmla="*/ 68 w 68"/>
                  <a:gd name="T15" fmla="*/ 48 h 76"/>
                  <a:gd name="T16" fmla="*/ 40 w 68"/>
                  <a:gd name="T17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8" h="76">
                    <a:moveTo>
                      <a:pt x="40" y="0"/>
                    </a:moveTo>
                    <a:cubicBezTo>
                      <a:pt x="24" y="19"/>
                      <a:pt x="24" y="19"/>
                      <a:pt x="24" y="19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7"/>
                      <a:pt x="4" y="12"/>
                      <a:pt x="0" y="16"/>
                    </a:cubicBezTo>
                    <a:cubicBezTo>
                      <a:pt x="19" y="27"/>
                      <a:pt x="32" y="49"/>
                      <a:pt x="32" y="74"/>
                    </a:cubicBezTo>
                    <a:cubicBezTo>
                      <a:pt x="32" y="75"/>
                      <a:pt x="31" y="75"/>
                      <a:pt x="31" y="76"/>
                    </a:cubicBezTo>
                    <a:cubicBezTo>
                      <a:pt x="46" y="74"/>
                      <a:pt x="59" y="67"/>
                      <a:pt x="67" y="57"/>
                    </a:cubicBezTo>
                    <a:cubicBezTo>
                      <a:pt x="68" y="54"/>
                      <a:pt x="68" y="51"/>
                      <a:pt x="68" y="48"/>
                    </a:cubicBezTo>
                    <a:cubicBezTo>
                      <a:pt x="68" y="26"/>
                      <a:pt x="56" y="8"/>
                      <a:pt x="4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Freeform 55"/>
              <p:cNvSpPr/>
              <p:nvPr/>
            </p:nvSpPr>
            <p:spPr bwMode="auto">
              <a:xfrm>
                <a:off x="2203042" y="1578066"/>
                <a:ext cx="258763" cy="285750"/>
              </a:xfrm>
              <a:custGeom>
                <a:avLst/>
                <a:gdLst>
                  <a:gd name="T0" fmla="*/ 38 w 69"/>
                  <a:gd name="T1" fmla="*/ 74 h 76"/>
                  <a:gd name="T2" fmla="*/ 69 w 69"/>
                  <a:gd name="T3" fmla="*/ 17 h 76"/>
                  <a:gd name="T4" fmla="*/ 59 w 69"/>
                  <a:gd name="T5" fmla="*/ 0 h 76"/>
                  <a:gd name="T6" fmla="*/ 59 w 69"/>
                  <a:gd name="T7" fmla="*/ 0 h 76"/>
                  <a:gd name="T8" fmla="*/ 44 w 69"/>
                  <a:gd name="T9" fmla="*/ 19 h 76"/>
                  <a:gd name="T10" fmla="*/ 28 w 69"/>
                  <a:gd name="T11" fmla="*/ 1 h 76"/>
                  <a:gd name="T12" fmla="*/ 0 w 69"/>
                  <a:gd name="T13" fmla="*/ 48 h 76"/>
                  <a:gd name="T14" fmla="*/ 0 w 69"/>
                  <a:gd name="T15" fmla="*/ 57 h 76"/>
                  <a:gd name="T16" fmla="*/ 38 w 69"/>
                  <a:gd name="T17" fmla="*/ 76 h 76"/>
                  <a:gd name="T18" fmla="*/ 38 w 69"/>
                  <a:gd name="T19" fmla="*/ 74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9" h="76">
                    <a:moveTo>
                      <a:pt x="38" y="74"/>
                    </a:moveTo>
                    <a:cubicBezTo>
                      <a:pt x="38" y="49"/>
                      <a:pt x="50" y="28"/>
                      <a:pt x="69" y="17"/>
                    </a:cubicBezTo>
                    <a:cubicBezTo>
                      <a:pt x="65" y="12"/>
                      <a:pt x="61" y="7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44" y="19"/>
                      <a:pt x="44" y="19"/>
                      <a:pt x="44" y="19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12" y="8"/>
                      <a:pt x="0" y="26"/>
                      <a:pt x="0" y="48"/>
                    </a:cubicBezTo>
                    <a:cubicBezTo>
                      <a:pt x="0" y="51"/>
                      <a:pt x="0" y="54"/>
                      <a:pt x="0" y="57"/>
                    </a:cubicBezTo>
                    <a:cubicBezTo>
                      <a:pt x="9" y="67"/>
                      <a:pt x="22" y="75"/>
                      <a:pt x="38" y="76"/>
                    </a:cubicBezTo>
                    <a:cubicBezTo>
                      <a:pt x="38" y="75"/>
                      <a:pt x="38" y="75"/>
                      <a:pt x="38" y="7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8" name="组合 57"/>
            <p:cNvGrpSpPr/>
            <p:nvPr/>
          </p:nvGrpSpPr>
          <p:grpSpPr>
            <a:xfrm>
              <a:off x="6075007" y="3339724"/>
              <a:ext cx="1705134" cy="1966386"/>
              <a:chOff x="5943403" y="3106452"/>
              <a:chExt cx="1953569" cy="2252884"/>
            </a:xfrm>
            <a:solidFill>
              <a:srgbClr val="00C7E1">
                <a:alpha val="65000"/>
              </a:srgbClr>
            </a:solidFill>
          </p:grpSpPr>
          <p:sp>
            <p:nvSpPr>
              <p:cNvPr id="64" name="Freeform 7"/>
              <p:cNvSpPr/>
              <p:nvPr/>
            </p:nvSpPr>
            <p:spPr bwMode="auto">
              <a:xfrm>
                <a:off x="5943403" y="3106452"/>
                <a:ext cx="1325541" cy="2252884"/>
              </a:xfrm>
              <a:custGeom>
                <a:avLst/>
                <a:gdLst>
                  <a:gd name="T0" fmla="*/ 522 w 527"/>
                  <a:gd name="T1" fmla="*/ 286 h 897"/>
                  <a:gd name="T2" fmla="*/ 527 w 527"/>
                  <a:gd name="T3" fmla="*/ 470 h 897"/>
                  <a:gd name="T4" fmla="*/ 129 w 527"/>
                  <a:gd name="T5" fmla="*/ 897 h 897"/>
                  <a:gd name="T6" fmla="*/ 128 w 527"/>
                  <a:gd name="T7" fmla="*/ 870 h 897"/>
                  <a:gd name="T8" fmla="*/ 128 w 527"/>
                  <a:gd name="T9" fmla="*/ 714 h 897"/>
                  <a:gd name="T10" fmla="*/ 143 w 527"/>
                  <a:gd name="T11" fmla="*/ 675 h 897"/>
                  <a:gd name="T12" fmla="*/ 401 w 527"/>
                  <a:gd name="T13" fmla="*/ 389 h 897"/>
                  <a:gd name="T14" fmla="*/ 413 w 527"/>
                  <a:gd name="T15" fmla="*/ 375 h 897"/>
                  <a:gd name="T16" fmla="*/ 0 w 527"/>
                  <a:gd name="T17" fmla="*/ 5 h 897"/>
                  <a:gd name="T18" fmla="*/ 101 w 527"/>
                  <a:gd name="T19" fmla="*/ 5 h 897"/>
                  <a:gd name="T20" fmla="*/ 165 w 527"/>
                  <a:gd name="T21" fmla="*/ 5 h 897"/>
                  <a:gd name="T22" fmla="*/ 258 w 527"/>
                  <a:gd name="T23" fmla="*/ 41 h 897"/>
                  <a:gd name="T24" fmla="*/ 497 w 527"/>
                  <a:gd name="T25" fmla="*/ 265 h 897"/>
                  <a:gd name="T26" fmla="*/ 522 w 527"/>
                  <a:gd name="T27" fmla="*/ 286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27" h="897">
                    <a:moveTo>
                      <a:pt x="522" y="286"/>
                    </a:moveTo>
                    <a:cubicBezTo>
                      <a:pt x="482" y="350"/>
                      <a:pt x="483" y="410"/>
                      <a:pt x="527" y="470"/>
                    </a:cubicBezTo>
                    <a:cubicBezTo>
                      <a:pt x="395" y="611"/>
                      <a:pt x="264" y="752"/>
                      <a:pt x="129" y="897"/>
                    </a:cubicBezTo>
                    <a:cubicBezTo>
                      <a:pt x="129" y="884"/>
                      <a:pt x="128" y="877"/>
                      <a:pt x="128" y="870"/>
                    </a:cubicBezTo>
                    <a:cubicBezTo>
                      <a:pt x="128" y="818"/>
                      <a:pt x="128" y="766"/>
                      <a:pt x="128" y="714"/>
                    </a:cubicBezTo>
                    <a:cubicBezTo>
                      <a:pt x="127" y="698"/>
                      <a:pt x="132" y="687"/>
                      <a:pt x="143" y="675"/>
                    </a:cubicBezTo>
                    <a:cubicBezTo>
                      <a:pt x="229" y="580"/>
                      <a:pt x="315" y="485"/>
                      <a:pt x="401" y="389"/>
                    </a:cubicBezTo>
                    <a:cubicBezTo>
                      <a:pt x="405" y="385"/>
                      <a:pt x="408" y="381"/>
                      <a:pt x="413" y="375"/>
                    </a:cubicBezTo>
                    <a:cubicBezTo>
                      <a:pt x="276" y="253"/>
                      <a:pt x="140" y="131"/>
                      <a:pt x="0" y="5"/>
                    </a:cubicBezTo>
                    <a:cubicBezTo>
                      <a:pt x="38" y="5"/>
                      <a:pt x="70" y="5"/>
                      <a:pt x="101" y="5"/>
                    </a:cubicBezTo>
                    <a:cubicBezTo>
                      <a:pt x="123" y="5"/>
                      <a:pt x="144" y="8"/>
                      <a:pt x="165" y="5"/>
                    </a:cubicBezTo>
                    <a:cubicBezTo>
                      <a:pt x="204" y="0"/>
                      <a:pt x="231" y="15"/>
                      <a:pt x="258" y="41"/>
                    </a:cubicBezTo>
                    <a:cubicBezTo>
                      <a:pt x="337" y="117"/>
                      <a:pt x="417" y="191"/>
                      <a:pt x="497" y="265"/>
                    </a:cubicBezTo>
                    <a:cubicBezTo>
                      <a:pt x="505" y="273"/>
                      <a:pt x="513" y="279"/>
                      <a:pt x="522" y="28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5" name="Freeform 11"/>
              <p:cNvSpPr/>
              <p:nvPr/>
            </p:nvSpPr>
            <p:spPr bwMode="auto">
              <a:xfrm>
                <a:off x="7252909" y="3685039"/>
                <a:ext cx="644063" cy="708202"/>
              </a:xfrm>
              <a:custGeom>
                <a:avLst/>
                <a:gdLst>
                  <a:gd name="T0" fmla="*/ 256 w 256"/>
                  <a:gd name="T1" fmla="*/ 142 h 282"/>
                  <a:gd name="T2" fmla="*/ 128 w 256"/>
                  <a:gd name="T3" fmla="*/ 280 h 282"/>
                  <a:gd name="T4" fmla="*/ 44 w 256"/>
                  <a:gd name="T5" fmla="*/ 235 h 282"/>
                  <a:gd name="T6" fmla="*/ 47 w 256"/>
                  <a:gd name="T7" fmla="*/ 50 h 282"/>
                  <a:gd name="T8" fmla="*/ 169 w 256"/>
                  <a:gd name="T9" fmla="*/ 16 h 282"/>
                  <a:gd name="T10" fmla="*/ 255 w 256"/>
                  <a:gd name="T11" fmla="*/ 126 h 282"/>
                  <a:gd name="T12" fmla="*/ 256 w 256"/>
                  <a:gd name="T13" fmla="*/ 142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56" h="282">
                    <a:moveTo>
                      <a:pt x="256" y="142"/>
                    </a:moveTo>
                    <a:cubicBezTo>
                      <a:pt x="255" y="224"/>
                      <a:pt x="200" y="282"/>
                      <a:pt x="128" y="280"/>
                    </a:cubicBezTo>
                    <a:cubicBezTo>
                      <a:pt x="93" y="278"/>
                      <a:pt x="65" y="262"/>
                      <a:pt x="44" y="235"/>
                    </a:cubicBezTo>
                    <a:cubicBezTo>
                      <a:pt x="0" y="183"/>
                      <a:pt x="2" y="100"/>
                      <a:pt x="47" y="50"/>
                    </a:cubicBezTo>
                    <a:cubicBezTo>
                      <a:pt x="80" y="13"/>
                      <a:pt x="122" y="0"/>
                      <a:pt x="169" y="16"/>
                    </a:cubicBezTo>
                    <a:cubicBezTo>
                      <a:pt x="221" y="33"/>
                      <a:pt x="246" y="74"/>
                      <a:pt x="255" y="126"/>
                    </a:cubicBezTo>
                    <a:cubicBezTo>
                      <a:pt x="256" y="133"/>
                      <a:pt x="256" y="139"/>
                      <a:pt x="256" y="14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9" name="组合 58"/>
            <p:cNvGrpSpPr>
              <a:grpSpLocks noChangeAspect="1"/>
            </p:cNvGrpSpPr>
            <p:nvPr/>
          </p:nvGrpSpPr>
          <p:grpSpPr>
            <a:xfrm>
              <a:off x="7418847" y="4066831"/>
              <a:ext cx="191895" cy="192992"/>
              <a:chOff x="4005263" y="4962526"/>
              <a:chExt cx="277812" cy="279400"/>
            </a:xfrm>
            <a:solidFill>
              <a:schemeClr val="bg1"/>
            </a:solidFill>
          </p:grpSpPr>
          <p:sp>
            <p:nvSpPr>
              <p:cNvPr id="60" name="Freeform 478"/>
              <p:cNvSpPr/>
              <p:nvPr/>
            </p:nvSpPr>
            <p:spPr bwMode="auto">
              <a:xfrm>
                <a:off x="4005263" y="4962526"/>
                <a:ext cx="250825" cy="250825"/>
              </a:xfrm>
              <a:custGeom>
                <a:avLst/>
                <a:gdLst>
                  <a:gd name="T0" fmla="*/ 129 w 258"/>
                  <a:gd name="T1" fmla="*/ 245 h 259"/>
                  <a:gd name="T2" fmla="*/ 14 w 258"/>
                  <a:gd name="T3" fmla="*/ 129 h 259"/>
                  <a:gd name="T4" fmla="*/ 129 w 258"/>
                  <a:gd name="T5" fmla="*/ 14 h 259"/>
                  <a:gd name="T6" fmla="*/ 244 w 258"/>
                  <a:gd name="T7" fmla="*/ 129 h 259"/>
                  <a:gd name="T8" fmla="*/ 241 w 258"/>
                  <a:gd name="T9" fmla="*/ 156 h 259"/>
                  <a:gd name="T10" fmla="*/ 255 w 258"/>
                  <a:gd name="T11" fmla="*/ 159 h 259"/>
                  <a:gd name="T12" fmla="*/ 258 w 258"/>
                  <a:gd name="T13" fmla="*/ 129 h 259"/>
                  <a:gd name="T14" fmla="*/ 129 w 258"/>
                  <a:gd name="T15" fmla="*/ 0 h 259"/>
                  <a:gd name="T16" fmla="*/ 0 w 258"/>
                  <a:gd name="T17" fmla="*/ 129 h 259"/>
                  <a:gd name="T18" fmla="*/ 129 w 258"/>
                  <a:gd name="T19" fmla="*/ 259 h 259"/>
                  <a:gd name="T20" fmla="*/ 155 w 258"/>
                  <a:gd name="T21" fmla="*/ 256 h 259"/>
                  <a:gd name="T22" fmla="*/ 152 w 258"/>
                  <a:gd name="T23" fmla="*/ 242 h 259"/>
                  <a:gd name="T24" fmla="*/ 129 w 258"/>
                  <a:gd name="T25" fmla="*/ 245 h 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8" h="259">
                    <a:moveTo>
                      <a:pt x="129" y="245"/>
                    </a:moveTo>
                    <a:cubicBezTo>
                      <a:pt x="65" y="245"/>
                      <a:pt x="14" y="193"/>
                      <a:pt x="14" y="129"/>
                    </a:cubicBezTo>
                    <a:cubicBezTo>
                      <a:pt x="14" y="66"/>
                      <a:pt x="65" y="14"/>
                      <a:pt x="129" y="14"/>
                    </a:cubicBezTo>
                    <a:cubicBezTo>
                      <a:pt x="193" y="14"/>
                      <a:pt x="244" y="66"/>
                      <a:pt x="244" y="129"/>
                    </a:cubicBezTo>
                    <a:cubicBezTo>
                      <a:pt x="244" y="139"/>
                      <a:pt x="243" y="148"/>
                      <a:pt x="241" y="156"/>
                    </a:cubicBezTo>
                    <a:cubicBezTo>
                      <a:pt x="255" y="159"/>
                      <a:pt x="255" y="159"/>
                      <a:pt x="255" y="159"/>
                    </a:cubicBezTo>
                    <a:cubicBezTo>
                      <a:pt x="257" y="150"/>
                      <a:pt x="258" y="140"/>
                      <a:pt x="258" y="129"/>
                    </a:cubicBezTo>
                    <a:cubicBezTo>
                      <a:pt x="258" y="58"/>
                      <a:pt x="200" y="0"/>
                      <a:pt x="129" y="0"/>
                    </a:cubicBezTo>
                    <a:cubicBezTo>
                      <a:pt x="58" y="0"/>
                      <a:pt x="0" y="58"/>
                      <a:pt x="0" y="129"/>
                    </a:cubicBezTo>
                    <a:cubicBezTo>
                      <a:pt x="0" y="201"/>
                      <a:pt x="58" y="259"/>
                      <a:pt x="129" y="259"/>
                    </a:cubicBezTo>
                    <a:cubicBezTo>
                      <a:pt x="138" y="259"/>
                      <a:pt x="147" y="258"/>
                      <a:pt x="155" y="256"/>
                    </a:cubicBezTo>
                    <a:cubicBezTo>
                      <a:pt x="152" y="242"/>
                      <a:pt x="152" y="242"/>
                      <a:pt x="152" y="242"/>
                    </a:cubicBezTo>
                    <a:cubicBezTo>
                      <a:pt x="145" y="244"/>
                      <a:pt x="137" y="245"/>
                      <a:pt x="129" y="2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Freeform 479"/>
              <p:cNvSpPr>
                <a:spLocks noEditPoints="1"/>
              </p:cNvSpPr>
              <p:nvPr/>
            </p:nvSpPr>
            <p:spPr bwMode="auto">
              <a:xfrm>
                <a:off x="4027488" y="4984751"/>
                <a:ext cx="206375" cy="206375"/>
              </a:xfrm>
              <a:custGeom>
                <a:avLst/>
                <a:gdLst>
                  <a:gd name="T0" fmla="*/ 106 w 212"/>
                  <a:gd name="T1" fmla="*/ 0 h 213"/>
                  <a:gd name="T2" fmla="*/ 0 w 212"/>
                  <a:gd name="T3" fmla="*/ 106 h 213"/>
                  <a:gd name="T4" fmla="*/ 106 w 212"/>
                  <a:gd name="T5" fmla="*/ 213 h 213"/>
                  <a:gd name="T6" fmla="*/ 127 w 212"/>
                  <a:gd name="T7" fmla="*/ 211 h 213"/>
                  <a:gd name="T8" fmla="*/ 105 w 212"/>
                  <a:gd name="T9" fmla="*/ 106 h 213"/>
                  <a:gd name="T10" fmla="*/ 120 w 212"/>
                  <a:gd name="T11" fmla="*/ 110 h 213"/>
                  <a:gd name="T12" fmla="*/ 117 w 212"/>
                  <a:gd name="T13" fmla="*/ 103 h 213"/>
                  <a:gd name="T14" fmla="*/ 128 w 212"/>
                  <a:gd name="T15" fmla="*/ 92 h 213"/>
                  <a:gd name="T16" fmla="*/ 139 w 212"/>
                  <a:gd name="T17" fmla="*/ 103 h 213"/>
                  <a:gd name="T18" fmla="*/ 132 w 212"/>
                  <a:gd name="T19" fmla="*/ 113 h 213"/>
                  <a:gd name="T20" fmla="*/ 209 w 212"/>
                  <a:gd name="T21" fmla="*/ 131 h 213"/>
                  <a:gd name="T22" fmla="*/ 212 w 212"/>
                  <a:gd name="T23" fmla="*/ 106 h 213"/>
                  <a:gd name="T24" fmla="*/ 106 w 212"/>
                  <a:gd name="T25" fmla="*/ 0 h 213"/>
                  <a:gd name="T26" fmla="*/ 42 w 212"/>
                  <a:gd name="T27" fmla="*/ 54 h 213"/>
                  <a:gd name="T28" fmla="*/ 57 w 212"/>
                  <a:gd name="T29" fmla="*/ 70 h 213"/>
                  <a:gd name="T30" fmla="*/ 42 w 212"/>
                  <a:gd name="T31" fmla="*/ 85 h 213"/>
                  <a:gd name="T32" fmla="*/ 26 w 212"/>
                  <a:gd name="T33" fmla="*/ 70 h 213"/>
                  <a:gd name="T34" fmla="*/ 42 w 212"/>
                  <a:gd name="T35" fmla="*/ 54 h 213"/>
                  <a:gd name="T36" fmla="*/ 40 w 212"/>
                  <a:gd name="T37" fmla="*/ 154 h 213"/>
                  <a:gd name="T38" fmla="*/ 21 w 212"/>
                  <a:gd name="T39" fmla="*/ 135 h 213"/>
                  <a:gd name="T40" fmla="*/ 40 w 212"/>
                  <a:gd name="T41" fmla="*/ 115 h 213"/>
                  <a:gd name="T42" fmla="*/ 60 w 212"/>
                  <a:gd name="T43" fmla="*/ 135 h 213"/>
                  <a:gd name="T44" fmla="*/ 40 w 212"/>
                  <a:gd name="T45" fmla="*/ 154 h 213"/>
                  <a:gd name="T46" fmla="*/ 89 w 212"/>
                  <a:gd name="T47" fmla="*/ 70 h 213"/>
                  <a:gd name="T48" fmla="*/ 102 w 212"/>
                  <a:gd name="T49" fmla="*/ 83 h 213"/>
                  <a:gd name="T50" fmla="*/ 89 w 212"/>
                  <a:gd name="T51" fmla="*/ 96 h 213"/>
                  <a:gd name="T52" fmla="*/ 76 w 212"/>
                  <a:gd name="T53" fmla="*/ 83 h 213"/>
                  <a:gd name="T54" fmla="*/ 89 w 212"/>
                  <a:gd name="T55" fmla="*/ 70 h 213"/>
                  <a:gd name="T56" fmla="*/ 76 w 212"/>
                  <a:gd name="T57" fmla="*/ 133 h 213"/>
                  <a:gd name="T58" fmla="*/ 89 w 212"/>
                  <a:gd name="T59" fmla="*/ 120 h 213"/>
                  <a:gd name="T60" fmla="*/ 102 w 212"/>
                  <a:gd name="T61" fmla="*/ 133 h 213"/>
                  <a:gd name="T62" fmla="*/ 89 w 212"/>
                  <a:gd name="T63" fmla="*/ 146 h 213"/>
                  <a:gd name="T64" fmla="*/ 76 w 212"/>
                  <a:gd name="T65" fmla="*/ 133 h 213"/>
                  <a:gd name="T66" fmla="*/ 117 w 212"/>
                  <a:gd name="T67" fmla="*/ 183 h 213"/>
                  <a:gd name="T68" fmla="*/ 102 w 212"/>
                  <a:gd name="T69" fmla="*/ 198 h 213"/>
                  <a:gd name="T70" fmla="*/ 87 w 212"/>
                  <a:gd name="T71" fmla="*/ 183 h 213"/>
                  <a:gd name="T72" fmla="*/ 102 w 212"/>
                  <a:gd name="T73" fmla="*/ 168 h 213"/>
                  <a:gd name="T74" fmla="*/ 117 w 212"/>
                  <a:gd name="T75" fmla="*/ 183 h 213"/>
                  <a:gd name="T76" fmla="*/ 106 w 212"/>
                  <a:gd name="T77" fmla="*/ 55 h 213"/>
                  <a:gd name="T78" fmla="*/ 88 w 212"/>
                  <a:gd name="T79" fmla="*/ 36 h 213"/>
                  <a:gd name="T80" fmla="*/ 106 w 212"/>
                  <a:gd name="T81" fmla="*/ 18 h 213"/>
                  <a:gd name="T82" fmla="*/ 125 w 212"/>
                  <a:gd name="T83" fmla="*/ 36 h 213"/>
                  <a:gd name="T84" fmla="*/ 106 w 212"/>
                  <a:gd name="T85" fmla="*/ 55 h 213"/>
                  <a:gd name="T86" fmla="*/ 139 w 212"/>
                  <a:gd name="T87" fmla="*/ 49 h 213"/>
                  <a:gd name="T88" fmla="*/ 152 w 212"/>
                  <a:gd name="T89" fmla="*/ 36 h 213"/>
                  <a:gd name="T90" fmla="*/ 165 w 212"/>
                  <a:gd name="T91" fmla="*/ 49 h 213"/>
                  <a:gd name="T92" fmla="*/ 152 w 212"/>
                  <a:gd name="T93" fmla="*/ 62 h 213"/>
                  <a:gd name="T94" fmla="*/ 139 w 212"/>
                  <a:gd name="T95" fmla="*/ 49 h 213"/>
                  <a:gd name="T96" fmla="*/ 175 w 212"/>
                  <a:gd name="T97" fmla="*/ 112 h 213"/>
                  <a:gd name="T98" fmla="*/ 157 w 212"/>
                  <a:gd name="T99" fmla="*/ 95 h 213"/>
                  <a:gd name="T100" fmla="*/ 175 w 212"/>
                  <a:gd name="T101" fmla="*/ 77 h 213"/>
                  <a:gd name="T102" fmla="*/ 193 w 212"/>
                  <a:gd name="T103" fmla="*/ 95 h 213"/>
                  <a:gd name="T104" fmla="*/ 175 w 212"/>
                  <a:gd name="T105" fmla="*/ 112 h 2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2" h="213">
                    <a:moveTo>
                      <a:pt x="106" y="0"/>
                    </a:moveTo>
                    <a:cubicBezTo>
                      <a:pt x="47" y="0"/>
                      <a:pt x="0" y="48"/>
                      <a:pt x="0" y="106"/>
                    </a:cubicBezTo>
                    <a:cubicBezTo>
                      <a:pt x="0" y="165"/>
                      <a:pt x="47" y="213"/>
                      <a:pt x="106" y="213"/>
                    </a:cubicBezTo>
                    <a:cubicBezTo>
                      <a:pt x="113" y="213"/>
                      <a:pt x="120" y="212"/>
                      <a:pt x="127" y="211"/>
                    </a:cubicBezTo>
                    <a:cubicBezTo>
                      <a:pt x="105" y="106"/>
                      <a:pt x="105" y="106"/>
                      <a:pt x="105" y="106"/>
                    </a:cubicBezTo>
                    <a:cubicBezTo>
                      <a:pt x="120" y="110"/>
                      <a:pt x="120" y="110"/>
                      <a:pt x="120" y="110"/>
                    </a:cubicBezTo>
                    <a:cubicBezTo>
                      <a:pt x="118" y="108"/>
                      <a:pt x="117" y="105"/>
                      <a:pt x="117" y="103"/>
                    </a:cubicBezTo>
                    <a:cubicBezTo>
                      <a:pt x="117" y="97"/>
                      <a:pt x="122" y="92"/>
                      <a:pt x="128" y="92"/>
                    </a:cubicBezTo>
                    <a:cubicBezTo>
                      <a:pt x="134" y="92"/>
                      <a:pt x="139" y="97"/>
                      <a:pt x="139" y="103"/>
                    </a:cubicBezTo>
                    <a:cubicBezTo>
                      <a:pt x="139" y="107"/>
                      <a:pt x="136" y="111"/>
                      <a:pt x="132" y="113"/>
                    </a:cubicBezTo>
                    <a:cubicBezTo>
                      <a:pt x="209" y="131"/>
                      <a:pt x="209" y="131"/>
                      <a:pt x="209" y="131"/>
                    </a:cubicBezTo>
                    <a:cubicBezTo>
                      <a:pt x="211" y="123"/>
                      <a:pt x="212" y="115"/>
                      <a:pt x="212" y="106"/>
                    </a:cubicBezTo>
                    <a:cubicBezTo>
                      <a:pt x="212" y="48"/>
                      <a:pt x="165" y="0"/>
                      <a:pt x="106" y="0"/>
                    </a:cubicBezTo>
                    <a:close/>
                    <a:moveTo>
                      <a:pt x="42" y="54"/>
                    </a:moveTo>
                    <a:cubicBezTo>
                      <a:pt x="50" y="54"/>
                      <a:pt x="57" y="61"/>
                      <a:pt x="57" y="70"/>
                    </a:cubicBezTo>
                    <a:cubicBezTo>
                      <a:pt x="57" y="78"/>
                      <a:pt x="50" y="85"/>
                      <a:pt x="42" y="85"/>
                    </a:cubicBezTo>
                    <a:cubicBezTo>
                      <a:pt x="33" y="85"/>
                      <a:pt x="26" y="78"/>
                      <a:pt x="26" y="70"/>
                    </a:cubicBezTo>
                    <a:cubicBezTo>
                      <a:pt x="26" y="61"/>
                      <a:pt x="33" y="54"/>
                      <a:pt x="42" y="54"/>
                    </a:cubicBezTo>
                    <a:close/>
                    <a:moveTo>
                      <a:pt x="40" y="154"/>
                    </a:moveTo>
                    <a:cubicBezTo>
                      <a:pt x="30" y="154"/>
                      <a:pt x="21" y="146"/>
                      <a:pt x="21" y="135"/>
                    </a:cubicBezTo>
                    <a:cubicBezTo>
                      <a:pt x="21" y="124"/>
                      <a:pt x="30" y="115"/>
                      <a:pt x="40" y="115"/>
                    </a:cubicBezTo>
                    <a:cubicBezTo>
                      <a:pt x="51" y="115"/>
                      <a:pt x="60" y="124"/>
                      <a:pt x="60" y="135"/>
                    </a:cubicBezTo>
                    <a:cubicBezTo>
                      <a:pt x="60" y="146"/>
                      <a:pt x="51" y="154"/>
                      <a:pt x="40" y="154"/>
                    </a:cubicBezTo>
                    <a:close/>
                    <a:moveTo>
                      <a:pt x="89" y="70"/>
                    </a:moveTo>
                    <a:cubicBezTo>
                      <a:pt x="96" y="70"/>
                      <a:pt x="102" y="76"/>
                      <a:pt x="102" y="83"/>
                    </a:cubicBezTo>
                    <a:cubicBezTo>
                      <a:pt x="102" y="90"/>
                      <a:pt x="96" y="96"/>
                      <a:pt x="89" y="96"/>
                    </a:cubicBezTo>
                    <a:cubicBezTo>
                      <a:pt x="82" y="96"/>
                      <a:pt x="76" y="90"/>
                      <a:pt x="76" y="83"/>
                    </a:cubicBezTo>
                    <a:cubicBezTo>
                      <a:pt x="76" y="76"/>
                      <a:pt x="82" y="70"/>
                      <a:pt x="89" y="70"/>
                    </a:cubicBezTo>
                    <a:close/>
                    <a:moveTo>
                      <a:pt x="76" y="133"/>
                    </a:moveTo>
                    <a:cubicBezTo>
                      <a:pt x="76" y="126"/>
                      <a:pt x="82" y="120"/>
                      <a:pt x="89" y="120"/>
                    </a:cubicBezTo>
                    <a:cubicBezTo>
                      <a:pt x="96" y="120"/>
                      <a:pt x="102" y="126"/>
                      <a:pt x="102" y="133"/>
                    </a:cubicBezTo>
                    <a:cubicBezTo>
                      <a:pt x="102" y="140"/>
                      <a:pt x="96" y="146"/>
                      <a:pt x="89" y="146"/>
                    </a:cubicBezTo>
                    <a:cubicBezTo>
                      <a:pt x="82" y="146"/>
                      <a:pt x="76" y="140"/>
                      <a:pt x="76" y="133"/>
                    </a:cubicBezTo>
                    <a:close/>
                    <a:moveTo>
                      <a:pt x="117" y="183"/>
                    </a:moveTo>
                    <a:cubicBezTo>
                      <a:pt x="117" y="191"/>
                      <a:pt x="110" y="198"/>
                      <a:pt x="102" y="198"/>
                    </a:cubicBezTo>
                    <a:cubicBezTo>
                      <a:pt x="94" y="198"/>
                      <a:pt x="87" y="191"/>
                      <a:pt x="87" y="183"/>
                    </a:cubicBezTo>
                    <a:cubicBezTo>
                      <a:pt x="87" y="175"/>
                      <a:pt x="94" y="168"/>
                      <a:pt x="102" y="168"/>
                    </a:cubicBezTo>
                    <a:cubicBezTo>
                      <a:pt x="110" y="168"/>
                      <a:pt x="117" y="175"/>
                      <a:pt x="117" y="183"/>
                    </a:cubicBezTo>
                    <a:close/>
                    <a:moveTo>
                      <a:pt x="106" y="55"/>
                    </a:moveTo>
                    <a:cubicBezTo>
                      <a:pt x="96" y="55"/>
                      <a:pt x="88" y="46"/>
                      <a:pt x="88" y="36"/>
                    </a:cubicBezTo>
                    <a:cubicBezTo>
                      <a:pt x="88" y="26"/>
                      <a:pt x="96" y="18"/>
                      <a:pt x="106" y="18"/>
                    </a:cubicBezTo>
                    <a:cubicBezTo>
                      <a:pt x="116" y="18"/>
                      <a:pt x="125" y="26"/>
                      <a:pt x="125" y="36"/>
                    </a:cubicBezTo>
                    <a:cubicBezTo>
                      <a:pt x="125" y="46"/>
                      <a:pt x="116" y="55"/>
                      <a:pt x="106" y="55"/>
                    </a:cubicBezTo>
                    <a:close/>
                    <a:moveTo>
                      <a:pt x="139" y="49"/>
                    </a:moveTo>
                    <a:cubicBezTo>
                      <a:pt x="139" y="42"/>
                      <a:pt x="145" y="36"/>
                      <a:pt x="152" y="36"/>
                    </a:cubicBezTo>
                    <a:cubicBezTo>
                      <a:pt x="159" y="36"/>
                      <a:pt x="165" y="42"/>
                      <a:pt x="165" y="49"/>
                    </a:cubicBezTo>
                    <a:cubicBezTo>
                      <a:pt x="165" y="56"/>
                      <a:pt x="159" y="62"/>
                      <a:pt x="152" y="62"/>
                    </a:cubicBezTo>
                    <a:cubicBezTo>
                      <a:pt x="145" y="62"/>
                      <a:pt x="139" y="56"/>
                      <a:pt x="139" y="49"/>
                    </a:cubicBezTo>
                    <a:close/>
                    <a:moveTo>
                      <a:pt x="175" y="112"/>
                    </a:moveTo>
                    <a:cubicBezTo>
                      <a:pt x="165" y="112"/>
                      <a:pt x="157" y="105"/>
                      <a:pt x="157" y="95"/>
                    </a:cubicBezTo>
                    <a:cubicBezTo>
                      <a:pt x="157" y="85"/>
                      <a:pt x="165" y="77"/>
                      <a:pt x="175" y="77"/>
                    </a:cubicBezTo>
                    <a:cubicBezTo>
                      <a:pt x="185" y="77"/>
                      <a:pt x="193" y="85"/>
                      <a:pt x="193" y="95"/>
                    </a:cubicBezTo>
                    <a:cubicBezTo>
                      <a:pt x="193" y="105"/>
                      <a:pt x="185" y="112"/>
                      <a:pt x="175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Freeform 480"/>
              <p:cNvSpPr/>
              <p:nvPr/>
            </p:nvSpPr>
            <p:spPr bwMode="auto">
              <a:xfrm>
                <a:off x="4184650" y="5145088"/>
                <a:ext cx="98425" cy="96838"/>
              </a:xfrm>
              <a:custGeom>
                <a:avLst/>
                <a:gdLst>
                  <a:gd name="T0" fmla="*/ 90 w 103"/>
                  <a:gd name="T1" fmla="*/ 0 h 100"/>
                  <a:gd name="T2" fmla="*/ 0 w 103"/>
                  <a:gd name="T3" fmla="*/ 87 h 100"/>
                  <a:gd name="T4" fmla="*/ 3 w 103"/>
                  <a:gd name="T5" fmla="*/ 100 h 100"/>
                  <a:gd name="T6" fmla="*/ 103 w 103"/>
                  <a:gd name="T7" fmla="*/ 4 h 100"/>
                  <a:gd name="T8" fmla="*/ 90 w 103"/>
                  <a:gd name="T9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3" h="100">
                    <a:moveTo>
                      <a:pt x="90" y="0"/>
                    </a:moveTo>
                    <a:cubicBezTo>
                      <a:pt x="79" y="44"/>
                      <a:pt x="44" y="78"/>
                      <a:pt x="0" y="87"/>
                    </a:cubicBezTo>
                    <a:cubicBezTo>
                      <a:pt x="3" y="100"/>
                      <a:pt x="3" y="100"/>
                      <a:pt x="3" y="100"/>
                    </a:cubicBezTo>
                    <a:cubicBezTo>
                      <a:pt x="53" y="90"/>
                      <a:pt x="92" y="52"/>
                      <a:pt x="103" y="4"/>
                    </a:cubicBezTo>
                    <a:lnTo>
                      <a:pt x="9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Freeform 481"/>
              <p:cNvSpPr>
                <a:spLocks noEditPoints="1"/>
              </p:cNvSpPr>
              <p:nvPr/>
            </p:nvSpPr>
            <p:spPr bwMode="auto">
              <a:xfrm>
                <a:off x="4162425" y="5118101"/>
                <a:ext cx="100013" cy="101600"/>
              </a:xfrm>
              <a:custGeom>
                <a:avLst/>
                <a:gdLst>
                  <a:gd name="T0" fmla="*/ 104 w 104"/>
                  <a:gd name="T1" fmla="*/ 25 h 105"/>
                  <a:gd name="T2" fmla="*/ 27 w 104"/>
                  <a:gd name="T3" fmla="*/ 7 h 105"/>
                  <a:gd name="T4" fmla="*/ 23 w 104"/>
                  <a:gd name="T5" fmla="*/ 8 h 105"/>
                  <a:gd name="T6" fmla="*/ 14 w 104"/>
                  <a:gd name="T7" fmla="*/ 4 h 105"/>
                  <a:gd name="T8" fmla="*/ 0 w 104"/>
                  <a:gd name="T9" fmla="*/ 0 h 105"/>
                  <a:gd name="T10" fmla="*/ 22 w 104"/>
                  <a:gd name="T11" fmla="*/ 105 h 105"/>
                  <a:gd name="T12" fmla="*/ 104 w 104"/>
                  <a:gd name="T13" fmla="*/ 25 h 105"/>
                  <a:gd name="T14" fmla="*/ 73 w 104"/>
                  <a:gd name="T15" fmla="*/ 20 h 105"/>
                  <a:gd name="T16" fmla="*/ 84 w 104"/>
                  <a:gd name="T17" fmla="*/ 31 h 105"/>
                  <a:gd name="T18" fmla="*/ 73 w 104"/>
                  <a:gd name="T19" fmla="*/ 42 h 105"/>
                  <a:gd name="T20" fmla="*/ 62 w 104"/>
                  <a:gd name="T21" fmla="*/ 31 h 105"/>
                  <a:gd name="T22" fmla="*/ 73 w 104"/>
                  <a:gd name="T23" fmla="*/ 20 h 105"/>
                  <a:gd name="T24" fmla="*/ 31 w 104"/>
                  <a:gd name="T25" fmla="*/ 62 h 105"/>
                  <a:gd name="T26" fmla="*/ 13 w 104"/>
                  <a:gd name="T27" fmla="*/ 43 h 105"/>
                  <a:gd name="T28" fmla="*/ 31 w 104"/>
                  <a:gd name="T29" fmla="*/ 24 h 105"/>
                  <a:gd name="T30" fmla="*/ 50 w 104"/>
                  <a:gd name="T31" fmla="*/ 43 h 105"/>
                  <a:gd name="T32" fmla="*/ 31 w 104"/>
                  <a:gd name="T33" fmla="*/ 62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4" h="105">
                    <a:moveTo>
                      <a:pt x="104" y="25"/>
                    </a:move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4" y="8"/>
                      <a:pt x="23" y="8"/>
                    </a:cubicBezTo>
                    <a:cubicBezTo>
                      <a:pt x="19" y="8"/>
                      <a:pt x="16" y="6"/>
                      <a:pt x="14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2" y="105"/>
                      <a:pt x="22" y="105"/>
                      <a:pt x="22" y="105"/>
                    </a:cubicBezTo>
                    <a:cubicBezTo>
                      <a:pt x="62" y="97"/>
                      <a:pt x="94" y="65"/>
                      <a:pt x="104" y="25"/>
                    </a:cubicBezTo>
                    <a:close/>
                    <a:moveTo>
                      <a:pt x="73" y="20"/>
                    </a:moveTo>
                    <a:cubicBezTo>
                      <a:pt x="79" y="20"/>
                      <a:pt x="84" y="25"/>
                      <a:pt x="84" y="31"/>
                    </a:cubicBezTo>
                    <a:cubicBezTo>
                      <a:pt x="84" y="37"/>
                      <a:pt x="79" y="42"/>
                      <a:pt x="73" y="42"/>
                    </a:cubicBezTo>
                    <a:cubicBezTo>
                      <a:pt x="67" y="42"/>
                      <a:pt x="62" y="37"/>
                      <a:pt x="62" y="31"/>
                    </a:cubicBezTo>
                    <a:cubicBezTo>
                      <a:pt x="62" y="25"/>
                      <a:pt x="67" y="20"/>
                      <a:pt x="73" y="20"/>
                    </a:cubicBezTo>
                    <a:close/>
                    <a:moveTo>
                      <a:pt x="31" y="62"/>
                    </a:moveTo>
                    <a:cubicBezTo>
                      <a:pt x="21" y="62"/>
                      <a:pt x="13" y="53"/>
                      <a:pt x="13" y="43"/>
                    </a:cubicBezTo>
                    <a:cubicBezTo>
                      <a:pt x="13" y="33"/>
                      <a:pt x="21" y="24"/>
                      <a:pt x="31" y="24"/>
                    </a:cubicBezTo>
                    <a:cubicBezTo>
                      <a:pt x="42" y="24"/>
                      <a:pt x="50" y="33"/>
                      <a:pt x="50" y="43"/>
                    </a:cubicBezTo>
                    <a:cubicBezTo>
                      <a:pt x="50" y="53"/>
                      <a:pt x="42" y="62"/>
                      <a:pt x="3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905000" y="2415720"/>
            <a:ext cx="8382000" cy="3003069"/>
            <a:chOff x="1905000" y="2357664"/>
            <a:chExt cx="8382000" cy="3003069"/>
          </a:xfrm>
        </p:grpSpPr>
        <p:grpSp>
          <p:nvGrpSpPr>
            <p:cNvPr id="2" name="组合 1"/>
            <p:cNvGrpSpPr/>
            <p:nvPr/>
          </p:nvGrpSpPr>
          <p:grpSpPr>
            <a:xfrm>
              <a:off x="1905000" y="2357664"/>
              <a:ext cx="8382000" cy="3003069"/>
              <a:chOff x="304800" y="1428750"/>
              <a:chExt cx="8382000" cy="3003069"/>
            </a:xfrm>
          </p:grpSpPr>
          <p:graphicFrame>
            <p:nvGraphicFramePr>
              <p:cNvPr id="10" name="Chart 20"/>
              <p:cNvGraphicFramePr/>
              <p:nvPr/>
            </p:nvGraphicFramePr>
            <p:xfrm>
              <a:off x="304800" y="1657350"/>
              <a:ext cx="3657600" cy="27744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1" name="Chart 21"/>
              <p:cNvGraphicFramePr/>
              <p:nvPr/>
            </p:nvGraphicFramePr>
            <p:xfrm>
              <a:off x="5029200" y="1657350"/>
              <a:ext cx="3657600" cy="2774469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  <p:cxnSp>
            <p:nvCxnSpPr>
              <p:cNvPr id="12" name="Straight Connector 5"/>
              <p:cNvCxnSpPr/>
              <p:nvPr/>
            </p:nvCxnSpPr>
            <p:spPr>
              <a:xfrm>
                <a:off x="4572000" y="1657350"/>
                <a:ext cx="0" cy="2667000"/>
              </a:xfrm>
              <a:prstGeom prst="line">
                <a:avLst/>
              </a:prstGeom>
              <a:ln w="19050" cmpd="sng">
                <a:solidFill>
                  <a:schemeClr val="bg1">
                    <a:lumMod val="8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 Placeholder 5"/>
              <p:cNvSpPr txBox="1"/>
              <p:nvPr/>
            </p:nvSpPr>
            <p:spPr>
              <a:xfrm>
                <a:off x="1600200" y="1657350"/>
                <a:ext cx="2057400" cy="3048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zh-CN" altLang="en-US" sz="1800" dirty="0">
                    <a:solidFill>
                      <a:schemeClr val="bg1"/>
                    </a:solidFill>
                    <a:latin typeface="+mn-ea"/>
                    <a:cs typeface="Glegoo"/>
                  </a:rPr>
                  <a:t>输入标题</a:t>
                </a:r>
                <a:endParaRPr lang="en-US" sz="1800" dirty="0">
                  <a:solidFill>
                    <a:schemeClr val="bg1"/>
                  </a:solidFill>
                  <a:latin typeface="+mn-ea"/>
                  <a:cs typeface="Glegoo"/>
                </a:endParaRPr>
              </a:p>
            </p:txBody>
          </p:sp>
          <p:sp>
            <p:nvSpPr>
              <p:cNvPr id="15" name="Text Placeholder 5"/>
              <p:cNvSpPr txBox="1"/>
              <p:nvPr/>
            </p:nvSpPr>
            <p:spPr>
              <a:xfrm>
                <a:off x="685800" y="1428750"/>
                <a:ext cx="990600" cy="10668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5400" dirty="0">
                    <a:solidFill>
                      <a:schemeClr val="bg1"/>
                    </a:solidFill>
                    <a:latin typeface="+mn-ea"/>
                    <a:cs typeface="Lato Light"/>
                  </a:rPr>
                  <a:t>87</a:t>
                </a:r>
                <a:endParaRPr lang="en-US" sz="3200" dirty="0">
                  <a:solidFill>
                    <a:schemeClr val="bg1"/>
                  </a:solidFill>
                  <a:latin typeface="+mn-ea"/>
                  <a:cs typeface="Lato Light"/>
                </a:endParaRPr>
              </a:p>
            </p:txBody>
          </p:sp>
          <p:sp>
            <p:nvSpPr>
              <p:cNvPr id="18" name="Text Placeholder 5"/>
              <p:cNvSpPr txBox="1"/>
              <p:nvPr/>
            </p:nvSpPr>
            <p:spPr>
              <a:xfrm>
                <a:off x="5867400" y="1657350"/>
                <a:ext cx="2057400" cy="3048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zh-CN" altLang="en-US" sz="1800" dirty="0">
                    <a:solidFill>
                      <a:schemeClr val="bg1"/>
                    </a:solidFill>
                    <a:latin typeface="+mn-ea"/>
                    <a:cs typeface="Glegoo"/>
                  </a:rPr>
                  <a:t>输入标题</a:t>
                </a:r>
                <a:endParaRPr lang="en-US" sz="1800" dirty="0">
                  <a:solidFill>
                    <a:schemeClr val="bg1"/>
                  </a:solidFill>
                  <a:latin typeface="+mn-ea"/>
                  <a:cs typeface="Glegoo"/>
                </a:endParaRPr>
              </a:p>
            </p:txBody>
          </p:sp>
          <p:sp>
            <p:nvSpPr>
              <p:cNvPr id="20" name="Text Placeholder 5"/>
              <p:cNvSpPr txBox="1"/>
              <p:nvPr/>
            </p:nvSpPr>
            <p:spPr>
              <a:xfrm>
                <a:off x="4953000" y="1428750"/>
                <a:ext cx="990600" cy="10668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14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sz="5400" dirty="0">
                    <a:solidFill>
                      <a:schemeClr val="bg1"/>
                    </a:solidFill>
                    <a:latin typeface="+mn-ea"/>
                    <a:cs typeface="Lato Light"/>
                  </a:rPr>
                  <a:t>64</a:t>
                </a:r>
                <a:endParaRPr lang="en-US" sz="3200" dirty="0">
                  <a:solidFill>
                    <a:schemeClr val="bg1"/>
                  </a:solidFill>
                  <a:latin typeface="+mn-ea"/>
                  <a:cs typeface="Lato Light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3200400" y="2891064"/>
              <a:ext cx="26265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467600" y="2891064"/>
              <a:ext cx="262656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047776" y="2205643"/>
            <a:ext cx="8096448" cy="3455246"/>
            <a:chOff x="580008" y="1131590"/>
            <a:chExt cx="8096448" cy="3455246"/>
          </a:xfrm>
        </p:grpSpPr>
        <p:sp>
          <p:nvSpPr>
            <p:cNvPr id="10" name="五边形 9"/>
            <p:cNvSpPr/>
            <p:nvPr/>
          </p:nvSpPr>
          <p:spPr>
            <a:xfrm flipH="1">
              <a:off x="1980408" y="2837406"/>
              <a:ext cx="2252381" cy="383018"/>
            </a:xfrm>
            <a:prstGeom prst="homePlat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五边形 10"/>
            <p:cNvSpPr/>
            <p:nvPr/>
          </p:nvSpPr>
          <p:spPr>
            <a:xfrm flipH="1">
              <a:off x="2847579" y="3292213"/>
              <a:ext cx="1385210" cy="383018"/>
            </a:xfrm>
            <a:prstGeom prst="homePlat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五边形 11"/>
            <p:cNvSpPr/>
            <p:nvPr/>
          </p:nvSpPr>
          <p:spPr>
            <a:xfrm flipH="1">
              <a:off x="2320612" y="3747020"/>
              <a:ext cx="1912176" cy="383018"/>
            </a:xfrm>
            <a:prstGeom prst="homePlat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五边形 12"/>
            <p:cNvSpPr/>
            <p:nvPr/>
          </p:nvSpPr>
          <p:spPr>
            <a:xfrm flipH="1">
              <a:off x="1475656" y="4201827"/>
              <a:ext cx="2757132" cy="383018"/>
            </a:xfrm>
            <a:prstGeom prst="homePlat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TextBox 159"/>
            <p:cNvSpPr txBox="1"/>
            <p:nvPr/>
          </p:nvSpPr>
          <p:spPr>
            <a:xfrm>
              <a:off x="3602427" y="2875317"/>
              <a:ext cx="582532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73%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TextBox 160"/>
            <p:cNvSpPr txBox="1"/>
            <p:nvPr/>
          </p:nvSpPr>
          <p:spPr>
            <a:xfrm>
              <a:off x="3595213" y="3333742"/>
              <a:ext cx="582532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30%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61"/>
            <p:cNvSpPr txBox="1"/>
            <p:nvPr/>
          </p:nvSpPr>
          <p:spPr>
            <a:xfrm>
              <a:off x="3595214" y="3788609"/>
              <a:ext cx="582532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2"/>
            <p:cNvSpPr txBox="1"/>
            <p:nvPr/>
          </p:nvSpPr>
          <p:spPr>
            <a:xfrm>
              <a:off x="3614451" y="4247864"/>
              <a:ext cx="582532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五边形 17"/>
            <p:cNvSpPr/>
            <p:nvPr/>
          </p:nvSpPr>
          <p:spPr>
            <a:xfrm>
              <a:off x="4959426" y="2839397"/>
              <a:ext cx="1149664" cy="383018"/>
            </a:xfrm>
            <a:prstGeom prst="homePlat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五边形 18"/>
            <p:cNvSpPr/>
            <p:nvPr/>
          </p:nvSpPr>
          <p:spPr>
            <a:xfrm>
              <a:off x="4959427" y="3294204"/>
              <a:ext cx="2170277" cy="383018"/>
            </a:xfrm>
            <a:prstGeom prst="homePlat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五边形 19"/>
            <p:cNvSpPr/>
            <p:nvPr/>
          </p:nvSpPr>
          <p:spPr>
            <a:xfrm>
              <a:off x="4959426" y="3749012"/>
              <a:ext cx="1360817" cy="383018"/>
            </a:xfrm>
            <a:prstGeom prst="homePlat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五边形 20"/>
            <p:cNvSpPr/>
            <p:nvPr/>
          </p:nvSpPr>
          <p:spPr>
            <a:xfrm>
              <a:off x="4959426" y="4203818"/>
              <a:ext cx="2900981" cy="383018"/>
            </a:xfrm>
            <a:prstGeom prst="homePlat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endParaRPr lang="zh-CN" altLang="en-US" sz="11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TextBox 173"/>
            <p:cNvSpPr txBox="1"/>
            <p:nvPr/>
          </p:nvSpPr>
          <p:spPr>
            <a:xfrm>
              <a:off x="5029504" y="2881787"/>
              <a:ext cx="582532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174"/>
            <p:cNvSpPr txBox="1"/>
            <p:nvPr/>
          </p:nvSpPr>
          <p:spPr>
            <a:xfrm>
              <a:off x="5029503" y="3329205"/>
              <a:ext cx="582532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56%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4" name="TextBox 175"/>
            <p:cNvSpPr txBox="1"/>
            <p:nvPr/>
          </p:nvSpPr>
          <p:spPr>
            <a:xfrm>
              <a:off x="5029505" y="3788607"/>
              <a:ext cx="582532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29%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5" name="TextBox 176"/>
            <p:cNvSpPr txBox="1"/>
            <p:nvPr/>
          </p:nvSpPr>
          <p:spPr>
            <a:xfrm>
              <a:off x="5042237" y="4245407"/>
              <a:ext cx="582532" cy="315471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77%</a:t>
              </a:r>
              <a:endPara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180"/>
            <p:cNvSpPr txBox="1"/>
            <p:nvPr/>
          </p:nvSpPr>
          <p:spPr>
            <a:xfrm>
              <a:off x="4296305" y="2916721"/>
              <a:ext cx="60016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项目一</a:t>
              </a:r>
            </a:p>
          </p:txBody>
        </p:sp>
        <p:sp>
          <p:nvSpPr>
            <p:cNvPr id="27" name="TextBox 181"/>
            <p:cNvSpPr txBox="1"/>
            <p:nvPr/>
          </p:nvSpPr>
          <p:spPr>
            <a:xfrm>
              <a:off x="4296305" y="3368305"/>
              <a:ext cx="60016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项目二</a:t>
              </a:r>
            </a:p>
          </p:txBody>
        </p:sp>
        <p:sp>
          <p:nvSpPr>
            <p:cNvPr id="28" name="TextBox 182"/>
            <p:cNvSpPr txBox="1"/>
            <p:nvPr/>
          </p:nvSpPr>
          <p:spPr>
            <a:xfrm>
              <a:off x="4296479" y="3823112"/>
              <a:ext cx="60016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项目三</a:t>
              </a:r>
            </a:p>
          </p:txBody>
        </p:sp>
        <p:sp>
          <p:nvSpPr>
            <p:cNvPr id="29" name="TextBox 183"/>
            <p:cNvSpPr txBox="1"/>
            <p:nvPr/>
          </p:nvSpPr>
          <p:spPr>
            <a:xfrm>
              <a:off x="4296479" y="4279911"/>
              <a:ext cx="600165" cy="253916"/>
            </a:xfrm>
            <a:prstGeom prst="rect">
              <a:avLst/>
            </a:prstGeom>
            <a:noFill/>
          </p:spPr>
          <p:txBody>
            <a:bodyPr wrap="none" lIns="68580" tIns="34290" rIns="68580" bIns="34290" rtlCol="0">
              <a:spAutoFit/>
            </a:bodyPr>
            <a:lstStyle/>
            <a:p>
              <a:pPr algn="ctr"/>
              <a:r>
                <a:rPr lang="zh-CN" altLang="en-US" sz="1200" dirty="0">
                  <a:solidFill>
                    <a:schemeClr val="bg1"/>
                  </a:solidFill>
                  <a:latin typeface="+mn-ea"/>
                </a:rPr>
                <a:t>项目四</a:t>
              </a:r>
            </a:p>
          </p:txBody>
        </p:sp>
        <p:sp>
          <p:nvSpPr>
            <p:cNvPr id="30" name="Oval 4"/>
            <p:cNvSpPr/>
            <p:nvPr/>
          </p:nvSpPr>
          <p:spPr>
            <a:xfrm>
              <a:off x="4957546" y="1131590"/>
              <a:ext cx="838590" cy="790950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2016</a:t>
              </a:r>
            </a:p>
          </p:txBody>
        </p:sp>
        <p:sp>
          <p:nvSpPr>
            <p:cNvPr id="31" name="Oval 5"/>
            <p:cNvSpPr/>
            <p:nvPr/>
          </p:nvSpPr>
          <p:spPr>
            <a:xfrm>
              <a:off x="3411117" y="1131590"/>
              <a:ext cx="838590" cy="790950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lIns="68580" tIns="34290" rIns="68580" bIns="34290" rtlCol="0" anchor="ctr"/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2015</a:t>
              </a:r>
              <a:endPara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Text Box 10"/>
            <p:cNvSpPr txBox="1">
              <a:spLocks noChangeArrowheads="1"/>
            </p:cNvSpPr>
            <p:nvPr/>
          </p:nvSpPr>
          <p:spPr bwMode="auto">
            <a:xfrm>
              <a:off x="4959426" y="2019822"/>
              <a:ext cx="3717030" cy="4993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4290" tIns="17145" rIns="34290" bIns="17145">
              <a:spAutoFit/>
            </a:bodyPr>
            <a:lstStyle/>
            <a:p>
              <a:pPr defTabSz="815975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单击此处添加标题</a:t>
              </a:r>
              <a:endParaRPr lang="en-US" altLang="zh-CN" sz="1400" dirty="0">
                <a:solidFill>
                  <a:schemeClr val="bg1"/>
                </a:solidFill>
                <a:latin typeface="+mn-ea"/>
                <a:cs typeface="Open Sans" panose="020B0606030504020204" charset="0"/>
              </a:endParaRPr>
            </a:p>
            <a:p>
              <a:pPr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  <p:sp>
          <p:nvSpPr>
            <p:cNvPr id="33" name="Text Box 10"/>
            <p:cNvSpPr txBox="1">
              <a:spLocks noChangeArrowheads="1"/>
            </p:cNvSpPr>
            <p:nvPr/>
          </p:nvSpPr>
          <p:spPr bwMode="auto">
            <a:xfrm>
              <a:off x="580008" y="2019821"/>
              <a:ext cx="3663399" cy="5547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 lIns="34290" tIns="17145" rIns="34290" bIns="17145">
              <a:spAutoFit/>
            </a:bodyPr>
            <a:lstStyle/>
            <a:p>
              <a:pPr algn="r" defTabSz="815975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bg1"/>
                  </a:solidFill>
                  <a:latin typeface="+mn-ea"/>
                  <a:cs typeface="Open Sans" panose="020B0606030504020204" charset="0"/>
                </a:rPr>
                <a:t>单击此处添加标题</a:t>
              </a:r>
              <a:endParaRPr lang="en-US" altLang="zh-CN" sz="1400" dirty="0">
                <a:solidFill>
                  <a:schemeClr val="bg1"/>
                </a:solidFill>
                <a:latin typeface="+mn-ea"/>
                <a:cs typeface="Open Sans" panose="020B0606030504020204" charset="0"/>
              </a:endParaRPr>
            </a:p>
            <a:p>
              <a:pPr algn="r" defTabSz="815975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0718" y="361950"/>
            <a:ext cx="8782768" cy="3697270"/>
            <a:chOff x="600718" y="361950"/>
            <a:chExt cx="8782768" cy="3697270"/>
          </a:xfrm>
        </p:grpSpPr>
        <p:grpSp>
          <p:nvGrpSpPr>
            <p:cNvPr id="12" name="组合 11"/>
            <p:cNvGrpSpPr/>
            <p:nvPr/>
          </p:nvGrpSpPr>
          <p:grpSpPr>
            <a:xfrm>
              <a:off x="2937810" y="2519979"/>
              <a:ext cx="6445676" cy="1539241"/>
              <a:chOff x="2828953" y="2519979"/>
              <a:chExt cx="6445676" cy="1539241"/>
            </a:xfrm>
          </p:grpSpPr>
          <p:sp>
            <p:nvSpPr>
              <p:cNvPr id="4" name="文本框 4"/>
              <p:cNvSpPr txBox="1"/>
              <p:nvPr/>
            </p:nvSpPr>
            <p:spPr>
              <a:xfrm>
                <a:off x="4585333" y="3424634"/>
                <a:ext cx="4689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</a:t>
                </a:r>
                <a:r>
                  <a:rPr kumimoji="1"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your big title here</a:t>
                </a:r>
                <a:endParaRPr kumimoji="1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8"/>
              <p:cNvSpPr txBox="1"/>
              <p:nvPr/>
            </p:nvSpPr>
            <p:spPr>
              <a:xfrm>
                <a:off x="4585333" y="2655193"/>
                <a:ext cx="46892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在此输入你的标题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4416441" y="2757714"/>
                <a:ext cx="0" cy="112858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/>
              <p:cNvGrpSpPr/>
              <p:nvPr/>
            </p:nvGrpSpPr>
            <p:grpSpPr>
              <a:xfrm>
                <a:off x="2828953" y="2519979"/>
                <a:ext cx="1345587" cy="1539241"/>
                <a:chOff x="2644791" y="2350267"/>
                <a:chExt cx="1520272" cy="173906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2644792" y="2457549"/>
                  <a:ext cx="1456676" cy="1456676"/>
                </a:xfrm>
                <a:prstGeom prst="ellipse">
                  <a:avLst/>
                </a:prstGeom>
                <a:solidFill>
                  <a:srgbClr val="00C7E1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8000" dirty="0">
                      <a:latin typeface="Century Gothic" panose="020B0502020202020204" pitchFamily="34" charset="0"/>
                      <a:ea typeface="+mj-ea"/>
                    </a:rPr>
                    <a:t>3</a:t>
                  </a:r>
                  <a:endParaRPr lang="zh-CN" altLang="en-US" sz="8000" dirty="0">
                    <a:latin typeface="Century Gothic" panose="020B0502020202020204" pitchFamily="34" charset="0"/>
                    <a:ea typeface="+mj-ea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3758995" y="3683265"/>
                  <a:ext cx="406068" cy="406068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644791" y="2350267"/>
                  <a:ext cx="255468" cy="255468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2087931" y="2628943"/>
            <a:ext cx="8016139" cy="2419987"/>
            <a:chOff x="2087931" y="2628943"/>
            <a:chExt cx="8016139" cy="2419987"/>
          </a:xfrm>
        </p:grpSpPr>
        <p:sp>
          <p:nvSpPr>
            <p:cNvPr id="3" name="矩形 2"/>
            <p:cNvSpPr/>
            <p:nvPr/>
          </p:nvSpPr>
          <p:spPr>
            <a:xfrm>
              <a:off x="2087931" y="2628943"/>
              <a:ext cx="5486547" cy="2419987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Rectangle 12"/>
            <p:cNvSpPr/>
            <p:nvPr/>
          </p:nvSpPr>
          <p:spPr bwMode="auto">
            <a:xfrm>
              <a:off x="7650889" y="2628943"/>
              <a:ext cx="2453181" cy="2419987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="horz" wrap="square" lIns="137166" tIns="68583" rIns="34292" bIns="34292" numCol="1" spcCol="0" rtlCol="0" fromWordArt="0" anchor="t" anchorCtr="0" forceAA="0" compatLnSpc="1"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50"/>
                </a:spcAft>
                <a:buClrTx/>
                <a:buSzTx/>
                <a:buFontTx/>
                <a:buNone/>
                <a:defRPr/>
              </a:pPr>
              <a:endPara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alpha val="99000"/>
                  </a:srgb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+mn-cs"/>
              </a:endParaRPr>
            </a:p>
          </p:txBody>
        </p:sp>
        <p:sp>
          <p:nvSpPr>
            <p:cNvPr id="12" name="文本框 81"/>
            <p:cNvSpPr txBox="1">
              <a:spLocks noChangeArrowheads="1"/>
            </p:cNvSpPr>
            <p:nvPr/>
          </p:nvSpPr>
          <p:spPr bwMode="auto">
            <a:xfrm>
              <a:off x="7905371" y="2901028"/>
              <a:ext cx="1944216" cy="17344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narrative,thoughtClick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of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of the  narrative thought</a:t>
              </a: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  <a:buNone/>
              </a:pP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组合 76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544116" y="2450136"/>
            <a:ext cx="7103769" cy="3081617"/>
            <a:chOff x="1020135" y="1419622"/>
            <a:chExt cx="7103769" cy="3081617"/>
          </a:xfrm>
        </p:grpSpPr>
        <p:grpSp>
          <p:nvGrpSpPr>
            <p:cNvPr id="56" name="组合 55"/>
            <p:cNvGrpSpPr/>
            <p:nvPr/>
          </p:nvGrpSpPr>
          <p:grpSpPr>
            <a:xfrm>
              <a:off x="1149352" y="1430735"/>
              <a:ext cx="1554163" cy="1554162"/>
              <a:chOff x="1149352" y="1644970"/>
              <a:chExt cx="1554163" cy="1554162"/>
            </a:xfrm>
          </p:grpSpPr>
          <p:sp>
            <p:nvSpPr>
              <p:cNvPr id="57" name="TextBox 68"/>
              <p:cNvSpPr txBox="1">
                <a:spLocks noChangeArrowheads="1"/>
              </p:cNvSpPr>
              <p:nvPr/>
            </p:nvSpPr>
            <p:spPr bwMode="auto">
              <a:xfrm>
                <a:off x="1614510" y="2243475"/>
                <a:ext cx="758825" cy="377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8" tIns="34284" rIns="68568" bIns="3428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>
                    <a:solidFill>
                      <a:schemeClr val="bg1"/>
                    </a:solidFill>
                    <a:latin typeface="+mn-ea"/>
                    <a:ea typeface="+mn-ea"/>
                  </a:rPr>
                  <a:t>31%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58" name="椭圆 57"/>
              <p:cNvSpPr/>
              <p:nvPr/>
            </p:nvSpPr>
            <p:spPr>
              <a:xfrm>
                <a:off x="1225571" y="1759268"/>
                <a:ext cx="1325563" cy="1325562"/>
              </a:xfrm>
              <a:prstGeom prst="ellipse">
                <a:avLst/>
              </a:prstGeom>
              <a:noFill/>
              <a:ln w="88900" cap="flat">
                <a:solidFill>
                  <a:schemeClr val="bg1">
                    <a:alpha val="65000"/>
                  </a:schemeClr>
                </a:solidFill>
                <a:prstDash val="solid"/>
                <a:miter lim="800000"/>
              </a:ln>
            </p:spPr>
            <p:txBody>
              <a:bodyPr lIns="68568" tIns="34284" rIns="68568" bIns="34284"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59" name="空心弧 58"/>
              <p:cNvSpPr/>
              <p:nvPr/>
            </p:nvSpPr>
            <p:spPr bwMode="auto">
              <a:xfrm rot="16591937">
                <a:off x="1149353" y="1644969"/>
                <a:ext cx="1554162" cy="1554163"/>
              </a:xfrm>
              <a:prstGeom prst="blockArc">
                <a:avLst>
                  <a:gd name="adj1" fmla="val 10800000"/>
                  <a:gd name="adj2" fmla="val 21338506"/>
                  <a:gd name="adj3" fmla="val 14379"/>
                </a:avLst>
              </a:prstGeom>
              <a:solidFill>
                <a:srgbClr val="00C7E1">
                  <a:alpha val="97000"/>
                </a:srgbClr>
              </a:solidFill>
              <a:ln>
                <a:noFill/>
              </a:ln>
            </p:spPr>
            <p:txBody>
              <a:bodyPr lIns="68568" tIns="34284" rIns="68568" bIns="34284"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60" name="椭圆 30"/>
              <p:cNvSpPr>
                <a:spLocks noChangeArrowheads="1"/>
              </p:cNvSpPr>
              <p:nvPr/>
            </p:nvSpPr>
            <p:spPr bwMode="auto">
              <a:xfrm rot="20494898">
                <a:off x="1255435" y="1763095"/>
                <a:ext cx="1323930" cy="1323929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8" tIns="34284" rIns="68568" bIns="34284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2874982" y="1419622"/>
              <a:ext cx="1555750" cy="1555750"/>
              <a:chOff x="2874982" y="1633857"/>
              <a:chExt cx="1555750" cy="1555750"/>
            </a:xfrm>
          </p:grpSpPr>
          <p:sp>
            <p:nvSpPr>
              <p:cNvPr id="62" name="TextBox 32"/>
              <p:cNvSpPr txBox="1">
                <a:spLocks noChangeArrowheads="1"/>
              </p:cNvSpPr>
              <p:nvPr/>
            </p:nvSpPr>
            <p:spPr bwMode="auto">
              <a:xfrm>
                <a:off x="3360760" y="2243475"/>
                <a:ext cx="758825" cy="377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8" tIns="34284" rIns="68568" bIns="3428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>
                    <a:solidFill>
                      <a:schemeClr val="bg1"/>
                    </a:solidFill>
                    <a:latin typeface="+mn-ea"/>
                    <a:ea typeface="+mn-ea"/>
                  </a:rPr>
                  <a:t>24%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3" name="椭圆 62"/>
              <p:cNvSpPr/>
              <p:nvPr/>
            </p:nvSpPr>
            <p:spPr>
              <a:xfrm>
                <a:off x="2973389" y="1759268"/>
                <a:ext cx="1323975" cy="1325562"/>
              </a:xfrm>
              <a:prstGeom prst="ellipse">
                <a:avLst/>
              </a:prstGeom>
              <a:noFill/>
              <a:ln w="88900" cap="flat">
                <a:solidFill>
                  <a:schemeClr val="bg1">
                    <a:alpha val="65000"/>
                  </a:schemeClr>
                </a:solidFill>
                <a:prstDash val="solid"/>
                <a:miter lim="800000"/>
              </a:ln>
            </p:spPr>
            <p:txBody>
              <a:bodyPr lIns="68568" tIns="34284" rIns="68568" bIns="34284"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空心弧 63"/>
              <p:cNvSpPr/>
              <p:nvPr/>
            </p:nvSpPr>
            <p:spPr bwMode="auto">
              <a:xfrm rot="11639204">
                <a:off x="2874982" y="1633857"/>
                <a:ext cx="1555750" cy="1555750"/>
              </a:xfrm>
              <a:prstGeom prst="blockArc">
                <a:avLst>
                  <a:gd name="adj1" fmla="val 11763959"/>
                  <a:gd name="adj2" fmla="val 21338506"/>
                  <a:gd name="adj3" fmla="val 14379"/>
                </a:avLst>
              </a:prstGeom>
              <a:solidFill>
                <a:srgbClr val="00C7E1">
                  <a:alpha val="97000"/>
                </a:srgbClr>
              </a:solidFill>
              <a:ln>
                <a:noFill/>
              </a:ln>
            </p:spPr>
            <p:txBody>
              <a:bodyPr lIns="68568" tIns="34284" rIns="68568" bIns="34284"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椭圆 36"/>
              <p:cNvSpPr>
                <a:spLocks noChangeArrowheads="1"/>
              </p:cNvSpPr>
              <p:nvPr/>
            </p:nvSpPr>
            <p:spPr bwMode="auto">
              <a:xfrm rot="16947254">
                <a:off x="3009193" y="1758413"/>
                <a:ext cx="1325282" cy="1325282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8" tIns="34284" rIns="68568" bIns="34284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4621213" y="1430754"/>
              <a:ext cx="1555750" cy="1554162"/>
              <a:chOff x="4621213" y="1644989"/>
              <a:chExt cx="1555750" cy="1554162"/>
            </a:xfrm>
          </p:grpSpPr>
          <p:sp>
            <p:nvSpPr>
              <p:cNvPr id="67" name="TextBox 37"/>
              <p:cNvSpPr txBox="1">
                <a:spLocks noChangeArrowheads="1"/>
              </p:cNvSpPr>
              <p:nvPr/>
            </p:nvSpPr>
            <p:spPr bwMode="auto">
              <a:xfrm>
                <a:off x="5156812" y="2243475"/>
                <a:ext cx="758825" cy="377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8" tIns="34284" rIns="68568" bIns="3428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 dirty="0">
                    <a:solidFill>
                      <a:schemeClr val="bg1"/>
                    </a:solidFill>
                    <a:latin typeface="+mn-ea"/>
                    <a:ea typeface="+mn-ea"/>
                  </a:rPr>
                  <a:t>11%</a:t>
                </a:r>
                <a:endParaRPr lang="zh-CN" altLang="en-US" sz="1400" dirty="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4729163" y="1759268"/>
                <a:ext cx="1325562" cy="1325562"/>
              </a:xfrm>
              <a:prstGeom prst="ellipse">
                <a:avLst/>
              </a:prstGeom>
              <a:noFill/>
              <a:ln w="88900" cap="flat">
                <a:solidFill>
                  <a:schemeClr val="bg1">
                    <a:alpha val="65000"/>
                  </a:schemeClr>
                </a:solidFill>
                <a:prstDash val="solid"/>
                <a:miter lim="800000"/>
              </a:ln>
            </p:spPr>
            <p:txBody>
              <a:bodyPr lIns="68568" tIns="34284" rIns="68568" bIns="34284"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69" name="空心弧 68"/>
              <p:cNvSpPr/>
              <p:nvPr/>
            </p:nvSpPr>
            <p:spPr bwMode="auto">
              <a:xfrm rot="5441530">
                <a:off x="4622007" y="1644195"/>
                <a:ext cx="1554162" cy="1555750"/>
              </a:xfrm>
              <a:prstGeom prst="blockArc">
                <a:avLst>
                  <a:gd name="adj1" fmla="val 16132578"/>
                  <a:gd name="adj2" fmla="val 21338506"/>
                  <a:gd name="adj3" fmla="val 14379"/>
                </a:avLst>
              </a:prstGeom>
              <a:solidFill>
                <a:srgbClr val="00C7E1">
                  <a:alpha val="97000"/>
                </a:srgbClr>
              </a:solidFill>
              <a:ln>
                <a:noFill/>
              </a:ln>
            </p:spPr>
            <p:txBody>
              <a:bodyPr lIns="68568" tIns="34284" rIns="68568" bIns="34284"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70" name="椭圆 41"/>
              <p:cNvSpPr>
                <a:spLocks noChangeArrowheads="1"/>
              </p:cNvSpPr>
              <p:nvPr/>
            </p:nvSpPr>
            <p:spPr bwMode="auto">
              <a:xfrm rot="9344491">
                <a:off x="4745156" y="1756172"/>
                <a:ext cx="1325282" cy="1323929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8" tIns="34284" rIns="68568" bIns="34284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71" name="组合 70"/>
            <p:cNvGrpSpPr/>
            <p:nvPr/>
          </p:nvGrpSpPr>
          <p:grpSpPr>
            <a:xfrm>
              <a:off x="6427788" y="1430754"/>
              <a:ext cx="1555750" cy="1554162"/>
              <a:chOff x="6427788" y="1644989"/>
              <a:chExt cx="1555750" cy="1554162"/>
            </a:xfrm>
          </p:grpSpPr>
          <p:sp>
            <p:nvSpPr>
              <p:cNvPr id="72" name="TextBox 42"/>
              <p:cNvSpPr txBox="1">
                <a:spLocks noChangeArrowheads="1"/>
              </p:cNvSpPr>
              <p:nvPr/>
            </p:nvSpPr>
            <p:spPr bwMode="auto">
              <a:xfrm>
                <a:off x="6944857" y="2243475"/>
                <a:ext cx="758825" cy="3770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8" tIns="34284" rIns="68568" bIns="34284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defTabSz="685800"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zh-CN" sz="2000">
                    <a:solidFill>
                      <a:schemeClr val="bg1"/>
                    </a:solidFill>
                    <a:latin typeface="+mn-ea"/>
                    <a:ea typeface="+mn-ea"/>
                  </a:rPr>
                  <a:t>62%</a:t>
                </a:r>
                <a:endParaRPr lang="zh-CN" altLang="en-US" sz="1400">
                  <a:solidFill>
                    <a:schemeClr val="bg1"/>
                  </a:solidFill>
                  <a:latin typeface="+mn-ea"/>
                  <a:ea typeface="+mn-ea"/>
                </a:endParaRPr>
              </a:p>
            </p:txBody>
          </p:sp>
          <p:sp>
            <p:nvSpPr>
              <p:cNvPr id="73" name="椭圆 72"/>
              <p:cNvSpPr/>
              <p:nvPr/>
            </p:nvSpPr>
            <p:spPr>
              <a:xfrm>
                <a:off x="6526215" y="1759268"/>
                <a:ext cx="1323975" cy="1325562"/>
              </a:xfrm>
              <a:prstGeom prst="ellipse">
                <a:avLst/>
              </a:prstGeom>
              <a:noFill/>
              <a:ln w="88900" cap="flat">
                <a:solidFill>
                  <a:schemeClr val="bg1">
                    <a:alpha val="65000"/>
                  </a:schemeClr>
                </a:solidFill>
                <a:prstDash val="solid"/>
                <a:miter lim="800000"/>
              </a:ln>
            </p:spPr>
            <p:txBody>
              <a:bodyPr lIns="68568" tIns="34284" rIns="68568" bIns="34284"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空心弧 73"/>
              <p:cNvSpPr/>
              <p:nvPr/>
            </p:nvSpPr>
            <p:spPr bwMode="auto">
              <a:xfrm rot="16591937">
                <a:off x="6428582" y="1644195"/>
                <a:ext cx="1554162" cy="1555750"/>
              </a:xfrm>
              <a:prstGeom prst="blockArc">
                <a:avLst>
                  <a:gd name="adj1" fmla="val 17984332"/>
                  <a:gd name="adj2" fmla="val 9064425"/>
                  <a:gd name="adj3" fmla="val 14295"/>
                </a:avLst>
              </a:prstGeom>
              <a:solidFill>
                <a:srgbClr val="00C7E1">
                  <a:alpha val="97000"/>
                </a:srgbClr>
              </a:solidFill>
              <a:ln>
                <a:noFill/>
              </a:ln>
            </p:spPr>
            <p:txBody>
              <a:bodyPr lIns="68568" tIns="34284" rIns="68568" bIns="34284"/>
              <a:lstStyle/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椭圆 46"/>
              <p:cNvSpPr>
                <a:spLocks noChangeArrowheads="1"/>
              </p:cNvSpPr>
              <p:nvPr/>
            </p:nvSpPr>
            <p:spPr bwMode="auto">
              <a:xfrm rot="20494898">
                <a:off x="6533999" y="1763098"/>
                <a:ext cx="1325282" cy="1323929"/>
              </a:xfrm>
              <a:prstGeom prst="ellips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889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68" tIns="34284" rIns="68568" bIns="34284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defTabSz="6858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6" name="TextBox 634"/>
            <p:cNvSpPr txBox="1"/>
            <p:nvPr/>
          </p:nvSpPr>
          <p:spPr>
            <a:xfrm>
              <a:off x="1020135" y="3352154"/>
              <a:ext cx="7103769" cy="1149085"/>
            </a:xfrm>
            <a:prstGeom prst="rect">
              <a:avLst/>
            </a:prstGeom>
            <a:noFill/>
          </p:spPr>
          <p:txBody>
            <a:bodyPr wrap="square" lIns="68568" tIns="34284" rIns="68568" bIns="34284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narrative,thoughtClick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of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of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narrative,thoughtClick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of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of the  narrative thought</a:t>
              </a:r>
            </a:p>
            <a:p>
              <a:pPr>
                <a:lnSpc>
                  <a:spcPct val="150000"/>
                </a:lnSpc>
              </a:pPr>
              <a:endParaRPr lang="en-US" altLang="zh-CN" sz="12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2285099" y="2035513"/>
            <a:ext cx="7621803" cy="4150688"/>
            <a:chOff x="1188368" y="1484784"/>
            <a:chExt cx="9143287" cy="4979260"/>
          </a:xfrm>
        </p:grpSpPr>
        <p:grpSp>
          <p:nvGrpSpPr>
            <p:cNvPr id="10" name="组合 9"/>
            <p:cNvGrpSpPr/>
            <p:nvPr/>
          </p:nvGrpSpPr>
          <p:grpSpPr>
            <a:xfrm>
              <a:off x="4965690" y="1484784"/>
              <a:ext cx="1123045" cy="1302732"/>
              <a:chOff x="5301679" y="1577352"/>
              <a:chExt cx="1123045" cy="1302732"/>
            </a:xfrm>
          </p:grpSpPr>
          <p:sp>
            <p:nvSpPr>
              <p:cNvPr id="11" name="六边形 10"/>
              <p:cNvSpPr/>
              <p:nvPr/>
            </p:nvSpPr>
            <p:spPr>
              <a:xfrm rot="5400000">
                <a:off x="5211836" y="1667195"/>
                <a:ext cx="1302732" cy="1123045"/>
              </a:xfrm>
              <a:prstGeom prst="hexagon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KSO_Shape"/>
              <p:cNvSpPr/>
              <p:nvPr/>
            </p:nvSpPr>
            <p:spPr bwMode="auto">
              <a:xfrm>
                <a:off x="5635344" y="2000361"/>
                <a:ext cx="455715" cy="455715"/>
              </a:xfrm>
              <a:custGeom>
                <a:avLst/>
                <a:gdLst>
                  <a:gd name="T0" fmla="*/ 1159904 w 2208213"/>
                  <a:gd name="T1" fmla="*/ 523327 h 2209801"/>
                  <a:gd name="T2" fmla="*/ 1199134 w 2208213"/>
                  <a:gd name="T3" fmla="*/ 565478 h 2209801"/>
                  <a:gd name="T4" fmla="*/ 1206816 w 2208213"/>
                  <a:gd name="T5" fmla="*/ 627336 h 2209801"/>
                  <a:gd name="T6" fmla="*/ 1183496 w 2208213"/>
                  <a:gd name="T7" fmla="*/ 668666 h 2209801"/>
                  <a:gd name="T8" fmla="*/ 954421 w 2208213"/>
                  <a:gd name="T9" fmla="*/ 947300 h 2209801"/>
                  <a:gd name="T10" fmla="*/ 901747 w 2208213"/>
                  <a:gd name="T11" fmla="*/ 1002588 h 2209801"/>
                  <a:gd name="T12" fmla="*/ 871569 w 2208213"/>
                  <a:gd name="T13" fmla="*/ 1378936 h 2209801"/>
                  <a:gd name="T14" fmla="*/ 822461 w 2208213"/>
                  <a:gd name="T15" fmla="*/ 1396179 h 2209801"/>
                  <a:gd name="T16" fmla="*/ 784602 w 2208213"/>
                  <a:gd name="T17" fmla="*/ 1361418 h 2209801"/>
                  <a:gd name="T18" fmla="*/ 740982 w 2208213"/>
                  <a:gd name="T19" fmla="*/ 986166 h 2209801"/>
                  <a:gd name="T20" fmla="*/ 701476 w 2208213"/>
                  <a:gd name="T21" fmla="*/ 923487 h 2209801"/>
                  <a:gd name="T22" fmla="*/ 699830 w 2208213"/>
                  <a:gd name="T23" fmla="*/ 851775 h 2209801"/>
                  <a:gd name="T24" fmla="*/ 735769 w 2208213"/>
                  <a:gd name="T25" fmla="*/ 788002 h 2209801"/>
                  <a:gd name="T26" fmla="*/ 801886 w 2208213"/>
                  <a:gd name="T27" fmla="*/ 751873 h 2209801"/>
                  <a:gd name="T28" fmla="*/ 1066626 w 2208213"/>
                  <a:gd name="T29" fmla="*/ 521138 h 2209801"/>
                  <a:gd name="T30" fmla="*/ 533853 w 2208213"/>
                  <a:gd name="T31" fmla="*/ 676984 h 2209801"/>
                  <a:gd name="T32" fmla="*/ 283900 w 2208213"/>
                  <a:gd name="T33" fmla="*/ 652063 h 2209801"/>
                  <a:gd name="T34" fmla="*/ 235717 w 2208213"/>
                  <a:gd name="T35" fmla="*/ 799950 h 2209801"/>
                  <a:gd name="T36" fmla="*/ 219838 w 2208213"/>
                  <a:gd name="T37" fmla="*/ 953315 h 2209801"/>
                  <a:gd name="T38" fmla="*/ 235990 w 2208213"/>
                  <a:gd name="T39" fmla="*/ 1107228 h 2209801"/>
                  <a:gd name="T40" fmla="*/ 284722 w 2208213"/>
                  <a:gd name="T41" fmla="*/ 1255389 h 2209801"/>
                  <a:gd name="T42" fmla="*/ 365484 w 2208213"/>
                  <a:gd name="T43" fmla="*/ 1392049 h 2209801"/>
                  <a:gd name="T44" fmla="*/ 469517 w 2208213"/>
                  <a:gd name="T45" fmla="*/ 1504060 h 2209801"/>
                  <a:gd name="T46" fmla="*/ 671834 w 2208213"/>
                  <a:gd name="T47" fmla="*/ 1628669 h 2209801"/>
                  <a:gd name="T48" fmla="*/ 922061 w 2208213"/>
                  <a:gd name="T49" fmla="*/ 1683442 h 2209801"/>
                  <a:gd name="T50" fmla="*/ 1075099 w 2208213"/>
                  <a:gd name="T51" fmla="*/ 1897058 h 2209801"/>
                  <a:gd name="T52" fmla="*/ 829252 w 2208213"/>
                  <a:gd name="T53" fmla="*/ 1897606 h 2209801"/>
                  <a:gd name="T54" fmla="*/ 643088 w 2208213"/>
                  <a:gd name="T55" fmla="*/ 1852966 h 2209801"/>
                  <a:gd name="T56" fmla="*/ 484300 w 2208213"/>
                  <a:gd name="T57" fmla="*/ 1782308 h 2209801"/>
                  <a:gd name="T58" fmla="*/ 338654 w 2208213"/>
                  <a:gd name="T59" fmla="*/ 1681799 h 2209801"/>
                  <a:gd name="T60" fmla="*/ 196841 w 2208213"/>
                  <a:gd name="T61" fmla="*/ 1533637 h 2209801"/>
                  <a:gd name="T62" fmla="*/ 84047 w 2208213"/>
                  <a:gd name="T63" fmla="*/ 1345217 h 2209801"/>
                  <a:gd name="T64" fmla="*/ 18342 w 2208213"/>
                  <a:gd name="T65" fmla="*/ 1140913 h 2209801"/>
                  <a:gd name="T66" fmla="*/ 0 w 2208213"/>
                  <a:gd name="T67" fmla="*/ 928667 h 2209801"/>
                  <a:gd name="T68" fmla="*/ 29020 w 2208213"/>
                  <a:gd name="T69" fmla="*/ 717516 h 2209801"/>
                  <a:gd name="T70" fmla="*/ 105128 w 2208213"/>
                  <a:gd name="T71" fmla="*/ 516225 h 2209801"/>
                  <a:gd name="T72" fmla="*/ 210530 w 2208213"/>
                  <a:gd name="T73" fmla="*/ 353822 h 2209801"/>
                  <a:gd name="T74" fmla="*/ 1141446 w 2208213"/>
                  <a:gd name="T75" fmla="*/ 18620 h 2209801"/>
                  <a:gd name="T76" fmla="*/ 1322266 w 2208213"/>
                  <a:gd name="T77" fmla="*/ 74481 h 2209801"/>
                  <a:gd name="T78" fmla="*/ 1477059 w 2208213"/>
                  <a:gd name="T79" fmla="*/ 157177 h 2209801"/>
                  <a:gd name="T80" fmla="*/ 1614592 w 2208213"/>
                  <a:gd name="T81" fmla="*/ 267528 h 2209801"/>
                  <a:gd name="T82" fmla="*/ 1754042 w 2208213"/>
                  <a:gd name="T83" fmla="*/ 437575 h 2209801"/>
                  <a:gd name="T84" fmla="*/ 1849932 w 2208213"/>
                  <a:gd name="T85" fmla="*/ 632539 h 2209801"/>
                  <a:gd name="T86" fmla="*/ 1898425 w 2208213"/>
                  <a:gd name="T87" fmla="*/ 840647 h 2209801"/>
                  <a:gd name="T88" fmla="*/ 1899521 w 2208213"/>
                  <a:gd name="T89" fmla="*/ 1053410 h 2209801"/>
                  <a:gd name="T90" fmla="*/ 1853220 w 2208213"/>
                  <a:gd name="T91" fmla="*/ 1262339 h 2209801"/>
                  <a:gd name="T92" fmla="*/ 1761440 w 2208213"/>
                  <a:gd name="T93" fmla="*/ 1455113 h 2209801"/>
                  <a:gd name="T94" fmla="*/ 1536237 w 2208213"/>
                  <a:gd name="T95" fmla="*/ 1393502 h 2209801"/>
                  <a:gd name="T96" fmla="*/ 1625825 w 2208213"/>
                  <a:gd name="T97" fmla="*/ 1239886 h 2209801"/>
                  <a:gd name="T98" fmla="*/ 1671304 w 2208213"/>
                  <a:gd name="T99" fmla="*/ 1090925 h 2209801"/>
                  <a:gd name="T100" fmla="*/ 1684455 w 2208213"/>
                  <a:gd name="T101" fmla="*/ 937034 h 2209801"/>
                  <a:gd name="T102" fmla="*/ 1665003 w 2208213"/>
                  <a:gd name="T103" fmla="*/ 783965 h 2209801"/>
                  <a:gd name="T104" fmla="*/ 1613770 w 2208213"/>
                  <a:gd name="T105" fmla="*/ 636646 h 2209801"/>
                  <a:gd name="T106" fmla="*/ 1529935 w 2208213"/>
                  <a:gd name="T107" fmla="*/ 501102 h 2209801"/>
                  <a:gd name="T108" fmla="*/ 1425004 w 2208213"/>
                  <a:gd name="T109" fmla="*/ 392393 h 2209801"/>
                  <a:gd name="T110" fmla="*/ 1313773 w 2208213"/>
                  <a:gd name="T111" fmla="*/ 315174 h 2209801"/>
                  <a:gd name="T112" fmla="*/ 1191035 w 2208213"/>
                  <a:gd name="T113" fmla="*/ 259314 h 2209801"/>
                  <a:gd name="T114" fmla="*/ 996790 w 2208213"/>
                  <a:gd name="T115" fmla="*/ 220977 h 2209801"/>
                  <a:gd name="T116" fmla="*/ 817613 w 2208213"/>
                  <a:gd name="T117" fmla="*/ 53670 h 2209801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208213" h="2209801">
                    <a:moveTo>
                      <a:pt x="1288552" y="590550"/>
                    </a:moveTo>
                    <a:lnTo>
                      <a:pt x="1298410" y="590868"/>
                    </a:lnTo>
                    <a:lnTo>
                      <a:pt x="1307950" y="592138"/>
                    </a:lnTo>
                    <a:lnTo>
                      <a:pt x="1313039" y="593408"/>
                    </a:lnTo>
                    <a:lnTo>
                      <a:pt x="1317809" y="594678"/>
                    </a:lnTo>
                    <a:lnTo>
                      <a:pt x="1322579" y="596265"/>
                    </a:lnTo>
                    <a:lnTo>
                      <a:pt x="1326713" y="598170"/>
                    </a:lnTo>
                    <a:lnTo>
                      <a:pt x="1331483" y="600075"/>
                    </a:lnTo>
                    <a:lnTo>
                      <a:pt x="1335935" y="601980"/>
                    </a:lnTo>
                    <a:lnTo>
                      <a:pt x="1340705" y="604520"/>
                    </a:lnTo>
                    <a:lnTo>
                      <a:pt x="1344522" y="607060"/>
                    </a:lnTo>
                    <a:lnTo>
                      <a:pt x="1348974" y="610235"/>
                    </a:lnTo>
                    <a:lnTo>
                      <a:pt x="1352790" y="613410"/>
                    </a:lnTo>
                    <a:lnTo>
                      <a:pt x="1356924" y="616585"/>
                    </a:lnTo>
                    <a:lnTo>
                      <a:pt x="1360740" y="620078"/>
                    </a:lnTo>
                    <a:lnTo>
                      <a:pt x="1371870" y="631190"/>
                    </a:lnTo>
                    <a:lnTo>
                      <a:pt x="1375368" y="635000"/>
                    </a:lnTo>
                    <a:lnTo>
                      <a:pt x="1378867" y="639128"/>
                    </a:lnTo>
                    <a:lnTo>
                      <a:pt x="1382047" y="642938"/>
                    </a:lnTo>
                    <a:lnTo>
                      <a:pt x="1384909" y="647383"/>
                    </a:lnTo>
                    <a:lnTo>
                      <a:pt x="1387453" y="651510"/>
                    </a:lnTo>
                    <a:lnTo>
                      <a:pt x="1389997" y="655955"/>
                    </a:lnTo>
                    <a:lnTo>
                      <a:pt x="1392223" y="660718"/>
                    </a:lnTo>
                    <a:lnTo>
                      <a:pt x="1394131" y="664845"/>
                    </a:lnTo>
                    <a:lnTo>
                      <a:pt x="1395721" y="669608"/>
                    </a:lnTo>
                    <a:lnTo>
                      <a:pt x="1397311" y="674370"/>
                    </a:lnTo>
                    <a:lnTo>
                      <a:pt x="1398901" y="679133"/>
                    </a:lnTo>
                    <a:lnTo>
                      <a:pt x="1399855" y="683895"/>
                    </a:lnTo>
                    <a:lnTo>
                      <a:pt x="1401445" y="693738"/>
                    </a:lnTo>
                    <a:lnTo>
                      <a:pt x="1401763" y="703580"/>
                    </a:lnTo>
                    <a:lnTo>
                      <a:pt x="1401445" y="713105"/>
                    </a:lnTo>
                    <a:lnTo>
                      <a:pt x="1399855" y="722948"/>
                    </a:lnTo>
                    <a:lnTo>
                      <a:pt x="1398901" y="727710"/>
                    </a:lnTo>
                    <a:lnTo>
                      <a:pt x="1397311" y="732155"/>
                    </a:lnTo>
                    <a:lnTo>
                      <a:pt x="1395721" y="736918"/>
                    </a:lnTo>
                    <a:lnTo>
                      <a:pt x="1394131" y="741680"/>
                    </a:lnTo>
                    <a:lnTo>
                      <a:pt x="1392223" y="746443"/>
                    </a:lnTo>
                    <a:lnTo>
                      <a:pt x="1389997" y="750888"/>
                    </a:lnTo>
                    <a:lnTo>
                      <a:pt x="1387453" y="755015"/>
                    </a:lnTo>
                    <a:lnTo>
                      <a:pt x="1384909" y="759460"/>
                    </a:lnTo>
                    <a:lnTo>
                      <a:pt x="1382047" y="763905"/>
                    </a:lnTo>
                    <a:lnTo>
                      <a:pt x="1378867" y="767715"/>
                    </a:lnTo>
                    <a:lnTo>
                      <a:pt x="1375368" y="771525"/>
                    </a:lnTo>
                    <a:lnTo>
                      <a:pt x="1371870" y="775653"/>
                    </a:lnTo>
                    <a:lnTo>
                      <a:pt x="1123823" y="1022668"/>
                    </a:lnTo>
                    <a:lnTo>
                      <a:pt x="1123823" y="1030605"/>
                    </a:lnTo>
                    <a:lnTo>
                      <a:pt x="1123505" y="1038543"/>
                    </a:lnTo>
                    <a:lnTo>
                      <a:pt x="1122551" y="1046480"/>
                    </a:lnTo>
                    <a:lnTo>
                      <a:pt x="1121279" y="1053783"/>
                    </a:lnTo>
                    <a:lnTo>
                      <a:pt x="1120007" y="1061720"/>
                    </a:lnTo>
                    <a:lnTo>
                      <a:pt x="1117781" y="1069340"/>
                    </a:lnTo>
                    <a:lnTo>
                      <a:pt x="1115555" y="1076643"/>
                    </a:lnTo>
                    <a:lnTo>
                      <a:pt x="1112693" y="1084263"/>
                    </a:lnTo>
                    <a:lnTo>
                      <a:pt x="1109513" y="1091565"/>
                    </a:lnTo>
                    <a:lnTo>
                      <a:pt x="1106333" y="1098868"/>
                    </a:lnTo>
                    <a:lnTo>
                      <a:pt x="1102517" y="1105853"/>
                    </a:lnTo>
                    <a:lnTo>
                      <a:pt x="1098064" y="1112520"/>
                    </a:lnTo>
                    <a:lnTo>
                      <a:pt x="1093930" y="1119188"/>
                    </a:lnTo>
                    <a:lnTo>
                      <a:pt x="1088842" y="1125855"/>
                    </a:lnTo>
                    <a:lnTo>
                      <a:pt x="1083118" y="1132205"/>
                    </a:lnTo>
                    <a:lnTo>
                      <a:pt x="1077712" y="1138238"/>
                    </a:lnTo>
                    <a:lnTo>
                      <a:pt x="1071352" y="1143953"/>
                    </a:lnTo>
                    <a:lnTo>
                      <a:pt x="1064992" y="1149033"/>
                    </a:lnTo>
                    <a:lnTo>
                      <a:pt x="1058631" y="1154113"/>
                    </a:lnTo>
                    <a:lnTo>
                      <a:pt x="1051953" y="1158558"/>
                    </a:lnTo>
                    <a:lnTo>
                      <a:pt x="1045275" y="1163003"/>
                    </a:lnTo>
                    <a:lnTo>
                      <a:pt x="1038279" y="1166813"/>
                    </a:lnTo>
                    <a:lnTo>
                      <a:pt x="1031283" y="1169988"/>
                    </a:lnTo>
                    <a:lnTo>
                      <a:pt x="1023650" y="1173163"/>
                    </a:lnTo>
                    <a:lnTo>
                      <a:pt x="1023650" y="1562101"/>
                    </a:lnTo>
                    <a:lnTo>
                      <a:pt x="1023650" y="1567816"/>
                    </a:lnTo>
                    <a:lnTo>
                      <a:pt x="1022378" y="1573848"/>
                    </a:lnTo>
                    <a:lnTo>
                      <a:pt x="1021424" y="1579246"/>
                    </a:lnTo>
                    <a:lnTo>
                      <a:pt x="1019198" y="1584961"/>
                    </a:lnTo>
                    <a:lnTo>
                      <a:pt x="1016654" y="1590041"/>
                    </a:lnTo>
                    <a:lnTo>
                      <a:pt x="1013792" y="1594803"/>
                    </a:lnTo>
                    <a:lnTo>
                      <a:pt x="1010294" y="1599566"/>
                    </a:lnTo>
                    <a:lnTo>
                      <a:pt x="1006796" y="1603376"/>
                    </a:lnTo>
                    <a:lnTo>
                      <a:pt x="1002344" y="1607186"/>
                    </a:lnTo>
                    <a:lnTo>
                      <a:pt x="997892" y="1610361"/>
                    </a:lnTo>
                    <a:lnTo>
                      <a:pt x="993439" y="1613536"/>
                    </a:lnTo>
                    <a:lnTo>
                      <a:pt x="988033" y="1616076"/>
                    </a:lnTo>
                    <a:lnTo>
                      <a:pt x="982627" y="1617981"/>
                    </a:lnTo>
                    <a:lnTo>
                      <a:pt x="977221" y="1619568"/>
                    </a:lnTo>
                    <a:lnTo>
                      <a:pt x="971179" y="1620203"/>
                    </a:lnTo>
                    <a:lnTo>
                      <a:pt x="965455" y="1620838"/>
                    </a:lnTo>
                    <a:lnTo>
                      <a:pt x="959413" y="1620203"/>
                    </a:lnTo>
                    <a:lnTo>
                      <a:pt x="953370" y="1619568"/>
                    </a:lnTo>
                    <a:lnTo>
                      <a:pt x="947964" y="1617981"/>
                    </a:lnTo>
                    <a:lnTo>
                      <a:pt x="942558" y="1616076"/>
                    </a:lnTo>
                    <a:lnTo>
                      <a:pt x="937470" y="1613536"/>
                    </a:lnTo>
                    <a:lnTo>
                      <a:pt x="932700" y="1610361"/>
                    </a:lnTo>
                    <a:lnTo>
                      <a:pt x="927930" y="1607186"/>
                    </a:lnTo>
                    <a:lnTo>
                      <a:pt x="923795" y="1603376"/>
                    </a:lnTo>
                    <a:lnTo>
                      <a:pt x="919979" y="1599566"/>
                    </a:lnTo>
                    <a:lnTo>
                      <a:pt x="916799" y="1594803"/>
                    </a:lnTo>
                    <a:lnTo>
                      <a:pt x="913619" y="1590041"/>
                    </a:lnTo>
                    <a:lnTo>
                      <a:pt x="911393" y="1584961"/>
                    </a:lnTo>
                    <a:lnTo>
                      <a:pt x="909485" y="1579246"/>
                    </a:lnTo>
                    <a:lnTo>
                      <a:pt x="907895" y="1573848"/>
                    </a:lnTo>
                    <a:lnTo>
                      <a:pt x="906941" y="1567816"/>
                    </a:lnTo>
                    <a:lnTo>
                      <a:pt x="906623" y="1562101"/>
                    </a:lnTo>
                    <a:lnTo>
                      <a:pt x="906623" y="1173163"/>
                    </a:lnTo>
                    <a:lnTo>
                      <a:pt x="899627" y="1169988"/>
                    </a:lnTo>
                    <a:lnTo>
                      <a:pt x="892313" y="1166813"/>
                    </a:lnTo>
                    <a:lnTo>
                      <a:pt x="885316" y="1163003"/>
                    </a:lnTo>
                    <a:lnTo>
                      <a:pt x="878638" y="1158558"/>
                    </a:lnTo>
                    <a:lnTo>
                      <a:pt x="871960" y="1154113"/>
                    </a:lnTo>
                    <a:lnTo>
                      <a:pt x="865282" y="1149033"/>
                    </a:lnTo>
                    <a:lnTo>
                      <a:pt x="858922" y="1143953"/>
                    </a:lnTo>
                    <a:lnTo>
                      <a:pt x="852879" y="1138238"/>
                    </a:lnTo>
                    <a:lnTo>
                      <a:pt x="847473" y="1132205"/>
                    </a:lnTo>
                    <a:lnTo>
                      <a:pt x="842385" y="1125855"/>
                    </a:lnTo>
                    <a:lnTo>
                      <a:pt x="837297" y="1119505"/>
                    </a:lnTo>
                    <a:lnTo>
                      <a:pt x="832845" y="1113473"/>
                    </a:lnTo>
                    <a:lnTo>
                      <a:pt x="828393" y="1106488"/>
                    </a:lnTo>
                    <a:lnTo>
                      <a:pt x="824577" y="1099503"/>
                    </a:lnTo>
                    <a:lnTo>
                      <a:pt x="821397" y="1092835"/>
                    </a:lnTo>
                    <a:lnTo>
                      <a:pt x="818216" y="1085850"/>
                    </a:lnTo>
                    <a:lnTo>
                      <a:pt x="815354" y="1078230"/>
                    </a:lnTo>
                    <a:lnTo>
                      <a:pt x="813128" y="1071245"/>
                    </a:lnTo>
                    <a:lnTo>
                      <a:pt x="811220" y="1063625"/>
                    </a:lnTo>
                    <a:lnTo>
                      <a:pt x="809630" y="1056323"/>
                    </a:lnTo>
                    <a:lnTo>
                      <a:pt x="808040" y="1048703"/>
                    </a:lnTo>
                    <a:lnTo>
                      <a:pt x="807086" y="1041400"/>
                    </a:lnTo>
                    <a:lnTo>
                      <a:pt x="806768" y="1033463"/>
                    </a:lnTo>
                    <a:lnTo>
                      <a:pt x="806450" y="1025843"/>
                    </a:lnTo>
                    <a:lnTo>
                      <a:pt x="806768" y="1018540"/>
                    </a:lnTo>
                    <a:lnTo>
                      <a:pt x="807086" y="1010920"/>
                    </a:lnTo>
                    <a:lnTo>
                      <a:pt x="808040" y="1002983"/>
                    </a:lnTo>
                    <a:lnTo>
                      <a:pt x="809630" y="995680"/>
                    </a:lnTo>
                    <a:lnTo>
                      <a:pt x="811220" y="988060"/>
                    </a:lnTo>
                    <a:lnTo>
                      <a:pt x="813128" y="981075"/>
                    </a:lnTo>
                    <a:lnTo>
                      <a:pt x="815354" y="973455"/>
                    </a:lnTo>
                    <a:lnTo>
                      <a:pt x="818216" y="966470"/>
                    </a:lnTo>
                    <a:lnTo>
                      <a:pt x="821397" y="959485"/>
                    </a:lnTo>
                    <a:lnTo>
                      <a:pt x="824577" y="952183"/>
                    </a:lnTo>
                    <a:lnTo>
                      <a:pt x="828393" y="945515"/>
                    </a:lnTo>
                    <a:lnTo>
                      <a:pt x="832845" y="938848"/>
                    </a:lnTo>
                    <a:lnTo>
                      <a:pt x="837297" y="932180"/>
                    </a:lnTo>
                    <a:lnTo>
                      <a:pt x="842385" y="925830"/>
                    </a:lnTo>
                    <a:lnTo>
                      <a:pt x="847473" y="920115"/>
                    </a:lnTo>
                    <a:lnTo>
                      <a:pt x="852879" y="914083"/>
                    </a:lnTo>
                    <a:lnTo>
                      <a:pt x="859240" y="908368"/>
                    </a:lnTo>
                    <a:lnTo>
                      <a:pt x="865282" y="902653"/>
                    </a:lnTo>
                    <a:lnTo>
                      <a:pt x="871960" y="897890"/>
                    </a:lnTo>
                    <a:lnTo>
                      <a:pt x="878638" y="893445"/>
                    </a:lnTo>
                    <a:lnTo>
                      <a:pt x="885316" y="889000"/>
                    </a:lnTo>
                    <a:lnTo>
                      <a:pt x="892313" y="885508"/>
                    </a:lnTo>
                    <a:lnTo>
                      <a:pt x="899627" y="882015"/>
                    </a:lnTo>
                    <a:lnTo>
                      <a:pt x="906941" y="878840"/>
                    </a:lnTo>
                    <a:lnTo>
                      <a:pt x="914573" y="875983"/>
                    </a:lnTo>
                    <a:lnTo>
                      <a:pt x="921887" y="873760"/>
                    </a:lnTo>
                    <a:lnTo>
                      <a:pt x="929520" y="872173"/>
                    </a:lnTo>
                    <a:lnTo>
                      <a:pt x="936834" y="870585"/>
                    </a:lnTo>
                    <a:lnTo>
                      <a:pt x="944784" y="869315"/>
                    </a:lnTo>
                    <a:lnTo>
                      <a:pt x="952734" y="868363"/>
                    </a:lnTo>
                    <a:lnTo>
                      <a:pt x="960685" y="868045"/>
                    </a:lnTo>
                    <a:lnTo>
                      <a:pt x="967999" y="867728"/>
                    </a:lnTo>
                    <a:lnTo>
                      <a:pt x="1216364" y="620078"/>
                    </a:lnTo>
                    <a:lnTo>
                      <a:pt x="1219862" y="616585"/>
                    </a:lnTo>
                    <a:lnTo>
                      <a:pt x="1223996" y="613410"/>
                    </a:lnTo>
                    <a:lnTo>
                      <a:pt x="1228130" y="610235"/>
                    </a:lnTo>
                    <a:lnTo>
                      <a:pt x="1232264" y="607060"/>
                    </a:lnTo>
                    <a:lnTo>
                      <a:pt x="1236398" y="604520"/>
                    </a:lnTo>
                    <a:lnTo>
                      <a:pt x="1240851" y="601980"/>
                    </a:lnTo>
                    <a:lnTo>
                      <a:pt x="1245621" y="599758"/>
                    </a:lnTo>
                    <a:lnTo>
                      <a:pt x="1250073" y="597535"/>
                    </a:lnTo>
                    <a:lnTo>
                      <a:pt x="1254843" y="596265"/>
                    </a:lnTo>
                    <a:lnTo>
                      <a:pt x="1259295" y="594678"/>
                    </a:lnTo>
                    <a:lnTo>
                      <a:pt x="1264065" y="593408"/>
                    </a:lnTo>
                    <a:lnTo>
                      <a:pt x="1268835" y="592138"/>
                    </a:lnTo>
                    <a:lnTo>
                      <a:pt x="1278694" y="590868"/>
                    </a:lnTo>
                    <a:lnTo>
                      <a:pt x="1288552" y="590550"/>
                    </a:lnTo>
                    <a:close/>
                    <a:moveTo>
                      <a:pt x="799395" y="26988"/>
                    </a:moveTo>
                    <a:lnTo>
                      <a:pt x="618825" y="785302"/>
                    </a:lnTo>
                    <a:lnTo>
                      <a:pt x="426196" y="592785"/>
                    </a:lnTo>
                    <a:lnTo>
                      <a:pt x="414454" y="608987"/>
                    </a:lnTo>
                    <a:lnTo>
                      <a:pt x="403030" y="625189"/>
                    </a:lnTo>
                    <a:lnTo>
                      <a:pt x="392240" y="641708"/>
                    </a:lnTo>
                    <a:lnTo>
                      <a:pt x="381450" y="658228"/>
                    </a:lnTo>
                    <a:lnTo>
                      <a:pt x="371295" y="674748"/>
                    </a:lnTo>
                    <a:lnTo>
                      <a:pt x="361775" y="691585"/>
                    </a:lnTo>
                    <a:lnTo>
                      <a:pt x="352254" y="709058"/>
                    </a:lnTo>
                    <a:lnTo>
                      <a:pt x="343369" y="726213"/>
                    </a:lnTo>
                    <a:lnTo>
                      <a:pt x="336387" y="741144"/>
                    </a:lnTo>
                    <a:lnTo>
                      <a:pt x="329088" y="756393"/>
                    </a:lnTo>
                    <a:lnTo>
                      <a:pt x="322741" y="771642"/>
                    </a:lnTo>
                    <a:lnTo>
                      <a:pt x="316711" y="786573"/>
                    </a:lnTo>
                    <a:lnTo>
                      <a:pt x="310365" y="801822"/>
                    </a:lnTo>
                    <a:lnTo>
                      <a:pt x="304652" y="817706"/>
                    </a:lnTo>
                    <a:lnTo>
                      <a:pt x="299257" y="832955"/>
                    </a:lnTo>
                    <a:lnTo>
                      <a:pt x="294180" y="848839"/>
                    </a:lnTo>
                    <a:lnTo>
                      <a:pt x="289420" y="864723"/>
                    </a:lnTo>
                    <a:lnTo>
                      <a:pt x="284977" y="880290"/>
                    </a:lnTo>
                    <a:lnTo>
                      <a:pt x="280851" y="896174"/>
                    </a:lnTo>
                    <a:lnTo>
                      <a:pt x="276726" y="912376"/>
                    </a:lnTo>
                    <a:lnTo>
                      <a:pt x="273235" y="927942"/>
                    </a:lnTo>
                    <a:lnTo>
                      <a:pt x="270062" y="944144"/>
                    </a:lnTo>
                    <a:lnTo>
                      <a:pt x="267523" y="960346"/>
                    </a:lnTo>
                    <a:lnTo>
                      <a:pt x="264667" y="976548"/>
                    </a:lnTo>
                    <a:lnTo>
                      <a:pt x="262128" y="992433"/>
                    </a:lnTo>
                    <a:lnTo>
                      <a:pt x="260224" y="1008634"/>
                    </a:lnTo>
                    <a:lnTo>
                      <a:pt x="258637" y="1024836"/>
                    </a:lnTo>
                    <a:lnTo>
                      <a:pt x="257050" y="1041038"/>
                    </a:lnTo>
                    <a:lnTo>
                      <a:pt x="256098" y="1057240"/>
                    </a:lnTo>
                    <a:lnTo>
                      <a:pt x="255464" y="1073760"/>
                    </a:lnTo>
                    <a:lnTo>
                      <a:pt x="254829" y="1089962"/>
                    </a:lnTo>
                    <a:lnTo>
                      <a:pt x="254829" y="1105846"/>
                    </a:lnTo>
                    <a:lnTo>
                      <a:pt x="254829" y="1122683"/>
                    </a:lnTo>
                    <a:lnTo>
                      <a:pt x="255464" y="1138568"/>
                    </a:lnTo>
                    <a:lnTo>
                      <a:pt x="256416" y="1155087"/>
                    </a:lnTo>
                    <a:lnTo>
                      <a:pt x="257050" y="1171289"/>
                    </a:lnTo>
                    <a:lnTo>
                      <a:pt x="258637" y="1187491"/>
                    </a:lnTo>
                    <a:lnTo>
                      <a:pt x="260224" y="1203693"/>
                    </a:lnTo>
                    <a:lnTo>
                      <a:pt x="262128" y="1219895"/>
                    </a:lnTo>
                    <a:lnTo>
                      <a:pt x="264667" y="1236097"/>
                    </a:lnTo>
                    <a:lnTo>
                      <a:pt x="267523" y="1251981"/>
                    </a:lnTo>
                    <a:lnTo>
                      <a:pt x="270379" y="1268183"/>
                    </a:lnTo>
                    <a:lnTo>
                      <a:pt x="273552" y="1284385"/>
                    </a:lnTo>
                    <a:lnTo>
                      <a:pt x="277361" y="1300269"/>
                    </a:lnTo>
                    <a:lnTo>
                      <a:pt x="281169" y="1316153"/>
                    </a:lnTo>
                    <a:lnTo>
                      <a:pt x="284977" y="1332038"/>
                    </a:lnTo>
                    <a:lnTo>
                      <a:pt x="289737" y="1347922"/>
                    </a:lnTo>
                    <a:lnTo>
                      <a:pt x="294497" y="1363488"/>
                    </a:lnTo>
                    <a:lnTo>
                      <a:pt x="299575" y="1379373"/>
                    </a:lnTo>
                    <a:lnTo>
                      <a:pt x="305287" y="1394622"/>
                    </a:lnTo>
                    <a:lnTo>
                      <a:pt x="310682" y="1410188"/>
                    </a:lnTo>
                    <a:lnTo>
                      <a:pt x="317029" y="1425437"/>
                    </a:lnTo>
                    <a:lnTo>
                      <a:pt x="323376" y="1440686"/>
                    </a:lnTo>
                    <a:lnTo>
                      <a:pt x="330040" y="1456252"/>
                    </a:lnTo>
                    <a:lnTo>
                      <a:pt x="337022" y="1471184"/>
                    </a:lnTo>
                    <a:lnTo>
                      <a:pt x="344003" y="1486115"/>
                    </a:lnTo>
                    <a:lnTo>
                      <a:pt x="351620" y="1501046"/>
                    </a:lnTo>
                    <a:lnTo>
                      <a:pt x="359553" y="1515660"/>
                    </a:lnTo>
                    <a:lnTo>
                      <a:pt x="367804" y="1530273"/>
                    </a:lnTo>
                    <a:lnTo>
                      <a:pt x="376373" y="1544887"/>
                    </a:lnTo>
                    <a:lnTo>
                      <a:pt x="384941" y="1558865"/>
                    </a:lnTo>
                    <a:lnTo>
                      <a:pt x="394461" y="1573161"/>
                    </a:lnTo>
                    <a:lnTo>
                      <a:pt x="403982" y="1587139"/>
                    </a:lnTo>
                    <a:lnTo>
                      <a:pt x="413819" y="1601117"/>
                    </a:lnTo>
                    <a:lnTo>
                      <a:pt x="423657" y="1614777"/>
                    </a:lnTo>
                    <a:lnTo>
                      <a:pt x="434130" y="1628120"/>
                    </a:lnTo>
                    <a:lnTo>
                      <a:pt x="444919" y="1641780"/>
                    </a:lnTo>
                    <a:lnTo>
                      <a:pt x="455709" y="1655123"/>
                    </a:lnTo>
                    <a:lnTo>
                      <a:pt x="466816" y="1668148"/>
                    </a:lnTo>
                    <a:lnTo>
                      <a:pt x="478558" y="1680856"/>
                    </a:lnTo>
                    <a:lnTo>
                      <a:pt x="490300" y="1693563"/>
                    </a:lnTo>
                    <a:lnTo>
                      <a:pt x="502676" y="1706270"/>
                    </a:lnTo>
                    <a:lnTo>
                      <a:pt x="512832" y="1716119"/>
                    </a:lnTo>
                    <a:lnTo>
                      <a:pt x="522987" y="1725967"/>
                    </a:lnTo>
                    <a:lnTo>
                      <a:pt x="533776" y="1735497"/>
                    </a:lnTo>
                    <a:lnTo>
                      <a:pt x="544249" y="1744710"/>
                    </a:lnTo>
                    <a:lnTo>
                      <a:pt x="555039" y="1753923"/>
                    </a:lnTo>
                    <a:lnTo>
                      <a:pt x="565511" y="1762818"/>
                    </a:lnTo>
                    <a:lnTo>
                      <a:pt x="587725" y="1780291"/>
                    </a:lnTo>
                    <a:lnTo>
                      <a:pt x="609939" y="1796811"/>
                    </a:lnTo>
                    <a:lnTo>
                      <a:pt x="633106" y="1812695"/>
                    </a:lnTo>
                    <a:lnTo>
                      <a:pt x="656589" y="1827626"/>
                    </a:lnTo>
                    <a:lnTo>
                      <a:pt x="680073" y="1841604"/>
                    </a:lnTo>
                    <a:lnTo>
                      <a:pt x="704509" y="1854629"/>
                    </a:lnTo>
                    <a:lnTo>
                      <a:pt x="728944" y="1867337"/>
                    </a:lnTo>
                    <a:lnTo>
                      <a:pt x="753697" y="1878774"/>
                    </a:lnTo>
                    <a:lnTo>
                      <a:pt x="778768" y="1889257"/>
                    </a:lnTo>
                    <a:lnTo>
                      <a:pt x="804155" y="1899741"/>
                    </a:lnTo>
                    <a:lnTo>
                      <a:pt x="829543" y="1908636"/>
                    </a:lnTo>
                    <a:lnTo>
                      <a:pt x="855566" y="1916896"/>
                    </a:lnTo>
                    <a:lnTo>
                      <a:pt x="881906" y="1923885"/>
                    </a:lnTo>
                    <a:lnTo>
                      <a:pt x="908245" y="1930556"/>
                    </a:lnTo>
                    <a:lnTo>
                      <a:pt x="934585" y="1936592"/>
                    </a:lnTo>
                    <a:lnTo>
                      <a:pt x="961242" y="1941357"/>
                    </a:lnTo>
                    <a:lnTo>
                      <a:pt x="988217" y="1945805"/>
                    </a:lnTo>
                    <a:lnTo>
                      <a:pt x="1014874" y="1948982"/>
                    </a:lnTo>
                    <a:lnTo>
                      <a:pt x="1042165" y="1951206"/>
                    </a:lnTo>
                    <a:lnTo>
                      <a:pt x="1068823" y="1952794"/>
                    </a:lnTo>
                    <a:lnTo>
                      <a:pt x="1095797" y="1953112"/>
                    </a:lnTo>
                    <a:lnTo>
                      <a:pt x="1123089" y="1953112"/>
                    </a:lnTo>
                    <a:lnTo>
                      <a:pt x="1150063" y="1951841"/>
                    </a:lnTo>
                    <a:lnTo>
                      <a:pt x="1177355" y="1950253"/>
                    </a:lnTo>
                    <a:lnTo>
                      <a:pt x="1204012" y="1947711"/>
                    </a:lnTo>
                    <a:lnTo>
                      <a:pt x="1231304" y="1944217"/>
                    </a:lnTo>
                    <a:lnTo>
                      <a:pt x="1257961" y="1939451"/>
                    </a:lnTo>
                    <a:lnTo>
                      <a:pt x="1284618" y="1934368"/>
                    </a:lnTo>
                    <a:lnTo>
                      <a:pt x="1311275" y="1928015"/>
                    </a:lnTo>
                    <a:lnTo>
                      <a:pt x="1258913" y="2147853"/>
                    </a:lnTo>
                    <a:lnTo>
                      <a:pt x="1246219" y="2200588"/>
                    </a:lnTo>
                    <a:lnTo>
                      <a:pt x="1220514" y="2203130"/>
                    </a:lnTo>
                    <a:lnTo>
                      <a:pt x="1195126" y="2205989"/>
                    </a:lnTo>
                    <a:lnTo>
                      <a:pt x="1169104" y="2207895"/>
                    </a:lnTo>
                    <a:lnTo>
                      <a:pt x="1143082" y="2209166"/>
                    </a:lnTo>
                    <a:lnTo>
                      <a:pt x="1117694" y="2209801"/>
                    </a:lnTo>
                    <a:lnTo>
                      <a:pt x="1091672" y="2209801"/>
                    </a:lnTo>
                    <a:lnTo>
                      <a:pt x="1065649" y="2209483"/>
                    </a:lnTo>
                    <a:lnTo>
                      <a:pt x="1039627" y="2208530"/>
                    </a:lnTo>
                    <a:lnTo>
                      <a:pt x="1013287" y="2206307"/>
                    </a:lnTo>
                    <a:lnTo>
                      <a:pt x="987265" y="2204083"/>
                    </a:lnTo>
                    <a:lnTo>
                      <a:pt x="961242" y="2201224"/>
                    </a:lnTo>
                    <a:lnTo>
                      <a:pt x="935537" y="2197411"/>
                    </a:lnTo>
                    <a:lnTo>
                      <a:pt x="909832" y="2193282"/>
                    </a:lnTo>
                    <a:lnTo>
                      <a:pt x="883810" y="2188199"/>
                    </a:lnTo>
                    <a:lnTo>
                      <a:pt x="857787" y="2182798"/>
                    </a:lnTo>
                    <a:lnTo>
                      <a:pt x="832400" y="2176762"/>
                    </a:lnTo>
                    <a:lnTo>
                      <a:pt x="832717" y="2174856"/>
                    </a:lnTo>
                    <a:lnTo>
                      <a:pt x="814946" y="2170091"/>
                    </a:lnTo>
                    <a:lnTo>
                      <a:pt x="797808" y="2165325"/>
                    </a:lnTo>
                    <a:lnTo>
                      <a:pt x="780037" y="2160242"/>
                    </a:lnTo>
                    <a:lnTo>
                      <a:pt x="762583" y="2154842"/>
                    </a:lnTo>
                    <a:lnTo>
                      <a:pt x="745446" y="2149441"/>
                    </a:lnTo>
                    <a:lnTo>
                      <a:pt x="727992" y="2143087"/>
                    </a:lnTo>
                    <a:lnTo>
                      <a:pt x="710856" y="2136734"/>
                    </a:lnTo>
                    <a:lnTo>
                      <a:pt x="693719" y="2130380"/>
                    </a:lnTo>
                    <a:lnTo>
                      <a:pt x="676900" y="2123391"/>
                    </a:lnTo>
                    <a:lnTo>
                      <a:pt x="660080" y="2116084"/>
                    </a:lnTo>
                    <a:lnTo>
                      <a:pt x="642943" y="2108777"/>
                    </a:lnTo>
                    <a:lnTo>
                      <a:pt x="626441" y="2100835"/>
                    </a:lnTo>
                    <a:lnTo>
                      <a:pt x="609939" y="2092893"/>
                    </a:lnTo>
                    <a:lnTo>
                      <a:pt x="593437" y="2084633"/>
                    </a:lnTo>
                    <a:lnTo>
                      <a:pt x="577253" y="2076056"/>
                    </a:lnTo>
                    <a:lnTo>
                      <a:pt x="561385" y="2067478"/>
                    </a:lnTo>
                    <a:lnTo>
                      <a:pt x="545201" y="2057948"/>
                    </a:lnTo>
                    <a:lnTo>
                      <a:pt x="529016" y="2048417"/>
                    </a:lnTo>
                    <a:lnTo>
                      <a:pt x="513149" y="2038887"/>
                    </a:lnTo>
                    <a:lnTo>
                      <a:pt x="497916" y="2028721"/>
                    </a:lnTo>
                    <a:lnTo>
                      <a:pt x="482049" y="2018555"/>
                    </a:lnTo>
                    <a:lnTo>
                      <a:pt x="466816" y="2007754"/>
                    </a:lnTo>
                    <a:lnTo>
                      <a:pt x="451901" y="1996952"/>
                    </a:lnTo>
                    <a:lnTo>
                      <a:pt x="436668" y="1985833"/>
                    </a:lnTo>
                    <a:lnTo>
                      <a:pt x="422070" y="1974397"/>
                    </a:lnTo>
                    <a:lnTo>
                      <a:pt x="407155" y="1962642"/>
                    </a:lnTo>
                    <a:lnTo>
                      <a:pt x="392557" y="1950888"/>
                    </a:lnTo>
                    <a:lnTo>
                      <a:pt x="378277" y="1938498"/>
                    </a:lnTo>
                    <a:lnTo>
                      <a:pt x="364313" y="1926109"/>
                    </a:lnTo>
                    <a:lnTo>
                      <a:pt x="350033" y="1913083"/>
                    </a:lnTo>
                    <a:lnTo>
                      <a:pt x="336387" y="1900058"/>
                    </a:lnTo>
                    <a:lnTo>
                      <a:pt x="322424" y="1886716"/>
                    </a:lnTo>
                    <a:lnTo>
                      <a:pt x="305604" y="1869243"/>
                    </a:lnTo>
                    <a:lnTo>
                      <a:pt x="289420" y="1852088"/>
                    </a:lnTo>
                    <a:lnTo>
                      <a:pt x="273235" y="1833980"/>
                    </a:lnTo>
                    <a:lnTo>
                      <a:pt x="258002" y="1815554"/>
                    </a:lnTo>
                    <a:lnTo>
                      <a:pt x="242452" y="1797446"/>
                    </a:lnTo>
                    <a:lnTo>
                      <a:pt x="228172" y="1779020"/>
                    </a:lnTo>
                    <a:lnTo>
                      <a:pt x="213891" y="1760277"/>
                    </a:lnTo>
                    <a:lnTo>
                      <a:pt x="200245" y="1741216"/>
                    </a:lnTo>
                    <a:lnTo>
                      <a:pt x="187234" y="1721837"/>
                    </a:lnTo>
                    <a:lnTo>
                      <a:pt x="174223" y="1702141"/>
                    </a:lnTo>
                    <a:lnTo>
                      <a:pt x="161846" y="1682444"/>
                    </a:lnTo>
                    <a:lnTo>
                      <a:pt x="150105" y="1662748"/>
                    </a:lnTo>
                    <a:lnTo>
                      <a:pt x="138363" y="1642734"/>
                    </a:lnTo>
                    <a:lnTo>
                      <a:pt x="127573" y="1622402"/>
                    </a:lnTo>
                    <a:lnTo>
                      <a:pt x="117101" y="1602388"/>
                    </a:lnTo>
                    <a:lnTo>
                      <a:pt x="106946" y="1581420"/>
                    </a:lnTo>
                    <a:lnTo>
                      <a:pt x="97425" y="1560453"/>
                    </a:lnTo>
                    <a:lnTo>
                      <a:pt x="87905" y="1539486"/>
                    </a:lnTo>
                    <a:lnTo>
                      <a:pt x="79336" y="1518836"/>
                    </a:lnTo>
                    <a:lnTo>
                      <a:pt x="71085" y="1497551"/>
                    </a:lnTo>
                    <a:lnTo>
                      <a:pt x="63152" y="1476267"/>
                    </a:lnTo>
                    <a:lnTo>
                      <a:pt x="56170" y="1454664"/>
                    </a:lnTo>
                    <a:lnTo>
                      <a:pt x="49189" y="1432744"/>
                    </a:lnTo>
                    <a:lnTo>
                      <a:pt x="42842" y="1411141"/>
                    </a:lnTo>
                    <a:lnTo>
                      <a:pt x="36495" y="1389539"/>
                    </a:lnTo>
                    <a:lnTo>
                      <a:pt x="31100" y="1367618"/>
                    </a:lnTo>
                    <a:lnTo>
                      <a:pt x="25705" y="1345380"/>
                    </a:lnTo>
                    <a:lnTo>
                      <a:pt x="21262" y="1323460"/>
                    </a:lnTo>
                    <a:lnTo>
                      <a:pt x="17137" y="1301222"/>
                    </a:lnTo>
                    <a:lnTo>
                      <a:pt x="13328" y="1278984"/>
                    </a:lnTo>
                    <a:lnTo>
                      <a:pt x="10155" y="1256746"/>
                    </a:lnTo>
                    <a:lnTo>
                      <a:pt x="7299" y="1234508"/>
                    </a:lnTo>
                    <a:lnTo>
                      <a:pt x="5077" y="1211953"/>
                    </a:lnTo>
                    <a:lnTo>
                      <a:pt x="2856" y="1189397"/>
                    </a:lnTo>
                    <a:lnTo>
                      <a:pt x="1587" y="1167159"/>
                    </a:lnTo>
                    <a:lnTo>
                      <a:pt x="317" y="1144604"/>
                    </a:lnTo>
                    <a:lnTo>
                      <a:pt x="0" y="1122048"/>
                    </a:lnTo>
                    <a:lnTo>
                      <a:pt x="0" y="1099810"/>
                    </a:lnTo>
                    <a:lnTo>
                      <a:pt x="0" y="1077254"/>
                    </a:lnTo>
                    <a:lnTo>
                      <a:pt x="635" y="1054699"/>
                    </a:lnTo>
                    <a:lnTo>
                      <a:pt x="2221" y="1032461"/>
                    </a:lnTo>
                    <a:lnTo>
                      <a:pt x="3808" y="1009905"/>
                    </a:lnTo>
                    <a:lnTo>
                      <a:pt x="5712" y="987350"/>
                    </a:lnTo>
                    <a:lnTo>
                      <a:pt x="8568" y="965429"/>
                    </a:lnTo>
                    <a:lnTo>
                      <a:pt x="11742" y="942874"/>
                    </a:lnTo>
                    <a:lnTo>
                      <a:pt x="14915" y="920636"/>
                    </a:lnTo>
                    <a:lnTo>
                      <a:pt x="19041" y="898398"/>
                    </a:lnTo>
                    <a:lnTo>
                      <a:pt x="23484" y="876478"/>
                    </a:lnTo>
                    <a:lnTo>
                      <a:pt x="28244" y="854240"/>
                    </a:lnTo>
                    <a:lnTo>
                      <a:pt x="33639" y="832319"/>
                    </a:lnTo>
                    <a:lnTo>
                      <a:pt x="39351" y="810717"/>
                    </a:lnTo>
                    <a:lnTo>
                      <a:pt x="45380" y="788479"/>
                    </a:lnTo>
                    <a:lnTo>
                      <a:pt x="52045" y="766876"/>
                    </a:lnTo>
                    <a:lnTo>
                      <a:pt x="59344" y="745591"/>
                    </a:lnTo>
                    <a:lnTo>
                      <a:pt x="66643" y="723989"/>
                    </a:lnTo>
                    <a:lnTo>
                      <a:pt x="74894" y="702704"/>
                    </a:lnTo>
                    <a:lnTo>
                      <a:pt x="83145" y="681737"/>
                    </a:lnTo>
                    <a:lnTo>
                      <a:pt x="92348" y="660452"/>
                    </a:lnTo>
                    <a:lnTo>
                      <a:pt x="101868" y="639802"/>
                    </a:lnTo>
                    <a:lnTo>
                      <a:pt x="111706" y="619153"/>
                    </a:lnTo>
                    <a:lnTo>
                      <a:pt x="121861" y="598821"/>
                    </a:lnTo>
                    <a:lnTo>
                      <a:pt x="132333" y="578171"/>
                    </a:lnTo>
                    <a:lnTo>
                      <a:pt x="143758" y="558157"/>
                    </a:lnTo>
                    <a:lnTo>
                      <a:pt x="155182" y="538143"/>
                    </a:lnTo>
                    <a:lnTo>
                      <a:pt x="165337" y="521623"/>
                    </a:lnTo>
                    <a:lnTo>
                      <a:pt x="175810" y="505422"/>
                    </a:lnTo>
                    <a:lnTo>
                      <a:pt x="186282" y="489220"/>
                    </a:lnTo>
                    <a:lnTo>
                      <a:pt x="197389" y="473018"/>
                    </a:lnTo>
                    <a:lnTo>
                      <a:pt x="208814" y="457451"/>
                    </a:lnTo>
                    <a:lnTo>
                      <a:pt x="220238" y="441567"/>
                    </a:lnTo>
                    <a:lnTo>
                      <a:pt x="231980" y="425683"/>
                    </a:lnTo>
                    <a:lnTo>
                      <a:pt x="244039" y="410434"/>
                    </a:lnTo>
                    <a:lnTo>
                      <a:pt x="41255" y="207115"/>
                    </a:lnTo>
                    <a:lnTo>
                      <a:pt x="799395" y="26988"/>
                    </a:lnTo>
                    <a:close/>
                    <a:moveTo>
                      <a:pt x="1115113" y="0"/>
                    </a:moveTo>
                    <a:lnTo>
                      <a:pt x="1141155" y="953"/>
                    </a:lnTo>
                    <a:lnTo>
                      <a:pt x="1167196" y="1906"/>
                    </a:lnTo>
                    <a:lnTo>
                      <a:pt x="1193555" y="3494"/>
                    </a:lnTo>
                    <a:lnTo>
                      <a:pt x="1219596" y="6035"/>
                    </a:lnTo>
                    <a:lnTo>
                      <a:pt x="1245320" y="9212"/>
                    </a:lnTo>
                    <a:lnTo>
                      <a:pt x="1271044" y="12706"/>
                    </a:lnTo>
                    <a:lnTo>
                      <a:pt x="1297085" y="17152"/>
                    </a:lnTo>
                    <a:lnTo>
                      <a:pt x="1323126" y="21599"/>
                    </a:lnTo>
                    <a:lnTo>
                      <a:pt x="1348532" y="27317"/>
                    </a:lnTo>
                    <a:lnTo>
                      <a:pt x="1374574" y="33670"/>
                    </a:lnTo>
                    <a:lnTo>
                      <a:pt x="1392676" y="38434"/>
                    </a:lnTo>
                    <a:lnTo>
                      <a:pt x="1410460" y="42881"/>
                    </a:lnTo>
                    <a:lnTo>
                      <a:pt x="1428244" y="48599"/>
                    </a:lnTo>
                    <a:lnTo>
                      <a:pt x="1445711" y="53999"/>
                    </a:lnTo>
                    <a:lnTo>
                      <a:pt x="1463495" y="60034"/>
                    </a:lnTo>
                    <a:lnTo>
                      <a:pt x="1480962" y="66387"/>
                    </a:lnTo>
                    <a:lnTo>
                      <a:pt x="1498746" y="72422"/>
                    </a:lnTo>
                    <a:lnTo>
                      <a:pt x="1515578" y="79092"/>
                    </a:lnTo>
                    <a:lnTo>
                      <a:pt x="1532727" y="86398"/>
                    </a:lnTo>
                    <a:lnTo>
                      <a:pt x="1549876" y="93703"/>
                    </a:lnTo>
                    <a:lnTo>
                      <a:pt x="1566708" y="101327"/>
                    </a:lnTo>
                    <a:lnTo>
                      <a:pt x="1583222" y="109585"/>
                    </a:lnTo>
                    <a:lnTo>
                      <a:pt x="1600053" y="117526"/>
                    </a:lnTo>
                    <a:lnTo>
                      <a:pt x="1616250" y="126103"/>
                    </a:lnTo>
                    <a:lnTo>
                      <a:pt x="1632764" y="134679"/>
                    </a:lnTo>
                    <a:lnTo>
                      <a:pt x="1648960" y="143890"/>
                    </a:lnTo>
                    <a:lnTo>
                      <a:pt x="1665157" y="152784"/>
                    </a:lnTo>
                    <a:lnTo>
                      <a:pt x="1681035" y="162631"/>
                    </a:lnTo>
                    <a:lnTo>
                      <a:pt x="1696597" y="172478"/>
                    </a:lnTo>
                    <a:lnTo>
                      <a:pt x="1712158" y="182325"/>
                    </a:lnTo>
                    <a:lnTo>
                      <a:pt x="1727402" y="193124"/>
                    </a:lnTo>
                    <a:lnTo>
                      <a:pt x="1742645" y="203606"/>
                    </a:lnTo>
                    <a:lnTo>
                      <a:pt x="1757572" y="214406"/>
                    </a:lnTo>
                    <a:lnTo>
                      <a:pt x="1772498" y="225206"/>
                    </a:lnTo>
                    <a:lnTo>
                      <a:pt x="1787106" y="236641"/>
                    </a:lnTo>
                    <a:lnTo>
                      <a:pt x="1801715" y="248711"/>
                    </a:lnTo>
                    <a:lnTo>
                      <a:pt x="1816323" y="260464"/>
                    </a:lnTo>
                    <a:lnTo>
                      <a:pt x="1830614" y="272534"/>
                    </a:lnTo>
                    <a:lnTo>
                      <a:pt x="1844270" y="284922"/>
                    </a:lnTo>
                    <a:lnTo>
                      <a:pt x="1857926" y="297310"/>
                    </a:lnTo>
                    <a:lnTo>
                      <a:pt x="1871582" y="310333"/>
                    </a:lnTo>
                    <a:lnTo>
                      <a:pt x="1884920" y="323356"/>
                    </a:lnTo>
                    <a:lnTo>
                      <a:pt x="1901751" y="340826"/>
                    </a:lnTo>
                    <a:lnTo>
                      <a:pt x="1918265" y="358296"/>
                    </a:lnTo>
                    <a:lnTo>
                      <a:pt x="1934144" y="376084"/>
                    </a:lnTo>
                    <a:lnTo>
                      <a:pt x="1949706" y="394190"/>
                    </a:lnTo>
                    <a:lnTo>
                      <a:pt x="1964632" y="412295"/>
                    </a:lnTo>
                    <a:lnTo>
                      <a:pt x="1979240" y="431036"/>
                    </a:lnTo>
                    <a:lnTo>
                      <a:pt x="1993531" y="449776"/>
                    </a:lnTo>
                    <a:lnTo>
                      <a:pt x="2007187" y="468835"/>
                    </a:lnTo>
                    <a:lnTo>
                      <a:pt x="2020525" y="487893"/>
                    </a:lnTo>
                    <a:lnTo>
                      <a:pt x="2033228" y="507587"/>
                    </a:lnTo>
                    <a:lnTo>
                      <a:pt x="2045931" y="527280"/>
                    </a:lnTo>
                    <a:lnTo>
                      <a:pt x="2057682" y="546974"/>
                    </a:lnTo>
                    <a:lnTo>
                      <a:pt x="2069114" y="567303"/>
                    </a:lnTo>
                    <a:lnTo>
                      <a:pt x="2080230" y="587314"/>
                    </a:lnTo>
                    <a:lnTo>
                      <a:pt x="2090710" y="607643"/>
                    </a:lnTo>
                    <a:lnTo>
                      <a:pt x="2100555" y="628607"/>
                    </a:lnTo>
                    <a:lnTo>
                      <a:pt x="2110399" y="648936"/>
                    </a:lnTo>
                    <a:lnTo>
                      <a:pt x="2119609" y="670218"/>
                    </a:lnTo>
                    <a:lnTo>
                      <a:pt x="2128184" y="691182"/>
                    </a:lnTo>
                    <a:lnTo>
                      <a:pt x="2136441" y="712464"/>
                    </a:lnTo>
                    <a:lnTo>
                      <a:pt x="2144380" y="733745"/>
                    </a:lnTo>
                    <a:lnTo>
                      <a:pt x="2151684" y="755345"/>
                    </a:lnTo>
                    <a:lnTo>
                      <a:pt x="2158354" y="776627"/>
                    </a:lnTo>
                    <a:lnTo>
                      <a:pt x="2165023" y="798544"/>
                    </a:lnTo>
                    <a:lnTo>
                      <a:pt x="2171057" y="820461"/>
                    </a:lnTo>
                    <a:lnTo>
                      <a:pt x="2176455" y="842378"/>
                    </a:lnTo>
                    <a:lnTo>
                      <a:pt x="2181537" y="863977"/>
                    </a:lnTo>
                    <a:lnTo>
                      <a:pt x="2186300" y="886530"/>
                    </a:lnTo>
                    <a:lnTo>
                      <a:pt x="2190429" y="908447"/>
                    </a:lnTo>
                    <a:lnTo>
                      <a:pt x="2194240" y="930681"/>
                    </a:lnTo>
                    <a:lnTo>
                      <a:pt x="2197416" y="952916"/>
                    </a:lnTo>
                    <a:lnTo>
                      <a:pt x="2200591" y="975151"/>
                    </a:lnTo>
                    <a:lnTo>
                      <a:pt x="2202814" y="997703"/>
                    </a:lnTo>
                    <a:lnTo>
                      <a:pt x="2204402" y="1019938"/>
                    </a:lnTo>
                    <a:lnTo>
                      <a:pt x="2205990" y="1042490"/>
                    </a:lnTo>
                    <a:lnTo>
                      <a:pt x="2207260" y="1065043"/>
                    </a:lnTo>
                    <a:lnTo>
                      <a:pt x="2207578" y="1087277"/>
                    </a:lnTo>
                    <a:lnTo>
                      <a:pt x="2208213" y="1109830"/>
                    </a:lnTo>
                    <a:lnTo>
                      <a:pt x="2207578" y="1132382"/>
                    </a:lnTo>
                    <a:lnTo>
                      <a:pt x="2206943" y="1154617"/>
                    </a:lnTo>
                    <a:lnTo>
                      <a:pt x="2205673" y="1177169"/>
                    </a:lnTo>
                    <a:lnTo>
                      <a:pt x="2203767" y="1199721"/>
                    </a:lnTo>
                    <a:lnTo>
                      <a:pt x="2201862" y="1221956"/>
                    </a:lnTo>
                    <a:lnTo>
                      <a:pt x="2199003" y="1244508"/>
                    </a:lnTo>
                    <a:lnTo>
                      <a:pt x="2195828" y="1267061"/>
                    </a:lnTo>
                    <a:lnTo>
                      <a:pt x="2192652" y="1288978"/>
                    </a:lnTo>
                    <a:lnTo>
                      <a:pt x="2188841" y="1310895"/>
                    </a:lnTo>
                    <a:lnTo>
                      <a:pt x="2184077" y="1333447"/>
                    </a:lnTo>
                    <a:lnTo>
                      <a:pt x="2179314" y="1355047"/>
                    </a:lnTo>
                    <a:lnTo>
                      <a:pt x="2173915" y="1377281"/>
                    </a:lnTo>
                    <a:lnTo>
                      <a:pt x="2168198" y="1399198"/>
                    </a:lnTo>
                    <a:lnTo>
                      <a:pt x="2162165" y="1420798"/>
                    </a:lnTo>
                    <a:lnTo>
                      <a:pt x="2155178" y="1442397"/>
                    </a:lnTo>
                    <a:lnTo>
                      <a:pt x="2148191" y="1464314"/>
                    </a:lnTo>
                    <a:lnTo>
                      <a:pt x="2140887" y="1485596"/>
                    </a:lnTo>
                    <a:lnTo>
                      <a:pt x="2132630" y="1506878"/>
                    </a:lnTo>
                    <a:lnTo>
                      <a:pt x="2124055" y="1527842"/>
                    </a:lnTo>
                    <a:lnTo>
                      <a:pt x="2115163" y="1548806"/>
                    </a:lnTo>
                    <a:lnTo>
                      <a:pt x="2105636" y="1569770"/>
                    </a:lnTo>
                    <a:lnTo>
                      <a:pt x="2095791" y="1590735"/>
                    </a:lnTo>
                    <a:lnTo>
                      <a:pt x="2085628" y="1611063"/>
                    </a:lnTo>
                    <a:lnTo>
                      <a:pt x="2075148" y="1631710"/>
                    </a:lnTo>
                    <a:lnTo>
                      <a:pt x="2063716" y="1651721"/>
                    </a:lnTo>
                    <a:lnTo>
                      <a:pt x="2052283" y="1671732"/>
                    </a:lnTo>
                    <a:lnTo>
                      <a:pt x="2041803" y="1687932"/>
                    </a:lnTo>
                    <a:lnTo>
                      <a:pt x="2031640" y="1704449"/>
                    </a:lnTo>
                    <a:lnTo>
                      <a:pt x="2021160" y="1720649"/>
                    </a:lnTo>
                    <a:lnTo>
                      <a:pt x="2010045" y="1736848"/>
                    </a:lnTo>
                    <a:lnTo>
                      <a:pt x="1998930" y="1752413"/>
                    </a:lnTo>
                    <a:lnTo>
                      <a:pt x="1987180" y="1768295"/>
                    </a:lnTo>
                    <a:lnTo>
                      <a:pt x="1975429" y="1783541"/>
                    </a:lnTo>
                    <a:lnTo>
                      <a:pt x="1963044" y="1798788"/>
                    </a:lnTo>
                    <a:lnTo>
                      <a:pt x="2166293" y="2002394"/>
                    </a:lnTo>
                    <a:lnTo>
                      <a:pt x="1407602" y="2182813"/>
                    </a:lnTo>
                    <a:lnTo>
                      <a:pt x="1588303" y="1424292"/>
                    </a:lnTo>
                    <a:lnTo>
                      <a:pt x="1780755" y="1616463"/>
                    </a:lnTo>
                    <a:lnTo>
                      <a:pt x="1792823" y="1600899"/>
                    </a:lnTo>
                    <a:lnTo>
                      <a:pt x="1804255" y="1584699"/>
                    </a:lnTo>
                    <a:lnTo>
                      <a:pt x="1815053" y="1568182"/>
                    </a:lnTo>
                    <a:lnTo>
                      <a:pt x="1825851" y="1551665"/>
                    </a:lnTo>
                    <a:lnTo>
                      <a:pt x="1836013" y="1534830"/>
                    </a:lnTo>
                    <a:lnTo>
                      <a:pt x="1845540" y="1517678"/>
                    </a:lnTo>
                    <a:lnTo>
                      <a:pt x="1855068" y="1500525"/>
                    </a:lnTo>
                    <a:lnTo>
                      <a:pt x="1863960" y="1483055"/>
                    </a:lnTo>
                    <a:lnTo>
                      <a:pt x="1870946" y="1468126"/>
                    </a:lnTo>
                    <a:lnTo>
                      <a:pt x="1878251" y="1453197"/>
                    </a:lnTo>
                    <a:lnTo>
                      <a:pt x="1884602" y="1438268"/>
                    </a:lnTo>
                    <a:lnTo>
                      <a:pt x="1891271" y="1422704"/>
                    </a:lnTo>
                    <a:lnTo>
                      <a:pt x="1896988" y="1407457"/>
                    </a:lnTo>
                    <a:lnTo>
                      <a:pt x="1902704" y="1392210"/>
                    </a:lnTo>
                    <a:lnTo>
                      <a:pt x="1908103" y="1376328"/>
                    </a:lnTo>
                    <a:lnTo>
                      <a:pt x="1913184" y="1360764"/>
                    </a:lnTo>
                    <a:lnTo>
                      <a:pt x="1917948" y="1344882"/>
                    </a:lnTo>
                    <a:lnTo>
                      <a:pt x="1922712" y="1329000"/>
                    </a:lnTo>
                    <a:lnTo>
                      <a:pt x="1926522" y="1313436"/>
                    </a:lnTo>
                    <a:lnTo>
                      <a:pt x="1930651" y="1297554"/>
                    </a:lnTo>
                    <a:lnTo>
                      <a:pt x="1934144" y="1281354"/>
                    </a:lnTo>
                    <a:lnTo>
                      <a:pt x="1937320" y="1265473"/>
                    </a:lnTo>
                    <a:lnTo>
                      <a:pt x="1940496" y="1249591"/>
                    </a:lnTo>
                    <a:lnTo>
                      <a:pt x="1942719" y="1233391"/>
                    </a:lnTo>
                    <a:lnTo>
                      <a:pt x="1944942" y="1217191"/>
                    </a:lnTo>
                    <a:lnTo>
                      <a:pt x="1947165" y="1200992"/>
                    </a:lnTo>
                    <a:lnTo>
                      <a:pt x="1949070" y="1184475"/>
                    </a:lnTo>
                    <a:lnTo>
                      <a:pt x="1950341" y="1168593"/>
                    </a:lnTo>
                    <a:lnTo>
                      <a:pt x="1951293" y="1152393"/>
                    </a:lnTo>
                    <a:lnTo>
                      <a:pt x="1952246" y="1135876"/>
                    </a:lnTo>
                    <a:lnTo>
                      <a:pt x="1952564" y="1119676"/>
                    </a:lnTo>
                    <a:lnTo>
                      <a:pt x="1952564" y="1103477"/>
                    </a:lnTo>
                    <a:lnTo>
                      <a:pt x="1952564" y="1086960"/>
                    </a:lnTo>
                    <a:lnTo>
                      <a:pt x="1952246" y="1070760"/>
                    </a:lnTo>
                    <a:lnTo>
                      <a:pt x="1951293" y="1054560"/>
                    </a:lnTo>
                    <a:lnTo>
                      <a:pt x="1950341" y="1038043"/>
                    </a:lnTo>
                    <a:lnTo>
                      <a:pt x="1948753" y="1021844"/>
                    </a:lnTo>
                    <a:lnTo>
                      <a:pt x="1947165" y="1005962"/>
                    </a:lnTo>
                    <a:lnTo>
                      <a:pt x="1944942" y="989762"/>
                    </a:lnTo>
                    <a:lnTo>
                      <a:pt x="1942719" y="973563"/>
                    </a:lnTo>
                    <a:lnTo>
                      <a:pt x="1939861" y="957363"/>
                    </a:lnTo>
                    <a:lnTo>
                      <a:pt x="1937320" y="941163"/>
                    </a:lnTo>
                    <a:lnTo>
                      <a:pt x="1933509" y="925599"/>
                    </a:lnTo>
                    <a:lnTo>
                      <a:pt x="1930016" y="909400"/>
                    </a:lnTo>
                    <a:lnTo>
                      <a:pt x="1926522" y="893518"/>
                    </a:lnTo>
                    <a:lnTo>
                      <a:pt x="1922394" y="877318"/>
                    </a:lnTo>
                    <a:lnTo>
                      <a:pt x="1917948" y="861754"/>
                    </a:lnTo>
                    <a:lnTo>
                      <a:pt x="1912867" y="845872"/>
                    </a:lnTo>
                    <a:lnTo>
                      <a:pt x="1907785" y="830625"/>
                    </a:lnTo>
                    <a:lnTo>
                      <a:pt x="1902704" y="814743"/>
                    </a:lnTo>
                    <a:lnTo>
                      <a:pt x="1896670" y="799497"/>
                    </a:lnTo>
                    <a:lnTo>
                      <a:pt x="1890636" y="784250"/>
                    </a:lnTo>
                    <a:lnTo>
                      <a:pt x="1883967" y="768686"/>
                    </a:lnTo>
                    <a:lnTo>
                      <a:pt x="1877298" y="753757"/>
                    </a:lnTo>
                    <a:lnTo>
                      <a:pt x="1870629" y="738510"/>
                    </a:lnTo>
                    <a:lnTo>
                      <a:pt x="1863325" y="723899"/>
                    </a:lnTo>
                    <a:lnTo>
                      <a:pt x="1855703" y="708970"/>
                    </a:lnTo>
                    <a:lnTo>
                      <a:pt x="1847763" y="694358"/>
                    </a:lnTo>
                    <a:lnTo>
                      <a:pt x="1839506" y="679747"/>
                    </a:lnTo>
                    <a:lnTo>
                      <a:pt x="1830932" y="665135"/>
                    </a:lnTo>
                    <a:lnTo>
                      <a:pt x="1822357" y="650524"/>
                    </a:lnTo>
                    <a:lnTo>
                      <a:pt x="1813147" y="636548"/>
                    </a:lnTo>
                    <a:lnTo>
                      <a:pt x="1803620" y="622572"/>
                    </a:lnTo>
                    <a:lnTo>
                      <a:pt x="1793775" y="608913"/>
                    </a:lnTo>
                    <a:lnTo>
                      <a:pt x="1783613" y="595255"/>
                    </a:lnTo>
                    <a:lnTo>
                      <a:pt x="1773450" y="581279"/>
                    </a:lnTo>
                    <a:lnTo>
                      <a:pt x="1762653" y="567938"/>
                    </a:lnTo>
                    <a:lnTo>
                      <a:pt x="1751855" y="554915"/>
                    </a:lnTo>
                    <a:lnTo>
                      <a:pt x="1740422" y="541892"/>
                    </a:lnTo>
                    <a:lnTo>
                      <a:pt x="1728672" y="528868"/>
                    </a:lnTo>
                    <a:lnTo>
                      <a:pt x="1716604" y="516481"/>
                    </a:lnTo>
                    <a:lnTo>
                      <a:pt x="1704536" y="503775"/>
                    </a:lnTo>
                    <a:lnTo>
                      <a:pt x="1694374" y="493611"/>
                    </a:lnTo>
                    <a:lnTo>
                      <a:pt x="1683576" y="483764"/>
                    </a:lnTo>
                    <a:lnTo>
                      <a:pt x="1673414" y="473917"/>
                    </a:lnTo>
                    <a:lnTo>
                      <a:pt x="1662298" y="464388"/>
                    </a:lnTo>
                    <a:lnTo>
                      <a:pt x="1651818" y="455176"/>
                    </a:lnTo>
                    <a:lnTo>
                      <a:pt x="1640703" y="445965"/>
                    </a:lnTo>
                    <a:lnTo>
                      <a:pt x="1629270" y="437071"/>
                    </a:lnTo>
                    <a:lnTo>
                      <a:pt x="1618155" y="428177"/>
                    </a:lnTo>
                    <a:lnTo>
                      <a:pt x="1607040" y="419918"/>
                    </a:lnTo>
                    <a:lnTo>
                      <a:pt x="1594972" y="411342"/>
                    </a:lnTo>
                    <a:lnTo>
                      <a:pt x="1583539" y="403401"/>
                    </a:lnTo>
                    <a:lnTo>
                      <a:pt x="1571789" y="395460"/>
                    </a:lnTo>
                    <a:lnTo>
                      <a:pt x="1559721" y="387519"/>
                    </a:lnTo>
                    <a:lnTo>
                      <a:pt x="1547971" y="380213"/>
                    </a:lnTo>
                    <a:lnTo>
                      <a:pt x="1535585" y="372590"/>
                    </a:lnTo>
                    <a:lnTo>
                      <a:pt x="1522882" y="365602"/>
                    </a:lnTo>
                    <a:lnTo>
                      <a:pt x="1510814" y="358296"/>
                    </a:lnTo>
                    <a:lnTo>
                      <a:pt x="1498111" y="351626"/>
                    </a:lnTo>
                    <a:lnTo>
                      <a:pt x="1485726" y="345591"/>
                    </a:lnTo>
                    <a:lnTo>
                      <a:pt x="1472705" y="339238"/>
                    </a:lnTo>
                    <a:lnTo>
                      <a:pt x="1460002" y="332885"/>
                    </a:lnTo>
                    <a:lnTo>
                      <a:pt x="1446981" y="326850"/>
                    </a:lnTo>
                    <a:lnTo>
                      <a:pt x="1433961" y="321450"/>
                    </a:lnTo>
                    <a:lnTo>
                      <a:pt x="1420622" y="316051"/>
                    </a:lnTo>
                    <a:lnTo>
                      <a:pt x="1407284" y="310651"/>
                    </a:lnTo>
                    <a:lnTo>
                      <a:pt x="1394263" y="305568"/>
                    </a:lnTo>
                    <a:lnTo>
                      <a:pt x="1380608" y="300804"/>
                    </a:lnTo>
                    <a:lnTo>
                      <a:pt x="1367269" y="296674"/>
                    </a:lnTo>
                    <a:lnTo>
                      <a:pt x="1353614" y="292228"/>
                    </a:lnTo>
                    <a:lnTo>
                      <a:pt x="1339958" y="288416"/>
                    </a:lnTo>
                    <a:lnTo>
                      <a:pt x="1326302" y="284287"/>
                    </a:lnTo>
                    <a:lnTo>
                      <a:pt x="1312329" y="280793"/>
                    </a:lnTo>
                    <a:lnTo>
                      <a:pt x="1286287" y="274440"/>
                    </a:lnTo>
                    <a:lnTo>
                      <a:pt x="1259928" y="269358"/>
                    </a:lnTo>
                    <a:lnTo>
                      <a:pt x="1234205" y="264593"/>
                    </a:lnTo>
                    <a:lnTo>
                      <a:pt x="1207528" y="261099"/>
                    </a:lnTo>
                    <a:lnTo>
                      <a:pt x="1181169" y="258558"/>
                    </a:lnTo>
                    <a:lnTo>
                      <a:pt x="1155446" y="256334"/>
                    </a:lnTo>
                    <a:lnTo>
                      <a:pt x="1129087" y="255381"/>
                    </a:lnTo>
                    <a:lnTo>
                      <a:pt x="1102410" y="254746"/>
                    </a:lnTo>
                    <a:lnTo>
                      <a:pt x="1076687" y="255699"/>
                    </a:lnTo>
                    <a:lnTo>
                      <a:pt x="1050328" y="256970"/>
                    </a:lnTo>
                    <a:lnTo>
                      <a:pt x="1024286" y="258875"/>
                    </a:lnTo>
                    <a:lnTo>
                      <a:pt x="998245" y="261417"/>
                    </a:lnTo>
                    <a:lnTo>
                      <a:pt x="972204" y="265546"/>
                    </a:lnTo>
                    <a:lnTo>
                      <a:pt x="946798" y="269993"/>
                    </a:lnTo>
                    <a:lnTo>
                      <a:pt x="921074" y="275075"/>
                    </a:lnTo>
                    <a:lnTo>
                      <a:pt x="895350" y="280793"/>
                    </a:lnTo>
                    <a:lnTo>
                      <a:pt x="947750" y="62257"/>
                    </a:lnTo>
                    <a:lnTo>
                      <a:pt x="960453" y="9847"/>
                    </a:lnTo>
                    <a:lnTo>
                      <a:pt x="986177" y="6670"/>
                    </a:lnTo>
                    <a:lnTo>
                      <a:pt x="1011583" y="4129"/>
                    </a:lnTo>
                    <a:lnTo>
                      <a:pt x="1037625" y="2541"/>
                    </a:lnTo>
                    <a:lnTo>
                      <a:pt x="1063666" y="953"/>
                    </a:lnTo>
                    <a:lnTo>
                      <a:pt x="1089072" y="635"/>
                    </a:lnTo>
                    <a:lnTo>
                      <a:pt x="111511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5566107" y="2557617"/>
              <a:ext cx="1123045" cy="1302732"/>
              <a:chOff x="5902096" y="2650185"/>
              <a:chExt cx="1123045" cy="1302732"/>
            </a:xfrm>
          </p:grpSpPr>
          <p:sp>
            <p:nvSpPr>
              <p:cNvPr id="14" name="六边形 13"/>
              <p:cNvSpPr/>
              <p:nvPr/>
            </p:nvSpPr>
            <p:spPr>
              <a:xfrm rot="5400000">
                <a:off x="5812253" y="2740028"/>
                <a:ext cx="1302732" cy="1123045"/>
              </a:xfrm>
              <a:prstGeom prst="hexagon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KSO_Shape"/>
              <p:cNvSpPr>
                <a:spLocks noChangeArrowheads="1"/>
              </p:cNvSpPr>
              <p:nvPr/>
            </p:nvSpPr>
            <p:spPr bwMode="auto">
              <a:xfrm>
                <a:off x="6218596" y="3069394"/>
                <a:ext cx="490046" cy="460643"/>
              </a:xfrm>
              <a:custGeom>
                <a:avLst/>
                <a:gdLst>
                  <a:gd name="T0" fmla="*/ 186557 w 1993900"/>
                  <a:gd name="T1" fmla="*/ 1472016 h 1873250"/>
                  <a:gd name="T2" fmla="*/ 1296550 w 1993900"/>
                  <a:gd name="T3" fmla="*/ 576666 h 1873250"/>
                  <a:gd name="T4" fmla="*/ 1153710 w 1993900"/>
                  <a:gd name="T5" fmla="*/ 1135821 h 1873250"/>
                  <a:gd name="T6" fmla="*/ 1097106 w 1993900"/>
                  <a:gd name="T7" fmla="*/ 797974 h 1873250"/>
                  <a:gd name="T8" fmla="*/ 1032144 w 1993900"/>
                  <a:gd name="T9" fmla="*/ 704592 h 1873250"/>
                  <a:gd name="T10" fmla="*/ 1078871 w 1993900"/>
                  <a:gd name="T11" fmla="*/ 694343 h 1873250"/>
                  <a:gd name="T12" fmla="*/ 1116861 w 1993900"/>
                  <a:gd name="T13" fmla="*/ 676502 h 1873250"/>
                  <a:gd name="T14" fmla="*/ 1146872 w 1993900"/>
                  <a:gd name="T15" fmla="*/ 652207 h 1873250"/>
                  <a:gd name="T16" fmla="*/ 1168526 w 1993900"/>
                  <a:gd name="T17" fmla="*/ 620700 h 1873250"/>
                  <a:gd name="T18" fmla="*/ 1184861 w 1993900"/>
                  <a:gd name="T19" fmla="*/ 576666 h 1873250"/>
                  <a:gd name="T20" fmla="*/ 568770 w 1993900"/>
                  <a:gd name="T21" fmla="*/ 1239833 h 1873250"/>
                  <a:gd name="T22" fmla="*/ 673241 w 1993900"/>
                  <a:gd name="T23" fmla="*/ 791901 h 1873250"/>
                  <a:gd name="T24" fmla="*/ 568770 w 1993900"/>
                  <a:gd name="T25" fmla="*/ 802909 h 1873250"/>
                  <a:gd name="T26" fmla="*/ 609419 w 1993900"/>
                  <a:gd name="T27" fmla="*/ 698519 h 1873250"/>
                  <a:gd name="T28" fmla="*/ 650068 w 1993900"/>
                  <a:gd name="T29" fmla="*/ 682954 h 1873250"/>
                  <a:gd name="T30" fmla="*/ 682739 w 1993900"/>
                  <a:gd name="T31" fmla="*/ 660938 h 1873250"/>
                  <a:gd name="T32" fmla="*/ 707052 w 1993900"/>
                  <a:gd name="T33" fmla="*/ 632088 h 1873250"/>
                  <a:gd name="T34" fmla="*/ 724147 w 1993900"/>
                  <a:gd name="T35" fmla="*/ 596405 h 1873250"/>
                  <a:gd name="T36" fmla="*/ 214659 w 1993900"/>
                  <a:gd name="T37" fmla="*/ 266708 h 1873250"/>
                  <a:gd name="T38" fmla="*/ 171803 w 1993900"/>
                  <a:gd name="T39" fmla="*/ 295920 h 1873250"/>
                  <a:gd name="T40" fmla="*/ 151323 w 1993900"/>
                  <a:gd name="T41" fmla="*/ 344102 h 1873250"/>
                  <a:gd name="T42" fmla="*/ 158150 w 1993900"/>
                  <a:gd name="T43" fmla="*/ 1583935 h 1873250"/>
                  <a:gd name="T44" fmla="*/ 190766 w 1993900"/>
                  <a:gd name="T45" fmla="*/ 1623770 h 1873250"/>
                  <a:gd name="T46" fmla="*/ 241586 w 1993900"/>
                  <a:gd name="T47" fmla="*/ 1639325 h 1873250"/>
                  <a:gd name="T48" fmla="*/ 1706270 w 1993900"/>
                  <a:gd name="T49" fmla="*/ 1627944 h 1873250"/>
                  <a:gd name="T50" fmla="*/ 1743058 w 1993900"/>
                  <a:gd name="T51" fmla="*/ 1591902 h 1873250"/>
                  <a:gd name="T52" fmla="*/ 1754056 w 1993900"/>
                  <a:gd name="T53" fmla="*/ 353207 h 1873250"/>
                  <a:gd name="T54" fmla="*/ 1738127 w 1993900"/>
                  <a:gd name="T55" fmla="*/ 302749 h 1873250"/>
                  <a:gd name="T56" fmla="*/ 1698306 w 1993900"/>
                  <a:gd name="T57" fmla="*/ 269743 h 1873250"/>
                  <a:gd name="T58" fmla="*/ 1541294 w 1993900"/>
                  <a:gd name="T59" fmla="*/ 323995 h 1873250"/>
                  <a:gd name="T60" fmla="*/ 334125 w 1993900"/>
                  <a:gd name="T61" fmla="*/ 262534 h 1873250"/>
                  <a:gd name="T62" fmla="*/ 1334979 w 1993900"/>
                  <a:gd name="T63" fmla="*/ 206006 h 1873250"/>
                  <a:gd name="T64" fmla="*/ 1663414 w 1993900"/>
                  <a:gd name="T65" fmla="*/ 111160 h 1873250"/>
                  <a:gd name="T66" fmla="*/ 1735094 w 1993900"/>
                  <a:gd name="T67" fmla="*/ 122162 h 1873250"/>
                  <a:gd name="T68" fmla="*/ 1798429 w 1993900"/>
                  <a:gd name="T69" fmla="*/ 152513 h 1873250"/>
                  <a:gd name="T70" fmla="*/ 1849629 w 1993900"/>
                  <a:gd name="T71" fmla="*/ 199557 h 1873250"/>
                  <a:gd name="T72" fmla="*/ 1886037 w 1993900"/>
                  <a:gd name="T73" fmla="*/ 259120 h 1873250"/>
                  <a:gd name="T74" fmla="*/ 1903862 w 1993900"/>
                  <a:gd name="T75" fmla="*/ 328927 h 1873250"/>
                  <a:gd name="T76" fmla="*/ 1902346 w 1993900"/>
                  <a:gd name="T77" fmla="*/ 1585453 h 1873250"/>
                  <a:gd name="T78" fmla="*/ 1881107 w 1993900"/>
                  <a:gd name="T79" fmla="*/ 1653362 h 1873250"/>
                  <a:gd name="T80" fmla="*/ 1842044 w 1993900"/>
                  <a:gd name="T81" fmla="*/ 1711029 h 1873250"/>
                  <a:gd name="T82" fmla="*/ 1788568 w 1993900"/>
                  <a:gd name="T83" fmla="*/ 1755417 h 1873250"/>
                  <a:gd name="T84" fmla="*/ 1723716 w 1993900"/>
                  <a:gd name="T85" fmla="*/ 1782733 h 1873250"/>
                  <a:gd name="T86" fmla="*/ 241586 w 1993900"/>
                  <a:gd name="T87" fmla="*/ 1790700 h 1873250"/>
                  <a:gd name="T88" fmla="*/ 169906 w 1993900"/>
                  <a:gd name="T89" fmla="*/ 1779698 h 1873250"/>
                  <a:gd name="T90" fmla="*/ 106191 w 1993900"/>
                  <a:gd name="T91" fmla="*/ 1748968 h 1873250"/>
                  <a:gd name="T92" fmla="*/ 54992 w 1993900"/>
                  <a:gd name="T93" fmla="*/ 1702303 h 1873250"/>
                  <a:gd name="T94" fmla="*/ 18963 w 1993900"/>
                  <a:gd name="T95" fmla="*/ 1642740 h 1873250"/>
                  <a:gd name="T96" fmla="*/ 1138 w 1993900"/>
                  <a:gd name="T97" fmla="*/ 1573312 h 1873250"/>
                  <a:gd name="T98" fmla="*/ 2655 w 1993900"/>
                  <a:gd name="T99" fmla="*/ 316408 h 1873250"/>
                  <a:gd name="T100" fmla="*/ 23514 w 1993900"/>
                  <a:gd name="T101" fmla="*/ 248497 h 1873250"/>
                  <a:gd name="T102" fmla="*/ 62577 w 1993900"/>
                  <a:gd name="T103" fmla="*/ 190451 h 1873250"/>
                  <a:gd name="T104" fmla="*/ 116432 w 1993900"/>
                  <a:gd name="T105" fmla="*/ 146064 h 1873250"/>
                  <a:gd name="T106" fmla="*/ 181284 w 1993900"/>
                  <a:gd name="T107" fmla="*/ 118748 h 1873250"/>
                  <a:gd name="T108" fmla="*/ 363706 w 1993900"/>
                  <a:gd name="T109" fmla="*/ 111160 h 187325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1993900" h="1873250">
                    <a:moveTo>
                      <a:pt x="195263" y="1631950"/>
                    </a:moveTo>
                    <a:lnTo>
                      <a:pt x="1766888" y="1631950"/>
                    </a:lnTo>
                    <a:lnTo>
                      <a:pt x="1766888" y="1663700"/>
                    </a:lnTo>
                    <a:lnTo>
                      <a:pt x="195263" y="1663700"/>
                    </a:lnTo>
                    <a:lnTo>
                      <a:pt x="195263" y="1631950"/>
                    </a:lnTo>
                    <a:close/>
                    <a:moveTo>
                      <a:pt x="195263" y="1539875"/>
                    </a:moveTo>
                    <a:lnTo>
                      <a:pt x="1766888" y="1539875"/>
                    </a:lnTo>
                    <a:lnTo>
                      <a:pt x="1766888" y="1570038"/>
                    </a:lnTo>
                    <a:lnTo>
                      <a:pt x="195263" y="1570038"/>
                    </a:lnTo>
                    <a:lnTo>
                      <a:pt x="195263" y="1539875"/>
                    </a:lnTo>
                    <a:close/>
                    <a:moveTo>
                      <a:pt x="1240155" y="603250"/>
                    </a:moveTo>
                    <a:lnTo>
                      <a:pt x="1357056" y="603250"/>
                    </a:lnTo>
                    <a:lnTo>
                      <a:pt x="1357056" y="1188182"/>
                    </a:lnTo>
                    <a:lnTo>
                      <a:pt x="1493838" y="1188182"/>
                    </a:lnTo>
                    <a:lnTo>
                      <a:pt x="1493838" y="1296988"/>
                    </a:lnTo>
                    <a:lnTo>
                      <a:pt x="1071563" y="1296988"/>
                    </a:lnTo>
                    <a:lnTo>
                      <a:pt x="1071563" y="1188182"/>
                    </a:lnTo>
                    <a:lnTo>
                      <a:pt x="1207550" y="1188182"/>
                    </a:lnTo>
                    <a:lnTo>
                      <a:pt x="1207550" y="820068"/>
                    </a:lnTo>
                    <a:lnTo>
                      <a:pt x="1201586" y="822053"/>
                    </a:lnTo>
                    <a:lnTo>
                      <a:pt x="1194826" y="824833"/>
                    </a:lnTo>
                    <a:lnTo>
                      <a:pt x="1180909" y="828407"/>
                    </a:lnTo>
                    <a:lnTo>
                      <a:pt x="1165402" y="831981"/>
                    </a:lnTo>
                    <a:lnTo>
                      <a:pt x="1148304" y="834760"/>
                    </a:lnTo>
                    <a:lnTo>
                      <a:pt x="1130809" y="837143"/>
                    </a:lnTo>
                    <a:lnTo>
                      <a:pt x="1111723" y="838732"/>
                    </a:lnTo>
                    <a:lnTo>
                      <a:pt x="1091842" y="839526"/>
                    </a:lnTo>
                    <a:lnTo>
                      <a:pt x="1071563" y="839923"/>
                    </a:lnTo>
                    <a:lnTo>
                      <a:pt x="1071563" y="738265"/>
                    </a:lnTo>
                    <a:lnTo>
                      <a:pt x="1080311" y="737073"/>
                    </a:lnTo>
                    <a:lnTo>
                      <a:pt x="1089456" y="735882"/>
                    </a:lnTo>
                    <a:lnTo>
                      <a:pt x="1097806" y="734294"/>
                    </a:lnTo>
                    <a:lnTo>
                      <a:pt x="1106156" y="732705"/>
                    </a:lnTo>
                    <a:lnTo>
                      <a:pt x="1114109" y="730720"/>
                    </a:lnTo>
                    <a:lnTo>
                      <a:pt x="1121664" y="728734"/>
                    </a:lnTo>
                    <a:lnTo>
                      <a:pt x="1129218" y="726352"/>
                    </a:lnTo>
                    <a:lnTo>
                      <a:pt x="1136376" y="723969"/>
                    </a:lnTo>
                    <a:lnTo>
                      <a:pt x="1143931" y="720792"/>
                    </a:lnTo>
                    <a:lnTo>
                      <a:pt x="1150690" y="718012"/>
                    </a:lnTo>
                    <a:lnTo>
                      <a:pt x="1156654" y="714438"/>
                    </a:lnTo>
                    <a:lnTo>
                      <a:pt x="1163016" y="711262"/>
                    </a:lnTo>
                    <a:lnTo>
                      <a:pt x="1168981" y="707688"/>
                    </a:lnTo>
                    <a:lnTo>
                      <a:pt x="1174945" y="704114"/>
                    </a:lnTo>
                    <a:lnTo>
                      <a:pt x="1180512" y="699746"/>
                    </a:lnTo>
                    <a:lnTo>
                      <a:pt x="1186079" y="695775"/>
                    </a:lnTo>
                    <a:lnTo>
                      <a:pt x="1191248" y="691407"/>
                    </a:lnTo>
                    <a:lnTo>
                      <a:pt x="1195621" y="686641"/>
                    </a:lnTo>
                    <a:lnTo>
                      <a:pt x="1200393" y="682273"/>
                    </a:lnTo>
                    <a:lnTo>
                      <a:pt x="1204767" y="677111"/>
                    </a:lnTo>
                    <a:lnTo>
                      <a:pt x="1208743" y="671551"/>
                    </a:lnTo>
                    <a:lnTo>
                      <a:pt x="1213117" y="666389"/>
                    </a:lnTo>
                    <a:lnTo>
                      <a:pt x="1216298" y="661227"/>
                    </a:lnTo>
                    <a:lnTo>
                      <a:pt x="1220274" y="655270"/>
                    </a:lnTo>
                    <a:lnTo>
                      <a:pt x="1223057" y="649314"/>
                    </a:lnTo>
                    <a:lnTo>
                      <a:pt x="1226636" y="643357"/>
                    </a:lnTo>
                    <a:lnTo>
                      <a:pt x="1229022" y="637003"/>
                    </a:lnTo>
                    <a:lnTo>
                      <a:pt x="1231407" y="630650"/>
                    </a:lnTo>
                    <a:lnTo>
                      <a:pt x="1234191" y="623899"/>
                    </a:lnTo>
                    <a:lnTo>
                      <a:pt x="1236179" y="617148"/>
                    </a:lnTo>
                    <a:lnTo>
                      <a:pt x="1240155" y="603250"/>
                    </a:lnTo>
                    <a:close/>
                    <a:moveTo>
                      <a:pt x="763507" y="603250"/>
                    </a:moveTo>
                    <a:lnTo>
                      <a:pt x="880806" y="603250"/>
                    </a:lnTo>
                    <a:lnTo>
                      <a:pt x="880806" y="1188182"/>
                    </a:lnTo>
                    <a:lnTo>
                      <a:pt x="1017588" y="1188182"/>
                    </a:lnTo>
                    <a:lnTo>
                      <a:pt x="1017588" y="1296988"/>
                    </a:lnTo>
                    <a:lnTo>
                      <a:pt x="595313" y="1296988"/>
                    </a:lnTo>
                    <a:lnTo>
                      <a:pt x="595313" y="1188182"/>
                    </a:lnTo>
                    <a:lnTo>
                      <a:pt x="731300" y="1188182"/>
                    </a:lnTo>
                    <a:lnTo>
                      <a:pt x="731300" y="820068"/>
                    </a:lnTo>
                    <a:lnTo>
                      <a:pt x="725336" y="822053"/>
                    </a:lnTo>
                    <a:lnTo>
                      <a:pt x="718576" y="824833"/>
                    </a:lnTo>
                    <a:lnTo>
                      <a:pt x="704659" y="828407"/>
                    </a:lnTo>
                    <a:lnTo>
                      <a:pt x="688754" y="831981"/>
                    </a:lnTo>
                    <a:lnTo>
                      <a:pt x="672054" y="834760"/>
                    </a:lnTo>
                    <a:lnTo>
                      <a:pt x="654161" y="837143"/>
                    </a:lnTo>
                    <a:lnTo>
                      <a:pt x="635473" y="838732"/>
                    </a:lnTo>
                    <a:lnTo>
                      <a:pt x="615592" y="839526"/>
                    </a:lnTo>
                    <a:lnTo>
                      <a:pt x="595313" y="839923"/>
                    </a:lnTo>
                    <a:lnTo>
                      <a:pt x="595313" y="738265"/>
                    </a:lnTo>
                    <a:lnTo>
                      <a:pt x="604061" y="737073"/>
                    </a:lnTo>
                    <a:lnTo>
                      <a:pt x="612809" y="735882"/>
                    </a:lnTo>
                    <a:lnTo>
                      <a:pt x="621159" y="734294"/>
                    </a:lnTo>
                    <a:lnTo>
                      <a:pt x="629906" y="732705"/>
                    </a:lnTo>
                    <a:lnTo>
                      <a:pt x="637859" y="730720"/>
                    </a:lnTo>
                    <a:lnTo>
                      <a:pt x="645414" y="728734"/>
                    </a:lnTo>
                    <a:lnTo>
                      <a:pt x="652968" y="726352"/>
                    </a:lnTo>
                    <a:lnTo>
                      <a:pt x="660126" y="723969"/>
                    </a:lnTo>
                    <a:lnTo>
                      <a:pt x="667283" y="720792"/>
                    </a:lnTo>
                    <a:lnTo>
                      <a:pt x="674042" y="718012"/>
                    </a:lnTo>
                    <a:lnTo>
                      <a:pt x="680404" y="714438"/>
                    </a:lnTo>
                    <a:lnTo>
                      <a:pt x="686766" y="711262"/>
                    </a:lnTo>
                    <a:lnTo>
                      <a:pt x="692731" y="707688"/>
                    </a:lnTo>
                    <a:lnTo>
                      <a:pt x="698695" y="704114"/>
                    </a:lnTo>
                    <a:lnTo>
                      <a:pt x="704262" y="699746"/>
                    </a:lnTo>
                    <a:lnTo>
                      <a:pt x="709431" y="695775"/>
                    </a:lnTo>
                    <a:lnTo>
                      <a:pt x="714600" y="691407"/>
                    </a:lnTo>
                    <a:lnTo>
                      <a:pt x="719371" y="686641"/>
                    </a:lnTo>
                    <a:lnTo>
                      <a:pt x="724143" y="682273"/>
                    </a:lnTo>
                    <a:lnTo>
                      <a:pt x="728119" y="677111"/>
                    </a:lnTo>
                    <a:lnTo>
                      <a:pt x="732493" y="671551"/>
                    </a:lnTo>
                    <a:lnTo>
                      <a:pt x="736469" y="666389"/>
                    </a:lnTo>
                    <a:lnTo>
                      <a:pt x="740048" y="661227"/>
                    </a:lnTo>
                    <a:lnTo>
                      <a:pt x="744024" y="655270"/>
                    </a:lnTo>
                    <a:lnTo>
                      <a:pt x="746807" y="649314"/>
                    </a:lnTo>
                    <a:lnTo>
                      <a:pt x="749988" y="643357"/>
                    </a:lnTo>
                    <a:lnTo>
                      <a:pt x="752772" y="637003"/>
                    </a:lnTo>
                    <a:lnTo>
                      <a:pt x="755157" y="630650"/>
                    </a:lnTo>
                    <a:lnTo>
                      <a:pt x="757941" y="623899"/>
                    </a:lnTo>
                    <a:lnTo>
                      <a:pt x="759929" y="617148"/>
                    </a:lnTo>
                    <a:lnTo>
                      <a:pt x="763507" y="603250"/>
                    </a:lnTo>
                    <a:close/>
                    <a:moveTo>
                      <a:pt x="252860" y="274637"/>
                    </a:moveTo>
                    <a:lnTo>
                      <a:pt x="243333" y="275431"/>
                    </a:lnTo>
                    <a:lnTo>
                      <a:pt x="233806" y="276622"/>
                    </a:lnTo>
                    <a:lnTo>
                      <a:pt x="224676" y="279003"/>
                    </a:lnTo>
                    <a:lnTo>
                      <a:pt x="216340" y="282178"/>
                    </a:lnTo>
                    <a:lnTo>
                      <a:pt x="207607" y="286147"/>
                    </a:lnTo>
                    <a:lnTo>
                      <a:pt x="199668" y="290909"/>
                    </a:lnTo>
                    <a:lnTo>
                      <a:pt x="192523" y="296465"/>
                    </a:lnTo>
                    <a:lnTo>
                      <a:pt x="185774" y="302815"/>
                    </a:lnTo>
                    <a:lnTo>
                      <a:pt x="179820" y="309562"/>
                    </a:lnTo>
                    <a:lnTo>
                      <a:pt x="174263" y="316706"/>
                    </a:lnTo>
                    <a:lnTo>
                      <a:pt x="169499" y="324644"/>
                    </a:lnTo>
                    <a:lnTo>
                      <a:pt x="165530" y="332581"/>
                    </a:lnTo>
                    <a:lnTo>
                      <a:pt x="162354" y="341312"/>
                    </a:lnTo>
                    <a:lnTo>
                      <a:pt x="159972" y="350837"/>
                    </a:lnTo>
                    <a:lnTo>
                      <a:pt x="158385" y="359965"/>
                    </a:lnTo>
                    <a:lnTo>
                      <a:pt x="157988" y="369490"/>
                    </a:lnTo>
                    <a:lnTo>
                      <a:pt x="157988" y="1619647"/>
                    </a:lnTo>
                    <a:lnTo>
                      <a:pt x="158385" y="1629569"/>
                    </a:lnTo>
                    <a:lnTo>
                      <a:pt x="159972" y="1639094"/>
                    </a:lnTo>
                    <a:lnTo>
                      <a:pt x="162354" y="1647825"/>
                    </a:lnTo>
                    <a:lnTo>
                      <a:pt x="165530" y="1656953"/>
                    </a:lnTo>
                    <a:lnTo>
                      <a:pt x="169499" y="1665288"/>
                    </a:lnTo>
                    <a:lnTo>
                      <a:pt x="174263" y="1672828"/>
                    </a:lnTo>
                    <a:lnTo>
                      <a:pt x="179820" y="1679972"/>
                    </a:lnTo>
                    <a:lnTo>
                      <a:pt x="185774" y="1686719"/>
                    </a:lnTo>
                    <a:lnTo>
                      <a:pt x="192523" y="1693069"/>
                    </a:lnTo>
                    <a:lnTo>
                      <a:pt x="199668" y="1698625"/>
                    </a:lnTo>
                    <a:lnTo>
                      <a:pt x="207607" y="1702991"/>
                    </a:lnTo>
                    <a:lnTo>
                      <a:pt x="216340" y="1707356"/>
                    </a:lnTo>
                    <a:lnTo>
                      <a:pt x="224676" y="1710531"/>
                    </a:lnTo>
                    <a:lnTo>
                      <a:pt x="233806" y="1712913"/>
                    </a:lnTo>
                    <a:lnTo>
                      <a:pt x="243333" y="1714103"/>
                    </a:lnTo>
                    <a:lnTo>
                      <a:pt x="252860" y="1714897"/>
                    </a:lnTo>
                    <a:lnTo>
                      <a:pt x="1741040" y="1714897"/>
                    </a:lnTo>
                    <a:lnTo>
                      <a:pt x="1750567" y="1714103"/>
                    </a:lnTo>
                    <a:lnTo>
                      <a:pt x="1759697" y="1712913"/>
                    </a:lnTo>
                    <a:lnTo>
                      <a:pt x="1769224" y="1710531"/>
                    </a:lnTo>
                    <a:lnTo>
                      <a:pt x="1777560" y="1707356"/>
                    </a:lnTo>
                    <a:lnTo>
                      <a:pt x="1785896" y="1702991"/>
                    </a:lnTo>
                    <a:lnTo>
                      <a:pt x="1794232" y="1698625"/>
                    </a:lnTo>
                    <a:lnTo>
                      <a:pt x="1801377" y="1693069"/>
                    </a:lnTo>
                    <a:lnTo>
                      <a:pt x="1808126" y="1686719"/>
                    </a:lnTo>
                    <a:lnTo>
                      <a:pt x="1813683" y="1679972"/>
                    </a:lnTo>
                    <a:lnTo>
                      <a:pt x="1819240" y="1672828"/>
                    </a:lnTo>
                    <a:lnTo>
                      <a:pt x="1824401" y="1665288"/>
                    </a:lnTo>
                    <a:lnTo>
                      <a:pt x="1828370" y="1656953"/>
                    </a:lnTo>
                    <a:lnTo>
                      <a:pt x="1831546" y="1647825"/>
                    </a:lnTo>
                    <a:lnTo>
                      <a:pt x="1833531" y="1639094"/>
                    </a:lnTo>
                    <a:lnTo>
                      <a:pt x="1835516" y="1629569"/>
                    </a:lnTo>
                    <a:lnTo>
                      <a:pt x="1835912" y="1619647"/>
                    </a:lnTo>
                    <a:lnTo>
                      <a:pt x="1835912" y="369490"/>
                    </a:lnTo>
                    <a:lnTo>
                      <a:pt x="1835516" y="359965"/>
                    </a:lnTo>
                    <a:lnTo>
                      <a:pt x="1833531" y="350837"/>
                    </a:lnTo>
                    <a:lnTo>
                      <a:pt x="1831546" y="341312"/>
                    </a:lnTo>
                    <a:lnTo>
                      <a:pt x="1828370" y="332581"/>
                    </a:lnTo>
                    <a:lnTo>
                      <a:pt x="1824401" y="324644"/>
                    </a:lnTo>
                    <a:lnTo>
                      <a:pt x="1819240" y="316706"/>
                    </a:lnTo>
                    <a:lnTo>
                      <a:pt x="1813683" y="309562"/>
                    </a:lnTo>
                    <a:lnTo>
                      <a:pt x="1808126" y="302815"/>
                    </a:lnTo>
                    <a:lnTo>
                      <a:pt x="1801377" y="296465"/>
                    </a:lnTo>
                    <a:lnTo>
                      <a:pt x="1794232" y="290909"/>
                    </a:lnTo>
                    <a:lnTo>
                      <a:pt x="1785896" y="286147"/>
                    </a:lnTo>
                    <a:lnTo>
                      <a:pt x="1777560" y="282178"/>
                    </a:lnTo>
                    <a:lnTo>
                      <a:pt x="1769224" y="279003"/>
                    </a:lnTo>
                    <a:lnTo>
                      <a:pt x="1759697" y="276622"/>
                    </a:lnTo>
                    <a:lnTo>
                      <a:pt x="1750567" y="275431"/>
                    </a:lnTo>
                    <a:lnTo>
                      <a:pt x="1741040" y="274637"/>
                    </a:lnTo>
                    <a:lnTo>
                      <a:pt x="1613221" y="274637"/>
                    </a:lnTo>
                    <a:lnTo>
                      <a:pt x="1613221" y="338931"/>
                    </a:lnTo>
                    <a:lnTo>
                      <a:pt x="1366316" y="338931"/>
                    </a:lnTo>
                    <a:lnTo>
                      <a:pt x="1366316" y="274637"/>
                    </a:lnTo>
                    <a:lnTo>
                      <a:pt x="596622" y="274637"/>
                    </a:lnTo>
                    <a:lnTo>
                      <a:pt x="596622" y="338931"/>
                    </a:lnTo>
                    <a:lnTo>
                      <a:pt x="349717" y="338931"/>
                    </a:lnTo>
                    <a:lnTo>
                      <a:pt x="349717" y="274637"/>
                    </a:lnTo>
                    <a:lnTo>
                      <a:pt x="252860" y="274637"/>
                    </a:lnTo>
                    <a:close/>
                    <a:moveTo>
                      <a:pt x="442207" y="0"/>
                    </a:moveTo>
                    <a:lnTo>
                      <a:pt x="565660" y="0"/>
                    </a:lnTo>
                    <a:lnTo>
                      <a:pt x="565660" y="116284"/>
                    </a:lnTo>
                    <a:lnTo>
                      <a:pt x="1397278" y="116284"/>
                    </a:lnTo>
                    <a:lnTo>
                      <a:pt x="1397278" y="215503"/>
                    </a:lnTo>
                    <a:lnTo>
                      <a:pt x="1397278" y="307975"/>
                    </a:lnTo>
                    <a:lnTo>
                      <a:pt x="1461188" y="307975"/>
                    </a:lnTo>
                    <a:lnTo>
                      <a:pt x="1461188" y="0"/>
                    </a:lnTo>
                    <a:lnTo>
                      <a:pt x="1551296" y="0"/>
                    </a:lnTo>
                    <a:lnTo>
                      <a:pt x="1551296" y="116284"/>
                    </a:lnTo>
                    <a:lnTo>
                      <a:pt x="1741040" y="116284"/>
                    </a:lnTo>
                    <a:lnTo>
                      <a:pt x="1754140" y="116681"/>
                    </a:lnTo>
                    <a:lnTo>
                      <a:pt x="1766446" y="117475"/>
                    </a:lnTo>
                    <a:lnTo>
                      <a:pt x="1779148" y="119062"/>
                    </a:lnTo>
                    <a:lnTo>
                      <a:pt x="1791851" y="121840"/>
                    </a:lnTo>
                    <a:lnTo>
                      <a:pt x="1804156" y="124222"/>
                    </a:lnTo>
                    <a:lnTo>
                      <a:pt x="1816065" y="127794"/>
                    </a:lnTo>
                    <a:lnTo>
                      <a:pt x="1827973" y="131762"/>
                    </a:lnTo>
                    <a:lnTo>
                      <a:pt x="1839088" y="136525"/>
                    </a:lnTo>
                    <a:lnTo>
                      <a:pt x="1850600" y="141684"/>
                    </a:lnTo>
                    <a:lnTo>
                      <a:pt x="1861318" y="147240"/>
                    </a:lnTo>
                    <a:lnTo>
                      <a:pt x="1872035" y="152797"/>
                    </a:lnTo>
                    <a:lnTo>
                      <a:pt x="1882356" y="159544"/>
                    </a:lnTo>
                    <a:lnTo>
                      <a:pt x="1892280" y="167084"/>
                    </a:lnTo>
                    <a:lnTo>
                      <a:pt x="1901807" y="174228"/>
                    </a:lnTo>
                    <a:lnTo>
                      <a:pt x="1911334" y="182165"/>
                    </a:lnTo>
                    <a:lnTo>
                      <a:pt x="1919670" y="190500"/>
                    </a:lnTo>
                    <a:lnTo>
                      <a:pt x="1928006" y="199231"/>
                    </a:lnTo>
                    <a:lnTo>
                      <a:pt x="1935945" y="208756"/>
                    </a:lnTo>
                    <a:lnTo>
                      <a:pt x="1943884" y="218281"/>
                    </a:lnTo>
                    <a:lnTo>
                      <a:pt x="1951029" y="228203"/>
                    </a:lnTo>
                    <a:lnTo>
                      <a:pt x="1957380" y="238125"/>
                    </a:lnTo>
                    <a:lnTo>
                      <a:pt x="1963732" y="249237"/>
                    </a:lnTo>
                    <a:lnTo>
                      <a:pt x="1968892" y="259953"/>
                    </a:lnTo>
                    <a:lnTo>
                      <a:pt x="1974052" y="271065"/>
                    </a:lnTo>
                    <a:lnTo>
                      <a:pt x="1978816" y="282575"/>
                    </a:lnTo>
                    <a:lnTo>
                      <a:pt x="1982389" y="294084"/>
                    </a:lnTo>
                    <a:lnTo>
                      <a:pt x="1985961" y="306387"/>
                    </a:lnTo>
                    <a:lnTo>
                      <a:pt x="1988740" y="318690"/>
                    </a:lnTo>
                    <a:lnTo>
                      <a:pt x="1991122" y="330994"/>
                    </a:lnTo>
                    <a:lnTo>
                      <a:pt x="1992709" y="344090"/>
                    </a:lnTo>
                    <a:lnTo>
                      <a:pt x="1993503" y="356790"/>
                    </a:lnTo>
                    <a:lnTo>
                      <a:pt x="1993900" y="369490"/>
                    </a:lnTo>
                    <a:lnTo>
                      <a:pt x="1993900" y="1619647"/>
                    </a:lnTo>
                    <a:lnTo>
                      <a:pt x="1993503" y="1632744"/>
                    </a:lnTo>
                    <a:lnTo>
                      <a:pt x="1992709" y="1645841"/>
                    </a:lnTo>
                    <a:lnTo>
                      <a:pt x="1991122" y="1658541"/>
                    </a:lnTo>
                    <a:lnTo>
                      <a:pt x="1988740" y="1670844"/>
                    </a:lnTo>
                    <a:lnTo>
                      <a:pt x="1985961" y="1682750"/>
                    </a:lnTo>
                    <a:lnTo>
                      <a:pt x="1982389" y="1695053"/>
                    </a:lnTo>
                    <a:lnTo>
                      <a:pt x="1978816" y="1706960"/>
                    </a:lnTo>
                    <a:lnTo>
                      <a:pt x="1974052" y="1718469"/>
                    </a:lnTo>
                    <a:lnTo>
                      <a:pt x="1968892" y="1729581"/>
                    </a:lnTo>
                    <a:lnTo>
                      <a:pt x="1963732" y="1740694"/>
                    </a:lnTo>
                    <a:lnTo>
                      <a:pt x="1957380" y="1751410"/>
                    </a:lnTo>
                    <a:lnTo>
                      <a:pt x="1951029" y="1761331"/>
                    </a:lnTo>
                    <a:lnTo>
                      <a:pt x="1943884" y="1771650"/>
                    </a:lnTo>
                    <a:lnTo>
                      <a:pt x="1935945" y="1780778"/>
                    </a:lnTo>
                    <a:lnTo>
                      <a:pt x="1928006" y="1789906"/>
                    </a:lnTo>
                    <a:lnTo>
                      <a:pt x="1919670" y="1799035"/>
                    </a:lnTo>
                    <a:lnTo>
                      <a:pt x="1911334" y="1807369"/>
                    </a:lnTo>
                    <a:lnTo>
                      <a:pt x="1901807" y="1815306"/>
                    </a:lnTo>
                    <a:lnTo>
                      <a:pt x="1892280" y="1822847"/>
                    </a:lnTo>
                    <a:lnTo>
                      <a:pt x="1882356" y="1829594"/>
                    </a:lnTo>
                    <a:lnTo>
                      <a:pt x="1872035" y="1836341"/>
                    </a:lnTo>
                    <a:lnTo>
                      <a:pt x="1861318" y="1842294"/>
                    </a:lnTo>
                    <a:lnTo>
                      <a:pt x="1850600" y="1848247"/>
                    </a:lnTo>
                    <a:lnTo>
                      <a:pt x="1839088" y="1853406"/>
                    </a:lnTo>
                    <a:lnTo>
                      <a:pt x="1827973" y="1857375"/>
                    </a:lnTo>
                    <a:lnTo>
                      <a:pt x="1816065" y="1861741"/>
                    </a:lnTo>
                    <a:lnTo>
                      <a:pt x="1804156" y="1864916"/>
                    </a:lnTo>
                    <a:lnTo>
                      <a:pt x="1791851" y="1868091"/>
                    </a:lnTo>
                    <a:lnTo>
                      <a:pt x="1779148" y="1870075"/>
                    </a:lnTo>
                    <a:lnTo>
                      <a:pt x="1766446" y="1871663"/>
                    </a:lnTo>
                    <a:lnTo>
                      <a:pt x="1754140" y="1872456"/>
                    </a:lnTo>
                    <a:lnTo>
                      <a:pt x="1741040" y="1873250"/>
                    </a:lnTo>
                    <a:lnTo>
                      <a:pt x="252860" y="1873250"/>
                    </a:lnTo>
                    <a:lnTo>
                      <a:pt x="239760" y="1872456"/>
                    </a:lnTo>
                    <a:lnTo>
                      <a:pt x="227058" y="1871663"/>
                    </a:lnTo>
                    <a:lnTo>
                      <a:pt x="214355" y="1870075"/>
                    </a:lnTo>
                    <a:lnTo>
                      <a:pt x="201653" y="1868091"/>
                    </a:lnTo>
                    <a:lnTo>
                      <a:pt x="189744" y="1864916"/>
                    </a:lnTo>
                    <a:lnTo>
                      <a:pt x="177835" y="1861741"/>
                    </a:lnTo>
                    <a:lnTo>
                      <a:pt x="165927" y="1857375"/>
                    </a:lnTo>
                    <a:lnTo>
                      <a:pt x="154018" y="1853406"/>
                    </a:lnTo>
                    <a:lnTo>
                      <a:pt x="143300" y="1848247"/>
                    </a:lnTo>
                    <a:lnTo>
                      <a:pt x="132186" y="1842294"/>
                    </a:lnTo>
                    <a:lnTo>
                      <a:pt x="121865" y="1836341"/>
                    </a:lnTo>
                    <a:lnTo>
                      <a:pt x="111147" y="1829594"/>
                    </a:lnTo>
                    <a:lnTo>
                      <a:pt x="101620" y="1822847"/>
                    </a:lnTo>
                    <a:lnTo>
                      <a:pt x="91696" y="1815306"/>
                    </a:lnTo>
                    <a:lnTo>
                      <a:pt x="82566" y="1807369"/>
                    </a:lnTo>
                    <a:lnTo>
                      <a:pt x="74230" y="1799035"/>
                    </a:lnTo>
                    <a:lnTo>
                      <a:pt x="65497" y="1789906"/>
                    </a:lnTo>
                    <a:lnTo>
                      <a:pt x="57558" y="1780778"/>
                    </a:lnTo>
                    <a:lnTo>
                      <a:pt x="50016" y="1771650"/>
                    </a:lnTo>
                    <a:lnTo>
                      <a:pt x="42871" y="1761331"/>
                    </a:lnTo>
                    <a:lnTo>
                      <a:pt x="36520" y="1751410"/>
                    </a:lnTo>
                    <a:lnTo>
                      <a:pt x="30168" y="1740694"/>
                    </a:lnTo>
                    <a:lnTo>
                      <a:pt x="24611" y="1729581"/>
                    </a:lnTo>
                    <a:lnTo>
                      <a:pt x="19848" y="1718469"/>
                    </a:lnTo>
                    <a:lnTo>
                      <a:pt x="15084" y="1706960"/>
                    </a:lnTo>
                    <a:lnTo>
                      <a:pt x="11115" y="1695053"/>
                    </a:lnTo>
                    <a:lnTo>
                      <a:pt x="7939" y="1682750"/>
                    </a:lnTo>
                    <a:lnTo>
                      <a:pt x="4763" y="1670844"/>
                    </a:lnTo>
                    <a:lnTo>
                      <a:pt x="2779" y="1658541"/>
                    </a:lnTo>
                    <a:lnTo>
                      <a:pt x="1191" y="1645841"/>
                    </a:lnTo>
                    <a:lnTo>
                      <a:pt x="0" y="1632744"/>
                    </a:lnTo>
                    <a:lnTo>
                      <a:pt x="0" y="1619647"/>
                    </a:lnTo>
                    <a:lnTo>
                      <a:pt x="0" y="369490"/>
                    </a:lnTo>
                    <a:lnTo>
                      <a:pt x="0" y="356790"/>
                    </a:lnTo>
                    <a:lnTo>
                      <a:pt x="1191" y="344090"/>
                    </a:lnTo>
                    <a:lnTo>
                      <a:pt x="2779" y="330994"/>
                    </a:lnTo>
                    <a:lnTo>
                      <a:pt x="4763" y="318690"/>
                    </a:lnTo>
                    <a:lnTo>
                      <a:pt x="7939" y="306387"/>
                    </a:lnTo>
                    <a:lnTo>
                      <a:pt x="11115" y="294084"/>
                    </a:lnTo>
                    <a:lnTo>
                      <a:pt x="15084" y="282575"/>
                    </a:lnTo>
                    <a:lnTo>
                      <a:pt x="19848" y="271065"/>
                    </a:lnTo>
                    <a:lnTo>
                      <a:pt x="24611" y="259953"/>
                    </a:lnTo>
                    <a:lnTo>
                      <a:pt x="30168" y="249237"/>
                    </a:lnTo>
                    <a:lnTo>
                      <a:pt x="36520" y="238125"/>
                    </a:lnTo>
                    <a:lnTo>
                      <a:pt x="42871" y="228203"/>
                    </a:lnTo>
                    <a:lnTo>
                      <a:pt x="50016" y="218281"/>
                    </a:lnTo>
                    <a:lnTo>
                      <a:pt x="57558" y="208756"/>
                    </a:lnTo>
                    <a:lnTo>
                      <a:pt x="65497" y="199231"/>
                    </a:lnTo>
                    <a:lnTo>
                      <a:pt x="74230" y="190500"/>
                    </a:lnTo>
                    <a:lnTo>
                      <a:pt x="82566" y="182165"/>
                    </a:lnTo>
                    <a:lnTo>
                      <a:pt x="91696" y="174228"/>
                    </a:lnTo>
                    <a:lnTo>
                      <a:pt x="101620" y="167084"/>
                    </a:lnTo>
                    <a:lnTo>
                      <a:pt x="111147" y="159544"/>
                    </a:lnTo>
                    <a:lnTo>
                      <a:pt x="121865" y="152797"/>
                    </a:lnTo>
                    <a:lnTo>
                      <a:pt x="132186" y="147240"/>
                    </a:lnTo>
                    <a:lnTo>
                      <a:pt x="143300" y="141684"/>
                    </a:lnTo>
                    <a:lnTo>
                      <a:pt x="154018" y="136525"/>
                    </a:lnTo>
                    <a:lnTo>
                      <a:pt x="165927" y="131762"/>
                    </a:lnTo>
                    <a:lnTo>
                      <a:pt x="177835" y="127794"/>
                    </a:lnTo>
                    <a:lnTo>
                      <a:pt x="189744" y="124222"/>
                    </a:lnTo>
                    <a:lnTo>
                      <a:pt x="201653" y="121840"/>
                    </a:lnTo>
                    <a:lnTo>
                      <a:pt x="214355" y="119062"/>
                    </a:lnTo>
                    <a:lnTo>
                      <a:pt x="227058" y="117475"/>
                    </a:lnTo>
                    <a:lnTo>
                      <a:pt x="239760" y="116681"/>
                    </a:lnTo>
                    <a:lnTo>
                      <a:pt x="252860" y="116284"/>
                    </a:lnTo>
                    <a:lnTo>
                      <a:pt x="380679" y="116284"/>
                    </a:lnTo>
                    <a:lnTo>
                      <a:pt x="380679" y="215503"/>
                    </a:lnTo>
                    <a:lnTo>
                      <a:pt x="380679" y="307975"/>
                    </a:lnTo>
                    <a:lnTo>
                      <a:pt x="442207" y="307975"/>
                    </a:lnTo>
                    <a:lnTo>
                      <a:pt x="442207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6" name="组合 15"/>
            <p:cNvGrpSpPr/>
            <p:nvPr/>
          </p:nvGrpSpPr>
          <p:grpSpPr>
            <a:xfrm>
              <a:off x="4965690" y="3631448"/>
              <a:ext cx="1123045" cy="1302732"/>
              <a:chOff x="5301679" y="3724016"/>
              <a:chExt cx="1123045" cy="1302732"/>
            </a:xfrm>
          </p:grpSpPr>
          <p:sp>
            <p:nvSpPr>
              <p:cNvPr id="17" name="六边形 16"/>
              <p:cNvSpPr/>
              <p:nvPr/>
            </p:nvSpPr>
            <p:spPr>
              <a:xfrm rot="5400000">
                <a:off x="5211836" y="3813859"/>
                <a:ext cx="1302732" cy="1123045"/>
              </a:xfrm>
              <a:prstGeom prst="hexagon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 bwMode="auto">
              <a:xfrm>
                <a:off x="5622788" y="4143426"/>
                <a:ext cx="480825" cy="453578"/>
              </a:xfrm>
              <a:custGeom>
                <a:avLst/>
                <a:gdLst>
                  <a:gd name="T0" fmla="*/ 186247 w 2959101"/>
                  <a:gd name="T1" fmla="*/ 1226349 h 2789237"/>
                  <a:gd name="T2" fmla="*/ 230689 w 2959101"/>
                  <a:gd name="T3" fmla="*/ 1237612 h 2789237"/>
                  <a:gd name="T4" fmla="*/ 288413 w 2959101"/>
                  <a:gd name="T5" fmla="*/ 1242988 h 2789237"/>
                  <a:gd name="T6" fmla="*/ 479719 w 2959101"/>
                  <a:gd name="T7" fmla="*/ 1671247 h 2789237"/>
                  <a:gd name="T8" fmla="*/ 447792 w 2959101"/>
                  <a:gd name="T9" fmla="*/ 1667919 h 2789237"/>
                  <a:gd name="T10" fmla="*/ 425571 w 2959101"/>
                  <a:gd name="T11" fmla="*/ 1655632 h 2789237"/>
                  <a:gd name="T12" fmla="*/ 406415 w 2959101"/>
                  <a:gd name="T13" fmla="*/ 1632337 h 2789237"/>
                  <a:gd name="T14" fmla="*/ 1684037 w 2959101"/>
                  <a:gd name="T15" fmla="*/ 1235155 h 2789237"/>
                  <a:gd name="T16" fmla="*/ 1739462 w 2959101"/>
                  <a:gd name="T17" fmla="*/ 1231059 h 2789237"/>
                  <a:gd name="T18" fmla="*/ 1778540 w 2959101"/>
                  <a:gd name="T19" fmla="*/ 1219540 h 2789237"/>
                  <a:gd name="T20" fmla="*/ 1816086 w 2959101"/>
                  <a:gd name="T21" fmla="*/ 1198804 h 2789237"/>
                  <a:gd name="T22" fmla="*/ 1573698 w 2959101"/>
                  <a:gd name="T23" fmla="*/ 1645505 h 2789237"/>
                  <a:gd name="T24" fmla="*/ 1560927 w 2959101"/>
                  <a:gd name="T25" fmla="*/ 1659840 h 2789237"/>
                  <a:gd name="T26" fmla="*/ 1547390 w 2959101"/>
                  <a:gd name="T27" fmla="*/ 1666496 h 2789237"/>
                  <a:gd name="T28" fmla="*/ 1509589 w 2959101"/>
                  <a:gd name="T29" fmla="*/ 1671104 h 2789237"/>
                  <a:gd name="T30" fmla="*/ 1044479 w 2959101"/>
                  <a:gd name="T31" fmla="*/ 1465033 h 2789237"/>
                  <a:gd name="T32" fmla="*/ 653055 w 2959101"/>
                  <a:gd name="T33" fmla="*/ 989868 h 2789237"/>
                  <a:gd name="T34" fmla="*/ 262244 w 2959101"/>
                  <a:gd name="T35" fmla="*/ 1208432 h 2789237"/>
                  <a:gd name="T36" fmla="*/ 203201 w 2959101"/>
                  <a:gd name="T37" fmla="*/ 1197683 h 2789237"/>
                  <a:gd name="T38" fmla="*/ 151059 w 2959101"/>
                  <a:gd name="T39" fmla="*/ 1173369 h 2789237"/>
                  <a:gd name="T40" fmla="*/ 106841 w 2959101"/>
                  <a:gd name="T41" fmla="*/ 1139075 h 2789237"/>
                  <a:gd name="T42" fmla="*/ 72846 w 2959101"/>
                  <a:gd name="T43" fmla="*/ 1097359 h 2789237"/>
                  <a:gd name="T44" fmla="*/ 49586 w 2959101"/>
                  <a:gd name="T45" fmla="*/ 1051547 h 2789237"/>
                  <a:gd name="T46" fmla="*/ 39874 w 2959101"/>
                  <a:gd name="T47" fmla="*/ 1004712 h 2789237"/>
                  <a:gd name="T48" fmla="*/ 44474 w 2959101"/>
                  <a:gd name="T49" fmla="*/ 953782 h 2789237"/>
                  <a:gd name="T50" fmla="*/ 156427 w 2959101"/>
                  <a:gd name="T51" fmla="*/ 723445 h 2789237"/>
                  <a:gd name="T52" fmla="*/ 1881769 w 2959101"/>
                  <a:gd name="T53" fmla="*/ 891877 h 2789237"/>
                  <a:gd name="T54" fmla="*/ 1894788 w 2959101"/>
                  <a:gd name="T55" fmla="*/ 923328 h 2789237"/>
                  <a:gd name="T56" fmla="*/ 1902958 w 2959101"/>
                  <a:gd name="T57" fmla="*/ 957080 h 2789237"/>
                  <a:gd name="T58" fmla="*/ 1904745 w 2959101"/>
                  <a:gd name="T59" fmla="*/ 994156 h 2789237"/>
                  <a:gd name="T60" fmla="*/ 1893767 w 2959101"/>
                  <a:gd name="T61" fmla="*/ 1047342 h 2789237"/>
                  <a:gd name="T62" fmla="*/ 1869771 w 2959101"/>
                  <a:gd name="T63" fmla="*/ 1095413 h 2789237"/>
                  <a:gd name="T64" fmla="*/ 1834797 w 2959101"/>
                  <a:gd name="T65" fmla="*/ 1136069 h 2789237"/>
                  <a:gd name="T66" fmla="*/ 1792164 w 2959101"/>
                  <a:gd name="T67" fmla="*/ 1167520 h 2789237"/>
                  <a:gd name="T68" fmla="*/ 1744425 w 2959101"/>
                  <a:gd name="T69" fmla="*/ 1188999 h 2789237"/>
                  <a:gd name="T70" fmla="*/ 1694645 w 2959101"/>
                  <a:gd name="T71" fmla="*/ 1198460 h 2789237"/>
                  <a:gd name="T72" fmla="*/ 1531517 w 2959101"/>
                  <a:gd name="T73" fmla="*/ 727463 h 2789237"/>
                  <a:gd name="T74" fmla="*/ 1310612 w 2959101"/>
                  <a:gd name="T75" fmla="*/ 512 h 2789237"/>
                  <a:gd name="T76" fmla="*/ 1333869 w 2959101"/>
                  <a:gd name="T77" fmla="*/ 7934 h 2789237"/>
                  <a:gd name="T78" fmla="*/ 1352526 w 2959101"/>
                  <a:gd name="T79" fmla="*/ 26874 h 2789237"/>
                  <a:gd name="T80" fmla="*/ 1493861 w 2959101"/>
                  <a:gd name="T81" fmla="*/ 264384 h 2789237"/>
                  <a:gd name="T82" fmla="*/ 892487 w 2959101"/>
                  <a:gd name="T83" fmla="*/ 95976 h 2789237"/>
                  <a:gd name="T84" fmla="*/ 832682 w 2959101"/>
                  <a:gd name="T85" fmla="*/ 21499 h 2789237"/>
                  <a:gd name="T86" fmla="*/ 658932 w 2959101"/>
                  <a:gd name="T87" fmla="*/ 0 h 2789237"/>
                  <a:gd name="T88" fmla="*/ 706710 w 2959101"/>
                  <a:gd name="T89" fmla="*/ 3069 h 2789237"/>
                  <a:gd name="T90" fmla="*/ 746568 w 2959101"/>
                  <a:gd name="T91" fmla="*/ 12022 h 2789237"/>
                  <a:gd name="T92" fmla="*/ 779783 w 2959101"/>
                  <a:gd name="T93" fmla="*/ 26347 h 2789237"/>
                  <a:gd name="T94" fmla="*/ 807888 w 2959101"/>
                  <a:gd name="T95" fmla="*/ 45788 h 2789237"/>
                  <a:gd name="T96" fmla="*/ 831905 w 2959101"/>
                  <a:gd name="T97" fmla="*/ 69578 h 2789237"/>
                  <a:gd name="T98" fmla="*/ 862565 w 2959101"/>
                  <a:gd name="T99" fmla="*/ 112553 h 2789237"/>
                  <a:gd name="T100" fmla="*/ 861798 w 2959101"/>
                  <a:gd name="T101" fmla="*/ 328704 h 2789237"/>
                  <a:gd name="T102" fmla="*/ 501800 w 2959101"/>
                  <a:gd name="T103" fmla="*/ 83903 h 2789237"/>
                  <a:gd name="T104" fmla="*/ 531183 w 2959101"/>
                  <a:gd name="T105" fmla="*/ 43998 h 2789237"/>
                  <a:gd name="T106" fmla="*/ 566697 w 2959101"/>
                  <a:gd name="T107" fmla="*/ 17394 h 2789237"/>
                  <a:gd name="T108" fmla="*/ 612431 w 2959101"/>
                  <a:gd name="T109" fmla="*/ 3325 h 2789237"/>
                  <a:gd name="T110" fmla="*/ 658932 w 2959101"/>
                  <a:gd name="T111" fmla="*/ 0 h 2789237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959101" h="2789237">
                    <a:moveTo>
                      <a:pt x="230188" y="1878012"/>
                    </a:moveTo>
                    <a:lnTo>
                      <a:pt x="253199" y="1889137"/>
                    </a:lnTo>
                    <a:lnTo>
                      <a:pt x="265102" y="1894302"/>
                    </a:lnTo>
                    <a:lnTo>
                      <a:pt x="277004" y="1898673"/>
                    </a:lnTo>
                    <a:lnTo>
                      <a:pt x="289303" y="1903440"/>
                    </a:lnTo>
                    <a:lnTo>
                      <a:pt x="301999" y="1907414"/>
                    </a:lnTo>
                    <a:lnTo>
                      <a:pt x="315092" y="1911387"/>
                    </a:lnTo>
                    <a:lnTo>
                      <a:pt x="328978" y="1914963"/>
                    </a:lnTo>
                    <a:lnTo>
                      <a:pt x="343657" y="1918538"/>
                    </a:lnTo>
                    <a:lnTo>
                      <a:pt x="358337" y="1920922"/>
                    </a:lnTo>
                    <a:lnTo>
                      <a:pt x="374207" y="1923704"/>
                    </a:lnTo>
                    <a:lnTo>
                      <a:pt x="391267" y="1925690"/>
                    </a:lnTo>
                    <a:lnTo>
                      <a:pt x="408724" y="1927279"/>
                    </a:lnTo>
                    <a:lnTo>
                      <a:pt x="427767" y="1928471"/>
                    </a:lnTo>
                    <a:lnTo>
                      <a:pt x="448001" y="1929266"/>
                    </a:lnTo>
                    <a:lnTo>
                      <a:pt x="469029" y="1929266"/>
                    </a:lnTo>
                    <a:lnTo>
                      <a:pt x="1446213" y="1929266"/>
                    </a:lnTo>
                    <a:lnTo>
                      <a:pt x="1293069" y="2273739"/>
                    </a:lnTo>
                    <a:lnTo>
                      <a:pt x="1446213" y="2593975"/>
                    </a:lnTo>
                    <a:lnTo>
                      <a:pt x="745164" y="2593975"/>
                    </a:lnTo>
                    <a:lnTo>
                      <a:pt x="733261" y="2593975"/>
                    </a:lnTo>
                    <a:lnTo>
                      <a:pt x="722946" y="2593181"/>
                    </a:lnTo>
                    <a:lnTo>
                      <a:pt x="713424" y="2591989"/>
                    </a:lnTo>
                    <a:lnTo>
                      <a:pt x="703902" y="2590399"/>
                    </a:lnTo>
                    <a:lnTo>
                      <a:pt x="695571" y="2588810"/>
                    </a:lnTo>
                    <a:lnTo>
                      <a:pt x="688032" y="2586029"/>
                    </a:lnTo>
                    <a:lnTo>
                      <a:pt x="680891" y="2582850"/>
                    </a:lnTo>
                    <a:lnTo>
                      <a:pt x="673750" y="2578877"/>
                    </a:lnTo>
                    <a:lnTo>
                      <a:pt x="667402" y="2574507"/>
                    </a:lnTo>
                    <a:lnTo>
                      <a:pt x="661054" y="2569739"/>
                    </a:lnTo>
                    <a:lnTo>
                      <a:pt x="655103" y="2564177"/>
                    </a:lnTo>
                    <a:lnTo>
                      <a:pt x="649151" y="2557422"/>
                    </a:lnTo>
                    <a:lnTo>
                      <a:pt x="643200" y="2550668"/>
                    </a:lnTo>
                    <a:lnTo>
                      <a:pt x="637646" y="2542324"/>
                    </a:lnTo>
                    <a:lnTo>
                      <a:pt x="631298" y="2533583"/>
                    </a:lnTo>
                    <a:lnTo>
                      <a:pt x="625347" y="2523650"/>
                    </a:lnTo>
                    <a:lnTo>
                      <a:pt x="230188" y="1878012"/>
                    </a:lnTo>
                    <a:close/>
                    <a:moveTo>
                      <a:pt x="1932679" y="1738312"/>
                    </a:moveTo>
                    <a:lnTo>
                      <a:pt x="1932679" y="1917109"/>
                    </a:lnTo>
                    <a:lnTo>
                      <a:pt x="2615872" y="1917109"/>
                    </a:lnTo>
                    <a:lnTo>
                      <a:pt x="2636106" y="1916711"/>
                    </a:lnTo>
                    <a:lnTo>
                      <a:pt x="2654356" y="1915917"/>
                    </a:lnTo>
                    <a:lnTo>
                      <a:pt x="2671416" y="1914725"/>
                    </a:lnTo>
                    <a:lnTo>
                      <a:pt x="2687286" y="1912738"/>
                    </a:lnTo>
                    <a:lnTo>
                      <a:pt x="2701965" y="1910751"/>
                    </a:lnTo>
                    <a:lnTo>
                      <a:pt x="2715851" y="1907970"/>
                    </a:lnTo>
                    <a:lnTo>
                      <a:pt x="2728547" y="1904791"/>
                    </a:lnTo>
                    <a:lnTo>
                      <a:pt x="2740449" y="1901216"/>
                    </a:lnTo>
                    <a:lnTo>
                      <a:pt x="2751955" y="1897640"/>
                    </a:lnTo>
                    <a:lnTo>
                      <a:pt x="2762667" y="1892872"/>
                    </a:lnTo>
                    <a:lnTo>
                      <a:pt x="2772982" y="1888104"/>
                    </a:lnTo>
                    <a:lnTo>
                      <a:pt x="2782901" y="1883336"/>
                    </a:lnTo>
                    <a:lnTo>
                      <a:pt x="2792423" y="1878171"/>
                    </a:lnTo>
                    <a:lnTo>
                      <a:pt x="2802341" y="1872608"/>
                    </a:lnTo>
                    <a:lnTo>
                      <a:pt x="2820988" y="1860688"/>
                    </a:lnTo>
                    <a:lnTo>
                      <a:pt x="2473441" y="2504355"/>
                    </a:lnTo>
                    <a:lnTo>
                      <a:pt x="2465506" y="2519056"/>
                    </a:lnTo>
                    <a:lnTo>
                      <a:pt x="2458364" y="2532168"/>
                    </a:lnTo>
                    <a:lnTo>
                      <a:pt x="2451223" y="2544088"/>
                    </a:lnTo>
                    <a:lnTo>
                      <a:pt x="2444478" y="2554021"/>
                    </a:lnTo>
                    <a:lnTo>
                      <a:pt x="2438130" y="2562365"/>
                    </a:lnTo>
                    <a:lnTo>
                      <a:pt x="2434956" y="2566338"/>
                    </a:lnTo>
                    <a:lnTo>
                      <a:pt x="2431386" y="2569914"/>
                    </a:lnTo>
                    <a:lnTo>
                      <a:pt x="2428212" y="2573092"/>
                    </a:lnTo>
                    <a:lnTo>
                      <a:pt x="2424641" y="2576271"/>
                    </a:lnTo>
                    <a:lnTo>
                      <a:pt x="2420674" y="2578655"/>
                    </a:lnTo>
                    <a:lnTo>
                      <a:pt x="2416706" y="2581039"/>
                    </a:lnTo>
                    <a:lnTo>
                      <a:pt x="2412342" y="2583025"/>
                    </a:lnTo>
                    <a:lnTo>
                      <a:pt x="2407978" y="2585012"/>
                    </a:lnTo>
                    <a:lnTo>
                      <a:pt x="2403614" y="2586601"/>
                    </a:lnTo>
                    <a:lnTo>
                      <a:pt x="2398059" y="2587793"/>
                    </a:lnTo>
                    <a:lnTo>
                      <a:pt x="2387347" y="2590575"/>
                    </a:lnTo>
                    <a:lnTo>
                      <a:pt x="2375048" y="2591767"/>
                    </a:lnTo>
                    <a:lnTo>
                      <a:pt x="2361162" y="2593356"/>
                    </a:lnTo>
                    <a:lnTo>
                      <a:pt x="2344896" y="2593753"/>
                    </a:lnTo>
                    <a:lnTo>
                      <a:pt x="2326645" y="2594151"/>
                    </a:lnTo>
                    <a:lnTo>
                      <a:pt x="2306411" y="2594151"/>
                    </a:lnTo>
                    <a:lnTo>
                      <a:pt x="1958864" y="2594151"/>
                    </a:lnTo>
                    <a:lnTo>
                      <a:pt x="1958864" y="2789237"/>
                    </a:lnTo>
                    <a:lnTo>
                      <a:pt x="1622425" y="2273907"/>
                    </a:lnTo>
                    <a:lnTo>
                      <a:pt x="1932679" y="1738312"/>
                    </a:lnTo>
                    <a:close/>
                    <a:moveTo>
                      <a:pt x="0" y="995362"/>
                    </a:moveTo>
                    <a:lnTo>
                      <a:pt x="674158" y="995362"/>
                    </a:lnTo>
                    <a:lnTo>
                      <a:pt x="950888" y="1437085"/>
                    </a:lnTo>
                    <a:lnTo>
                      <a:pt x="1014413" y="1536394"/>
                    </a:lnTo>
                    <a:lnTo>
                      <a:pt x="950888" y="1504615"/>
                    </a:lnTo>
                    <a:lnTo>
                      <a:pt x="840911" y="1449797"/>
                    </a:lnTo>
                    <a:lnTo>
                      <a:pt x="608251" y="1876425"/>
                    </a:lnTo>
                    <a:lnTo>
                      <a:pt x="426411" y="1876425"/>
                    </a:lnTo>
                    <a:lnTo>
                      <a:pt x="407353" y="1875631"/>
                    </a:lnTo>
                    <a:lnTo>
                      <a:pt x="388296" y="1874439"/>
                    </a:lnTo>
                    <a:lnTo>
                      <a:pt x="369635" y="1871658"/>
                    </a:lnTo>
                    <a:lnTo>
                      <a:pt x="350975" y="1868083"/>
                    </a:lnTo>
                    <a:lnTo>
                      <a:pt x="333506" y="1864111"/>
                    </a:lnTo>
                    <a:lnTo>
                      <a:pt x="315639" y="1858947"/>
                    </a:lnTo>
                    <a:lnTo>
                      <a:pt x="298567" y="1852988"/>
                    </a:lnTo>
                    <a:lnTo>
                      <a:pt x="281892" y="1845838"/>
                    </a:lnTo>
                    <a:lnTo>
                      <a:pt x="265614" y="1838291"/>
                    </a:lnTo>
                    <a:lnTo>
                      <a:pt x="249732" y="1829949"/>
                    </a:lnTo>
                    <a:lnTo>
                      <a:pt x="234645" y="1821210"/>
                    </a:lnTo>
                    <a:lnTo>
                      <a:pt x="219955" y="1811676"/>
                    </a:lnTo>
                    <a:lnTo>
                      <a:pt x="205662" y="1801745"/>
                    </a:lnTo>
                    <a:lnTo>
                      <a:pt x="192163" y="1791020"/>
                    </a:lnTo>
                    <a:lnTo>
                      <a:pt x="179061" y="1779500"/>
                    </a:lnTo>
                    <a:lnTo>
                      <a:pt x="165959" y="1767981"/>
                    </a:lnTo>
                    <a:lnTo>
                      <a:pt x="154445" y="1755666"/>
                    </a:lnTo>
                    <a:lnTo>
                      <a:pt x="142931" y="1743352"/>
                    </a:lnTo>
                    <a:lnTo>
                      <a:pt x="132211" y="1730243"/>
                    </a:lnTo>
                    <a:lnTo>
                      <a:pt x="122285" y="1716738"/>
                    </a:lnTo>
                    <a:lnTo>
                      <a:pt x="113154" y="1703232"/>
                    </a:lnTo>
                    <a:lnTo>
                      <a:pt x="104419" y="1689328"/>
                    </a:lnTo>
                    <a:lnTo>
                      <a:pt x="96479" y="1675425"/>
                    </a:lnTo>
                    <a:lnTo>
                      <a:pt x="89332" y="1661125"/>
                    </a:lnTo>
                    <a:lnTo>
                      <a:pt x="82979" y="1646824"/>
                    </a:lnTo>
                    <a:lnTo>
                      <a:pt x="77024" y="1632127"/>
                    </a:lnTo>
                    <a:lnTo>
                      <a:pt x="72657" y="1617826"/>
                    </a:lnTo>
                    <a:lnTo>
                      <a:pt x="68289" y="1602732"/>
                    </a:lnTo>
                    <a:lnTo>
                      <a:pt x="65510" y="1588431"/>
                    </a:lnTo>
                    <a:lnTo>
                      <a:pt x="63128" y="1574131"/>
                    </a:lnTo>
                    <a:lnTo>
                      <a:pt x="61937" y="1559433"/>
                    </a:lnTo>
                    <a:lnTo>
                      <a:pt x="61540" y="1545133"/>
                    </a:lnTo>
                    <a:lnTo>
                      <a:pt x="61937" y="1528846"/>
                    </a:lnTo>
                    <a:lnTo>
                      <a:pt x="63128" y="1512560"/>
                    </a:lnTo>
                    <a:lnTo>
                      <a:pt x="65907" y="1496273"/>
                    </a:lnTo>
                    <a:lnTo>
                      <a:pt x="69083" y="1480384"/>
                    </a:lnTo>
                    <a:lnTo>
                      <a:pt x="73848" y="1465289"/>
                    </a:lnTo>
                    <a:lnTo>
                      <a:pt x="79009" y="1449400"/>
                    </a:lnTo>
                    <a:lnTo>
                      <a:pt x="85362" y="1433908"/>
                    </a:lnTo>
                    <a:lnTo>
                      <a:pt x="92508" y="1418813"/>
                    </a:lnTo>
                    <a:lnTo>
                      <a:pt x="242983" y="1122874"/>
                    </a:lnTo>
                    <a:lnTo>
                      <a:pt x="0" y="995362"/>
                    </a:lnTo>
                    <a:close/>
                    <a:moveTo>
                      <a:pt x="2574057" y="833437"/>
                    </a:moveTo>
                    <a:lnTo>
                      <a:pt x="2912705" y="1366837"/>
                    </a:lnTo>
                    <a:lnTo>
                      <a:pt x="2917861" y="1375172"/>
                    </a:lnTo>
                    <a:lnTo>
                      <a:pt x="2923016" y="1384300"/>
                    </a:lnTo>
                    <a:lnTo>
                      <a:pt x="2927378" y="1393428"/>
                    </a:lnTo>
                    <a:lnTo>
                      <a:pt x="2931740" y="1402953"/>
                    </a:lnTo>
                    <a:lnTo>
                      <a:pt x="2936102" y="1412478"/>
                    </a:lnTo>
                    <a:lnTo>
                      <a:pt x="2940067" y="1422797"/>
                    </a:lnTo>
                    <a:lnTo>
                      <a:pt x="2943239" y="1433116"/>
                    </a:lnTo>
                    <a:lnTo>
                      <a:pt x="2946808" y="1443434"/>
                    </a:lnTo>
                    <a:lnTo>
                      <a:pt x="2949188" y="1453753"/>
                    </a:lnTo>
                    <a:lnTo>
                      <a:pt x="2951963" y="1464469"/>
                    </a:lnTo>
                    <a:lnTo>
                      <a:pt x="2954343" y="1474788"/>
                    </a:lnTo>
                    <a:lnTo>
                      <a:pt x="2955929" y="1485503"/>
                    </a:lnTo>
                    <a:lnTo>
                      <a:pt x="2957118" y="1495822"/>
                    </a:lnTo>
                    <a:lnTo>
                      <a:pt x="2958308" y="1505744"/>
                    </a:lnTo>
                    <a:lnTo>
                      <a:pt x="2958705" y="1516063"/>
                    </a:lnTo>
                    <a:lnTo>
                      <a:pt x="2959101" y="1525588"/>
                    </a:lnTo>
                    <a:lnTo>
                      <a:pt x="2958705" y="1543050"/>
                    </a:lnTo>
                    <a:lnTo>
                      <a:pt x="2956722" y="1560116"/>
                    </a:lnTo>
                    <a:lnTo>
                      <a:pt x="2954739" y="1576784"/>
                    </a:lnTo>
                    <a:lnTo>
                      <a:pt x="2951170" y="1593453"/>
                    </a:lnTo>
                    <a:lnTo>
                      <a:pt x="2946808" y="1609725"/>
                    </a:lnTo>
                    <a:lnTo>
                      <a:pt x="2941653" y="1625600"/>
                    </a:lnTo>
                    <a:lnTo>
                      <a:pt x="2935705" y="1641475"/>
                    </a:lnTo>
                    <a:lnTo>
                      <a:pt x="2928964" y="1656556"/>
                    </a:lnTo>
                    <a:lnTo>
                      <a:pt x="2921429" y="1671638"/>
                    </a:lnTo>
                    <a:lnTo>
                      <a:pt x="2913102" y="1685925"/>
                    </a:lnTo>
                    <a:lnTo>
                      <a:pt x="2904378" y="1700213"/>
                    </a:lnTo>
                    <a:lnTo>
                      <a:pt x="2894464" y="1713706"/>
                    </a:lnTo>
                    <a:lnTo>
                      <a:pt x="2884154" y="1726803"/>
                    </a:lnTo>
                    <a:lnTo>
                      <a:pt x="2873448" y="1739106"/>
                    </a:lnTo>
                    <a:lnTo>
                      <a:pt x="2862344" y="1751410"/>
                    </a:lnTo>
                    <a:lnTo>
                      <a:pt x="2850052" y="1763316"/>
                    </a:lnTo>
                    <a:lnTo>
                      <a:pt x="2837759" y="1774031"/>
                    </a:lnTo>
                    <a:lnTo>
                      <a:pt x="2825069" y="1784747"/>
                    </a:lnTo>
                    <a:lnTo>
                      <a:pt x="2811983" y="1794272"/>
                    </a:lnTo>
                    <a:lnTo>
                      <a:pt x="2797708" y="1803797"/>
                    </a:lnTo>
                    <a:lnTo>
                      <a:pt x="2783829" y="1812131"/>
                    </a:lnTo>
                    <a:lnTo>
                      <a:pt x="2769950" y="1820466"/>
                    </a:lnTo>
                    <a:lnTo>
                      <a:pt x="2754881" y="1827610"/>
                    </a:lnTo>
                    <a:lnTo>
                      <a:pt x="2740209" y="1834753"/>
                    </a:lnTo>
                    <a:lnTo>
                      <a:pt x="2725140" y="1840310"/>
                    </a:lnTo>
                    <a:lnTo>
                      <a:pt x="2709675" y="1845469"/>
                    </a:lnTo>
                    <a:lnTo>
                      <a:pt x="2694606" y="1849835"/>
                    </a:lnTo>
                    <a:lnTo>
                      <a:pt x="2679141" y="1853803"/>
                    </a:lnTo>
                    <a:lnTo>
                      <a:pt x="2663279" y="1856978"/>
                    </a:lnTo>
                    <a:lnTo>
                      <a:pt x="2648211" y="1858566"/>
                    </a:lnTo>
                    <a:lnTo>
                      <a:pt x="2632349" y="1860153"/>
                    </a:lnTo>
                    <a:lnTo>
                      <a:pt x="2616487" y="1860550"/>
                    </a:lnTo>
                    <a:lnTo>
                      <a:pt x="2418215" y="1860550"/>
                    </a:lnTo>
                    <a:lnTo>
                      <a:pt x="2078376" y="1290637"/>
                    </a:lnTo>
                    <a:lnTo>
                      <a:pt x="2008188" y="1171972"/>
                    </a:lnTo>
                    <a:lnTo>
                      <a:pt x="2378957" y="1129109"/>
                    </a:lnTo>
                    <a:lnTo>
                      <a:pt x="2574057" y="833437"/>
                    </a:lnTo>
                    <a:close/>
                    <a:moveTo>
                      <a:pt x="1239838" y="0"/>
                    </a:moveTo>
                    <a:lnTo>
                      <a:pt x="2017953" y="0"/>
                    </a:lnTo>
                    <a:lnTo>
                      <a:pt x="2027084" y="397"/>
                    </a:lnTo>
                    <a:lnTo>
                      <a:pt x="2035818" y="794"/>
                    </a:lnTo>
                    <a:lnTo>
                      <a:pt x="2044155" y="1986"/>
                    </a:lnTo>
                    <a:lnTo>
                      <a:pt x="2051697" y="3178"/>
                    </a:lnTo>
                    <a:lnTo>
                      <a:pt x="2058843" y="5561"/>
                    </a:lnTo>
                    <a:lnTo>
                      <a:pt x="2065195" y="8739"/>
                    </a:lnTo>
                    <a:lnTo>
                      <a:pt x="2071944" y="12314"/>
                    </a:lnTo>
                    <a:lnTo>
                      <a:pt x="2077899" y="16684"/>
                    </a:lnTo>
                    <a:lnTo>
                      <a:pt x="2083854" y="21451"/>
                    </a:lnTo>
                    <a:lnTo>
                      <a:pt x="2089015" y="27013"/>
                    </a:lnTo>
                    <a:lnTo>
                      <a:pt x="2094970" y="34163"/>
                    </a:lnTo>
                    <a:lnTo>
                      <a:pt x="2100925" y="41711"/>
                    </a:lnTo>
                    <a:lnTo>
                      <a:pt x="2106880" y="50053"/>
                    </a:lnTo>
                    <a:lnTo>
                      <a:pt x="2112835" y="59587"/>
                    </a:lnTo>
                    <a:lnTo>
                      <a:pt x="2119584" y="69518"/>
                    </a:lnTo>
                    <a:lnTo>
                      <a:pt x="2126730" y="81435"/>
                    </a:lnTo>
                    <a:lnTo>
                      <a:pt x="2320465" y="410355"/>
                    </a:lnTo>
                    <a:lnTo>
                      <a:pt x="2530476" y="296742"/>
                    </a:lnTo>
                    <a:lnTo>
                      <a:pt x="2219230" y="850900"/>
                    </a:lnTo>
                    <a:lnTo>
                      <a:pt x="1584035" y="850900"/>
                    </a:lnTo>
                    <a:lnTo>
                      <a:pt x="1749979" y="743246"/>
                    </a:lnTo>
                    <a:lnTo>
                      <a:pt x="1386330" y="148967"/>
                    </a:lnTo>
                    <a:lnTo>
                      <a:pt x="1337499" y="76668"/>
                    </a:lnTo>
                    <a:lnTo>
                      <a:pt x="1327177" y="64354"/>
                    </a:lnTo>
                    <a:lnTo>
                      <a:pt x="1316061" y="52834"/>
                    </a:lnTo>
                    <a:lnTo>
                      <a:pt x="1304945" y="42902"/>
                    </a:lnTo>
                    <a:lnTo>
                      <a:pt x="1293433" y="33369"/>
                    </a:lnTo>
                    <a:lnTo>
                      <a:pt x="1281126" y="23835"/>
                    </a:lnTo>
                    <a:lnTo>
                      <a:pt x="1268422" y="15492"/>
                    </a:lnTo>
                    <a:lnTo>
                      <a:pt x="1254527" y="7945"/>
                    </a:lnTo>
                    <a:lnTo>
                      <a:pt x="1239838" y="0"/>
                    </a:lnTo>
                    <a:close/>
                    <a:moveTo>
                      <a:pt x="1023541" y="0"/>
                    </a:moveTo>
                    <a:lnTo>
                      <a:pt x="1039416" y="397"/>
                    </a:lnTo>
                    <a:lnTo>
                      <a:pt x="1054895" y="794"/>
                    </a:lnTo>
                    <a:lnTo>
                      <a:pt x="1069579" y="1588"/>
                    </a:lnTo>
                    <a:lnTo>
                      <a:pt x="1084263" y="2779"/>
                    </a:lnTo>
                    <a:lnTo>
                      <a:pt x="1097757" y="4764"/>
                    </a:lnTo>
                    <a:lnTo>
                      <a:pt x="1110854" y="6749"/>
                    </a:lnTo>
                    <a:lnTo>
                      <a:pt x="1123951" y="9132"/>
                    </a:lnTo>
                    <a:lnTo>
                      <a:pt x="1136254" y="12308"/>
                    </a:lnTo>
                    <a:lnTo>
                      <a:pt x="1148160" y="15087"/>
                    </a:lnTo>
                    <a:lnTo>
                      <a:pt x="1159670" y="18660"/>
                    </a:lnTo>
                    <a:lnTo>
                      <a:pt x="1170385" y="22234"/>
                    </a:lnTo>
                    <a:lnTo>
                      <a:pt x="1181498" y="26601"/>
                    </a:lnTo>
                    <a:lnTo>
                      <a:pt x="1191420" y="30968"/>
                    </a:lnTo>
                    <a:lnTo>
                      <a:pt x="1201738" y="35733"/>
                    </a:lnTo>
                    <a:lnTo>
                      <a:pt x="1211263" y="40894"/>
                    </a:lnTo>
                    <a:lnTo>
                      <a:pt x="1220391" y="46453"/>
                    </a:lnTo>
                    <a:lnTo>
                      <a:pt x="1229520" y="52011"/>
                    </a:lnTo>
                    <a:lnTo>
                      <a:pt x="1238251" y="57967"/>
                    </a:lnTo>
                    <a:lnTo>
                      <a:pt x="1246585" y="64319"/>
                    </a:lnTo>
                    <a:lnTo>
                      <a:pt x="1254920" y="71069"/>
                    </a:lnTo>
                    <a:lnTo>
                      <a:pt x="1262857" y="77818"/>
                    </a:lnTo>
                    <a:lnTo>
                      <a:pt x="1270398" y="85362"/>
                    </a:lnTo>
                    <a:lnTo>
                      <a:pt x="1277938" y="92906"/>
                    </a:lnTo>
                    <a:lnTo>
                      <a:pt x="1285082" y="100052"/>
                    </a:lnTo>
                    <a:lnTo>
                      <a:pt x="1292226" y="107993"/>
                    </a:lnTo>
                    <a:lnTo>
                      <a:pt x="1299370" y="116331"/>
                    </a:lnTo>
                    <a:lnTo>
                      <a:pt x="1312863" y="133800"/>
                    </a:lnTo>
                    <a:lnTo>
                      <a:pt x="1325960" y="152064"/>
                    </a:lnTo>
                    <a:lnTo>
                      <a:pt x="1338660" y="171121"/>
                    </a:lnTo>
                    <a:lnTo>
                      <a:pt x="1339851" y="174695"/>
                    </a:lnTo>
                    <a:lnTo>
                      <a:pt x="1341835" y="178268"/>
                    </a:lnTo>
                    <a:lnTo>
                      <a:pt x="1343423" y="181047"/>
                    </a:lnTo>
                    <a:lnTo>
                      <a:pt x="1345010" y="183826"/>
                    </a:lnTo>
                    <a:lnTo>
                      <a:pt x="1435101" y="335096"/>
                    </a:lnTo>
                    <a:lnTo>
                      <a:pt x="1338660" y="510188"/>
                    </a:lnTo>
                    <a:lnTo>
                      <a:pt x="1069579" y="995363"/>
                    </a:lnTo>
                    <a:lnTo>
                      <a:pt x="835820" y="696397"/>
                    </a:lnTo>
                    <a:lnTo>
                      <a:pt x="481013" y="681706"/>
                    </a:lnTo>
                    <a:lnTo>
                      <a:pt x="771129" y="144917"/>
                    </a:lnTo>
                    <a:lnTo>
                      <a:pt x="779463" y="130227"/>
                    </a:lnTo>
                    <a:lnTo>
                      <a:pt x="788194" y="115934"/>
                    </a:lnTo>
                    <a:lnTo>
                      <a:pt x="796926" y="102832"/>
                    </a:lnTo>
                    <a:lnTo>
                      <a:pt x="806451" y="90524"/>
                    </a:lnTo>
                    <a:lnTo>
                      <a:pt x="815579" y="78613"/>
                    </a:lnTo>
                    <a:lnTo>
                      <a:pt x="825104" y="68290"/>
                    </a:lnTo>
                    <a:lnTo>
                      <a:pt x="835026" y="57967"/>
                    </a:lnTo>
                    <a:lnTo>
                      <a:pt x="845741" y="49232"/>
                    </a:lnTo>
                    <a:lnTo>
                      <a:pt x="856854" y="40894"/>
                    </a:lnTo>
                    <a:lnTo>
                      <a:pt x="867966" y="33748"/>
                    </a:lnTo>
                    <a:lnTo>
                      <a:pt x="880269" y="26998"/>
                    </a:lnTo>
                    <a:lnTo>
                      <a:pt x="892970" y="21440"/>
                    </a:lnTo>
                    <a:lnTo>
                      <a:pt x="906066" y="15881"/>
                    </a:lnTo>
                    <a:lnTo>
                      <a:pt x="920751" y="11514"/>
                    </a:lnTo>
                    <a:lnTo>
                      <a:pt x="935435" y="8338"/>
                    </a:lnTo>
                    <a:lnTo>
                      <a:pt x="951310" y="5161"/>
                    </a:lnTo>
                    <a:lnTo>
                      <a:pt x="959248" y="3970"/>
                    </a:lnTo>
                    <a:lnTo>
                      <a:pt x="967582" y="2779"/>
                    </a:lnTo>
                    <a:lnTo>
                      <a:pt x="985441" y="1191"/>
                    </a:lnTo>
                    <a:lnTo>
                      <a:pt x="1004491" y="397"/>
                    </a:lnTo>
                    <a:lnTo>
                      <a:pt x="102354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/>
              <a:p>
                <a:pPr algn="ctr">
                  <a:defRPr/>
                </a:pPr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cxnSp>
          <p:nvCxnSpPr>
            <p:cNvPr id="19" name="直接连接符 18"/>
            <p:cNvCxnSpPr/>
            <p:nvPr/>
          </p:nvCxnSpPr>
          <p:spPr>
            <a:xfrm>
              <a:off x="1410967" y="2135650"/>
              <a:ext cx="3311090" cy="0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0" name="组合 19"/>
            <p:cNvGrpSpPr/>
            <p:nvPr/>
          </p:nvGrpSpPr>
          <p:grpSpPr>
            <a:xfrm>
              <a:off x="6231124" y="1718353"/>
              <a:ext cx="4100531" cy="1513232"/>
              <a:chOff x="6567113" y="1810921"/>
              <a:chExt cx="4100531" cy="1513232"/>
            </a:xfrm>
          </p:grpSpPr>
          <p:sp>
            <p:nvSpPr>
              <p:cNvPr id="21" name="文本框 69"/>
              <p:cNvSpPr txBox="1"/>
              <p:nvPr/>
            </p:nvSpPr>
            <p:spPr>
              <a:xfrm>
                <a:off x="6567113" y="1810921"/>
                <a:ext cx="916058" cy="627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01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7395055" y="1888159"/>
                <a:ext cx="3272589" cy="1435994"/>
                <a:chOff x="6968290" y="1783887"/>
                <a:chExt cx="3272589" cy="1435994"/>
              </a:xfrm>
            </p:grpSpPr>
            <p:sp>
              <p:nvSpPr>
                <p:cNvPr id="23" name="文本框 9"/>
                <p:cNvSpPr txBox="1"/>
                <p:nvPr/>
              </p:nvSpPr>
              <p:spPr>
                <a:xfrm>
                  <a:off x="6968290" y="1783887"/>
                  <a:ext cx="2329314" cy="443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>
                      <a:solidFill>
                        <a:schemeClr val="bg1"/>
                      </a:solidFill>
                      <a:latin typeface="+mn-ea"/>
                    </a:rPr>
                    <a:t>输入标题</a:t>
                  </a:r>
                </a:p>
              </p:txBody>
            </p:sp>
            <p:sp>
              <p:nvSpPr>
                <p:cNvPr id="24" name="文本框 11"/>
                <p:cNvSpPr txBox="1"/>
                <p:nvPr/>
              </p:nvSpPr>
              <p:spPr>
                <a:xfrm>
                  <a:off x="6968290" y="2222998"/>
                  <a:ext cx="3272589" cy="996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Click here to add  you </a:t>
                  </a:r>
                  <a:r>
                    <a:rPr lang="en-US" altLang="zh-CN" sz="1200" dirty="0" err="1">
                      <a:solidFill>
                        <a:schemeClr val="bg1"/>
                      </a:solidFill>
                      <a:latin typeface="+mn-ea"/>
                    </a:rPr>
                    <a:t>narrative,thoughtClick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 here to add  of the  narrative </a:t>
                  </a:r>
                  <a:r>
                    <a:rPr lang="en-US" altLang="zh-CN" sz="1200" dirty="0" err="1">
                      <a:solidFill>
                        <a:schemeClr val="bg1"/>
                      </a:solidFill>
                      <a:latin typeface="+mn-ea"/>
                    </a:rPr>
                    <a:t>thoughtClick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 here to add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25" name="直接连接符 24"/>
            <p:cNvCxnSpPr/>
            <p:nvPr/>
          </p:nvCxnSpPr>
          <p:spPr>
            <a:xfrm>
              <a:off x="6933940" y="3191073"/>
              <a:ext cx="3311090" cy="0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组合 25"/>
            <p:cNvGrpSpPr/>
            <p:nvPr/>
          </p:nvGrpSpPr>
          <p:grpSpPr>
            <a:xfrm>
              <a:off x="1188368" y="2775574"/>
              <a:ext cx="4188647" cy="1226928"/>
              <a:chOff x="1524357" y="2868142"/>
              <a:chExt cx="4188647" cy="1226928"/>
            </a:xfrm>
          </p:grpSpPr>
          <p:sp>
            <p:nvSpPr>
              <p:cNvPr id="27" name="文本框 75"/>
              <p:cNvSpPr txBox="1"/>
              <p:nvPr/>
            </p:nvSpPr>
            <p:spPr>
              <a:xfrm>
                <a:off x="4796946" y="2868142"/>
                <a:ext cx="916058" cy="627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02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28" name="组合 27"/>
              <p:cNvGrpSpPr/>
              <p:nvPr/>
            </p:nvGrpSpPr>
            <p:grpSpPr>
              <a:xfrm>
                <a:off x="1524357" y="2945380"/>
                <a:ext cx="3272589" cy="1149690"/>
                <a:chOff x="6968290" y="1783887"/>
                <a:chExt cx="3272589" cy="1149690"/>
              </a:xfrm>
            </p:grpSpPr>
            <p:sp>
              <p:nvSpPr>
                <p:cNvPr id="29" name="文本框 77"/>
                <p:cNvSpPr txBox="1"/>
                <p:nvPr/>
              </p:nvSpPr>
              <p:spPr>
                <a:xfrm>
                  <a:off x="7911565" y="1783887"/>
                  <a:ext cx="2329314" cy="443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zh-CN" altLang="en-US" dirty="0">
                      <a:solidFill>
                        <a:schemeClr val="bg1"/>
                      </a:solidFill>
                      <a:latin typeface="+mn-ea"/>
                    </a:rPr>
                    <a:t>输入标题</a:t>
                  </a:r>
                </a:p>
              </p:txBody>
            </p:sp>
            <p:sp>
              <p:nvSpPr>
                <p:cNvPr id="30" name="文本框 80"/>
                <p:cNvSpPr txBox="1"/>
                <p:nvPr/>
              </p:nvSpPr>
              <p:spPr>
                <a:xfrm>
                  <a:off x="6968290" y="2158224"/>
                  <a:ext cx="3272589" cy="77535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Click here to add  you </a:t>
                  </a:r>
                  <a:r>
                    <a:rPr lang="en-US" altLang="zh-CN" sz="1200" dirty="0" err="1">
                      <a:solidFill>
                        <a:schemeClr val="bg1"/>
                      </a:solidFill>
                      <a:latin typeface="+mn-ea"/>
                    </a:rPr>
                    <a:t>narrative,thoughtClick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 here to add  of the  narrative </a:t>
                  </a:r>
                  <a:r>
                    <a:rPr lang="en-US" altLang="zh-CN" sz="1200" dirty="0" err="1">
                      <a:solidFill>
                        <a:schemeClr val="bg1"/>
                      </a:solidFill>
                      <a:latin typeface="+mn-ea"/>
                    </a:rPr>
                    <a:t>thoughtClick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 here to add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31" name="直接连接符 30"/>
            <p:cNvCxnSpPr/>
            <p:nvPr/>
          </p:nvCxnSpPr>
          <p:spPr>
            <a:xfrm>
              <a:off x="1410967" y="4277647"/>
              <a:ext cx="3311090" cy="0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组合 31"/>
            <p:cNvGrpSpPr/>
            <p:nvPr/>
          </p:nvGrpSpPr>
          <p:grpSpPr>
            <a:xfrm>
              <a:off x="6231124" y="3879370"/>
              <a:ext cx="4100531" cy="1388976"/>
              <a:chOff x="6567113" y="3971938"/>
              <a:chExt cx="4100531" cy="1388976"/>
            </a:xfrm>
          </p:grpSpPr>
          <p:sp>
            <p:nvSpPr>
              <p:cNvPr id="33" name="文本框 101"/>
              <p:cNvSpPr txBox="1"/>
              <p:nvPr/>
            </p:nvSpPr>
            <p:spPr>
              <a:xfrm>
                <a:off x="6567113" y="3971938"/>
                <a:ext cx="916058" cy="627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03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34" name="组合 33"/>
              <p:cNvGrpSpPr/>
              <p:nvPr/>
            </p:nvGrpSpPr>
            <p:grpSpPr>
              <a:xfrm>
                <a:off x="7395055" y="4049176"/>
                <a:ext cx="3272589" cy="1311738"/>
                <a:chOff x="6968290" y="1783887"/>
                <a:chExt cx="3272589" cy="1311738"/>
              </a:xfrm>
            </p:grpSpPr>
            <p:sp>
              <p:nvSpPr>
                <p:cNvPr id="35" name="文本框 103"/>
                <p:cNvSpPr txBox="1"/>
                <p:nvPr/>
              </p:nvSpPr>
              <p:spPr>
                <a:xfrm>
                  <a:off x="6968290" y="1783887"/>
                  <a:ext cx="2329314" cy="443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zh-CN" altLang="en-US" dirty="0">
                      <a:solidFill>
                        <a:schemeClr val="bg1"/>
                      </a:solidFill>
                      <a:latin typeface="+mn-ea"/>
                    </a:rPr>
                    <a:t>输入标题</a:t>
                  </a:r>
                </a:p>
              </p:txBody>
            </p:sp>
            <p:sp>
              <p:nvSpPr>
                <p:cNvPr id="36" name="文本框 104"/>
                <p:cNvSpPr txBox="1"/>
                <p:nvPr/>
              </p:nvSpPr>
              <p:spPr>
                <a:xfrm>
                  <a:off x="6968290" y="2098742"/>
                  <a:ext cx="3272589" cy="9968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Click here to add  you </a:t>
                  </a:r>
                  <a:r>
                    <a:rPr lang="en-US" altLang="zh-CN" sz="1200" dirty="0" err="1">
                      <a:solidFill>
                        <a:schemeClr val="bg1"/>
                      </a:solidFill>
                      <a:latin typeface="+mn-ea"/>
                    </a:rPr>
                    <a:t>narrative,thoughtClick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 here to add  of the  narrative </a:t>
                  </a:r>
                  <a:r>
                    <a:rPr lang="en-US" altLang="zh-CN" sz="1200" dirty="0" err="1">
                      <a:solidFill>
                        <a:schemeClr val="bg1"/>
                      </a:solidFill>
                      <a:latin typeface="+mn-ea"/>
                    </a:rPr>
                    <a:t>thoughtClick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 here to add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cxnSp>
          <p:nvCxnSpPr>
            <p:cNvPr id="37" name="直接连接符 36"/>
            <p:cNvCxnSpPr/>
            <p:nvPr/>
          </p:nvCxnSpPr>
          <p:spPr>
            <a:xfrm>
              <a:off x="6933940" y="5350978"/>
              <a:ext cx="3311090" cy="0"/>
            </a:xfrm>
            <a:prstGeom prst="line">
              <a:avLst/>
            </a:prstGeom>
            <a:ln w="9525">
              <a:solidFill>
                <a:schemeClr val="bg1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8" name="组合 37"/>
            <p:cNvGrpSpPr/>
            <p:nvPr/>
          </p:nvGrpSpPr>
          <p:grpSpPr>
            <a:xfrm>
              <a:off x="1201043" y="5046275"/>
              <a:ext cx="4188647" cy="1417769"/>
              <a:chOff x="1524357" y="2868142"/>
              <a:chExt cx="4188647" cy="1417769"/>
            </a:xfrm>
          </p:grpSpPr>
          <p:sp>
            <p:nvSpPr>
              <p:cNvPr id="39" name="文本框 75"/>
              <p:cNvSpPr txBox="1"/>
              <p:nvPr/>
            </p:nvSpPr>
            <p:spPr>
              <a:xfrm>
                <a:off x="4796946" y="2868142"/>
                <a:ext cx="916058" cy="6276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2800" dirty="0">
                    <a:solidFill>
                      <a:schemeClr val="bg1"/>
                    </a:solidFill>
                    <a:latin typeface="+mn-ea"/>
                  </a:rPr>
                  <a:t>04</a:t>
                </a:r>
                <a:endParaRPr lang="zh-CN" altLang="en-US" sz="28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grpSp>
            <p:nvGrpSpPr>
              <p:cNvPr id="40" name="组合 39"/>
              <p:cNvGrpSpPr/>
              <p:nvPr/>
            </p:nvGrpSpPr>
            <p:grpSpPr>
              <a:xfrm>
                <a:off x="1524357" y="2945380"/>
                <a:ext cx="3272589" cy="1340531"/>
                <a:chOff x="6968290" y="1783887"/>
                <a:chExt cx="3272589" cy="1340531"/>
              </a:xfrm>
            </p:grpSpPr>
            <p:sp>
              <p:nvSpPr>
                <p:cNvPr id="41" name="文本框 77"/>
                <p:cNvSpPr txBox="1"/>
                <p:nvPr/>
              </p:nvSpPr>
              <p:spPr>
                <a:xfrm>
                  <a:off x="7911565" y="1783887"/>
                  <a:ext cx="2329314" cy="44305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zh-CN" altLang="en-US" dirty="0">
                      <a:solidFill>
                        <a:schemeClr val="bg1"/>
                      </a:solidFill>
                      <a:latin typeface="+mn-ea"/>
                    </a:rPr>
                    <a:t>输入标题</a:t>
                  </a:r>
                </a:p>
              </p:txBody>
            </p:sp>
            <p:sp>
              <p:nvSpPr>
                <p:cNvPr id="42" name="文本框 80"/>
                <p:cNvSpPr txBox="1"/>
                <p:nvPr/>
              </p:nvSpPr>
              <p:spPr>
                <a:xfrm>
                  <a:off x="6968290" y="2127534"/>
                  <a:ext cx="3272589" cy="99688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Click here to add  you </a:t>
                  </a:r>
                  <a:r>
                    <a:rPr lang="en-US" altLang="zh-CN" sz="1200" dirty="0" err="1">
                      <a:solidFill>
                        <a:schemeClr val="bg1"/>
                      </a:solidFill>
                      <a:latin typeface="+mn-ea"/>
                    </a:rPr>
                    <a:t>narrative,thoughtClick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 here to add  of the  narrative </a:t>
                  </a:r>
                  <a:r>
                    <a:rPr lang="en-US" altLang="zh-CN" sz="1200" dirty="0" err="1">
                      <a:solidFill>
                        <a:schemeClr val="bg1"/>
                      </a:solidFill>
                      <a:latin typeface="+mn-ea"/>
                    </a:rPr>
                    <a:t>thoughtClick</a:t>
                  </a:r>
                  <a:r>
                    <a:rPr lang="en-US" altLang="zh-CN" sz="1200" dirty="0">
                      <a:solidFill>
                        <a:schemeClr val="bg1"/>
                      </a:solidFill>
                      <a:latin typeface="+mn-ea"/>
                    </a:rPr>
                    <a:t> here to add</a:t>
                  </a:r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  <a:p>
                  <a:pPr algn="r"/>
                  <a:endParaRPr lang="zh-CN" altLang="en-US" sz="120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43" name="组合 42"/>
            <p:cNvGrpSpPr/>
            <p:nvPr/>
          </p:nvGrpSpPr>
          <p:grpSpPr>
            <a:xfrm>
              <a:off x="5550606" y="4704901"/>
              <a:ext cx="1123045" cy="1302732"/>
              <a:chOff x="5550606" y="4704901"/>
              <a:chExt cx="1123045" cy="1302732"/>
            </a:xfrm>
          </p:grpSpPr>
          <p:sp>
            <p:nvSpPr>
              <p:cNvPr id="44" name="六边形 43"/>
              <p:cNvSpPr/>
              <p:nvPr/>
            </p:nvSpPr>
            <p:spPr>
              <a:xfrm rot="5400000">
                <a:off x="5460763" y="4794744"/>
                <a:ext cx="1302732" cy="1123045"/>
              </a:xfrm>
              <a:prstGeom prst="hexagon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5923329" y="5169661"/>
                <a:ext cx="348517" cy="446576"/>
                <a:chOff x="3095876" y="2479873"/>
                <a:chExt cx="366231" cy="470769"/>
              </a:xfrm>
            </p:grpSpPr>
            <p:sp>
              <p:nvSpPr>
                <p:cNvPr id="46" name="Freeform 108"/>
                <p:cNvSpPr/>
                <p:nvPr/>
              </p:nvSpPr>
              <p:spPr bwMode="auto">
                <a:xfrm flipH="1">
                  <a:off x="3095876" y="2898027"/>
                  <a:ext cx="51923" cy="52615"/>
                </a:xfrm>
                <a:custGeom>
                  <a:avLst/>
                  <a:gdLst>
                    <a:gd name="T0" fmla="*/ 0 w 32"/>
                    <a:gd name="T1" fmla="*/ 32 h 32"/>
                    <a:gd name="T2" fmla="*/ 16 w 32"/>
                    <a:gd name="T3" fmla="*/ 32 h 32"/>
                    <a:gd name="T4" fmla="*/ 32 w 32"/>
                    <a:gd name="T5" fmla="*/ 16 h 32"/>
                    <a:gd name="T6" fmla="*/ 32 w 32"/>
                    <a:gd name="T7" fmla="*/ 0 h 32"/>
                    <a:gd name="T8" fmla="*/ 0 w 32"/>
                    <a:gd name="T9" fmla="*/ 0 h 32"/>
                    <a:gd name="T10" fmla="*/ 0 w 32"/>
                    <a:gd name="T11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2" h="32">
                      <a:moveTo>
                        <a:pt x="0" y="32"/>
                      </a:move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0"/>
                        <a:pt x="32" y="0"/>
                        <a:pt x="32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3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55015">
                    <a:defRPr/>
                  </a:pPr>
                  <a:endParaRPr lang="zh-CN" altLang="en-US" sz="1500">
                    <a:solidFill>
                      <a:schemeClr val="bg1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7" name="Freeform 109"/>
                <p:cNvSpPr>
                  <a:spLocks noEditPoints="1"/>
                </p:cNvSpPr>
                <p:nvPr/>
              </p:nvSpPr>
              <p:spPr bwMode="auto">
                <a:xfrm flipH="1">
                  <a:off x="3095876" y="2479873"/>
                  <a:ext cx="366231" cy="470769"/>
                </a:xfrm>
                <a:custGeom>
                  <a:avLst/>
                  <a:gdLst>
                    <a:gd name="T0" fmla="*/ 208 w 224"/>
                    <a:gd name="T1" fmla="*/ 0 h 288"/>
                    <a:gd name="T2" fmla="*/ 16 w 224"/>
                    <a:gd name="T3" fmla="*/ 0 h 288"/>
                    <a:gd name="T4" fmla="*/ 0 w 224"/>
                    <a:gd name="T5" fmla="*/ 16 h 288"/>
                    <a:gd name="T6" fmla="*/ 0 w 224"/>
                    <a:gd name="T7" fmla="*/ 272 h 288"/>
                    <a:gd name="T8" fmla="*/ 16 w 224"/>
                    <a:gd name="T9" fmla="*/ 288 h 288"/>
                    <a:gd name="T10" fmla="*/ 176 w 224"/>
                    <a:gd name="T11" fmla="*/ 288 h 288"/>
                    <a:gd name="T12" fmla="*/ 176 w 224"/>
                    <a:gd name="T13" fmla="*/ 144 h 288"/>
                    <a:gd name="T14" fmla="*/ 224 w 224"/>
                    <a:gd name="T15" fmla="*/ 144 h 288"/>
                    <a:gd name="T16" fmla="*/ 224 w 224"/>
                    <a:gd name="T17" fmla="*/ 16 h 288"/>
                    <a:gd name="T18" fmla="*/ 208 w 224"/>
                    <a:gd name="T19" fmla="*/ 0 h 288"/>
                    <a:gd name="T20" fmla="*/ 168 w 224"/>
                    <a:gd name="T21" fmla="*/ 104 h 288"/>
                    <a:gd name="T22" fmla="*/ 56 w 224"/>
                    <a:gd name="T23" fmla="*/ 104 h 288"/>
                    <a:gd name="T24" fmla="*/ 56 w 224"/>
                    <a:gd name="T25" fmla="*/ 88 h 288"/>
                    <a:gd name="T26" fmla="*/ 168 w 224"/>
                    <a:gd name="T27" fmla="*/ 88 h 288"/>
                    <a:gd name="T28" fmla="*/ 168 w 224"/>
                    <a:gd name="T29" fmla="*/ 104 h 288"/>
                    <a:gd name="T30" fmla="*/ 168 w 224"/>
                    <a:gd name="T31" fmla="*/ 72 h 288"/>
                    <a:gd name="T32" fmla="*/ 56 w 224"/>
                    <a:gd name="T33" fmla="*/ 72 h 288"/>
                    <a:gd name="T34" fmla="*/ 56 w 224"/>
                    <a:gd name="T35" fmla="*/ 56 h 288"/>
                    <a:gd name="T36" fmla="*/ 168 w 224"/>
                    <a:gd name="T37" fmla="*/ 56 h 288"/>
                    <a:gd name="T38" fmla="*/ 168 w 224"/>
                    <a:gd name="T39" fmla="*/ 72 h 2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224" h="288">
                      <a:moveTo>
                        <a:pt x="20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72"/>
                        <a:pt x="0" y="272"/>
                        <a:pt x="0" y="272"/>
                      </a:cubicBezTo>
                      <a:cubicBezTo>
                        <a:pt x="0" y="281"/>
                        <a:pt x="7" y="288"/>
                        <a:pt x="16" y="288"/>
                      </a:cubicBezTo>
                      <a:cubicBezTo>
                        <a:pt x="176" y="288"/>
                        <a:pt x="176" y="288"/>
                        <a:pt x="176" y="288"/>
                      </a:cubicBezTo>
                      <a:cubicBezTo>
                        <a:pt x="176" y="144"/>
                        <a:pt x="176" y="144"/>
                        <a:pt x="176" y="144"/>
                      </a:cubicBezTo>
                      <a:cubicBezTo>
                        <a:pt x="224" y="144"/>
                        <a:pt x="224" y="144"/>
                        <a:pt x="224" y="144"/>
                      </a:cubicBezTo>
                      <a:cubicBezTo>
                        <a:pt x="224" y="16"/>
                        <a:pt x="224" y="16"/>
                        <a:pt x="224" y="16"/>
                      </a:cubicBezTo>
                      <a:cubicBezTo>
                        <a:pt x="224" y="7"/>
                        <a:pt x="217" y="0"/>
                        <a:pt x="208" y="0"/>
                      </a:cubicBezTo>
                      <a:close/>
                      <a:moveTo>
                        <a:pt x="168" y="104"/>
                      </a:moveTo>
                      <a:cubicBezTo>
                        <a:pt x="56" y="104"/>
                        <a:pt x="56" y="104"/>
                        <a:pt x="56" y="104"/>
                      </a:cubicBezTo>
                      <a:cubicBezTo>
                        <a:pt x="56" y="88"/>
                        <a:pt x="56" y="88"/>
                        <a:pt x="56" y="88"/>
                      </a:cubicBezTo>
                      <a:cubicBezTo>
                        <a:pt x="168" y="88"/>
                        <a:pt x="168" y="88"/>
                        <a:pt x="168" y="88"/>
                      </a:cubicBezTo>
                      <a:lnTo>
                        <a:pt x="168" y="104"/>
                      </a:lnTo>
                      <a:close/>
                      <a:moveTo>
                        <a:pt x="168" y="72"/>
                      </a:moveTo>
                      <a:cubicBezTo>
                        <a:pt x="56" y="72"/>
                        <a:pt x="56" y="72"/>
                        <a:pt x="56" y="72"/>
                      </a:cubicBezTo>
                      <a:cubicBezTo>
                        <a:pt x="56" y="56"/>
                        <a:pt x="56" y="56"/>
                        <a:pt x="56" y="56"/>
                      </a:cubicBezTo>
                      <a:cubicBezTo>
                        <a:pt x="168" y="56"/>
                        <a:pt x="168" y="56"/>
                        <a:pt x="168" y="56"/>
                      </a:cubicBezTo>
                      <a:lnTo>
                        <a:pt x="168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55015">
                    <a:defRPr/>
                  </a:pPr>
                  <a:endParaRPr lang="zh-CN" altLang="en-US" sz="1500">
                    <a:solidFill>
                      <a:schemeClr val="bg1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8" name="Rectangle 110"/>
                <p:cNvSpPr>
                  <a:spLocks noChangeArrowheads="1"/>
                </p:cNvSpPr>
                <p:nvPr/>
              </p:nvSpPr>
              <p:spPr bwMode="auto">
                <a:xfrm flipH="1">
                  <a:off x="3095876" y="2741565"/>
                  <a:ext cx="51923" cy="5192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55015">
                    <a:defRPr/>
                  </a:pPr>
                  <a:endParaRPr lang="zh-CN" altLang="en-US" sz="1500">
                    <a:solidFill>
                      <a:schemeClr val="bg1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49" name="Rectangle 111"/>
                <p:cNvSpPr>
                  <a:spLocks noChangeArrowheads="1"/>
                </p:cNvSpPr>
                <p:nvPr/>
              </p:nvSpPr>
              <p:spPr bwMode="auto">
                <a:xfrm flipH="1">
                  <a:off x="3095876" y="2819796"/>
                  <a:ext cx="51923" cy="52615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755015">
                    <a:defRPr/>
                  </a:pPr>
                  <a:endParaRPr lang="zh-CN" altLang="en-US" sz="1500">
                    <a:solidFill>
                      <a:schemeClr val="bg1"/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502572" y="2480486"/>
            <a:ext cx="9186857" cy="2826910"/>
            <a:chOff x="1092618" y="2651644"/>
            <a:chExt cx="9973318" cy="3068914"/>
          </a:xfrm>
        </p:grpSpPr>
        <p:sp>
          <p:nvSpPr>
            <p:cNvPr id="20" name="圆角矩形 19"/>
            <p:cNvSpPr/>
            <p:nvPr/>
          </p:nvSpPr>
          <p:spPr>
            <a:xfrm>
              <a:off x="1161767" y="3009534"/>
              <a:ext cx="2043164" cy="620716"/>
            </a:xfrm>
            <a:prstGeom prst="roundRect">
              <a:avLst>
                <a:gd name="adj" fmla="val 9533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1" name="圆角矩形 20"/>
            <p:cNvSpPr/>
            <p:nvPr/>
          </p:nvSpPr>
          <p:spPr>
            <a:xfrm>
              <a:off x="3754580" y="4024140"/>
              <a:ext cx="2043164" cy="620716"/>
            </a:xfrm>
            <a:prstGeom prst="roundRect">
              <a:avLst>
                <a:gd name="adj" fmla="val 9533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2" name="圆角矩形 21"/>
            <p:cNvSpPr/>
            <p:nvPr/>
          </p:nvSpPr>
          <p:spPr>
            <a:xfrm>
              <a:off x="6347394" y="3009534"/>
              <a:ext cx="2043164" cy="620716"/>
            </a:xfrm>
            <a:prstGeom prst="roundRect">
              <a:avLst>
                <a:gd name="adj" fmla="val 9533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3" name="圆角矩形 22"/>
            <p:cNvSpPr/>
            <p:nvPr/>
          </p:nvSpPr>
          <p:spPr>
            <a:xfrm>
              <a:off x="8940208" y="4024140"/>
              <a:ext cx="2043164" cy="620716"/>
            </a:xfrm>
            <a:prstGeom prst="roundRect">
              <a:avLst>
                <a:gd name="adj" fmla="val 9533"/>
              </a:avLst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1902663" y="3024825"/>
              <a:ext cx="561372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方正姚体" panose="02010601030101010101" pitchFamily="2" charset="-122"/>
                  <a:cs typeface="Kartika" panose="02020503030404060203" pitchFamily="18" charset="0"/>
                </a:rPr>
                <a:t>01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4495476" y="4041001"/>
              <a:ext cx="611065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方正姚体" panose="02010601030101010101" pitchFamily="2" charset="-122"/>
                  <a:cs typeface="Kartika" panose="02020503030404060203" pitchFamily="18" charset="0"/>
                </a:rPr>
                <a:t>02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endParaRP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7088290" y="3024825"/>
              <a:ext cx="622286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方正姚体" panose="02010601030101010101" pitchFamily="2" charset="-122"/>
                  <a:cs typeface="Kartika" panose="02020503030404060203" pitchFamily="18" charset="0"/>
                </a:rPr>
                <a:t>03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endParaRPr>
            </a:p>
          </p:txBody>
        </p:sp>
        <p:sp>
          <p:nvSpPr>
            <p:cNvPr id="28" name="文本框 27"/>
            <p:cNvSpPr txBox="1"/>
            <p:nvPr/>
          </p:nvSpPr>
          <p:spPr>
            <a:xfrm>
              <a:off x="9681104" y="4032825"/>
              <a:ext cx="609462" cy="58477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方正姚体" panose="02010601030101010101" pitchFamily="2" charset="-122"/>
                  <a:cs typeface="Kartika" panose="02020503030404060203" pitchFamily="18" charset="0"/>
                </a:rPr>
                <a:t>04</a:t>
              </a:r>
              <a:endParaRPr lang="zh-CN" altLang="en-US" sz="3200" dirty="0">
                <a:solidFill>
                  <a:schemeClr val="bg1"/>
                </a:solidFill>
                <a:latin typeface="Impact" panose="020B0806030902050204" pitchFamily="34" charset="0"/>
                <a:ea typeface="方正姚体" panose="02010601030101010101" pitchFamily="2" charset="-122"/>
                <a:cs typeface="Kartika" panose="02020503030404060203" pitchFamily="18" charset="0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6310671" y="3804649"/>
              <a:ext cx="2187560" cy="19159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narrative thought Click here to add  the Center of the  narrative thought</a:t>
              </a:r>
            </a:p>
            <a:p>
              <a:endParaRPr lang="en-US" altLang="zh-CN" sz="1000" dirty="0">
                <a:solidFill>
                  <a:schemeClr val="bg1"/>
                </a:solidFill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000" dirty="0">
                <a:solidFill>
                  <a:schemeClr val="bg1"/>
                </a:solidFill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32"/>
            <p:cNvSpPr txBox="1"/>
            <p:nvPr/>
          </p:nvSpPr>
          <p:spPr>
            <a:xfrm>
              <a:off x="1092618" y="3804649"/>
              <a:ext cx="2187560" cy="19159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narrative thought Click here to add  the Center of the  narrative thought</a:t>
              </a:r>
            </a:p>
            <a:p>
              <a:endParaRPr lang="en-US" altLang="zh-CN" sz="1000" dirty="0">
                <a:solidFill>
                  <a:schemeClr val="bg1"/>
                </a:solidFill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000" dirty="0">
                <a:solidFill>
                  <a:schemeClr val="bg1"/>
                </a:solidFill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文本框 33"/>
            <p:cNvSpPr txBox="1"/>
            <p:nvPr/>
          </p:nvSpPr>
          <p:spPr>
            <a:xfrm>
              <a:off x="3682382" y="2651645"/>
              <a:ext cx="2187560" cy="19159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narrative thought Click here to add  the Center of the  narrative thought</a:t>
              </a:r>
            </a:p>
            <a:p>
              <a:endParaRPr lang="en-US" altLang="zh-CN" sz="1000" dirty="0">
                <a:solidFill>
                  <a:schemeClr val="bg1"/>
                </a:solidFill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000" dirty="0">
                <a:solidFill>
                  <a:schemeClr val="bg1"/>
                </a:solidFill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878376" y="2651644"/>
              <a:ext cx="2187560" cy="1915909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输入标题</a:t>
              </a:r>
              <a:endParaRPr lang="en-US" altLang="zh-CN" dirty="0">
                <a:solidFill>
                  <a:schemeClr val="bg1"/>
                </a:solidFill>
                <a:latin typeface="+mn-ea"/>
              </a:endParaRPr>
            </a:p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narrative thought Click here to add  the Center of the  narrative thought</a:t>
              </a:r>
            </a:p>
            <a:p>
              <a:endParaRPr lang="en-US" altLang="zh-CN" sz="1000" dirty="0">
                <a:solidFill>
                  <a:schemeClr val="bg1"/>
                </a:solidFill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zh-CN" sz="1050" dirty="0">
                <a:solidFill>
                  <a:schemeClr val="bg1"/>
                </a:solidFill>
                <a:latin typeface="方正姚体" panose="02010601030101010101" pitchFamily="2" charset="-122"/>
                <a:ea typeface="方正姚体" panose="02010601030101010101" pitchFamily="2" charset="-122"/>
              </a:endParaRPr>
            </a:p>
            <a:p>
              <a:endParaRPr lang="en-US" altLang="zh-CN" sz="1000" dirty="0">
                <a:solidFill>
                  <a:schemeClr val="bg1"/>
                </a:solidFill>
              </a:endParaRPr>
            </a:p>
            <a:p>
              <a:endParaRPr lang="en-US" altLang="zh-CN" sz="11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0718" y="208096"/>
            <a:ext cx="9008349" cy="4607403"/>
            <a:chOff x="600718" y="208096"/>
            <a:chExt cx="9008349" cy="4607403"/>
          </a:xfrm>
        </p:grpSpPr>
        <p:grpSp>
          <p:nvGrpSpPr>
            <p:cNvPr id="42" name="组合 41"/>
            <p:cNvGrpSpPr/>
            <p:nvPr/>
          </p:nvGrpSpPr>
          <p:grpSpPr>
            <a:xfrm>
              <a:off x="2644652" y="2321898"/>
              <a:ext cx="6964415" cy="2493601"/>
              <a:chOff x="2644652" y="2321898"/>
              <a:chExt cx="6964415" cy="2493601"/>
            </a:xfrm>
          </p:grpSpPr>
          <p:grpSp>
            <p:nvGrpSpPr>
              <p:cNvPr id="4" name="组合 3"/>
              <p:cNvGrpSpPr/>
              <p:nvPr/>
            </p:nvGrpSpPr>
            <p:grpSpPr>
              <a:xfrm>
                <a:off x="2644653" y="2321898"/>
                <a:ext cx="2999443" cy="734746"/>
                <a:chOff x="4185128" y="1843011"/>
                <a:chExt cx="2999443" cy="734746"/>
              </a:xfrm>
            </p:grpSpPr>
            <p:grpSp>
              <p:nvGrpSpPr>
                <p:cNvPr id="5" name="组合 4"/>
                <p:cNvGrpSpPr/>
                <p:nvPr/>
              </p:nvGrpSpPr>
              <p:grpSpPr>
                <a:xfrm>
                  <a:off x="4185128" y="1843011"/>
                  <a:ext cx="642306" cy="734746"/>
                  <a:chOff x="2644791" y="2350267"/>
                  <a:chExt cx="1520272" cy="1739066"/>
                </a:xfrm>
              </p:grpSpPr>
              <p:sp>
                <p:nvSpPr>
                  <p:cNvPr id="9" name="椭圆 8"/>
                  <p:cNvSpPr/>
                  <p:nvPr/>
                </p:nvSpPr>
                <p:spPr>
                  <a:xfrm>
                    <a:off x="2644792" y="2457549"/>
                    <a:ext cx="1456676" cy="1456676"/>
                  </a:xfrm>
                  <a:prstGeom prst="ellipse">
                    <a:avLst/>
                  </a:prstGeom>
                  <a:solidFill>
                    <a:srgbClr val="00C7E1">
                      <a:alpha val="2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r>
                      <a:rPr lang="en-US" altLang="zh-CN" sz="3200" dirty="0">
                        <a:solidFill>
                          <a:schemeClr val="bg1"/>
                        </a:solidFill>
                      </a:rPr>
                      <a:t>1</a:t>
                    </a:r>
                    <a:endParaRPr lang="zh-CN" altLang="en-US" sz="3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" name="椭圆 10"/>
                  <p:cNvSpPr/>
                  <p:nvPr/>
                </p:nvSpPr>
                <p:spPr>
                  <a:xfrm>
                    <a:off x="3758995" y="3683265"/>
                    <a:ext cx="406068" cy="406068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140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2" name="椭圆 11"/>
                  <p:cNvSpPr/>
                  <p:nvPr/>
                </p:nvSpPr>
                <p:spPr>
                  <a:xfrm>
                    <a:off x="2644791" y="2350267"/>
                    <a:ext cx="255468" cy="255468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140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6" name="文本框 8"/>
                <p:cNvSpPr txBox="1"/>
                <p:nvPr/>
              </p:nvSpPr>
              <p:spPr>
                <a:xfrm>
                  <a:off x="4927756" y="1844007"/>
                  <a:ext cx="22568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zh-CN" altLang="en-US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在此输入你的标题</a:t>
                  </a:r>
                </a:p>
              </p:txBody>
            </p:sp>
            <p:sp>
              <p:nvSpPr>
                <p:cNvPr id="7" name="文本框 6"/>
                <p:cNvSpPr txBox="1"/>
                <p:nvPr/>
              </p:nvSpPr>
              <p:spPr>
                <a:xfrm>
                  <a:off x="4927755" y="2269980"/>
                  <a:ext cx="225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en-US" altLang="zh-CN" sz="14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</a:t>
                  </a:r>
                  <a:r>
                    <a:rPr kumimoji="1"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your big title here</a:t>
                  </a:r>
                  <a:endParaRPr kumimoji="1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cxnSp>
              <p:nvCxnSpPr>
                <p:cNvPr id="8" name="直接连接符 7"/>
                <p:cNvCxnSpPr/>
                <p:nvPr/>
              </p:nvCxnSpPr>
              <p:spPr>
                <a:xfrm>
                  <a:off x="4927755" y="1892087"/>
                  <a:ext cx="0" cy="579862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3" name="组合 12"/>
              <p:cNvGrpSpPr/>
              <p:nvPr/>
            </p:nvGrpSpPr>
            <p:grpSpPr>
              <a:xfrm>
                <a:off x="6609624" y="2321898"/>
                <a:ext cx="2999443" cy="734746"/>
                <a:chOff x="4185128" y="1843011"/>
                <a:chExt cx="2999443" cy="734746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4185128" y="1843011"/>
                  <a:ext cx="642306" cy="734746"/>
                  <a:chOff x="2644791" y="2350267"/>
                  <a:chExt cx="1520272" cy="1739066"/>
                </a:xfrm>
              </p:grpSpPr>
              <p:sp>
                <p:nvSpPr>
                  <p:cNvPr id="18" name="椭圆 17"/>
                  <p:cNvSpPr/>
                  <p:nvPr/>
                </p:nvSpPr>
                <p:spPr>
                  <a:xfrm>
                    <a:off x="2644792" y="2457549"/>
                    <a:ext cx="1456676" cy="1456676"/>
                  </a:xfrm>
                  <a:prstGeom prst="ellipse">
                    <a:avLst/>
                  </a:prstGeom>
                  <a:solidFill>
                    <a:srgbClr val="00C7E1">
                      <a:alpha val="2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r>
                      <a:rPr lang="en-US" altLang="zh-CN" sz="3200" dirty="0">
                        <a:solidFill>
                          <a:schemeClr val="bg1"/>
                        </a:solidFill>
                      </a:rPr>
                      <a:t>2</a:t>
                    </a:r>
                    <a:endParaRPr lang="zh-CN" altLang="en-US" sz="3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0" name="椭圆 19"/>
                  <p:cNvSpPr/>
                  <p:nvPr/>
                </p:nvSpPr>
                <p:spPr>
                  <a:xfrm>
                    <a:off x="3758995" y="3683265"/>
                    <a:ext cx="406068" cy="406068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140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椭圆 20"/>
                  <p:cNvSpPr/>
                  <p:nvPr/>
                </p:nvSpPr>
                <p:spPr>
                  <a:xfrm>
                    <a:off x="2644791" y="2350267"/>
                    <a:ext cx="255468" cy="255468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140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15" name="文本框 8"/>
                <p:cNvSpPr txBox="1"/>
                <p:nvPr/>
              </p:nvSpPr>
              <p:spPr>
                <a:xfrm>
                  <a:off x="4927756" y="1844007"/>
                  <a:ext cx="22568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zh-CN" altLang="en-US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在此输入你的标题</a:t>
                  </a:r>
                </a:p>
              </p:txBody>
            </p:sp>
            <p:sp>
              <p:nvSpPr>
                <p:cNvPr id="16" name="文本框 4"/>
                <p:cNvSpPr txBox="1"/>
                <p:nvPr/>
              </p:nvSpPr>
              <p:spPr>
                <a:xfrm>
                  <a:off x="4927755" y="2269980"/>
                  <a:ext cx="225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en-US" altLang="zh-CN" sz="14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</a:t>
                  </a:r>
                  <a:r>
                    <a:rPr kumimoji="1"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your big title here</a:t>
                  </a:r>
                  <a:endParaRPr kumimoji="1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cxnSp>
              <p:nvCxnSpPr>
                <p:cNvPr id="17" name="直接连接符 16"/>
                <p:cNvCxnSpPr/>
                <p:nvPr/>
              </p:nvCxnSpPr>
              <p:spPr>
                <a:xfrm>
                  <a:off x="4927755" y="1892087"/>
                  <a:ext cx="0" cy="579862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2" name="组合 21"/>
              <p:cNvGrpSpPr/>
              <p:nvPr/>
            </p:nvGrpSpPr>
            <p:grpSpPr>
              <a:xfrm>
                <a:off x="2644652" y="4080753"/>
                <a:ext cx="2999443" cy="734746"/>
                <a:chOff x="4185128" y="1843011"/>
                <a:chExt cx="2999443" cy="734746"/>
              </a:xfrm>
            </p:grpSpPr>
            <p:grpSp>
              <p:nvGrpSpPr>
                <p:cNvPr id="23" name="组合 22"/>
                <p:cNvGrpSpPr/>
                <p:nvPr/>
              </p:nvGrpSpPr>
              <p:grpSpPr>
                <a:xfrm>
                  <a:off x="4185128" y="1843011"/>
                  <a:ext cx="642306" cy="734746"/>
                  <a:chOff x="2644791" y="2350267"/>
                  <a:chExt cx="1520272" cy="1739066"/>
                </a:xfrm>
              </p:grpSpPr>
              <p:sp>
                <p:nvSpPr>
                  <p:cNvPr id="27" name="椭圆 26"/>
                  <p:cNvSpPr/>
                  <p:nvPr/>
                </p:nvSpPr>
                <p:spPr>
                  <a:xfrm>
                    <a:off x="2644792" y="2457549"/>
                    <a:ext cx="1456676" cy="1456676"/>
                  </a:xfrm>
                  <a:prstGeom prst="ellipse">
                    <a:avLst/>
                  </a:prstGeom>
                  <a:solidFill>
                    <a:srgbClr val="00C7E1">
                      <a:alpha val="2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r>
                      <a:rPr lang="en-US" altLang="zh-CN" sz="3200" dirty="0">
                        <a:solidFill>
                          <a:schemeClr val="bg1"/>
                        </a:solidFill>
                      </a:rPr>
                      <a:t>3</a:t>
                    </a:r>
                    <a:endParaRPr lang="zh-CN" altLang="en-US" sz="3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29" name="椭圆 28"/>
                  <p:cNvSpPr/>
                  <p:nvPr/>
                </p:nvSpPr>
                <p:spPr>
                  <a:xfrm>
                    <a:off x="3758995" y="3683265"/>
                    <a:ext cx="406068" cy="406068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140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0" name="椭圆 29"/>
                  <p:cNvSpPr/>
                  <p:nvPr/>
                </p:nvSpPr>
                <p:spPr>
                  <a:xfrm>
                    <a:off x="2644791" y="2350267"/>
                    <a:ext cx="255468" cy="255468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140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24" name="文本框 8"/>
                <p:cNvSpPr txBox="1"/>
                <p:nvPr/>
              </p:nvSpPr>
              <p:spPr>
                <a:xfrm>
                  <a:off x="4927756" y="1844007"/>
                  <a:ext cx="22568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zh-CN" altLang="en-US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在此输入你的标题</a:t>
                  </a:r>
                </a:p>
              </p:txBody>
            </p:sp>
            <p:sp>
              <p:nvSpPr>
                <p:cNvPr id="25" name="文本框 4"/>
                <p:cNvSpPr txBox="1"/>
                <p:nvPr/>
              </p:nvSpPr>
              <p:spPr>
                <a:xfrm>
                  <a:off x="4927755" y="2269980"/>
                  <a:ext cx="225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en-US" altLang="zh-CN" sz="14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</a:t>
                  </a:r>
                  <a:r>
                    <a:rPr kumimoji="1"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your big title here</a:t>
                  </a:r>
                  <a:endParaRPr kumimoji="1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cxnSp>
              <p:nvCxnSpPr>
                <p:cNvPr id="26" name="直接连接符 25"/>
                <p:cNvCxnSpPr/>
                <p:nvPr/>
              </p:nvCxnSpPr>
              <p:spPr>
                <a:xfrm>
                  <a:off x="4927755" y="1892087"/>
                  <a:ext cx="0" cy="579862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31" name="组合 30"/>
              <p:cNvGrpSpPr/>
              <p:nvPr/>
            </p:nvGrpSpPr>
            <p:grpSpPr>
              <a:xfrm>
                <a:off x="6609623" y="4080753"/>
                <a:ext cx="2999443" cy="734746"/>
                <a:chOff x="4185128" y="1843011"/>
                <a:chExt cx="2999443" cy="734746"/>
              </a:xfrm>
            </p:grpSpPr>
            <p:grpSp>
              <p:nvGrpSpPr>
                <p:cNvPr id="32" name="组合 31"/>
                <p:cNvGrpSpPr/>
                <p:nvPr/>
              </p:nvGrpSpPr>
              <p:grpSpPr>
                <a:xfrm>
                  <a:off x="4185128" y="1843011"/>
                  <a:ext cx="642306" cy="734746"/>
                  <a:chOff x="2644791" y="2350267"/>
                  <a:chExt cx="1520272" cy="1739066"/>
                </a:xfrm>
              </p:grpSpPr>
              <p:sp>
                <p:nvSpPr>
                  <p:cNvPr id="36" name="椭圆 35"/>
                  <p:cNvSpPr/>
                  <p:nvPr/>
                </p:nvSpPr>
                <p:spPr>
                  <a:xfrm>
                    <a:off x="2644792" y="2457549"/>
                    <a:ext cx="1456676" cy="1456676"/>
                  </a:xfrm>
                  <a:prstGeom prst="ellipse">
                    <a:avLst/>
                  </a:prstGeom>
                  <a:solidFill>
                    <a:srgbClr val="00C7E1">
                      <a:alpha val="28000"/>
                    </a:srgb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r>
                      <a:rPr lang="en-US" altLang="zh-CN" sz="3200" dirty="0">
                        <a:solidFill>
                          <a:schemeClr val="bg1"/>
                        </a:solidFill>
                      </a:rPr>
                      <a:t>4</a:t>
                    </a:r>
                    <a:endParaRPr lang="zh-CN" altLang="en-US" sz="32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38" name="椭圆 37"/>
                  <p:cNvSpPr/>
                  <p:nvPr/>
                </p:nvSpPr>
                <p:spPr>
                  <a:xfrm>
                    <a:off x="3758995" y="3683265"/>
                    <a:ext cx="406068" cy="406068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140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39" name="椭圆 38"/>
                  <p:cNvSpPr/>
                  <p:nvPr/>
                </p:nvSpPr>
                <p:spPr>
                  <a:xfrm>
                    <a:off x="2644791" y="2350267"/>
                    <a:ext cx="255468" cy="255468"/>
                  </a:xfrm>
                  <a:prstGeom prst="ellipse">
                    <a:avLst/>
                  </a:prstGeom>
                  <a:solidFill>
                    <a:schemeClr val="accent1">
                      <a:alpha val="8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noAutofit/>
                  </a:bodyPr>
                  <a:lstStyle/>
                  <a:p>
                    <a:pPr algn="ctr"/>
                    <a:endParaRPr lang="zh-CN" altLang="en-US" sz="1400">
                      <a:solidFill>
                        <a:schemeClr val="bg1"/>
                      </a:solidFill>
                      <a:cs typeface="+mn-ea"/>
                      <a:sym typeface="+mn-lt"/>
                    </a:endParaRPr>
                  </a:p>
                </p:txBody>
              </p:sp>
            </p:grpSp>
            <p:sp>
              <p:nvSpPr>
                <p:cNvPr id="33" name="文本框 8"/>
                <p:cNvSpPr txBox="1"/>
                <p:nvPr/>
              </p:nvSpPr>
              <p:spPr>
                <a:xfrm>
                  <a:off x="4927756" y="1844007"/>
                  <a:ext cx="2256815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ju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zh-CN" altLang="en-US" sz="20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在此输入你的标题</a:t>
                  </a:r>
                </a:p>
              </p:txBody>
            </p:sp>
            <p:sp>
              <p:nvSpPr>
                <p:cNvPr id="34" name="文本框 4"/>
                <p:cNvSpPr txBox="1"/>
                <p:nvPr/>
              </p:nvSpPr>
              <p:spPr>
                <a:xfrm>
                  <a:off x="4927755" y="2269980"/>
                  <a:ext cx="2256815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>
                  <a:defPPr>
                    <a:defRPr lang="en-US"/>
                  </a:defPPr>
                  <a:lvl1pPr marL="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dist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r>
                    <a:rPr kumimoji="1" lang="en-US" altLang="zh-CN" sz="1400" i="0" u="none" strike="noStrike" kern="1200" cap="none" spc="0" normalizeH="0" baseline="0" noProof="0" dirty="0">
                      <a:ln>
                        <a:noFill/>
                      </a:ln>
                      <a:solidFill>
                        <a:schemeClr val="bg1"/>
                      </a:solidFill>
                      <a:effectLst/>
                      <a:uLnTx/>
                      <a:uFillTx/>
                      <a:cs typeface="+mn-ea"/>
                      <a:sym typeface="+mn-lt"/>
                    </a:rPr>
                    <a:t>Add </a:t>
                  </a:r>
                  <a:r>
                    <a:rPr kumimoji="1" lang="en-US" altLang="zh-CN" sz="1400" dirty="0">
                      <a:solidFill>
                        <a:schemeClr val="bg1"/>
                      </a:solidFill>
                      <a:cs typeface="+mn-ea"/>
                      <a:sym typeface="+mn-lt"/>
                    </a:rPr>
                    <a:t>your big title here</a:t>
                  </a:r>
                  <a:endParaRPr kumimoji="1" lang="zh-CN" altLang="en-US" sz="1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cxnSp>
              <p:nvCxnSpPr>
                <p:cNvPr id="35" name="直接连接符 34"/>
                <p:cNvCxnSpPr/>
                <p:nvPr/>
              </p:nvCxnSpPr>
              <p:spPr>
                <a:xfrm>
                  <a:off x="4927755" y="1892087"/>
                  <a:ext cx="0" cy="579862"/>
                </a:xfrm>
                <a:prstGeom prst="line">
                  <a:avLst/>
                </a:prstGeom>
                <a:ln w="127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40" name="文本框 39"/>
            <p:cNvSpPr txBox="1"/>
            <p:nvPr/>
          </p:nvSpPr>
          <p:spPr>
            <a:xfrm>
              <a:off x="4789715" y="208096"/>
              <a:ext cx="26125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chemeClr val="bg1"/>
                  </a:solidFill>
                </a:rPr>
                <a:t>CONTENT</a:t>
              </a:r>
              <a:endParaRPr lang="zh-CN" altLang="en-US" sz="3600" dirty="0">
                <a:solidFill>
                  <a:schemeClr val="bg1"/>
                </a:solidFill>
              </a:endParaRPr>
            </a:p>
          </p:txBody>
        </p:sp>
        <p:sp>
          <p:nvSpPr>
            <p:cNvPr id="41" name="自由: 形状 85"/>
            <p:cNvSpPr/>
            <p:nvPr/>
          </p:nvSpPr>
          <p:spPr>
            <a:xfrm rot="2700000">
              <a:off x="6025850" y="813191"/>
              <a:ext cx="140300" cy="140300"/>
            </a:xfrm>
            <a:custGeom>
              <a:avLst/>
              <a:gdLst>
                <a:gd name="connsiteX0" fmla="*/ 757780 w 914400"/>
                <a:gd name="connsiteY0" fmla="*/ 0 h 914400"/>
                <a:gd name="connsiteX1" fmla="*/ 914400 w 914400"/>
                <a:gd name="connsiteY1" fmla="*/ 0 h 914400"/>
                <a:gd name="connsiteX2" fmla="*/ 914400 w 914400"/>
                <a:gd name="connsiteY2" fmla="*/ 914400 h 914400"/>
                <a:gd name="connsiteX3" fmla="*/ 0 w 914400"/>
                <a:gd name="connsiteY3" fmla="*/ 914400 h 914400"/>
                <a:gd name="connsiteX4" fmla="*/ 0 w 914400"/>
                <a:gd name="connsiteY4" fmla="*/ 749181 h 914400"/>
                <a:gd name="connsiteX5" fmla="*/ 757780 w 914400"/>
                <a:gd name="connsiteY5" fmla="*/ 74918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14400" h="914400">
                  <a:moveTo>
                    <a:pt x="757780" y="0"/>
                  </a:moveTo>
                  <a:lnTo>
                    <a:pt x="914400" y="0"/>
                  </a:lnTo>
                  <a:lnTo>
                    <a:pt x="914400" y="914400"/>
                  </a:lnTo>
                  <a:lnTo>
                    <a:pt x="0" y="914400"/>
                  </a:lnTo>
                  <a:lnTo>
                    <a:pt x="0" y="749181"/>
                  </a:lnTo>
                  <a:lnTo>
                    <a:pt x="757780" y="749181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0718" y="361950"/>
            <a:ext cx="8782768" cy="3697270"/>
            <a:chOff x="600718" y="361950"/>
            <a:chExt cx="8782768" cy="3697270"/>
          </a:xfrm>
        </p:grpSpPr>
        <p:grpSp>
          <p:nvGrpSpPr>
            <p:cNvPr id="12" name="组合 11"/>
            <p:cNvGrpSpPr/>
            <p:nvPr/>
          </p:nvGrpSpPr>
          <p:grpSpPr>
            <a:xfrm>
              <a:off x="2937810" y="2519979"/>
              <a:ext cx="6445676" cy="1539241"/>
              <a:chOff x="2828953" y="2519979"/>
              <a:chExt cx="6445676" cy="1539241"/>
            </a:xfrm>
          </p:grpSpPr>
          <p:sp>
            <p:nvSpPr>
              <p:cNvPr id="4" name="文本框 4"/>
              <p:cNvSpPr txBox="1"/>
              <p:nvPr/>
            </p:nvSpPr>
            <p:spPr>
              <a:xfrm>
                <a:off x="4585333" y="3424634"/>
                <a:ext cx="4689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</a:t>
                </a:r>
                <a:r>
                  <a:rPr kumimoji="1"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your big title here</a:t>
                </a:r>
                <a:endParaRPr kumimoji="1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8"/>
              <p:cNvSpPr txBox="1"/>
              <p:nvPr/>
            </p:nvSpPr>
            <p:spPr>
              <a:xfrm>
                <a:off x="4585333" y="2655193"/>
                <a:ext cx="46892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在此输入你的标题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4416441" y="2757714"/>
                <a:ext cx="0" cy="112858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/>
              <p:cNvGrpSpPr/>
              <p:nvPr/>
            </p:nvGrpSpPr>
            <p:grpSpPr>
              <a:xfrm>
                <a:off x="2828953" y="2519979"/>
                <a:ext cx="1345587" cy="1539241"/>
                <a:chOff x="2644791" y="2350267"/>
                <a:chExt cx="1520272" cy="173906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2644792" y="2457549"/>
                  <a:ext cx="1456676" cy="1456676"/>
                </a:xfrm>
                <a:prstGeom prst="ellipse">
                  <a:avLst/>
                </a:prstGeom>
                <a:solidFill>
                  <a:srgbClr val="00C7E1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8000" dirty="0">
                      <a:latin typeface="Century Gothic" panose="020B0502020202020204" pitchFamily="34" charset="0"/>
                      <a:ea typeface="+mj-ea"/>
                    </a:rPr>
                    <a:t>4</a:t>
                  </a:r>
                  <a:endParaRPr lang="zh-CN" altLang="en-US" sz="8000" dirty="0">
                    <a:latin typeface="Century Gothic" panose="020B0502020202020204" pitchFamily="34" charset="0"/>
                    <a:ea typeface="+mj-ea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3758995" y="3683265"/>
                  <a:ext cx="406068" cy="406068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644791" y="2350267"/>
                  <a:ext cx="255468" cy="255468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组合 35"/>
          <p:cNvGrpSpPr/>
          <p:nvPr/>
        </p:nvGrpSpPr>
        <p:grpSpPr>
          <a:xfrm>
            <a:off x="1866900" y="2139950"/>
            <a:ext cx="8458200" cy="3006727"/>
            <a:chOff x="2324100" y="2076450"/>
            <a:chExt cx="8458200" cy="3006727"/>
          </a:xfrm>
        </p:grpSpPr>
        <p:sp>
          <p:nvSpPr>
            <p:cNvPr id="35" name="矩形 34"/>
            <p:cNvSpPr/>
            <p:nvPr/>
          </p:nvSpPr>
          <p:spPr>
            <a:xfrm>
              <a:off x="2324100" y="2076450"/>
              <a:ext cx="2671762" cy="300672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r="-22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" name="组合 1"/>
            <p:cNvGrpSpPr/>
            <p:nvPr/>
          </p:nvGrpSpPr>
          <p:grpSpPr>
            <a:xfrm>
              <a:off x="5600700" y="2393808"/>
              <a:ext cx="4267200" cy="1740042"/>
              <a:chOff x="3733800" y="1669908"/>
              <a:chExt cx="4267200" cy="1740042"/>
            </a:xfrm>
          </p:grpSpPr>
          <p:sp>
            <p:nvSpPr>
              <p:cNvPr id="28" name="Text Placeholder 6"/>
              <p:cNvSpPr txBox="1"/>
              <p:nvPr/>
            </p:nvSpPr>
            <p:spPr>
              <a:xfrm>
                <a:off x="3733800" y="1669908"/>
                <a:ext cx="1600200" cy="30811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产品名称</a:t>
                </a:r>
                <a:r>
                  <a:rPr lang="en-US" sz="1400" dirty="0">
                    <a:solidFill>
                      <a:schemeClr val="bg1"/>
                    </a:solidFill>
                    <a:latin typeface="+mn-ea"/>
                  </a:rPr>
                  <a:t> A</a:t>
                </a:r>
              </a:p>
            </p:txBody>
          </p:sp>
          <p:sp>
            <p:nvSpPr>
              <p:cNvPr id="29" name="Text Placeholder 7"/>
              <p:cNvSpPr txBox="1"/>
              <p:nvPr/>
            </p:nvSpPr>
            <p:spPr>
              <a:xfrm>
                <a:off x="6400800" y="1669908"/>
                <a:ext cx="1600200" cy="30811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产品名称</a:t>
                </a:r>
                <a:r>
                  <a:rPr lang="en-US" sz="1400" dirty="0">
                    <a:solidFill>
                      <a:schemeClr val="bg1"/>
                    </a:solidFill>
                    <a:latin typeface="+mn-ea"/>
                  </a:rPr>
                  <a:t> B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30" name="Text Placeholder 8"/>
              <p:cNvSpPr txBox="1"/>
              <p:nvPr/>
            </p:nvSpPr>
            <p:spPr>
              <a:xfrm>
                <a:off x="3733800" y="3101835"/>
                <a:ext cx="1600200" cy="30811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产品名称</a:t>
                </a:r>
                <a:r>
                  <a:rPr lang="en-US" sz="1400" dirty="0">
                    <a:solidFill>
                      <a:schemeClr val="bg1"/>
                    </a:solidFill>
                    <a:latin typeface="+mn-ea"/>
                  </a:rPr>
                  <a:t> C</a:t>
                </a:r>
              </a:p>
            </p:txBody>
          </p:sp>
          <p:sp>
            <p:nvSpPr>
              <p:cNvPr id="31" name="Text Placeholder 9"/>
              <p:cNvSpPr txBox="1"/>
              <p:nvPr/>
            </p:nvSpPr>
            <p:spPr>
              <a:xfrm>
                <a:off x="6400800" y="3101835"/>
                <a:ext cx="1600200" cy="30811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zh-CN" altLang="en-US" sz="1400" dirty="0">
                    <a:solidFill>
                      <a:schemeClr val="bg1"/>
                    </a:solidFill>
                    <a:latin typeface="+mn-ea"/>
                  </a:rPr>
                  <a:t>产品名称</a:t>
                </a:r>
                <a:r>
                  <a:rPr lang="en-US" sz="1400" dirty="0">
                    <a:solidFill>
                      <a:schemeClr val="bg1"/>
                    </a:solidFill>
                    <a:latin typeface="+mn-ea"/>
                  </a:rPr>
                  <a:t> D</a:t>
                </a:r>
              </a:p>
              <a:p>
                <a:endParaRPr lang="en-US" sz="14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5600700" y="2701923"/>
              <a:ext cx="2514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8267700" y="2701923"/>
              <a:ext cx="2514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8267700" y="4133850"/>
              <a:ext cx="2514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5600700" y="4133850"/>
              <a:ext cx="2514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组合 26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2668523" y="2079334"/>
            <a:ext cx="6854954" cy="3482797"/>
            <a:chOff x="2665902" y="2104734"/>
            <a:chExt cx="6167254" cy="3133397"/>
          </a:xfrm>
        </p:grpSpPr>
        <p:grpSp>
          <p:nvGrpSpPr>
            <p:cNvPr id="2" name="组合 1"/>
            <p:cNvGrpSpPr/>
            <p:nvPr/>
          </p:nvGrpSpPr>
          <p:grpSpPr>
            <a:xfrm>
              <a:off x="2665902" y="2104734"/>
              <a:ext cx="3524770" cy="3133397"/>
              <a:chOff x="1674204" y="1550060"/>
              <a:chExt cx="4695198" cy="4173864"/>
            </a:xfrm>
          </p:grpSpPr>
          <p:sp>
            <p:nvSpPr>
              <p:cNvPr id="10" name="Oval 22"/>
              <p:cNvSpPr>
                <a:spLocks noChangeArrowheads="1"/>
              </p:cNvSpPr>
              <p:nvPr/>
            </p:nvSpPr>
            <p:spPr bwMode="auto">
              <a:xfrm>
                <a:off x="4837145" y="1550060"/>
                <a:ext cx="1302980" cy="1302141"/>
              </a:xfrm>
              <a:prstGeom prst="ellipse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txBody>
              <a:bodyPr vert="horz" wrap="square" lIns="75493" tIns="37746" rIns="75493" bIns="37746" numCol="1" anchor="ctr" anchorCtr="0" compatLnSpc="1"/>
              <a:lstStyle/>
              <a:p>
                <a:pPr algn="ctr"/>
                <a:endParaRPr lang="en-US" altLang="zh-CN" sz="2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" name="Line 23"/>
              <p:cNvSpPr>
                <a:spLocks noChangeShapeType="1"/>
              </p:cNvSpPr>
              <p:nvPr/>
            </p:nvSpPr>
            <p:spPr bwMode="auto">
              <a:xfrm flipH="1">
                <a:off x="1674204" y="2202779"/>
                <a:ext cx="3162941" cy="0"/>
              </a:xfrm>
              <a:prstGeom prst="line">
                <a:avLst/>
              </a:prstGeom>
              <a:solidFill>
                <a:srgbClr val="00C7E1">
                  <a:alpha val="65000"/>
                </a:srgbClr>
              </a:solidFill>
              <a:ln w="5" cap="flat">
                <a:solidFill>
                  <a:srgbClr val="5C6D7D"/>
                </a:solidFill>
                <a:prstDash val="dash"/>
                <a:miter lim="800000"/>
                <a:headEnd type="none" w="med" len="med"/>
                <a:tailEnd type="arrow" w="med" len="med"/>
              </a:ln>
            </p:spPr>
            <p:txBody>
              <a:bodyPr vert="horz" wrap="square" lIns="75493" tIns="37746" rIns="75493" bIns="37746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4"/>
              <p:cNvSpPr>
                <a:spLocks noEditPoints="1"/>
              </p:cNvSpPr>
              <p:nvPr/>
            </p:nvSpPr>
            <p:spPr bwMode="auto">
              <a:xfrm>
                <a:off x="3881405" y="2024766"/>
                <a:ext cx="367084" cy="365918"/>
              </a:xfrm>
              <a:custGeom>
                <a:avLst/>
                <a:gdLst>
                  <a:gd name="T0" fmla="*/ 23 w 47"/>
                  <a:gd name="T1" fmla="*/ 0 h 47"/>
                  <a:gd name="T2" fmla="*/ 47 w 47"/>
                  <a:gd name="T3" fmla="*/ 24 h 47"/>
                  <a:gd name="T4" fmla="*/ 23 w 47"/>
                  <a:gd name="T5" fmla="*/ 47 h 47"/>
                  <a:gd name="T6" fmla="*/ 0 w 47"/>
                  <a:gd name="T7" fmla="*/ 24 h 47"/>
                  <a:gd name="T8" fmla="*/ 23 w 47"/>
                  <a:gd name="T9" fmla="*/ 0 h 47"/>
                  <a:gd name="T10" fmla="*/ 23 w 47"/>
                  <a:gd name="T11" fmla="*/ 15 h 47"/>
                  <a:gd name="T12" fmla="*/ 15 w 47"/>
                  <a:gd name="T13" fmla="*/ 24 h 47"/>
                  <a:gd name="T14" fmla="*/ 23 w 47"/>
                  <a:gd name="T15" fmla="*/ 32 h 47"/>
                  <a:gd name="T16" fmla="*/ 32 w 47"/>
                  <a:gd name="T17" fmla="*/ 24 h 47"/>
                  <a:gd name="T18" fmla="*/ 23 w 47"/>
                  <a:gd name="T1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3" y="0"/>
                    </a:moveTo>
                    <a:cubicBezTo>
                      <a:pt x="36" y="0"/>
                      <a:pt x="47" y="11"/>
                      <a:pt x="47" y="24"/>
                    </a:cubicBezTo>
                    <a:cubicBezTo>
                      <a:pt x="47" y="37"/>
                      <a:pt x="36" y="47"/>
                      <a:pt x="23" y="47"/>
                    </a:cubicBezTo>
                    <a:cubicBezTo>
                      <a:pt x="10" y="47"/>
                      <a:pt x="0" y="37"/>
                      <a:pt x="0" y="24"/>
                    </a:cubicBezTo>
                    <a:cubicBezTo>
                      <a:pt x="0" y="11"/>
                      <a:pt x="10" y="0"/>
                      <a:pt x="23" y="0"/>
                    </a:cubicBezTo>
                    <a:close/>
                    <a:moveTo>
                      <a:pt x="23" y="15"/>
                    </a:moveTo>
                    <a:cubicBezTo>
                      <a:pt x="19" y="15"/>
                      <a:pt x="15" y="19"/>
                      <a:pt x="15" y="24"/>
                    </a:cubicBezTo>
                    <a:cubicBezTo>
                      <a:pt x="15" y="28"/>
                      <a:pt x="19" y="32"/>
                      <a:pt x="23" y="32"/>
                    </a:cubicBezTo>
                    <a:cubicBezTo>
                      <a:pt x="28" y="32"/>
                      <a:pt x="32" y="28"/>
                      <a:pt x="32" y="24"/>
                    </a:cubicBezTo>
                    <a:cubicBezTo>
                      <a:pt x="32" y="19"/>
                      <a:pt x="28" y="15"/>
                      <a:pt x="23" y="15"/>
                    </a:cubicBez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solidFill>
                  <a:srgbClr val="5C6D7D"/>
                </a:solidFill>
              </a:ln>
            </p:spPr>
            <p:txBody>
              <a:bodyPr vert="horz" wrap="square" lIns="75493" tIns="37746" rIns="75493" bIns="37746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Freeform 25"/>
              <p:cNvSpPr>
                <a:spLocks noEditPoints="1"/>
              </p:cNvSpPr>
              <p:nvPr/>
            </p:nvSpPr>
            <p:spPr bwMode="auto">
              <a:xfrm>
                <a:off x="3021570" y="2024766"/>
                <a:ext cx="370391" cy="365918"/>
              </a:xfrm>
              <a:custGeom>
                <a:avLst/>
                <a:gdLst>
                  <a:gd name="T0" fmla="*/ 24 w 47"/>
                  <a:gd name="T1" fmla="*/ 0 h 47"/>
                  <a:gd name="T2" fmla="*/ 47 w 47"/>
                  <a:gd name="T3" fmla="*/ 24 h 47"/>
                  <a:gd name="T4" fmla="*/ 24 w 47"/>
                  <a:gd name="T5" fmla="*/ 47 h 47"/>
                  <a:gd name="T6" fmla="*/ 0 w 47"/>
                  <a:gd name="T7" fmla="*/ 24 h 47"/>
                  <a:gd name="T8" fmla="*/ 24 w 47"/>
                  <a:gd name="T9" fmla="*/ 0 h 47"/>
                  <a:gd name="T10" fmla="*/ 24 w 47"/>
                  <a:gd name="T11" fmla="*/ 15 h 47"/>
                  <a:gd name="T12" fmla="*/ 15 w 47"/>
                  <a:gd name="T13" fmla="*/ 24 h 47"/>
                  <a:gd name="T14" fmla="*/ 24 w 47"/>
                  <a:gd name="T15" fmla="*/ 32 h 47"/>
                  <a:gd name="T16" fmla="*/ 32 w 47"/>
                  <a:gd name="T17" fmla="*/ 24 h 47"/>
                  <a:gd name="T18" fmla="*/ 24 w 47"/>
                  <a:gd name="T1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7" h="47">
                    <a:moveTo>
                      <a:pt x="24" y="0"/>
                    </a:moveTo>
                    <a:cubicBezTo>
                      <a:pt x="37" y="0"/>
                      <a:pt x="47" y="11"/>
                      <a:pt x="47" y="24"/>
                    </a:cubicBezTo>
                    <a:cubicBezTo>
                      <a:pt x="47" y="37"/>
                      <a:pt x="37" y="47"/>
                      <a:pt x="24" y="47"/>
                    </a:cubicBezTo>
                    <a:cubicBezTo>
                      <a:pt x="11" y="47"/>
                      <a:pt x="0" y="37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  <a:moveTo>
                      <a:pt x="24" y="15"/>
                    </a:moveTo>
                    <a:cubicBezTo>
                      <a:pt x="19" y="15"/>
                      <a:pt x="15" y="19"/>
                      <a:pt x="15" y="24"/>
                    </a:cubicBezTo>
                    <a:cubicBezTo>
                      <a:pt x="15" y="28"/>
                      <a:pt x="19" y="32"/>
                      <a:pt x="24" y="32"/>
                    </a:cubicBezTo>
                    <a:cubicBezTo>
                      <a:pt x="28" y="32"/>
                      <a:pt x="32" y="28"/>
                      <a:pt x="32" y="24"/>
                    </a:cubicBezTo>
                    <a:cubicBezTo>
                      <a:pt x="32" y="19"/>
                      <a:pt x="28" y="15"/>
                      <a:pt x="24" y="15"/>
                    </a:cubicBez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solidFill>
                  <a:srgbClr val="5C6D7D"/>
                </a:solidFill>
              </a:ln>
            </p:spPr>
            <p:txBody>
              <a:bodyPr vert="horz" wrap="square" lIns="75493" tIns="37746" rIns="75493" bIns="37746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Freeform 26"/>
              <p:cNvSpPr>
                <a:spLocks noEditPoints="1"/>
              </p:cNvSpPr>
              <p:nvPr/>
            </p:nvSpPr>
            <p:spPr bwMode="auto">
              <a:xfrm>
                <a:off x="2165043" y="2024766"/>
                <a:ext cx="373697" cy="365918"/>
              </a:xfrm>
              <a:custGeom>
                <a:avLst/>
                <a:gdLst>
                  <a:gd name="T0" fmla="*/ 24 w 48"/>
                  <a:gd name="T1" fmla="*/ 0 h 47"/>
                  <a:gd name="T2" fmla="*/ 48 w 48"/>
                  <a:gd name="T3" fmla="*/ 24 h 47"/>
                  <a:gd name="T4" fmla="*/ 24 w 48"/>
                  <a:gd name="T5" fmla="*/ 47 h 47"/>
                  <a:gd name="T6" fmla="*/ 0 w 48"/>
                  <a:gd name="T7" fmla="*/ 24 h 47"/>
                  <a:gd name="T8" fmla="*/ 24 w 48"/>
                  <a:gd name="T9" fmla="*/ 0 h 47"/>
                  <a:gd name="T10" fmla="*/ 24 w 48"/>
                  <a:gd name="T11" fmla="*/ 15 h 47"/>
                  <a:gd name="T12" fmla="*/ 15 w 48"/>
                  <a:gd name="T13" fmla="*/ 24 h 47"/>
                  <a:gd name="T14" fmla="*/ 24 w 48"/>
                  <a:gd name="T15" fmla="*/ 32 h 47"/>
                  <a:gd name="T16" fmla="*/ 32 w 48"/>
                  <a:gd name="T17" fmla="*/ 24 h 47"/>
                  <a:gd name="T18" fmla="*/ 24 w 48"/>
                  <a:gd name="T19" fmla="*/ 1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8" h="47">
                    <a:moveTo>
                      <a:pt x="24" y="0"/>
                    </a:moveTo>
                    <a:cubicBezTo>
                      <a:pt x="37" y="0"/>
                      <a:pt x="48" y="11"/>
                      <a:pt x="48" y="24"/>
                    </a:cubicBezTo>
                    <a:cubicBezTo>
                      <a:pt x="48" y="37"/>
                      <a:pt x="37" y="47"/>
                      <a:pt x="24" y="47"/>
                    </a:cubicBezTo>
                    <a:cubicBezTo>
                      <a:pt x="11" y="47"/>
                      <a:pt x="0" y="37"/>
                      <a:pt x="0" y="24"/>
                    </a:cubicBezTo>
                    <a:cubicBezTo>
                      <a:pt x="0" y="11"/>
                      <a:pt x="11" y="0"/>
                      <a:pt x="24" y="0"/>
                    </a:cubicBezTo>
                    <a:close/>
                    <a:moveTo>
                      <a:pt x="24" y="15"/>
                    </a:moveTo>
                    <a:cubicBezTo>
                      <a:pt x="19" y="15"/>
                      <a:pt x="15" y="19"/>
                      <a:pt x="15" y="24"/>
                    </a:cubicBezTo>
                    <a:cubicBezTo>
                      <a:pt x="15" y="28"/>
                      <a:pt x="19" y="32"/>
                      <a:pt x="24" y="32"/>
                    </a:cubicBezTo>
                    <a:cubicBezTo>
                      <a:pt x="29" y="32"/>
                      <a:pt x="32" y="28"/>
                      <a:pt x="32" y="24"/>
                    </a:cubicBezTo>
                    <a:cubicBezTo>
                      <a:pt x="32" y="19"/>
                      <a:pt x="29" y="15"/>
                      <a:pt x="24" y="15"/>
                    </a:cubicBez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solidFill>
                  <a:srgbClr val="5C6D7D"/>
                </a:solidFill>
              </a:ln>
            </p:spPr>
            <p:txBody>
              <a:bodyPr vert="horz" wrap="square" lIns="75493" tIns="37746" rIns="75493" bIns="37746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Freeform 27"/>
              <p:cNvSpPr/>
              <p:nvPr/>
            </p:nvSpPr>
            <p:spPr bwMode="auto">
              <a:xfrm>
                <a:off x="3990537" y="2304972"/>
                <a:ext cx="1742819" cy="1480155"/>
              </a:xfrm>
              <a:custGeom>
                <a:avLst/>
                <a:gdLst>
                  <a:gd name="T0" fmla="*/ 172 w 223"/>
                  <a:gd name="T1" fmla="*/ 172 h 190"/>
                  <a:gd name="T2" fmla="*/ 50 w 223"/>
                  <a:gd name="T3" fmla="*/ 122 h 190"/>
                  <a:gd name="T4" fmla="*/ 0 w 223"/>
                  <a:gd name="T5" fmla="*/ 0 h 190"/>
                  <a:gd name="T6" fmla="*/ 22 w 223"/>
                  <a:gd name="T7" fmla="*/ 0 h 190"/>
                  <a:gd name="T8" fmla="*/ 66 w 223"/>
                  <a:gd name="T9" fmla="*/ 106 h 190"/>
                  <a:gd name="T10" fmla="*/ 172 w 223"/>
                  <a:gd name="T11" fmla="*/ 150 h 190"/>
                  <a:gd name="T12" fmla="*/ 172 w 223"/>
                  <a:gd name="T13" fmla="*/ 132 h 190"/>
                  <a:gd name="T14" fmla="*/ 223 w 223"/>
                  <a:gd name="T15" fmla="*/ 163 h 190"/>
                  <a:gd name="T16" fmla="*/ 172 w 223"/>
                  <a:gd name="T17" fmla="*/ 190 h 190"/>
                  <a:gd name="T18" fmla="*/ 172 w 223"/>
                  <a:gd name="T19" fmla="*/ 172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23" h="190">
                    <a:moveTo>
                      <a:pt x="172" y="172"/>
                    </a:moveTo>
                    <a:cubicBezTo>
                      <a:pt x="124" y="172"/>
                      <a:pt x="81" y="153"/>
                      <a:pt x="50" y="122"/>
                    </a:cubicBezTo>
                    <a:cubicBezTo>
                      <a:pt x="19" y="91"/>
                      <a:pt x="0" y="48"/>
                      <a:pt x="0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41"/>
                      <a:pt x="39" y="79"/>
                      <a:pt x="66" y="106"/>
                    </a:cubicBezTo>
                    <a:cubicBezTo>
                      <a:pt x="93" y="133"/>
                      <a:pt x="131" y="150"/>
                      <a:pt x="172" y="150"/>
                    </a:cubicBezTo>
                    <a:cubicBezTo>
                      <a:pt x="172" y="132"/>
                      <a:pt x="172" y="132"/>
                      <a:pt x="172" y="132"/>
                    </a:cubicBezTo>
                    <a:cubicBezTo>
                      <a:pt x="223" y="163"/>
                      <a:pt x="223" y="163"/>
                      <a:pt x="223" y="163"/>
                    </a:cubicBezTo>
                    <a:cubicBezTo>
                      <a:pt x="172" y="190"/>
                      <a:pt x="172" y="190"/>
                      <a:pt x="172" y="190"/>
                    </a:cubicBezTo>
                    <a:lnTo>
                      <a:pt x="172" y="172"/>
                    </a:ln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txBody>
              <a:bodyPr vert="horz" wrap="square" lIns="75493" tIns="37746" rIns="75493" bIns="37746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Freeform 28"/>
              <p:cNvSpPr/>
              <p:nvPr/>
            </p:nvSpPr>
            <p:spPr bwMode="auto">
              <a:xfrm>
                <a:off x="3107554" y="2304973"/>
                <a:ext cx="2625803" cy="2360336"/>
              </a:xfrm>
              <a:custGeom>
                <a:avLst/>
                <a:gdLst>
                  <a:gd name="T0" fmla="*/ 285 w 336"/>
                  <a:gd name="T1" fmla="*/ 285 h 303"/>
                  <a:gd name="T2" fmla="*/ 84 w 336"/>
                  <a:gd name="T3" fmla="*/ 202 h 303"/>
                  <a:gd name="T4" fmla="*/ 0 w 336"/>
                  <a:gd name="T5" fmla="*/ 0 h 303"/>
                  <a:gd name="T6" fmla="*/ 23 w 336"/>
                  <a:gd name="T7" fmla="*/ 0 h 303"/>
                  <a:gd name="T8" fmla="*/ 100 w 336"/>
                  <a:gd name="T9" fmla="*/ 186 h 303"/>
                  <a:gd name="T10" fmla="*/ 285 w 336"/>
                  <a:gd name="T11" fmla="*/ 262 h 303"/>
                  <a:gd name="T12" fmla="*/ 285 w 336"/>
                  <a:gd name="T13" fmla="*/ 245 h 303"/>
                  <a:gd name="T14" fmla="*/ 336 w 336"/>
                  <a:gd name="T15" fmla="*/ 275 h 303"/>
                  <a:gd name="T16" fmla="*/ 285 w 336"/>
                  <a:gd name="T17" fmla="*/ 303 h 303"/>
                  <a:gd name="T18" fmla="*/ 285 w 336"/>
                  <a:gd name="T19" fmla="*/ 28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36" h="303">
                    <a:moveTo>
                      <a:pt x="285" y="285"/>
                    </a:moveTo>
                    <a:cubicBezTo>
                      <a:pt x="206" y="285"/>
                      <a:pt x="135" y="253"/>
                      <a:pt x="84" y="202"/>
                    </a:cubicBezTo>
                    <a:cubicBezTo>
                      <a:pt x="32" y="150"/>
                      <a:pt x="0" y="79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72"/>
                      <a:pt x="52" y="138"/>
                      <a:pt x="100" y="186"/>
                    </a:cubicBezTo>
                    <a:cubicBezTo>
                      <a:pt x="147" y="233"/>
                      <a:pt x="213" y="262"/>
                      <a:pt x="285" y="262"/>
                    </a:cubicBezTo>
                    <a:cubicBezTo>
                      <a:pt x="285" y="245"/>
                      <a:pt x="285" y="245"/>
                      <a:pt x="285" y="245"/>
                    </a:cubicBezTo>
                    <a:cubicBezTo>
                      <a:pt x="336" y="275"/>
                      <a:pt x="336" y="275"/>
                      <a:pt x="336" y="275"/>
                    </a:cubicBezTo>
                    <a:cubicBezTo>
                      <a:pt x="285" y="303"/>
                      <a:pt x="285" y="303"/>
                      <a:pt x="285" y="303"/>
                    </a:cubicBezTo>
                    <a:lnTo>
                      <a:pt x="285" y="285"/>
                    </a:ln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txBody>
              <a:bodyPr vert="horz" wrap="square" lIns="75493" tIns="37746" rIns="75493" bIns="37746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Freeform 29"/>
              <p:cNvSpPr/>
              <p:nvPr/>
            </p:nvSpPr>
            <p:spPr bwMode="auto">
              <a:xfrm>
                <a:off x="2251027" y="2304972"/>
                <a:ext cx="3482331" cy="3217441"/>
              </a:xfrm>
              <a:custGeom>
                <a:avLst/>
                <a:gdLst>
                  <a:gd name="T0" fmla="*/ 395 w 446"/>
                  <a:gd name="T1" fmla="*/ 395 h 413"/>
                  <a:gd name="T2" fmla="*/ 116 w 446"/>
                  <a:gd name="T3" fmla="*/ 279 h 413"/>
                  <a:gd name="T4" fmla="*/ 0 w 446"/>
                  <a:gd name="T5" fmla="*/ 0 h 413"/>
                  <a:gd name="T6" fmla="*/ 23 w 446"/>
                  <a:gd name="T7" fmla="*/ 0 h 413"/>
                  <a:gd name="T8" fmla="*/ 132 w 446"/>
                  <a:gd name="T9" fmla="*/ 263 h 413"/>
                  <a:gd name="T10" fmla="*/ 395 w 446"/>
                  <a:gd name="T11" fmla="*/ 373 h 413"/>
                  <a:gd name="T12" fmla="*/ 395 w 446"/>
                  <a:gd name="T13" fmla="*/ 355 h 413"/>
                  <a:gd name="T14" fmla="*/ 446 w 446"/>
                  <a:gd name="T15" fmla="*/ 385 h 413"/>
                  <a:gd name="T16" fmla="*/ 395 w 446"/>
                  <a:gd name="T17" fmla="*/ 413 h 413"/>
                  <a:gd name="T18" fmla="*/ 395 w 446"/>
                  <a:gd name="T19" fmla="*/ 395 h 4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6" h="413">
                    <a:moveTo>
                      <a:pt x="395" y="395"/>
                    </a:moveTo>
                    <a:cubicBezTo>
                      <a:pt x="286" y="395"/>
                      <a:pt x="187" y="351"/>
                      <a:pt x="116" y="279"/>
                    </a:cubicBezTo>
                    <a:cubicBezTo>
                      <a:pt x="44" y="208"/>
                      <a:pt x="0" y="109"/>
                      <a:pt x="0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103"/>
                      <a:pt x="64" y="196"/>
                      <a:pt x="132" y="263"/>
                    </a:cubicBezTo>
                    <a:cubicBezTo>
                      <a:pt x="199" y="331"/>
                      <a:pt x="292" y="372"/>
                      <a:pt x="395" y="373"/>
                    </a:cubicBezTo>
                    <a:cubicBezTo>
                      <a:pt x="395" y="355"/>
                      <a:pt x="395" y="355"/>
                      <a:pt x="395" y="355"/>
                    </a:cubicBezTo>
                    <a:cubicBezTo>
                      <a:pt x="446" y="385"/>
                      <a:pt x="446" y="385"/>
                      <a:pt x="446" y="385"/>
                    </a:cubicBezTo>
                    <a:cubicBezTo>
                      <a:pt x="395" y="413"/>
                      <a:pt x="395" y="413"/>
                      <a:pt x="395" y="413"/>
                    </a:cubicBezTo>
                    <a:lnTo>
                      <a:pt x="395" y="395"/>
                    </a:ln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txBody>
              <a:bodyPr vert="horz" wrap="square" lIns="75493" tIns="37746" rIns="75493" bIns="37746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TextBox 57"/>
              <p:cNvSpPr txBox="1"/>
              <p:nvPr/>
            </p:nvSpPr>
            <p:spPr>
              <a:xfrm>
                <a:off x="5794790" y="3142270"/>
                <a:ext cx="574612" cy="829048"/>
              </a:xfrm>
              <a:prstGeom prst="rect">
                <a:avLst/>
              </a:prstGeom>
              <a:noFill/>
            </p:spPr>
            <p:txBody>
              <a:bodyPr wrap="none" lIns="75493" tIns="37746" rIns="75493" bIns="37746" rtlCol="0" anchor="ctr">
                <a:spAutoFit/>
              </a:bodyPr>
              <a:lstStyle/>
              <a:p>
                <a:r>
                  <a:rPr lang="en-US" altLang="zh-CN" sz="4000" dirty="0">
                    <a:solidFill>
                      <a:schemeClr val="bg1"/>
                    </a:solidFill>
                    <a:latin typeface="+mn-ea"/>
                  </a:rPr>
                  <a:t>A</a:t>
                </a:r>
                <a:endParaRPr lang="zh-CN" altLang="en-US" sz="40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19" name="TextBox 58"/>
              <p:cNvSpPr txBox="1"/>
              <p:nvPr/>
            </p:nvSpPr>
            <p:spPr>
              <a:xfrm>
                <a:off x="5794791" y="4004527"/>
                <a:ext cx="526586" cy="829048"/>
              </a:xfrm>
              <a:prstGeom prst="rect">
                <a:avLst/>
              </a:prstGeom>
              <a:noFill/>
            </p:spPr>
            <p:txBody>
              <a:bodyPr wrap="none" lIns="75493" tIns="37746" rIns="75493" bIns="37746" rtlCol="0" anchor="ctr">
                <a:spAutoFit/>
              </a:bodyPr>
              <a:lstStyle/>
              <a:p>
                <a:r>
                  <a:rPr lang="en-US" altLang="zh-CN" sz="4000">
                    <a:solidFill>
                      <a:schemeClr val="bg1"/>
                    </a:solidFill>
                    <a:latin typeface="+mn-ea"/>
                  </a:rPr>
                  <a:t>B</a:t>
                </a:r>
                <a:endParaRPr lang="zh-CN" altLang="en-US" sz="400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20" name="TextBox 59"/>
              <p:cNvSpPr txBox="1"/>
              <p:nvPr/>
            </p:nvSpPr>
            <p:spPr>
              <a:xfrm>
                <a:off x="5794790" y="4894876"/>
                <a:ext cx="563085" cy="829048"/>
              </a:xfrm>
              <a:prstGeom prst="rect">
                <a:avLst/>
              </a:prstGeom>
              <a:noFill/>
            </p:spPr>
            <p:txBody>
              <a:bodyPr wrap="none" lIns="75493" tIns="37746" rIns="75493" bIns="37746" rtlCol="0" anchor="ctr">
                <a:spAutoFit/>
              </a:bodyPr>
              <a:lstStyle/>
              <a:p>
                <a:r>
                  <a:rPr lang="en-US" altLang="zh-CN" sz="4000">
                    <a:solidFill>
                      <a:schemeClr val="bg1"/>
                    </a:solidFill>
                    <a:latin typeface="+mn-ea"/>
                  </a:rPr>
                  <a:t>C</a:t>
                </a:r>
                <a:endParaRPr lang="zh-CN" altLang="en-US" sz="400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24" name="矩形 23"/>
            <p:cNvSpPr/>
            <p:nvPr/>
          </p:nvSpPr>
          <p:spPr>
            <a:xfrm>
              <a:off x="6318554" y="3460752"/>
              <a:ext cx="2514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6318555" y="4078429"/>
              <a:ext cx="2514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6318556" y="4776466"/>
              <a:ext cx="2514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2232937" y="2070705"/>
            <a:ext cx="7726126" cy="3530164"/>
            <a:chOff x="2137131" y="2045305"/>
            <a:chExt cx="7726126" cy="3530164"/>
          </a:xfrm>
        </p:grpSpPr>
        <p:grpSp>
          <p:nvGrpSpPr>
            <p:cNvPr id="2" name="组合 1"/>
            <p:cNvGrpSpPr/>
            <p:nvPr/>
          </p:nvGrpSpPr>
          <p:grpSpPr>
            <a:xfrm>
              <a:off x="2566751" y="2045305"/>
              <a:ext cx="6866887" cy="3106311"/>
              <a:chOff x="707323" y="1141711"/>
              <a:chExt cx="10867851" cy="4916190"/>
            </a:xfrm>
          </p:grpSpPr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2724504" y="1787526"/>
                <a:ext cx="7252644" cy="4270375"/>
              </a:xfrm>
              <a:custGeom>
                <a:avLst/>
                <a:gdLst>
                  <a:gd name="T0" fmla="*/ 142252 w 9227"/>
                  <a:gd name="T1" fmla="*/ 4270375 h 5432"/>
                  <a:gd name="T2" fmla="*/ 6637895 w 9227"/>
                  <a:gd name="T3" fmla="*/ 518860 h 5432"/>
                  <a:gd name="T4" fmla="*/ 6732206 w 9227"/>
                  <a:gd name="T5" fmla="*/ 681593 h 5432"/>
                  <a:gd name="T6" fmla="*/ 7251700 w 9227"/>
                  <a:gd name="T7" fmla="*/ 0 h 5432"/>
                  <a:gd name="T8" fmla="*/ 6401333 w 9227"/>
                  <a:gd name="T9" fmla="*/ 109275 h 5432"/>
                  <a:gd name="T10" fmla="*/ 6495643 w 9227"/>
                  <a:gd name="T11" fmla="*/ 272795 h 5432"/>
                  <a:gd name="T12" fmla="*/ 0 w 9227"/>
                  <a:gd name="T13" fmla="*/ 4024310 h 5432"/>
                  <a:gd name="T14" fmla="*/ 142252 w 9227"/>
                  <a:gd name="T15" fmla="*/ 4270375 h 5432"/>
                  <a:gd name="T16" fmla="*/ 70733 w 9227"/>
                  <a:gd name="T17" fmla="*/ 4146949 h 54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9227" h="5432">
                    <a:moveTo>
                      <a:pt x="181" y="5432"/>
                    </a:moveTo>
                    <a:lnTo>
                      <a:pt x="8446" y="660"/>
                    </a:lnTo>
                    <a:lnTo>
                      <a:pt x="8566" y="867"/>
                    </a:lnTo>
                    <a:lnTo>
                      <a:pt x="9227" y="0"/>
                    </a:lnTo>
                    <a:lnTo>
                      <a:pt x="8145" y="139"/>
                    </a:lnTo>
                    <a:lnTo>
                      <a:pt x="8265" y="347"/>
                    </a:lnTo>
                    <a:lnTo>
                      <a:pt x="0" y="5119"/>
                    </a:lnTo>
                    <a:lnTo>
                      <a:pt x="181" y="5432"/>
                    </a:lnTo>
                    <a:close/>
                    <a:moveTo>
                      <a:pt x="90" y="5275"/>
                    </a:moveTo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3886706" y="5121275"/>
                <a:ext cx="230218" cy="230188"/>
              </a:xfrm>
              <a:custGeom>
                <a:avLst/>
                <a:gdLst>
                  <a:gd name="T0" fmla="*/ 64421 w 293"/>
                  <a:gd name="T1" fmla="*/ 27497 h 293"/>
                  <a:gd name="T2" fmla="*/ 201906 w 293"/>
                  <a:gd name="T3" fmla="*/ 64421 h 293"/>
                  <a:gd name="T4" fmla="*/ 164981 w 293"/>
                  <a:gd name="T5" fmla="*/ 202691 h 293"/>
                  <a:gd name="T6" fmla="*/ 27497 w 293"/>
                  <a:gd name="T7" fmla="*/ 165767 h 293"/>
                  <a:gd name="T8" fmla="*/ 64421 w 293"/>
                  <a:gd name="T9" fmla="*/ 27497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3" h="293">
                    <a:moveTo>
                      <a:pt x="82" y="35"/>
                    </a:moveTo>
                    <a:cubicBezTo>
                      <a:pt x="143" y="0"/>
                      <a:pt x="222" y="21"/>
                      <a:pt x="257" y="82"/>
                    </a:cubicBezTo>
                    <a:cubicBezTo>
                      <a:pt x="293" y="144"/>
                      <a:pt x="272" y="222"/>
                      <a:pt x="210" y="258"/>
                    </a:cubicBezTo>
                    <a:cubicBezTo>
                      <a:pt x="149" y="293"/>
                      <a:pt x="70" y="272"/>
                      <a:pt x="35" y="211"/>
                    </a:cubicBezTo>
                    <a:cubicBezTo>
                      <a:pt x="0" y="149"/>
                      <a:pt x="21" y="71"/>
                      <a:pt x="82" y="3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5310879" y="4302125"/>
                <a:ext cx="230217" cy="228600"/>
              </a:xfrm>
              <a:custGeom>
                <a:avLst/>
                <a:gdLst>
                  <a:gd name="T0" fmla="*/ 65207 w 293"/>
                  <a:gd name="T1" fmla="*/ 27401 h 292"/>
                  <a:gd name="T2" fmla="*/ 202690 w 293"/>
                  <a:gd name="T3" fmla="*/ 64196 h 292"/>
                  <a:gd name="T4" fmla="*/ 165766 w 293"/>
                  <a:gd name="T5" fmla="*/ 201199 h 292"/>
                  <a:gd name="T6" fmla="*/ 28282 w 293"/>
                  <a:gd name="T7" fmla="*/ 164404 h 292"/>
                  <a:gd name="T8" fmla="*/ 65207 w 293"/>
                  <a:gd name="T9" fmla="*/ 27401 h 2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3" h="292">
                    <a:moveTo>
                      <a:pt x="83" y="35"/>
                    </a:moveTo>
                    <a:cubicBezTo>
                      <a:pt x="144" y="0"/>
                      <a:pt x="223" y="21"/>
                      <a:pt x="258" y="82"/>
                    </a:cubicBezTo>
                    <a:cubicBezTo>
                      <a:pt x="293" y="143"/>
                      <a:pt x="272" y="222"/>
                      <a:pt x="211" y="257"/>
                    </a:cubicBezTo>
                    <a:cubicBezTo>
                      <a:pt x="150" y="292"/>
                      <a:pt x="71" y="271"/>
                      <a:pt x="36" y="210"/>
                    </a:cubicBezTo>
                    <a:cubicBezTo>
                      <a:pt x="0" y="149"/>
                      <a:pt x="21" y="70"/>
                      <a:pt x="83" y="3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" name="Freeform 9"/>
              <p:cNvSpPr/>
              <p:nvPr/>
            </p:nvSpPr>
            <p:spPr bwMode="auto">
              <a:xfrm>
                <a:off x="6819201" y="3436939"/>
                <a:ext cx="230217" cy="230187"/>
              </a:xfrm>
              <a:custGeom>
                <a:avLst/>
                <a:gdLst>
                  <a:gd name="T0" fmla="*/ 64421 w 293"/>
                  <a:gd name="T1" fmla="*/ 27497 h 293"/>
                  <a:gd name="T2" fmla="*/ 202690 w 293"/>
                  <a:gd name="T3" fmla="*/ 64421 h 293"/>
                  <a:gd name="T4" fmla="*/ 165766 w 293"/>
                  <a:gd name="T5" fmla="*/ 202690 h 293"/>
                  <a:gd name="T6" fmla="*/ 27497 w 293"/>
                  <a:gd name="T7" fmla="*/ 165766 h 293"/>
                  <a:gd name="T8" fmla="*/ 64421 w 293"/>
                  <a:gd name="T9" fmla="*/ 27497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3" h="293">
                    <a:moveTo>
                      <a:pt x="82" y="35"/>
                    </a:moveTo>
                    <a:cubicBezTo>
                      <a:pt x="144" y="0"/>
                      <a:pt x="222" y="21"/>
                      <a:pt x="258" y="82"/>
                    </a:cubicBezTo>
                    <a:cubicBezTo>
                      <a:pt x="293" y="144"/>
                      <a:pt x="272" y="222"/>
                      <a:pt x="211" y="258"/>
                    </a:cubicBezTo>
                    <a:cubicBezTo>
                      <a:pt x="149" y="293"/>
                      <a:pt x="71" y="272"/>
                      <a:pt x="35" y="211"/>
                    </a:cubicBezTo>
                    <a:cubicBezTo>
                      <a:pt x="0" y="149"/>
                      <a:pt x="21" y="71"/>
                      <a:pt x="82" y="35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" name="Freeform 10"/>
              <p:cNvSpPr/>
              <p:nvPr/>
            </p:nvSpPr>
            <p:spPr bwMode="auto">
              <a:xfrm>
                <a:off x="8252899" y="2608264"/>
                <a:ext cx="230218" cy="231775"/>
              </a:xfrm>
              <a:custGeom>
                <a:avLst/>
                <a:gdLst>
                  <a:gd name="T0" fmla="*/ 64421 w 293"/>
                  <a:gd name="T1" fmla="*/ 28477 h 293"/>
                  <a:gd name="T2" fmla="*/ 201906 w 293"/>
                  <a:gd name="T3" fmla="*/ 65656 h 293"/>
                  <a:gd name="T4" fmla="*/ 165767 w 293"/>
                  <a:gd name="T5" fmla="*/ 204089 h 293"/>
                  <a:gd name="T6" fmla="*/ 27497 w 293"/>
                  <a:gd name="T7" fmla="*/ 166910 h 293"/>
                  <a:gd name="T8" fmla="*/ 64421 w 293"/>
                  <a:gd name="T9" fmla="*/ 28477 h 29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3" h="293">
                    <a:moveTo>
                      <a:pt x="82" y="36"/>
                    </a:moveTo>
                    <a:cubicBezTo>
                      <a:pt x="144" y="0"/>
                      <a:pt x="222" y="21"/>
                      <a:pt x="257" y="83"/>
                    </a:cubicBezTo>
                    <a:cubicBezTo>
                      <a:pt x="293" y="144"/>
                      <a:pt x="272" y="223"/>
                      <a:pt x="211" y="258"/>
                    </a:cubicBezTo>
                    <a:cubicBezTo>
                      <a:pt x="149" y="293"/>
                      <a:pt x="71" y="272"/>
                      <a:pt x="35" y="211"/>
                    </a:cubicBezTo>
                    <a:cubicBezTo>
                      <a:pt x="0" y="150"/>
                      <a:pt x="21" y="71"/>
                      <a:pt x="82" y="36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" name="Freeform 11"/>
              <p:cNvSpPr/>
              <p:nvPr/>
            </p:nvSpPr>
            <p:spPr bwMode="auto">
              <a:xfrm>
                <a:off x="1587706" y="4540250"/>
                <a:ext cx="2325991" cy="673100"/>
              </a:xfrm>
              <a:custGeom>
                <a:avLst/>
                <a:gdLst>
                  <a:gd name="T0" fmla="*/ 2325688 w 2959"/>
                  <a:gd name="T1" fmla="*/ 673100 h 856"/>
                  <a:gd name="T2" fmla="*/ 0 w 2959"/>
                  <a:gd name="T3" fmla="*/ 673100 h 856"/>
                  <a:gd name="T4" fmla="*/ 0 w 2959"/>
                  <a:gd name="T5" fmla="*/ 0 h 85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59" h="856">
                    <a:moveTo>
                      <a:pt x="2959" y="856"/>
                    </a:moveTo>
                    <a:lnTo>
                      <a:pt x="0" y="856"/>
                    </a:lnTo>
                    <a:lnTo>
                      <a:pt x="0" y="0"/>
                    </a:lnTo>
                  </a:path>
                </a:pathLst>
              </a:custGeom>
              <a:noFill/>
              <a:ln w="10" cap="flat" cmpd="sng">
                <a:solidFill>
                  <a:schemeClr val="bg1">
                    <a:alpha val="6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" name="Freeform 12"/>
              <p:cNvSpPr/>
              <p:nvPr/>
            </p:nvSpPr>
            <p:spPr bwMode="auto">
              <a:xfrm>
                <a:off x="4493209" y="2876551"/>
                <a:ext cx="2325991" cy="671513"/>
              </a:xfrm>
              <a:custGeom>
                <a:avLst/>
                <a:gdLst>
                  <a:gd name="T0" fmla="*/ 2325688 w 2959"/>
                  <a:gd name="T1" fmla="*/ 671513 h 855"/>
                  <a:gd name="T2" fmla="*/ 0 w 2959"/>
                  <a:gd name="T3" fmla="*/ 671513 h 855"/>
                  <a:gd name="T4" fmla="*/ 0 w 2959"/>
                  <a:gd name="T5" fmla="*/ 0 h 8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59" h="855">
                    <a:moveTo>
                      <a:pt x="2959" y="855"/>
                    </a:moveTo>
                    <a:lnTo>
                      <a:pt x="0" y="855"/>
                    </a:lnTo>
                    <a:lnTo>
                      <a:pt x="0" y="0"/>
                    </a:lnTo>
                  </a:path>
                </a:pathLst>
              </a:custGeom>
              <a:noFill/>
              <a:ln w="10" cap="flat" cmpd="sng">
                <a:solidFill>
                  <a:schemeClr val="bg1">
                    <a:alpha val="6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3"/>
              <p:cNvSpPr/>
              <p:nvPr/>
            </p:nvSpPr>
            <p:spPr bwMode="auto">
              <a:xfrm>
                <a:off x="5561737" y="4416426"/>
                <a:ext cx="2325990" cy="671513"/>
              </a:xfrm>
              <a:custGeom>
                <a:avLst/>
                <a:gdLst>
                  <a:gd name="T0" fmla="*/ 0 w 2959"/>
                  <a:gd name="T1" fmla="*/ 0 h 855"/>
                  <a:gd name="T2" fmla="*/ 2325687 w 2959"/>
                  <a:gd name="T3" fmla="*/ 0 h 855"/>
                  <a:gd name="T4" fmla="*/ 2325687 w 2959"/>
                  <a:gd name="T5" fmla="*/ 671513 h 8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59" h="855">
                    <a:moveTo>
                      <a:pt x="0" y="0"/>
                    </a:moveTo>
                    <a:lnTo>
                      <a:pt x="2959" y="0"/>
                    </a:lnTo>
                    <a:lnTo>
                      <a:pt x="2959" y="855"/>
                    </a:lnTo>
                  </a:path>
                </a:pathLst>
              </a:custGeom>
              <a:noFill/>
              <a:ln w="10" cap="flat" cmpd="sng">
                <a:solidFill>
                  <a:schemeClr val="bg1">
                    <a:alpha val="6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4"/>
              <p:cNvSpPr/>
              <p:nvPr/>
            </p:nvSpPr>
            <p:spPr bwMode="auto">
              <a:xfrm>
                <a:off x="8368802" y="2724150"/>
                <a:ext cx="2325990" cy="673100"/>
              </a:xfrm>
              <a:custGeom>
                <a:avLst/>
                <a:gdLst>
                  <a:gd name="T0" fmla="*/ 0 w 2959"/>
                  <a:gd name="T1" fmla="*/ 0 h 855"/>
                  <a:gd name="T2" fmla="*/ 2325687 w 2959"/>
                  <a:gd name="T3" fmla="*/ 0 h 855"/>
                  <a:gd name="T4" fmla="*/ 2325687 w 2959"/>
                  <a:gd name="T5" fmla="*/ 673100 h 855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959" h="855">
                    <a:moveTo>
                      <a:pt x="0" y="0"/>
                    </a:moveTo>
                    <a:lnTo>
                      <a:pt x="2959" y="0"/>
                    </a:lnTo>
                    <a:lnTo>
                      <a:pt x="2959" y="855"/>
                    </a:lnTo>
                  </a:path>
                </a:pathLst>
              </a:custGeom>
              <a:noFill/>
              <a:ln w="10" cap="flat" cmpd="sng">
                <a:solidFill>
                  <a:schemeClr val="bg1">
                    <a:alpha val="65000"/>
                  </a:schemeClr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TextBox 18"/>
              <p:cNvSpPr txBox="1">
                <a:spLocks noChangeArrowheads="1"/>
              </p:cNvSpPr>
              <p:nvPr/>
            </p:nvSpPr>
            <p:spPr bwMode="auto">
              <a:xfrm>
                <a:off x="707323" y="2920046"/>
                <a:ext cx="1760766" cy="584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添加标题</a:t>
                </a:r>
                <a:endPara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3" name="TextBox 21"/>
              <p:cNvSpPr txBox="1">
                <a:spLocks noChangeArrowheads="1"/>
              </p:cNvSpPr>
              <p:nvPr/>
            </p:nvSpPr>
            <p:spPr bwMode="auto">
              <a:xfrm>
                <a:off x="3612824" y="1141711"/>
                <a:ext cx="1760766" cy="584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添加标题</a:t>
                </a:r>
                <a:endPara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6" name="TextBox 24"/>
              <p:cNvSpPr txBox="1">
                <a:spLocks noChangeArrowheads="1"/>
              </p:cNvSpPr>
              <p:nvPr/>
            </p:nvSpPr>
            <p:spPr bwMode="auto">
              <a:xfrm>
                <a:off x="9814408" y="3397251"/>
                <a:ext cx="1760766" cy="584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添加标题</a:t>
                </a:r>
                <a:endPara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  <p:sp>
            <p:nvSpPr>
              <p:cNvPr id="29" name="TextBox 28"/>
              <p:cNvSpPr txBox="1">
                <a:spLocks noChangeArrowheads="1"/>
              </p:cNvSpPr>
              <p:nvPr/>
            </p:nvSpPr>
            <p:spPr bwMode="auto">
              <a:xfrm>
                <a:off x="7007343" y="5121276"/>
                <a:ext cx="1760766" cy="5845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i="0" u="none" strike="noStrike" kern="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ea typeface="+mn-ea"/>
                  </a:rPr>
                  <a:t>添加标题</a:t>
                </a:r>
                <a:endParaRPr kumimoji="0" lang="en-US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ea typeface="+mn-ea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6117819" y="4929138"/>
              <a:ext cx="19717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7891472" y="3839807"/>
              <a:ext cx="19717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3972982" y="2375908"/>
              <a:ext cx="19717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2137131" y="3531184"/>
              <a:ext cx="1971785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the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Center of the  narrative thought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组合 50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0" name="组合 49"/>
          <p:cNvGrpSpPr/>
          <p:nvPr/>
        </p:nvGrpSpPr>
        <p:grpSpPr>
          <a:xfrm>
            <a:off x="2229209" y="2656114"/>
            <a:ext cx="7733582" cy="2649253"/>
            <a:chOff x="2056587" y="2627086"/>
            <a:chExt cx="7733582" cy="2649253"/>
          </a:xfrm>
        </p:grpSpPr>
        <p:sp>
          <p:nvSpPr>
            <p:cNvPr id="10" name="椭圆 11"/>
            <p:cNvSpPr>
              <a:spLocks noChangeArrowheads="1"/>
            </p:cNvSpPr>
            <p:nvPr/>
          </p:nvSpPr>
          <p:spPr bwMode="auto">
            <a:xfrm>
              <a:off x="2517728" y="2627086"/>
              <a:ext cx="1049508" cy="1047892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 w="19050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1" name="椭圆 12"/>
            <p:cNvSpPr>
              <a:spLocks noChangeArrowheads="1"/>
            </p:cNvSpPr>
            <p:nvPr/>
          </p:nvSpPr>
          <p:spPr bwMode="auto">
            <a:xfrm>
              <a:off x="6376686" y="2630315"/>
              <a:ext cx="1047894" cy="1047892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 w="19050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2" name="椭圆 13"/>
            <p:cNvSpPr>
              <a:spLocks noChangeArrowheads="1"/>
            </p:cNvSpPr>
            <p:nvPr/>
          </p:nvSpPr>
          <p:spPr bwMode="auto">
            <a:xfrm>
              <a:off x="4437519" y="2630315"/>
              <a:ext cx="1047892" cy="1047892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 w="19050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3" name="椭圆 14"/>
            <p:cNvSpPr>
              <a:spLocks noChangeArrowheads="1"/>
            </p:cNvSpPr>
            <p:nvPr/>
          </p:nvSpPr>
          <p:spPr bwMode="auto">
            <a:xfrm>
              <a:off x="8272258" y="2627086"/>
              <a:ext cx="1049508" cy="1047892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 w="19050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14" name="Freeform 5"/>
            <p:cNvSpPr/>
            <p:nvPr/>
          </p:nvSpPr>
          <p:spPr bwMode="auto">
            <a:xfrm>
              <a:off x="2755078" y="2838602"/>
              <a:ext cx="576422" cy="608715"/>
            </a:xfrm>
            <a:custGeom>
              <a:avLst/>
              <a:gdLst>
                <a:gd name="T0" fmla="*/ 2147483646 w 74"/>
                <a:gd name="T1" fmla="*/ 0 h 78"/>
                <a:gd name="T2" fmla="*/ 2147483646 w 74"/>
                <a:gd name="T3" fmla="*/ 2147483646 h 78"/>
                <a:gd name="T4" fmla="*/ 2147483646 w 74"/>
                <a:gd name="T5" fmla="*/ 2147483646 h 78"/>
                <a:gd name="T6" fmla="*/ 2147483646 w 74"/>
                <a:gd name="T7" fmla="*/ 2147483646 h 78"/>
                <a:gd name="T8" fmla="*/ 2147483646 w 74"/>
                <a:gd name="T9" fmla="*/ 2147483646 h 78"/>
                <a:gd name="T10" fmla="*/ 2147483646 w 74"/>
                <a:gd name="T11" fmla="*/ 2147483646 h 78"/>
                <a:gd name="T12" fmla="*/ 2147483646 w 74"/>
                <a:gd name="T13" fmla="*/ 2147483646 h 78"/>
                <a:gd name="T14" fmla="*/ 2147483646 w 74"/>
                <a:gd name="T15" fmla="*/ 2147483646 h 78"/>
                <a:gd name="T16" fmla="*/ 2147483646 w 74"/>
                <a:gd name="T17" fmla="*/ 2147483646 h 78"/>
                <a:gd name="T18" fmla="*/ 2147483646 w 74"/>
                <a:gd name="T19" fmla="*/ 2147483646 h 78"/>
                <a:gd name="T20" fmla="*/ 2147483646 w 74"/>
                <a:gd name="T21" fmla="*/ 2147483646 h 78"/>
                <a:gd name="T22" fmla="*/ 2147483646 w 74"/>
                <a:gd name="T23" fmla="*/ 2147483646 h 78"/>
                <a:gd name="T24" fmla="*/ 2147483646 w 74"/>
                <a:gd name="T25" fmla="*/ 2147483646 h 78"/>
                <a:gd name="T26" fmla="*/ 2147483646 w 74"/>
                <a:gd name="T27" fmla="*/ 2147483646 h 78"/>
                <a:gd name="T28" fmla="*/ 0 w 74"/>
                <a:gd name="T29" fmla="*/ 2147483646 h 78"/>
                <a:gd name="T30" fmla="*/ 0 w 74"/>
                <a:gd name="T31" fmla="*/ 2147483646 h 78"/>
                <a:gd name="T32" fmla="*/ 2147483646 w 74"/>
                <a:gd name="T33" fmla="*/ 2147483646 h 78"/>
                <a:gd name="T34" fmla="*/ 2147483646 w 74"/>
                <a:gd name="T35" fmla="*/ 2147483646 h 78"/>
                <a:gd name="T36" fmla="*/ 2147483646 w 74"/>
                <a:gd name="T37" fmla="*/ 0 h 78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4" h="78">
                  <a:moveTo>
                    <a:pt x="37" y="0"/>
                  </a:moveTo>
                  <a:cubicBezTo>
                    <a:pt x="40" y="0"/>
                    <a:pt x="42" y="2"/>
                    <a:pt x="42" y="5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59"/>
                    <a:pt x="74" y="59"/>
                    <a:pt x="74" y="59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37" y="74"/>
                    <a:pt x="37" y="74"/>
                    <a:pt x="37" y="74"/>
                  </a:cubicBezTo>
                  <a:cubicBezTo>
                    <a:pt x="26" y="78"/>
                    <a:pt x="26" y="78"/>
                    <a:pt x="26" y="78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2" y="2"/>
                    <a:pt x="34" y="0"/>
                    <a:pt x="3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9"/>
            <p:cNvSpPr>
              <a:spLocks noEditPoints="1"/>
            </p:cNvSpPr>
            <p:nvPr/>
          </p:nvSpPr>
          <p:spPr bwMode="auto">
            <a:xfrm>
              <a:off x="4590909" y="2927407"/>
              <a:ext cx="741114" cy="435950"/>
            </a:xfrm>
            <a:custGeom>
              <a:avLst/>
              <a:gdLst>
                <a:gd name="T0" fmla="*/ 2147483646 w 114"/>
                <a:gd name="T1" fmla="*/ 0 h 66"/>
                <a:gd name="T2" fmla="*/ 2147483646 w 114"/>
                <a:gd name="T3" fmla="*/ 2147483646 h 66"/>
                <a:gd name="T4" fmla="*/ 2147483646 w 114"/>
                <a:gd name="T5" fmla="*/ 0 h 66"/>
                <a:gd name="T6" fmla="*/ 2147483646 w 114"/>
                <a:gd name="T7" fmla="*/ 2147483646 h 66"/>
                <a:gd name="T8" fmla="*/ 2147483646 w 114"/>
                <a:gd name="T9" fmla="*/ 2147483646 h 66"/>
                <a:gd name="T10" fmla="*/ 2147483646 w 114"/>
                <a:gd name="T11" fmla="*/ 2147483646 h 66"/>
                <a:gd name="T12" fmla="*/ 2147483646 w 114"/>
                <a:gd name="T13" fmla="*/ 0 h 66"/>
                <a:gd name="T14" fmla="*/ 2147483646 w 114"/>
                <a:gd name="T15" fmla="*/ 2147483646 h 66"/>
                <a:gd name="T16" fmla="*/ 2147483646 w 114"/>
                <a:gd name="T17" fmla="*/ 2147483646 h 66"/>
                <a:gd name="T18" fmla="*/ 2147483646 w 114"/>
                <a:gd name="T19" fmla="*/ 2147483646 h 66"/>
                <a:gd name="T20" fmla="*/ 2147483646 w 114"/>
                <a:gd name="T21" fmla="*/ 2147483646 h 66"/>
                <a:gd name="T22" fmla="*/ 2147483646 w 114"/>
                <a:gd name="T23" fmla="*/ 2147483646 h 66"/>
                <a:gd name="T24" fmla="*/ 2147483646 w 114"/>
                <a:gd name="T25" fmla="*/ 2147483646 h 66"/>
                <a:gd name="T26" fmla="*/ 2147483646 w 114"/>
                <a:gd name="T27" fmla="*/ 2147483646 h 66"/>
                <a:gd name="T28" fmla="*/ 2147483646 w 114"/>
                <a:gd name="T29" fmla="*/ 2147483646 h 66"/>
                <a:gd name="T30" fmla="*/ 2147483646 w 114"/>
                <a:gd name="T31" fmla="*/ 2147483646 h 66"/>
                <a:gd name="T32" fmla="*/ 2147483646 w 114"/>
                <a:gd name="T33" fmla="*/ 2147483646 h 66"/>
                <a:gd name="T34" fmla="*/ 2147483646 w 114"/>
                <a:gd name="T35" fmla="*/ 2147483646 h 66"/>
                <a:gd name="T36" fmla="*/ 2147483646 w 114"/>
                <a:gd name="T37" fmla="*/ 2147483646 h 66"/>
                <a:gd name="T38" fmla="*/ 2147483646 w 114"/>
                <a:gd name="T39" fmla="*/ 2147483646 h 66"/>
                <a:gd name="T40" fmla="*/ 2147483646 w 114"/>
                <a:gd name="T41" fmla="*/ 2147483646 h 66"/>
                <a:gd name="T42" fmla="*/ 2147483646 w 114"/>
                <a:gd name="T43" fmla="*/ 2147483646 h 66"/>
                <a:gd name="T44" fmla="*/ 2147483646 w 114"/>
                <a:gd name="T45" fmla="*/ 2147483646 h 66"/>
                <a:gd name="T46" fmla="*/ 2147483646 w 114"/>
                <a:gd name="T47" fmla="*/ 2147483646 h 66"/>
                <a:gd name="T48" fmla="*/ 2147483646 w 114"/>
                <a:gd name="T49" fmla="*/ 2147483646 h 66"/>
                <a:gd name="T50" fmla="*/ 2147483646 w 114"/>
                <a:gd name="T51" fmla="*/ 2147483646 h 66"/>
                <a:gd name="T52" fmla="*/ 2147483646 w 114"/>
                <a:gd name="T53" fmla="*/ 2147483646 h 66"/>
                <a:gd name="T54" fmla="*/ 2147483646 w 114"/>
                <a:gd name="T55" fmla="*/ 2147483646 h 66"/>
                <a:gd name="T56" fmla="*/ 2147483646 w 114"/>
                <a:gd name="T57" fmla="*/ 2147483646 h 66"/>
                <a:gd name="T58" fmla="*/ 2147483646 w 114"/>
                <a:gd name="T59" fmla="*/ 2147483646 h 66"/>
                <a:gd name="T60" fmla="*/ 2147483646 w 114"/>
                <a:gd name="T61" fmla="*/ 2147483646 h 66"/>
                <a:gd name="T62" fmla="*/ 2147483646 w 114"/>
                <a:gd name="T63" fmla="*/ 2147483646 h 66"/>
                <a:gd name="T64" fmla="*/ 2147483646 w 114"/>
                <a:gd name="T65" fmla="*/ 2147483646 h 66"/>
                <a:gd name="T66" fmla="*/ 2147483646 w 114"/>
                <a:gd name="T67" fmla="*/ 2147483646 h 66"/>
                <a:gd name="T68" fmla="*/ 2147483646 w 114"/>
                <a:gd name="T69" fmla="*/ 2147483646 h 66"/>
                <a:gd name="T70" fmla="*/ 2147483646 w 114"/>
                <a:gd name="T71" fmla="*/ 2147483646 h 66"/>
                <a:gd name="T72" fmla="*/ 2147483646 w 114"/>
                <a:gd name="T73" fmla="*/ 2147483646 h 6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14" h="66">
                  <a:moveTo>
                    <a:pt x="75" y="0"/>
                  </a:moveTo>
                  <a:cubicBezTo>
                    <a:pt x="71" y="0"/>
                    <a:pt x="63" y="6"/>
                    <a:pt x="57" y="6"/>
                  </a:cubicBezTo>
                  <a:cubicBezTo>
                    <a:pt x="50" y="6"/>
                    <a:pt x="42" y="0"/>
                    <a:pt x="38" y="0"/>
                  </a:cubicBezTo>
                  <a:cubicBezTo>
                    <a:pt x="14" y="0"/>
                    <a:pt x="0" y="66"/>
                    <a:pt x="18" y="66"/>
                  </a:cubicBezTo>
                  <a:cubicBezTo>
                    <a:pt x="33" y="66"/>
                    <a:pt x="36" y="47"/>
                    <a:pt x="57" y="47"/>
                  </a:cubicBezTo>
                  <a:cubicBezTo>
                    <a:pt x="74" y="47"/>
                    <a:pt x="84" y="66"/>
                    <a:pt x="95" y="66"/>
                  </a:cubicBezTo>
                  <a:cubicBezTo>
                    <a:pt x="114" y="66"/>
                    <a:pt x="100" y="0"/>
                    <a:pt x="75" y="0"/>
                  </a:cubicBezTo>
                  <a:close/>
                  <a:moveTo>
                    <a:pt x="37" y="37"/>
                  </a:moveTo>
                  <a:cubicBezTo>
                    <a:pt x="30" y="37"/>
                    <a:pt x="24" y="32"/>
                    <a:pt x="24" y="24"/>
                  </a:cubicBezTo>
                  <a:cubicBezTo>
                    <a:pt x="24" y="17"/>
                    <a:pt x="30" y="12"/>
                    <a:pt x="37" y="12"/>
                  </a:cubicBezTo>
                  <a:cubicBezTo>
                    <a:pt x="44" y="12"/>
                    <a:pt x="50" y="17"/>
                    <a:pt x="50" y="24"/>
                  </a:cubicBezTo>
                  <a:cubicBezTo>
                    <a:pt x="50" y="32"/>
                    <a:pt x="44" y="37"/>
                    <a:pt x="37" y="37"/>
                  </a:cubicBezTo>
                  <a:close/>
                  <a:moveTo>
                    <a:pt x="71" y="30"/>
                  </a:moveTo>
                  <a:cubicBezTo>
                    <a:pt x="69" y="30"/>
                    <a:pt x="68" y="29"/>
                    <a:pt x="68" y="27"/>
                  </a:cubicBezTo>
                  <a:cubicBezTo>
                    <a:pt x="68" y="26"/>
                    <a:pt x="69" y="24"/>
                    <a:pt x="71" y="24"/>
                  </a:cubicBezTo>
                  <a:cubicBezTo>
                    <a:pt x="72" y="24"/>
                    <a:pt x="74" y="26"/>
                    <a:pt x="74" y="27"/>
                  </a:cubicBezTo>
                  <a:cubicBezTo>
                    <a:pt x="74" y="29"/>
                    <a:pt x="72" y="30"/>
                    <a:pt x="71" y="30"/>
                  </a:cubicBezTo>
                  <a:close/>
                  <a:moveTo>
                    <a:pt x="80" y="39"/>
                  </a:moveTo>
                  <a:cubicBezTo>
                    <a:pt x="78" y="39"/>
                    <a:pt x="77" y="37"/>
                    <a:pt x="77" y="36"/>
                  </a:cubicBezTo>
                  <a:cubicBezTo>
                    <a:pt x="77" y="34"/>
                    <a:pt x="78" y="33"/>
                    <a:pt x="80" y="33"/>
                  </a:cubicBezTo>
                  <a:cubicBezTo>
                    <a:pt x="81" y="33"/>
                    <a:pt x="82" y="34"/>
                    <a:pt x="82" y="36"/>
                  </a:cubicBezTo>
                  <a:cubicBezTo>
                    <a:pt x="82" y="37"/>
                    <a:pt x="81" y="39"/>
                    <a:pt x="80" y="39"/>
                  </a:cubicBezTo>
                  <a:close/>
                  <a:moveTo>
                    <a:pt x="80" y="22"/>
                  </a:moveTo>
                  <a:cubicBezTo>
                    <a:pt x="78" y="22"/>
                    <a:pt x="77" y="20"/>
                    <a:pt x="77" y="19"/>
                  </a:cubicBezTo>
                  <a:cubicBezTo>
                    <a:pt x="77" y="17"/>
                    <a:pt x="78" y="16"/>
                    <a:pt x="80" y="16"/>
                  </a:cubicBezTo>
                  <a:cubicBezTo>
                    <a:pt x="81" y="16"/>
                    <a:pt x="82" y="17"/>
                    <a:pt x="82" y="19"/>
                  </a:cubicBezTo>
                  <a:cubicBezTo>
                    <a:pt x="82" y="20"/>
                    <a:pt x="81" y="22"/>
                    <a:pt x="80" y="22"/>
                  </a:cubicBezTo>
                  <a:close/>
                  <a:moveTo>
                    <a:pt x="88" y="30"/>
                  </a:moveTo>
                  <a:cubicBezTo>
                    <a:pt x="87" y="30"/>
                    <a:pt x="85" y="29"/>
                    <a:pt x="85" y="27"/>
                  </a:cubicBezTo>
                  <a:cubicBezTo>
                    <a:pt x="85" y="26"/>
                    <a:pt x="87" y="24"/>
                    <a:pt x="88" y="24"/>
                  </a:cubicBezTo>
                  <a:cubicBezTo>
                    <a:pt x="90" y="24"/>
                    <a:pt x="91" y="26"/>
                    <a:pt x="91" y="27"/>
                  </a:cubicBezTo>
                  <a:cubicBezTo>
                    <a:pt x="91" y="29"/>
                    <a:pt x="90" y="30"/>
                    <a:pt x="88" y="30"/>
                  </a:cubicBezTo>
                  <a:close/>
                  <a:moveTo>
                    <a:pt x="37" y="17"/>
                  </a:moveTo>
                  <a:cubicBezTo>
                    <a:pt x="33" y="17"/>
                    <a:pt x="30" y="21"/>
                    <a:pt x="30" y="24"/>
                  </a:cubicBezTo>
                  <a:cubicBezTo>
                    <a:pt x="30" y="28"/>
                    <a:pt x="33" y="32"/>
                    <a:pt x="37" y="32"/>
                  </a:cubicBezTo>
                  <a:cubicBezTo>
                    <a:pt x="41" y="32"/>
                    <a:pt x="44" y="28"/>
                    <a:pt x="44" y="24"/>
                  </a:cubicBezTo>
                  <a:cubicBezTo>
                    <a:pt x="44" y="21"/>
                    <a:pt x="41" y="17"/>
                    <a:pt x="37" y="1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13"/>
            <p:cNvSpPr>
              <a:spLocks noEditPoints="1"/>
            </p:cNvSpPr>
            <p:nvPr/>
          </p:nvSpPr>
          <p:spPr bwMode="auto">
            <a:xfrm>
              <a:off x="6636641" y="2887040"/>
              <a:ext cx="534441" cy="555431"/>
            </a:xfrm>
            <a:custGeom>
              <a:avLst/>
              <a:gdLst>
                <a:gd name="T0" fmla="*/ 2147483646 w 389"/>
                <a:gd name="T1" fmla="*/ 2147483646 h 404"/>
                <a:gd name="T2" fmla="*/ 2147483646 w 389"/>
                <a:gd name="T3" fmla="*/ 0 h 404"/>
                <a:gd name="T4" fmla="*/ 0 w 389"/>
                <a:gd name="T5" fmla="*/ 2147483646 h 404"/>
                <a:gd name="T6" fmla="*/ 2147483646 w 389"/>
                <a:gd name="T7" fmla="*/ 2147483646 h 404"/>
                <a:gd name="T8" fmla="*/ 2147483646 w 389"/>
                <a:gd name="T9" fmla="*/ 2147483646 h 404"/>
                <a:gd name="T10" fmla="*/ 2147483646 w 389"/>
                <a:gd name="T11" fmla="*/ 2147483646 h 404"/>
                <a:gd name="T12" fmla="*/ 2147483646 w 389"/>
                <a:gd name="T13" fmla="*/ 2147483646 h 404"/>
                <a:gd name="T14" fmla="*/ 0 w 389"/>
                <a:gd name="T15" fmla="*/ 2147483646 h 404"/>
                <a:gd name="T16" fmla="*/ 2147483646 w 389"/>
                <a:gd name="T17" fmla="*/ 2147483646 h 404"/>
                <a:gd name="T18" fmla="*/ 2147483646 w 389"/>
                <a:gd name="T19" fmla="*/ 2147483646 h 404"/>
                <a:gd name="T20" fmla="*/ 2147483646 w 389"/>
                <a:gd name="T21" fmla="*/ 2147483646 h 404"/>
                <a:gd name="T22" fmla="*/ 2147483646 w 389"/>
                <a:gd name="T23" fmla="*/ 2147483646 h 404"/>
                <a:gd name="T24" fmla="*/ 2147483646 w 389"/>
                <a:gd name="T25" fmla="*/ 2147483646 h 404"/>
                <a:gd name="T26" fmla="*/ 2147483646 w 389"/>
                <a:gd name="T27" fmla="*/ 2147483646 h 404"/>
                <a:gd name="T28" fmla="*/ 0 w 389"/>
                <a:gd name="T29" fmla="*/ 2147483646 h 404"/>
                <a:gd name="T30" fmla="*/ 2147483646 w 389"/>
                <a:gd name="T31" fmla="*/ 2147483646 h 404"/>
                <a:gd name="T32" fmla="*/ 2147483646 w 389"/>
                <a:gd name="T33" fmla="*/ 2147483646 h 404"/>
                <a:gd name="T34" fmla="*/ 2147483646 w 389"/>
                <a:gd name="T35" fmla="*/ 2147483646 h 404"/>
                <a:gd name="T36" fmla="*/ 2147483646 w 389"/>
                <a:gd name="T37" fmla="*/ 2147483646 h 4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89" h="404">
                  <a:moveTo>
                    <a:pt x="389" y="131"/>
                  </a:moveTo>
                  <a:lnTo>
                    <a:pt x="194" y="0"/>
                  </a:lnTo>
                  <a:lnTo>
                    <a:pt x="0" y="131"/>
                  </a:lnTo>
                  <a:lnTo>
                    <a:pt x="194" y="262"/>
                  </a:lnTo>
                  <a:lnTo>
                    <a:pt x="389" y="131"/>
                  </a:lnTo>
                  <a:close/>
                  <a:moveTo>
                    <a:pt x="194" y="290"/>
                  </a:moveTo>
                  <a:lnTo>
                    <a:pt x="23" y="176"/>
                  </a:lnTo>
                  <a:lnTo>
                    <a:pt x="0" y="199"/>
                  </a:lnTo>
                  <a:lnTo>
                    <a:pt x="194" y="330"/>
                  </a:lnTo>
                  <a:lnTo>
                    <a:pt x="389" y="199"/>
                  </a:lnTo>
                  <a:lnTo>
                    <a:pt x="366" y="176"/>
                  </a:lnTo>
                  <a:lnTo>
                    <a:pt x="194" y="290"/>
                  </a:lnTo>
                  <a:close/>
                  <a:moveTo>
                    <a:pt x="194" y="364"/>
                  </a:moveTo>
                  <a:lnTo>
                    <a:pt x="23" y="250"/>
                  </a:lnTo>
                  <a:lnTo>
                    <a:pt x="0" y="273"/>
                  </a:lnTo>
                  <a:lnTo>
                    <a:pt x="194" y="404"/>
                  </a:lnTo>
                  <a:lnTo>
                    <a:pt x="389" y="273"/>
                  </a:lnTo>
                  <a:lnTo>
                    <a:pt x="366" y="250"/>
                  </a:lnTo>
                  <a:lnTo>
                    <a:pt x="194" y="3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8648467" y="2998450"/>
              <a:ext cx="301935" cy="400428"/>
            </a:xfrm>
            <a:custGeom>
              <a:avLst/>
              <a:gdLst>
                <a:gd name="T0" fmla="*/ 2147483646 w 193"/>
                <a:gd name="T1" fmla="*/ 0 h 256"/>
                <a:gd name="T2" fmla="*/ 0 w 193"/>
                <a:gd name="T3" fmla="*/ 2147483646 h 256"/>
                <a:gd name="T4" fmla="*/ 2147483646 w 193"/>
                <a:gd name="T5" fmla="*/ 2147483646 h 256"/>
                <a:gd name="T6" fmla="*/ 2147483646 w 193"/>
                <a:gd name="T7" fmla="*/ 2147483646 h 256"/>
                <a:gd name="T8" fmla="*/ 2147483646 w 193"/>
                <a:gd name="T9" fmla="*/ 2147483646 h 256"/>
                <a:gd name="T10" fmla="*/ 2147483646 w 193"/>
                <a:gd name="T11" fmla="*/ 2147483646 h 256"/>
                <a:gd name="T12" fmla="*/ 2147483646 w 193"/>
                <a:gd name="T13" fmla="*/ 2147483646 h 256"/>
                <a:gd name="T14" fmla="*/ 2147483646 w 193"/>
                <a:gd name="T15" fmla="*/ 2147483646 h 256"/>
                <a:gd name="T16" fmla="*/ 2147483646 w 193"/>
                <a:gd name="T17" fmla="*/ 2147483646 h 256"/>
                <a:gd name="T18" fmla="*/ 2147483646 w 193"/>
                <a:gd name="T19" fmla="*/ 2147483646 h 256"/>
                <a:gd name="T20" fmla="*/ 2147483646 w 193"/>
                <a:gd name="T21" fmla="*/ 2147483646 h 256"/>
                <a:gd name="T22" fmla="*/ 2147483646 w 193"/>
                <a:gd name="T23" fmla="*/ 2147483646 h 256"/>
                <a:gd name="T24" fmla="*/ 2147483646 w 193"/>
                <a:gd name="T25" fmla="*/ 2147483646 h 256"/>
                <a:gd name="T26" fmla="*/ 2147483646 w 193"/>
                <a:gd name="T27" fmla="*/ 2147483646 h 256"/>
                <a:gd name="T28" fmla="*/ 2147483646 w 193"/>
                <a:gd name="T29" fmla="*/ 2147483646 h 256"/>
                <a:gd name="T30" fmla="*/ 2147483646 w 193"/>
                <a:gd name="T31" fmla="*/ 2147483646 h 256"/>
                <a:gd name="T32" fmla="*/ 2147483646 w 193"/>
                <a:gd name="T33" fmla="*/ 2147483646 h 256"/>
                <a:gd name="T34" fmla="*/ 2147483646 w 193"/>
                <a:gd name="T35" fmla="*/ 2147483646 h 256"/>
                <a:gd name="T36" fmla="*/ 2147483646 w 193"/>
                <a:gd name="T37" fmla="*/ 2147483646 h 256"/>
                <a:gd name="T38" fmla="*/ 2147483646 w 193"/>
                <a:gd name="T39" fmla="*/ 2147483646 h 256"/>
                <a:gd name="T40" fmla="*/ 2147483646 w 193"/>
                <a:gd name="T41" fmla="*/ 2147483646 h 256"/>
                <a:gd name="T42" fmla="*/ 2147483646 w 193"/>
                <a:gd name="T43" fmla="*/ 2147483646 h 256"/>
                <a:gd name="T44" fmla="*/ 2147483646 w 193"/>
                <a:gd name="T45" fmla="*/ 2147483646 h 256"/>
                <a:gd name="T46" fmla="*/ 2147483646 w 193"/>
                <a:gd name="T47" fmla="*/ 2147483646 h 256"/>
                <a:gd name="T48" fmla="*/ 2147483646 w 193"/>
                <a:gd name="T49" fmla="*/ 2147483646 h 256"/>
                <a:gd name="T50" fmla="*/ 2147483646 w 193"/>
                <a:gd name="T51" fmla="*/ 2147483646 h 256"/>
                <a:gd name="T52" fmla="*/ 2147483646 w 193"/>
                <a:gd name="T53" fmla="*/ 2147483646 h 256"/>
                <a:gd name="T54" fmla="*/ 2147483646 w 193"/>
                <a:gd name="T55" fmla="*/ 2147483646 h 256"/>
                <a:gd name="T56" fmla="*/ 2147483646 w 193"/>
                <a:gd name="T57" fmla="*/ 2147483646 h 256"/>
                <a:gd name="T58" fmla="*/ 2147483646 w 193"/>
                <a:gd name="T59" fmla="*/ 2147483646 h 256"/>
                <a:gd name="T60" fmla="*/ 2147483646 w 193"/>
                <a:gd name="T61" fmla="*/ 2147483646 h 256"/>
                <a:gd name="T62" fmla="*/ 2147483646 w 193"/>
                <a:gd name="T63" fmla="*/ 0 h 25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93" h="256">
                  <a:moveTo>
                    <a:pt x="97" y="0"/>
                  </a:moveTo>
                  <a:cubicBezTo>
                    <a:pt x="43" y="0"/>
                    <a:pt x="0" y="43"/>
                    <a:pt x="0" y="96"/>
                  </a:cubicBezTo>
                  <a:cubicBezTo>
                    <a:pt x="0" y="137"/>
                    <a:pt x="39" y="168"/>
                    <a:pt x="39" y="168"/>
                  </a:cubicBezTo>
                  <a:cubicBezTo>
                    <a:pt x="52" y="178"/>
                    <a:pt x="62" y="193"/>
                    <a:pt x="62" y="203"/>
                  </a:cubicBezTo>
                  <a:cubicBezTo>
                    <a:pt x="62" y="206"/>
                    <a:pt x="63" y="210"/>
                    <a:pt x="67" y="213"/>
                  </a:cubicBezTo>
                  <a:cubicBezTo>
                    <a:pt x="66" y="214"/>
                    <a:pt x="65" y="215"/>
                    <a:pt x="65" y="216"/>
                  </a:cubicBezTo>
                  <a:cubicBezTo>
                    <a:pt x="65" y="218"/>
                    <a:pt x="66" y="220"/>
                    <a:pt x="67" y="221"/>
                  </a:cubicBezTo>
                  <a:cubicBezTo>
                    <a:pt x="66" y="222"/>
                    <a:pt x="65" y="223"/>
                    <a:pt x="65" y="225"/>
                  </a:cubicBezTo>
                  <a:cubicBezTo>
                    <a:pt x="65" y="227"/>
                    <a:pt x="66" y="228"/>
                    <a:pt x="67" y="229"/>
                  </a:cubicBezTo>
                  <a:cubicBezTo>
                    <a:pt x="66" y="230"/>
                    <a:pt x="65" y="232"/>
                    <a:pt x="65" y="233"/>
                  </a:cubicBezTo>
                  <a:cubicBezTo>
                    <a:pt x="65" y="235"/>
                    <a:pt x="66" y="237"/>
                    <a:pt x="68" y="238"/>
                  </a:cubicBezTo>
                  <a:cubicBezTo>
                    <a:pt x="67" y="239"/>
                    <a:pt x="67" y="240"/>
                    <a:pt x="67" y="242"/>
                  </a:cubicBezTo>
                  <a:cubicBezTo>
                    <a:pt x="67" y="244"/>
                    <a:pt x="68" y="246"/>
                    <a:pt x="70" y="247"/>
                  </a:cubicBezTo>
                  <a:cubicBezTo>
                    <a:pt x="70" y="247"/>
                    <a:pt x="70" y="247"/>
                    <a:pt x="70" y="247"/>
                  </a:cubicBezTo>
                  <a:cubicBezTo>
                    <a:pt x="77" y="254"/>
                    <a:pt x="77" y="254"/>
                    <a:pt x="77" y="254"/>
                  </a:cubicBezTo>
                  <a:cubicBezTo>
                    <a:pt x="78" y="256"/>
                    <a:pt x="80" y="256"/>
                    <a:pt x="82" y="256"/>
                  </a:cubicBezTo>
                  <a:cubicBezTo>
                    <a:pt x="111" y="256"/>
                    <a:pt x="111" y="256"/>
                    <a:pt x="111" y="256"/>
                  </a:cubicBezTo>
                  <a:cubicBezTo>
                    <a:pt x="113" y="256"/>
                    <a:pt x="115" y="256"/>
                    <a:pt x="116" y="254"/>
                  </a:cubicBezTo>
                  <a:cubicBezTo>
                    <a:pt x="123" y="247"/>
                    <a:pt x="123" y="247"/>
                    <a:pt x="123" y="247"/>
                  </a:cubicBezTo>
                  <a:cubicBezTo>
                    <a:pt x="123" y="247"/>
                    <a:pt x="123" y="247"/>
                    <a:pt x="124" y="247"/>
                  </a:cubicBezTo>
                  <a:cubicBezTo>
                    <a:pt x="125" y="246"/>
                    <a:pt x="127" y="244"/>
                    <a:pt x="127" y="242"/>
                  </a:cubicBezTo>
                  <a:cubicBezTo>
                    <a:pt x="127" y="240"/>
                    <a:pt x="126" y="239"/>
                    <a:pt x="126" y="238"/>
                  </a:cubicBezTo>
                  <a:cubicBezTo>
                    <a:pt x="127" y="237"/>
                    <a:pt x="128" y="235"/>
                    <a:pt x="128" y="233"/>
                  </a:cubicBezTo>
                  <a:cubicBezTo>
                    <a:pt x="128" y="232"/>
                    <a:pt x="128" y="230"/>
                    <a:pt x="126" y="229"/>
                  </a:cubicBezTo>
                  <a:cubicBezTo>
                    <a:pt x="128" y="228"/>
                    <a:pt x="128" y="227"/>
                    <a:pt x="128" y="225"/>
                  </a:cubicBezTo>
                  <a:cubicBezTo>
                    <a:pt x="128" y="223"/>
                    <a:pt x="128" y="222"/>
                    <a:pt x="126" y="221"/>
                  </a:cubicBezTo>
                  <a:cubicBezTo>
                    <a:pt x="128" y="220"/>
                    <a:pt x="128" y="218"/>
                    <a:pt x="128" y="216"/>
                  </a:cubicBezTo>
                  <a:cubicBezTo>
                    <a:pt x="128" y="215"/>
                    <a:pt x="128" y="214"/>
                    <a:pt x="127" y="213"/>
                  </a:cubicBezTo>
                  <a:cubicBezTo>
                    <a:pt x="130" y="210"/>
                    <a:pt x="132" y="206"/>
                    <a:pt x="132" y="203"/>
                  </a:cubicBezTo>
                  <a:cubicBezTo>
                    <a:pt x="132" y="193"/>
                    <a:pt x="142" y="178"/>
                    <a:pt x="154" y="168"/>
                  </a:cubicBezTo>
                  <a:cubicBezTo>
                    <a:pt x="154" y="168"/>
                    <a:pt x="193" y="137"/>
                    <a:pt x="193" y="96"/>
                  </a:cubicBezTo>
                  <a:cubicBezTo>
                    <a:pt x="193" y="43"/>
                    <a:pt x="150" y="0"/>
                    <a:pt x="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8782480" y="2825685"/>
              <a:ext cx="27449" cy="135629"/>
            </a:xfrm>
            <a:custGeom>
              <a:avLst/>
              <a:gdLst>
                <a:gd name="T0" fmla="*/ 2147483646 w 17"/>
                <a:gd name="T1" fmla="*/ 2147483646 h 87"/>
                <a:gd name="T2" fmla="*/ 2147483646 w 17"/>
                <a:gd name="T3" fmla="*/ 2147483646 h 87"/>
                <a:gd name="T4" fmla="*/ 2147483646 w 17"/>
                <a:gd name="T5" fmla="*/ 2147483646 h 87"/>
                <a:gd name="T6" fmla="*/ 0 w 17"/>
                <a:gd name="T7" fmla="*/ 2147483646 h 87"/>
                <a:gd name="T8" fmla="*/ 0 w 17"/>
                <a:gd name="T9" fmla="*/ 2147483646 h 87"/>
                <a:gd name="T10" fmla="*/ 2147483646 w 17"/>
                <a:gd name="T11" fmla="*/ 0 h 87"/>
                <a:gd name="T12" fmla="*/ 2147483646 w 17"/>
                <a:gd name="T13" fmla="*/ 0 h 87"/>
                <a:gd name="T14" fmla="*/ 2147483646 w 17"/>
                <a:gd name="T15" fmla="*/ 2147483646 h 87"/>
                <a:gd name="T16" fmla="*/ 2147483646 w 17"/>
                <a:gd name="T17" fmla="*/ 2147483646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87">
                  <a:moveTo>
                    <a:pt x="17" y="79"/>
                  </a:moveTo>
                  <a:cubicBezTo>
                    <a:pt x="17" y="83"/>
                    <a:pt x="13" y="87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4" y="87"/>
                    <a:pt x="0" y="83"/>
                    <a:pt x="0" y="7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lnTo>
                    <a:pt x="17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8887432" y="2870894"/>
              <a:ext cx="87190" cy="122712"/>
            </a:xfrm>
            <a:custGeom>
              <a:avLst/>
              <a:gdLst>
                <a:gd name="T0" fmla="*/ 2147483646 w 56"/>
                <a:gd name="T1" fmla="*/ 2147483646 h 79"/>
                <a:gd name="T2" fmla="*/ 2147483646 w 56"/>
                <a:gd name="T3" fmla="*/ 2147483646 h 79"/>
                <a:gd name="T4" fmla="*/ 2147483646 w 56"/>
                <a:gd name="T5" fmla="*/ 2147483646 h 79"/>
                <a:gd name="T6" fmla="*/ 2147483646 w 56"/>
                <a:gd name="T7" fmla="*/ 2147483646 h 79"/>
                <a:gd name="T8" fmla="*/ 2147483646 w 56"/>
                <a:gd name="T9" fmla="*/ 2147483646 h 79"/>
                <a:gd name="T10" fmla="*/ 2147483646 w 56"/>
                <a:gd name="T11" fmla="*/ 2147483646 h 79"/>
                <a:gd name="T12" fmla="*/ 2147483646 w 56"/>
                <a:gd name="T13" fmla="*/ 2147483646 h 79"/>
                <a:gd name="T14" fmla="*/ 2147483646 w 56"/>
                <a:gd name="T15" fmla="*/ 2147483646 h 79"/>
                <a:gd name="T16" fmla="*/ 2147483646 w 56"/>
                <a:gd name="T17" fmla="*/ 2147483646 h 7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79">
                  <a:moveTo>
                    <a:pt x="16" y="74"/>
                  </a:moveTo>
                  <a:cubicBezTo>
                    <a:pt x="14" y="77"/>
                    <a:pt x="9" y="79"/>
                    <a:pt x="5" y="76"/>
                  </a:cubicBezTo>
                  <a:cubicBezTo>
                    <a:pt x="5" y="76"/>
                    <a:pt x="5" y="76"/>
                    <a:pt x="5" y="76"/>
                  </a:cubicBezTo>
                  <a:cubicBezTo>
                    <a:pt x="1" y="74"/>
                    <a:pt x="0" y="69"/>
                    <a:pt x="2" y="65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2" y="2"/>
                    <a:pt x="47" y="0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55" y="5"/>
                    <a:pt x="56" y="11"/>
                    <a:pt x="54" y="14"/>
                  </a:cubicBezTo>
                  <a:lnTo>
                    <a:pt x="16" y="7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20"/>
            <p:cNvSpPr/>
            <p:nvPr/>
          </p:nvSpPr>
          <p:spPr bwMode="auto">
            <a:xfrm>
              <a:off x="8961704" y="3006523"/>
              <a:ext cx="129170" cy="72659"/>
            </a:xfrm>
            <a:custGeom>
              <a:avLst/>
              <a:gdLst>
                <a:gd name="T0" fmla="*/ 2147483646 w 83"/>
                <a:gd name="T1" fmla="*/ 2147483646 h 47"/>
                <a:gd name="T2" fmla="*/ 2147483646 w 83"/>
                <a:gd name="T3" fmla="*/ 2147483646 h 47"/>
                <a:gd name="T4" fmla="*/ 2147483646 w 83"/>
                <a:gd name="T5" fmla="*/ 2147483646 h 47"/>
                <a:gd name="T6" fmla="*/ 2147483646 w 83"/>
                <a:gd name="T7" fmla="*/ 2147483646 h 47"/>
                <a:gd name="T8" fmla="*/ 2147483646 w 83"/>
                <a:gd name="T9" fmla="*/ 2147483646 h 47"/>
                <a:gd name="T10" fmla="*/ 2147483646 w 83"/>
                <a:gd name="T11" fmla="*/ 2147483646 h 47"/>
                <a:gd name="T12" fmla="*/ 2147483646 w 83"/>
                <a:gd name="T13" fmla="*/ 2147483646 h 47"/>
                <a:gd name="T14" fmla="*/ 2147483646 w 83"/>
                <a:gd name="T15" fmla="*/ 2147483646 h 47"/>
                <a:gd name="T16" fmla="*/ 2147483646 w 83"/>
                <a:gd name="T17" fmla="*/ 2147483646 h 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47">
                  <a:moveTo>
                    <a:pt x="13" y="45"/>
                  </a:moveTo>
                  <a:cubicBezTo>
                    <a:pt x="9" y="47"/>
                    <a:pt x="4" y="45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0" y="37"/>
                    <a:pt x="2" y="32"/>
                    <a:pt x="6" y="30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4" y="0"/>
                    <a:pt x="79" y="2"/>
                    <a:pt x="81" y="6"/>
                  </a:cubicBezTo>
                  <a:cubicBezTo>
                    <a:pt x="81" y="6"/>
                    <a:pt x="81" y="6"/>
                    <a:pt x="81" y="6"/>
                  </a:cubicBezTo>
                  <a:cubicBezTo>
                    <a:pt x="83" y="10"/>
                    <a:pt x="81" y="15"/>
                    <a:pt x="77" y="17"/>
                  </a:cubicBezTo>
                  <a:lnTo>
                    <a:pt x="13" y="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8979465" y="3159913"/>
              <a:ext cx="135629" cy="43594"/>
            </a:xfrm>
            <a:custGeom>
              <a:avLst/>
              <a:gdLst>
                <a:gd name="T0" fmla="*/ 2147483646 w 87"/>
                <a:gd name="T1" fmla="*/ 2147483646 h 27"/>
                <a:gd name="T2" fmla="*/ 0 w 87"/>
                <a:gd name="T3" fmla="*/ 2147483646 h 27"/>
                <a:gd name="T4" fmla="*/ 0 w 87"/>
                <a:gd name="T5" fmla="*/ 2147483646 h 27"/>
                <a:gd name="T6" fmla="*/ 2147483646 w 87"/>
                <a:gd name="T7" fmla="*/ 2147483646 h 27"/>
                <a:gd name="T8" fmla="*/ 2147483646 w 87"/>
                <a:gd name="T9" fmla="*/ 2147483646 h 27"/>
                <a:gd name="T10" fmla="*/ 2147483646 w 87"/>
                <a:gd name="T11" fmla="*/ 2147483646 h 27"/>
                <a:gd name="T12" fmla="*/ 2147483646 w 87"/>
                <a:gd name="T13" fmla="*/ 2147483646 h 27"/>
                <a:gd name="T14" fmla="*/ 2147483646 w 87"/>
                <a:gd name="T15" fmla="*/ 2147483646 h 27"/>
                <a:gd name="T16" fmla="*/ 2147483646 w 87"/>
                <a:gd name="T17" fmla="*/ 2147483646 h 2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27">
                  <a:moveTo>
                    <a:pt x="8" y="17"/>
                  </a:moveTo>
                  <a:cubicBezTo>
                    <a:pt x="3" y="17"/>
                    <a:pt x="0" y="12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3"/>
                    <a:pt x="5" y="0"/>
                    <a:pt x="10" y="1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4" y="11"/>
                    <a:pt x="87" y="15"/>
                    <a:pt x="86" y="2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86" y="24"/>
                    <a:pt x="81" y="27"/>
                    <a:pt x="77" y="27"/>
                  </a:cubicBezTo>
                  <a:lnTo>
                    <a:pt x="8" y="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22"/>
            <p:cNvSpPr/>
            <p:nvPr/>
          </p:nvSpPr>
          <p:spPr bwMode="auto">
            <a:xfrm>
              <a:off x="8932641" y="3261634"/>
              <a:ext cx="111409" cy="100107"/>
            </a:xfrm>
            <a:custGeom>
              <a:avLst/>
              <a:gdLst>
                <a:gd name="T0" fmla="*/ 2147483646 w 72"/>
                <a:gd name="T1" fmla="*/ 2147483646 h 64"/>
                <a:gd name="T2" fmla="*/ 2147483646 w 72"/>
                <a:gd name="T3" fmla="*/ 2147483646 h 64"/>
                <a:gd name="T4" fmla="*/ 2147483646 w 72"/>
                <a:gd name="T5" fmla="*/ 2147483646 h 64"/>
                <a:gd name="T6" fmla="*/ 2147483646 w 72"/>
                <a:gd name="T7" fmla="*/ 2147483646 h 64"/>
                <a:gd name="T8" fmla="*/ 2147483646 w 72"/>
                <a:gd name="T9" fmla="*/ 2147483646 h 64"/>
                <a:gd name="T10" fmla="*/ 2147483646 w 72"/>
                <a:gd name="T11" fmla="*/ 2147483646 h 64"/>
                <a:gd name="T12" fmla="*/ 2147483646 w 72"/>
                <a:gd name="T13" fmla="*/ 2147483646 h 64"/>
                <a:gd name="T14" fmla="*/ 2147483646 w 72"/>
                <a:gd name="T15" fmla="*/ 2147483646 h 64"/>
                <a:gd name="T16" fmla="*/ 2147483646 w 72"/>
                <a:gd name="T17" fmla="*/ 2147483646 h 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64">
                  <a:moveTo>
                    <a:pt x="4" y="15"/>
                  </a:moveTo>
                  <a:cubicBezTo>
                    <a:pt x="0" y="12"/>
                    <a:pt x="0" y="7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6" y="0"/>
                    <a:pt x="11" y="0"/>
                    <a:pt x="15" y="3"/>
                  </a:cubicBezTo>
                  <a:cubicBezTo>
                    <a:pt x="68" y="49"/>
                    <a:pt x="68" y="49"/>
                    <a:pt x="68" y="49"/>
                  </a:cubicBezTo>
                  <a:cubicBezTo>
                    <a:pt x="71" y="51"/>
                    <a:pt x="72" y="57"/>
                    <a:pt x="69" y="60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66" y="64"/>
                    <a:pt x="60" y="64"/>
                    <a:pt x="57" y="61"/>
                  </a:cubicBezTo>
                  <a:lnTo>
                    <a:pt x="4" y="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23"/>
            <p:cNvSpPr/>
            <p:nvPr/>
          </p:nvSpPr>
          <p:spPr bwMode="auto">
            <a:xfrm>
              <a:off x="8548360" y="3261634"/>
              <a:ext cx="111409" cy="101722"/>
            </a:xfrm>
            <a:custGeom>
              <a:avLst/>
              <a:gdLst>
                <a:gd name="T0" fmla="*/ 2147483646 w 71"/>
                <a:gd name="T1" fmla="*/ 2147483646 h 65"/>
                <a:gd name="T2" fmla="*/ 2147483646 w 71"/>
                <a:gd name="T3" fmla="*/ 2147483646 h 65"/>
                <a:gd name="T4" fmla="*/ 2147483646 w 71"/>
                <a:gd name="T5" fmla="*/ 2147483646 h 65"/>
                <a:gd name="T6" fmla="*/ 2147483646 w 71"/>
                <a:gd name="T7" fmla="*/ 2147483646 h 65"/>
                <a:gd name="T8" fmla="*/ 2147483646 w 71"/>
                <a:gd name="T9" fmla="*/ 2147483646 h 65"/>
                <a:gd name="T10" fmla="*/ 2147483646 w 71"/>
                <a:gd name="T11" fmla="*/ 2147483646 h 65"/>
                <a:gd name="T12" fmla="*/ 2147483646 w 71"/>
                <a:gd name="T13" fmla="*/ 2147483646 h 65"/>
                <a:gd name="T14" fmla="*/ 2147483646 w 71"/>
                <a:gd name="T15" fmla="*/ 2147483646 h 65"/>
                <a:gd name="T16" fmla="*/ 2147483646 w 71"/>
                <a:gd name="T17" fmla="*/ 2147483646 h 6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1" h="65">
                  <a:moveTo>
                    <a:pt x="56" y="3"/>
                  </a:moveTo>
                  <a:cubicBezTo>
                    <a:pt x="60" y="0"/>
                    <a:pt x="65" y="1"/>
                    <a:pt x="68" y="4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71" y="8"/>
                    <a:pt x="71" y="13"/>
                    <a:pt x="67" y="16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1" y="65"/>
                    <a:pt x="6" y="64"/>
                    <a:pt x="3" y="61"/>
                  </a:cubicBezTo>
                  <a:cubicBezTo>
                    <a:pt x="3" y="61"/>
                    <a:pt x="3" y="61"/>
                    <a:pt x="3" y="61"/>
                  </a:cubicBezTo>
                  <a:cubicBezTo>
                    <a:pt x="0" y="58"/>
                    <a:pt x="0" y="52"/>
                    <a:pt x="3" y="49"/>
                  </a:cubicBezTo>
                  <a:lnTo>
                    <a:pt x="56" y="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24"/>
            <p:cNvSpPr/>
            <p:nvPr/>
          </p:nvSpPr>
          <p:spPr bwMode="auto">
            <a:xfrm>
              <a:off x="8477316" y="3159913"/>
              <a:ext cx="135629" cy="45210"/>
            </a:xfrm>
            <a:custGeom>
              <a:avLst/>
              <a:gdLst>
                <a:gd name="T0" fmla="*/ 2147483646 w 87"/>
                <a:gd name="T1" fmla="*/ 2147483646 h 28"/>
                <a:gd name="T2" fmla="*/ 2147483646 w 87"/>
                <a:gd name="T3" fmla="*/ 2147483646 h 28"/>
                <a:gd name="T4" fmla="*/ 2147483646 w 87"/>
                <a:gd name="T5" fmla="*/ 2147483646 h 28"/>
                <a:gd name="T6" fmla="*/ 2147483646 w 87"/>
                <a:gd name="T7" fmla="*/ 2147483646 h 28"/>
                <a:gd name="T8" fmla="*/ 2147483646 w 87"/>
                <a:gd name="T9" fmla="*/ 2147483646 h 28"/>
                <a:gd name="T10" fmla="*/ 0 w 87"/>
                <a:gd name="T11" fmla="*/ 2147483646 h 28"/>
                <a:gd name="T12" fmla="*/ 0 w 87"/>
                <a:gd name="T13" fmla="*/ 2147483646 h 28"/>
                <a:gd name="T14" fmla="*/ 2147483646 w 87"/>
                <a:gd name="T15" fmla="*/ 2147483646 h 28"/>
                <a:gd name="T16" fmla="*/ 2147483646 w 87"/>
                <a:gd name="T17" fmla="*/ 2147483646 h 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" h="28">
                  <a:moveTo>
                    <a:pt x="77" y="1"/>
                  </a:moveTo>
                  <a:cubicBezTo>
                    <a:pt x="81" y="0"/>
                    <a:pt x="86" y="3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87" y="12"/>
                    <a:pt x="84" y="17"/>
                    <a:pt x="79" y="1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5" y="28"/>
                    <a:pt x="1" y="24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5"/>
                    <a:pt x="3" y="11"/>
                    <a:pt x="7" y="10"/>
                  </a:cubicBezTo>
                  <a:lnTo>
                    <a:pt x="77" y="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25"/>
            <p:cNvSpPr/>
            <p:nvPr/>
          </p:nvSpPr>
          <p:spPr bwMode="auto">
            <a:xfrm>
              <a:off x="8499921" y="3006523"/>
              <a:ext cx="129170" cy="74273"/>
            </a:xfrm>
            <a:custGeom>
              <a:avLst/>
              <a:gdLst>
                <a:gd name="T0" fmla="*/ 2147483646 w 83"/>
                <a:gd name="T1" fmla="*/ 2147483646 h 48"/>
                <a:gd name="T2" fmla="*/ 2147483646 w 83"/>
                <a:gd name="T3" fmla="*/ 2147483646 h 48"/>
                <a:gd name="T4" fmla="*/ 2147483646 w 83"/>
                <a:gd name="T5" fmla="*/ 2147483646 h 48"/>
                <a:gd name="T6" fmla="*/ 2147483646 w 83"/>
                <a:gd name="T7" fmla="*/ 2147483646 h 48"/>
                <a:gd name="T8" fmla="*/ 2147483646 w 83"/>
                <a:gd name="T9" fmla="*/ 2147483646 h 48"/>
                <a:gd name="T10" fmla="*/ 2147483646 w 83"/>
                <a:gd name="T11" fmla="*/ 2147483646 h 48"/>
                <a:gd name="T12" fmla="*/ 2147483646 w 83"/>
                <a:gd name="T13" fmla="*/ 2147483646 h 48"/>
                <a:gd name="T14" fmla="*/ 2147483646 w 83"/>
                <a:gd name="T15" fmla="*/ 2147483646 h 48"/>
                <a:gd name="T16" fmla="*/ 2147483646 w 83"/>
                <a:gd name="T17" fmla="*/ 2147483646 h 4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" h="48">
                  <a:moveTo>
                    <a:pt x="77" y="30"/>
                  </a:moveTo>
                  <a:cubicBezTo>
                    <a:pt x="81" y="32"/>
                    <a:pt x="83" y="37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0" y="46"/>
                    <a:pt x="75" y="48"/>
                    <a:pt x="70" y="4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2" y="15"/>
                    <a:pt x="0" y="10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4" y="2"/>
                    <a:pt x="9" y="0"/>
                    <a:pt x="13" y="2"/>
                  </a:cubicBezTo>
                  <a:lnTo>
                    <a:pt x="77" y="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26"/>
            <p:cNvSpPr/>
            <p:nvPr/>
          </p:nvSpPr>
          <p:spPr bwMode="auto">
            <a:xfrm>
              <a:off x="8616174" y="2872509"/>
              <a:ext cx="87190" cy="121096"/>
            </a:xfrm>
            <a:custGeom>
              <a:avLst/>
              <a:gdLst>
                <a:gd name="T0" fmla="*/ 2147483646 w 56"/>
                <a:gd name="T1" fmla="*/ 2147483646 h 78"/>
                <a:gd name="T2" fmla="*/ 2147483646 w 56"/>
                <a:gd name="T3" fmla="*/ 2147483646 h 78"/>
                <a:gd name="T4" fmla="*/ 2147483646 w 56"/>
                <a:gd name="T5" fmla="*/ 2147483646 h 78"/>
                <a:gd name="T6" fmla="*/ 2147483646 w 56"/>
                <a:gd name="T7" fmla="*/ 2147483646 h 78"/>
                <a:gd name="T8" fmla="*/ 2147483646 w 56"/>
                <a:gd name="T9" fmla="*/ 2147483646 h 78"/>
                <a:gd name="T10" fmla="*/ 2147483646 w 56"/>
                <a:gd name="T11" fmla="*/ 2147483646 h 78"/>
                <a:gd name="T12" fmla="*/ 2147483646 w 56"/>
                <a:gd name="T13" fmla="*/ 2147483646 h 78"/>
                <a:gd name="T14" fmla="*/ 2147483646 w 56"/>
                <a:gd name="T15" fmla="*/ 2147483646 h 78"/>
                <a:gd name="T16" fmla="*/ 2147483646 w 56"/>
                <a:gd name="T17" fmla="*/ 2147483646 h 7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6" h="78">
                  <a:moveTo>
                    <a:pt x="54" y="64"/>
                  </a:moveTo>
                  <a:cubicBezTo>
                    <a:pt x="56" y="68"/>
                    <a:pt x="55" y="73"/>
                    <a:pt x="51" y="75"/>
                  </a:cubicBezTo>
                  <a:cubicBezTo>
                    <a:pt x="51" y="75"/>
                    <a:pt x="51" y="75"/>
                    <a:pt x="51" y="75"/>
                  </a:cubicBezTo>
                  <a:cubicBezTo>
                    <a:pt x="47" y="78"/>
                    <a:pt x="42" y="77"/>
                    <a:pt x="40" y="7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0"/>
                    <a:pt x="1" y="5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9" y="0"/>
                    <a:pt x="14" y="1"/>
                    <a:pt x="16" y="5"/>
                  </a:cubicBezTo>
                  <a:lnTo>
                    <a:pt x="54" y="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27"/>
            <p:cNvSpPr/>
            <p:nvPr/>
          </p:nvSpPr>
          <p:spPr bwMode="auto">
            <a:xfrm>
              <a:off x="8782480" y="2825685"/>
              <a:ext cx="27449" cy="135629"/>
            </a:xfrm>
            <a:custGeom>
              <a:avLst/>
              <a:gdLst>
                <a:gd name="T0" fmla="*/ 2147483646 w 17"/>
                <a:gd name="T1" fmla="*/ 2147483646 h 87"/>
                <a:gd name="T2" fmla="*/ 2147483646 w 17"/>
                <a:gd name="T3" fmla="*/ 2147483646 h 87"/>
                <a:gd name="T4" fmla="*/ 2147483646 w 17"/>
                <a:gd name="T5" fmla="*/ 2147483646 h 87"/>
                <a:gd name="T6" fmla="*/ 0 w 17"/>
                <a:gd name="T7" fmla="*/ 2147483646 h 87"/>
                <a:gd name="T8" fmla="*/ 0 w 17"/>
                <a:gd name="T9" fmla="*/ 2147483646 h 87"/>
                <a:gd name="T10" fmla="*/ 2147483646 w 17"/>
                <a:gd name="T11" fmla="*/ 0 h 87"/>
                <a:gd name="T12" fmla="*/ 2147483646 w 17"/>
                <a:gd name="T13" fmla="*/ 0 h 87"/>
                <a:gd name="T14" fmla="*/ 2147483646 w 17"/>
                <a:gd name="T15" fmla="*/ 2147483646 h 87"/>
                <a:gd name="T16" fmla="*/ 2147483646 w 17"/>
                <a:gd name="T17" fmla="*/ 2147483646 h 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" h="87">
                  <a:moveTo>
                    <a:pt x="17" y="79"/>
                  </a:moveTo>
                  <a:cubicBezTo>
                    <a:pt x="17" y="83"/>
                    <a:pt x="13" y="87"/>
                    <a:pt x="8" y="87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4" y="87"/>
                    <a:pt x="0" y="83"/>
                    <a:pt x="0" y="7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3" y="0"/>
                    <a:pt x="16" y="4"/>
                    <a:pt x="16" y="9"/>
                  </a:cubicBezTo>
                  <a:lnTo>
                    <a:pt x="17" y="7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等腰三角形 27"/>
            <p:cNvSpPr/>
            <p:nvPr/>
          </p:nvSpPr>
          <p:spPr>
            <a:xfrm rot="10800000">
              <a:off x="2960135" y="3833212"/>
              <a:ext cx="164692" cy="185682"/>
            </a:xfrm>
            <a:prstGeom prst="triangle">
              <a:avLst/>
            </a:prstGeom>
            <a:noFill/>
            <a:ln w="38100">
              <a:solidFill>
                <a:srgbClr val="00C7E1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9" name="等腰三角形 28"/>
            <p:cNvSpPr/>
            <p:nvPr/>
          </p:nvSpPr>
          <p:spPr>
            <a:xfrm rot="10800000">
              <a:off x="4879927" y="3834827"/>
              <a:ext cx="164692" cy="185681"/>
            </a:xfrm>
            <a:prstGeom prst="triangle">
              <a:avLst/>
            </a:prstGeom>
            <a:noFill/>
            <a:ln w="38100">
              <a:solidFill>
                <a:srgbClr val="00C7E1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0" name="等腰三角形 29"/>
            <p:cNvSpPr/>
            <p:nvPr/>
          </p:nvSpPr>
          <p:spPr>
            <a:xfrm rot="10800000">
              <a:off x="6825552" y="3834827"/>
              <a:ext cx="164692" cy="185681"/>
            </a:xfrm>
            <a:prstGeom prst="triangle">
              <a:avLst/>
            </a:prstGeom>
            <a:noFill/>
            <a:ln w="38100">
              <a:solidFill>
                <a:srgbClr val="00C7E1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1" name="等腰三角形 30"/>
            <p:cNvSpPr/>
            <p:nvPr/>
          </p:nvSpPr>
          <p:spPr>
            <a:xfrm rot="10800000">
              <a:off x="8721124" y="3833212"/>
              <a:ext cx="166307" cy="185682"/>
            </a:xfrm>
            <a:prstGeom prst="triangle">
              <a:avLst/>
            </a:prstGeom>
            <a:noFill/>
            <a:ln w="38100">
              <a:solidFill>
                <a:srgbClr val="00C7E1">
                  <a:alpha val="6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056587" y="4253800"/>
              <a:ext cx="1971785" cy="1022539"/>
              <a:chOff x="2056587" y="4253800"/>
              <a:chExt cx="1971785" cy="1022539"/>
            </a:xfrm>
          </p:grpSpPr>
          <p:sp>
            <p:nvSpPr>
              <p:cNvPr id="32" name="文本框 34"/>
              <p:cNvSpPr txBox="1">
                <a:spLocks noChangeArrowheads="1"/>
              </p:cNvSpPr>
              <p:nvPr/>
            </p:nvSpPr>
            <p:spPr bwMode="auto">
              <a:xfrm>
                <a:off x="2225479" y="4253800"/>
                <a:ext cx="1634002" cy="376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solidFill>
                      <a:schemeClr val="bg1"/>
                    </a:solidFill>
                    <a:latin typeface="+mn-ea"/>
                    <a:ea typeface="+mn-ea"/>
                  </a:rPr>
                  <a:t>输入标题</a:t>
                </a: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2056587" y="4630008"/>
                <a:ext cx="19717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Click here to add  you to the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the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Center of the  narrative thought</a:t>
                </a: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3975572" y="4246715"/>
              <a:ext cx="1971785" cy="1022539"/>
              <a:chOff x="2056587" y="4253800"/>
              <a:chExt cx="1971785" cy="1022539"/>
            </a:xfrm>
          </p:grpSpPr>
          <p:sp>
            <p:nvSpPr>
              <p:cNvPr id="42" name="文本框 34"/>
              <p:cNvSpPr txBox="1">
                <a:spLocks noChangeArrowheads="1"/>
              </p:cNvSpPr>
              <p:nvPr/>
            </p:nvSpPr>
            <p:spPr bwMode="auto">
              <a:xfrm>
                <a:off x="2225479" y="4253800"/>
                <a:ext cx="1634002" cy="376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solidFill>
                      <a:schemeClr val="bg1"/>
                    </a:solidFill>
                    <a:latin typeface="+mn-ea"/>
                    <a:ea typeface="+mn-ea"/>
                  </a:rPr>
                  <a:t>输入标题</a:t>
                </a: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2056587" y="4630008"/>
                <a:ext cx="19717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Click here to add  you to the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the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Center of the  narrative thought</a:t>
                </a:r>
              </a:p>
            </p:txBody>
          </p:sp>
        </p:grpSp>
        <p:grpSp>
          <p:nvGrpSpPr>
            <p:cNvPr id="44" name="组合 43"/>
            <p:cNvGrpSpPr/>
            <p:nvPr/>
          </p:nvGrpSpPr>
          <p:grpSpPr>
            <a:xfrm>
              <a:off x="5922004" y="4253800"/>
              <a:ext cx="1971785" cy="1022539"/>
              <a:chOff x="2056587" y="4253800"/>
              <a:chExt cx="1971785" cy="1022539"/>
            </a:xfrm>
          </p:grpSpPr>
          <p:sp>
            <p:nvSpPr>
              <p:cNvPr id="45" name="文本框 34"/>
              <p:cNvSpPr txBox="1">
                <a:spLocks noChangeArrowheads="1"/>
              </p:cNvSpPr>
              <p:nvPr/>
            </p:nvSpPr>
            <p:spPr bwMode="auto">
              <a:xfrm>
                <a:off x="2225479" y="4253800"/>
                <a:ext cx="1634002" cy="376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solidFill>
                      <a:schemeClr val="bg1"/>
                    </a:solidFill>
                    <a:latin typeface="+mn-ea"/>
                    <a:ea typeface="+mn-ea"/>
                  </a:rPr>
                  <a:t>输入标题</a:t>
                </a: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2056587" y="4630008"/>
                <a:ext cx="19717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Click here to add  you to the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the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Center of the  narrative thought</a:t>
                </a:r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7818384" y="4246713"/>
              <a:ext cx="1971785" cy="1022539"/>
              <a:chOff x="2056587" y="4253800"/>
              <a:chExt cx="1971785" cy="1022539"/>
            </a:xfrm>
          </p:grpSpPr>
          <p:sp>
            <p:nvSpPr>
              <p:cNvPr id="48" name="文本框 34"/>
              <p:cNvSpPr txBox="1">
                <a:spLocks noChangeArrowheads="1"/>
              </p:cNvSpPr>
              <p:nvPr/>
            </p:nvSpPr>
            <p:spPr bwMode="auto">
              <a:xfrm>
                <a:off x="2225479" y="4253800"/>
                <a:ext cx="1634002" cy="37620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sym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dirty="0">
                    <a:solidFill>
                      <a:schemeClr val="bg1"/>
                    </a:solidFill>
                    <a:latin typeface="+mn-ea"/>
                    <a:ea typeface="+mn-ea"/>
                  </a:rPr>
                  <a:t>输入标题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2056587" y="4630008"/>
                <a:ext cx="1971785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Click here to add  you to the </a:t>
                </a:r>
                <a:r>
                  <a:rPr lang="en-US" altLang="zh-CN" sz="1200" dirty="0" err="1">
                    <a:solidFill>
                      <a:schemeClr val="bg1"/>
                    </a:solidFill>
                    <a:latin typeface="+mn-ea"/>
                  </a:rPr>
                  <a:t>the</a:t>
                </a:r>
                <a:r>
                  <a:rPr lang="en-US" altLang="zh-CN" sz="1200" dirty="0">
                    <a:solidFill>
                      <a:schemeClr val="bg1"/>
                    </a:solidFill>
                    <a:latin typeface="+mn-ea"/>
                  </a:rPr>
                  <a:t> Center of the  narrative thought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0718" y="361950"/>
            <a:ext cx="8782768" cy="3697270"/>
            <a:chOff x="600718" y="361950"/>
            <a:chExt cx="8782768" cy="3697270"/>
          </a:xfrm>
        </p:grpSpPr>
        <p:grpSp>
          <p:nvGrpSpPr>
            <p:cNvPr id="12" name="组合 11"/>
            <p:cNvGrpSpPr/>
            <p:nvPr/>
          </p:nvGrpSpPr>
          <p:grpSpPr>
            <a:xfrm>
              <a:off x="2937810" y="2519979"/>
              <a:ext cx="6445676" cy="1539241"/>
              <a:chOff x="2828953" y="2519979"/>
              <a:chExt cx="6445676" cy="1539241"/>
            </a:xfrm>
          </p:grpSpPr>
          <p:sp>
            <p:nvSpPr>
              <p:cNvPr id="4" name="文本框 4"/>
              <p:cNvSpPr txBox="1"/>
              <p:nvPr/>
            </p:nvSpPr>
            <p:spPr>
              <a:xfrm>
                <a:off x="4585333" y="3424634"/>
                <a:ext cx="4689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</a:t>
                </a:r>
                <a:r>
                  <a:rPr kumimoji="1"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your big title here</a:t>
                </a:r>
                <a:endParaRPr kumimoji="1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8"/>
              <p:cNvSpPr txBox="1"/>
              <p:nvPr/>
            </p:nvSpPr>
            <p:spPr>
              <a:xfrm>
                <a:off x="4585333" y="2655193"/>
                <a:ext cx="46892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在此输入你的标题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4416441" y="2757714"/>
                <a:ext cx="0" cy="112858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/>
              <p:cNvGrpSpPr/>
              <p:nvPr/>
            </p:nvGrpSpPr>
            <p:grpSpPr>
              <a:xfrm>
                <a:off x="2828953" y="2519979"/>
                <a:ext cx="1345587" cy="1539241"/>
                <a:chOff x="2644791" y="2350267"/>
                <a:chExt cx="1520272" cy="173906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2644792" y="2457549"/>
                  <a:ext cx="1456676" cy="1456676"/>
                </a:xfrm>
                <a:prstGeom prst="ellipse">
                  <a:avLst/>
                </a:prstGeom>
                <a:solidFill>
                  <a:srgbClr val="00C7E1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8000" dirty="0">
                      <a:latin typeface="Century Gothic" panose="020B0502020202020204" pitchFamily="34" charset="0"/>
                      <a:ea typeface="+mj-ea"/>
                    </a:rPr>
                    <a:t>1</a:t>
                  </a:r>
                  <a:endParaRPr lang="zh-CN" altLang="en-US" sz="8000" dirty="0">
                    <a:latin typeface="Century Gothic" panose="020B0502020202020204" pitchFamily="34" charset="0"/>
                    <a:ea typeface="+mj-ea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3758995" y="3683265"/>
                  <a:ext cx="406068" cy="406068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644791" y="2350267"/>
                  <a:ext cx="255468" cy="255468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4" name="组合 1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15" name="椭圆 1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组合 36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2" name="组合 1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7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8" name="文本框 7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1733785" y="2452914"/>
            <a:ext cx="8501096" cy="2989941"/>
            <a:chOff x="930902" y="2171809"/>
            <a:chExt cx="10249496" cy="3604875"/>
          </a:xfrm>
        </p:grpSpPr>
        <p:sp>
          <p:nvSpPr>
            <p:cNvPr id="9" name="Oval 2"/>
            <p:cNvSpPr>
              <a:spLocks noChangeArrowheads="1"/>
            </p:cNvSpPr>
            <p:nvPr/>
          </p:nvSpPr>
          <p:spPr bwMode="auto">
            <a:xfrm>
              <a:off x="1358430" y="2479311"/>
              <a:ext cx="1452358" cy="1454724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solidFill>
                  <a:srgbClr val="237DB8"/>
                </a:solidFill>
              </a:endParaRPr>
            </a:p>
          </p:txBody>
        </p:sp>
        <p:sp>
          <p:nvSpPr>
            <p:cNvPr id="10" name="Freeform 3"/>
            <p:cNvSpPr/>
            <p:nvPr/>
          </p:nvSpPr>
          <p:spPr bwMode="auto">
            <a:xfrm>
              <a:off x="2094071" y="2171809"/>
              <a:ext cx="1026585" cy="1033682"/>
            </a:xfrm>
            <a:custGeom>
              <a:avLst/>
              <a:gdLst>
                <a:gd name="T0" fmla="*/ 184 w 184"/>
                <a:gd name="T1" fmla="*/ 185 h 185"/>
                <a:gd name="T2" fmla="*/ 0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184" y="185"/>
                  </a:moveTo>
                  <a:cubicBezTo>
                    <a:pt x="184" y="83"/>
                    <a:pt x="102" y="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dash"/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Oval 4"/>
            <p:cNvSpPr>
              <a:spLocks noChangeArrowheads="1"/>
            </p:cNvSpPr>
            <p:nvPr/>
          </p:nvSpPr>
          <p:spPr bwMode="auto">
            <a:xfrm>
              <a:off x="6652203" y="2479311"/>
              <a:ext cx="1447627" cy="1454724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7390209" y="2171809"/>
              <a:ext cx="1026585" cy="1033682"/>
            </a:xfrm>
            <a:custGeom>
              <a:avLst/>
              <a:gdLst>
                <a:gd name="T0" fmla="*/ 184 w 184"/>
                <a:gd name="T1" fmla="*/ 185 h 185"/>
                <a:gd name="T2" fmla="*/ 0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184" y="185"/>
                  </a:moveTo>
                  <a:cubicBezTo>
                    <a:pt x="184" y="83"/>
                    <a:pt x="101" y="0"/>
                    <a:pt x="0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dash"/>
              <a:round/>
              <a:head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3913066" y="4016824"/>
              <a:ext cx="1452358" cy="1452358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4648707" y="4743003"/>
              <a:ext cx="1033681" cy="1033681"/>
            </a:xfrm>
            <a:custGeom>
              <a:avLst/>
              <a:gdLst>
                <a:gd name="T0" fmla="*/ 0 w 185"/>
                <a:gd name="T1" fmla="*/ 185 h 185"/>
                <a:gd name="T2" fmla="*/ 185 w 185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5" h="185">
                  <a:moveTo>
                    <a:pt x="0" y="185"/>
                  </a:moveTo>
                  <a:cubicBezTo>
                    <a:pt x="102" y="185"/>
                    <a:pt x="185" y="102"/>
                    <a:pt x="185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9296725" y="4016824"/>
              <a:ext cx="1454724" cy="1452358"/>
            </a:xfrm>
            <a:prstGeom prst="ellipse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0022904" y="4743003"/>
              <a:ext cx="1028950" cy="1033681"/>
            </a:xfrm>
            <a:custGeom>
              <a:avLst/>
              <a:gdLst>
                <a:gd name="T0" fmla="*/ 0 w 184"/>
                <a:gd name="T1" fmla="*/ 185 h 185"/>
                <a:gd name="T2" fmla="*/ 184 w 184"/>
                <a:gd name="T3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4" h="185">
                  <a:moveTo>
                    <a:pt x="0" y="185"/>
                  </a:moveTo>
                  <a:cubicBezTo>
                    <a:pt x="102" y="185"/>
                    <a:pt x="184" y="102"/>
                    <a:pt x="184" y="0"/>
                  </a:cubicBezTo>
                </a:path>
              </a:pathLst>
            </a:custGeom>
            <a:noFill/>
            <a:ln w="6350" cap="flat" cmpd="sng">
              <a:solidFill>
                <a:schemeClr val="bg1"/>
              </a:solidFill>
              <a:prstDash val="dash"/>
              <a:rou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10"/>
            <p:cNvSpPr>
              <a:spLocks noEditPoints="1"/>
            </p:cNvSpPr>
            <p:nvPr/>
          </p:nvSpPr>
          <p:spPr bwMode="auto">
            <a:xfrm>
              <a:off x="9743787" y="4463886"/>
              <a:ext cx="560600" cy="558235"/>
            </a:xfrm>
            <a:custGeom>
              <a:avLst/>
              <a:gdLst>
                <a:gd name="T0" fmla="*/ 100 w 100"/>
                <a:gd name="T1" fmla="*/ 56 h 100"/>
                <a:gd name="T2" fmla="*/ 44 w 100"/>
                <a:gd name="T3" fmla="*/ 0 h 100"/>
                <a:gd name="T4" fmla="*/ 40 w 100"/>
                <a:gd name="T5" fmla="*/ 0 h 100"/>
                <a:gd name="T6" fmla="*/ 40 w 100"/>
                <a:gd name="T7" fmla="*/ 11 h 100"/>
                <a:gd name="T8" fmla="*/ 0 w 100"/>
                <a:gd name="T9" fmla="*/ 56 h 100"/>
                <a:gd name="T10" fmla="*/ 44 w 100"/>
                <a:gd name="T11" fmla="*/ 100 h 100"/>
                <a:gd name="T12" fmla="*/ 69 w 100"/>
                <a:gd name="T13" fmla="*/ 93 h 100"/>
                <a:gd name="T14" fmla="*/ 89 w 100"/>
                <a:gd name="T15" fmla="*/ 60 h 100"/>
                <a:gd name="T16" fmla="*/ 100 w 100"/>
                <a:gd name="T17" fmla="*/ 60 h 100"/>
                <a:gd name="T18" fmla="*/ 100 w 100"/>
                <a:gd name="T19" fmla="*/ 56 h 100"/>
                <a:gd name="T20" fmla="*/ 64 w 100"/>
                <a:gd name="T21" fmla="*/ 86 h 100"/>
                <a:gd name="T22" fmla="*/ 44 w 100"/>
                <a:gd name="T23" fmla="*/ 92 h 100"/>
                <a:gd name="T24" fmla="*/ 8 w 100"/>
                <a:gd name="T25" fmla="*/ 56 h 100"/>
                <a:gd name="T26" fmla="*/ 40 w 100"/>
                <a:gd name="T27" fmla="*/ 20 h 100"/>
                <a:gd name="T28" fmla="*/ 40 w 100"/>
                <a:gd name="T29" fmla="*/ 60 h 100"/>
                <a:gd name="T30" fmla="*/ 80 w 100"/>
                <a:gd name="T31" fmla="*/ 60 h 100"/>
                <a:gd name="T32" fmla="*/ 64 w 100"/>
                <a:gd name="T33" fmla="*/ 86 h 100"/>
                <a:gd name="T34" fmla="*/ 49 w 100"/>
                <a:gd name="T35" fmla="*/ 52 h 100"/>
                <a:gd name="T36" fmla="*/ 49 w 100"/>
                <a:gd name="T37" fmla="*/ 9 h 100"/>
                <a:gd name="T38" fmla="*/ 91 w 100"/>
                <a:gd name="T39" fmla="*/ 52 h 100"/>
                <a:gd name="T40" fmla="*/ 49 w 100"/>
                <a:gd name="T41" fmla="*/ 52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00" h="100">
                  <a:moveTo>
                    <a:pt x="100" y="56"/>
                  </a:moveTo>
                  <a:cubicBezTo>
                    <a:pt x="100" y="25"/>
                    <a:pt x="75" y="0"/>
                    <a:pt x="4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0" y="11"/>
                    <a:pt x="40" y="11"/>
                    <a:pt x="40" y="11"/>
                  </a:cubicBezTo>
                  <a:cubicBezTo>
                    <a:pt x="17" y="14"/>
                    <a:pt x="0" y="33"/>
                    <a:pt x="0" y="56"/>
                  </a:cubicBezTo>
                  <a:cubicBezTo>
                    <a:pt x="0" y="80"/>
                    <a:pt x="20" y="100"/>
                    <a:pt x="44" y="100"/>
                  </a:cubicBezTo>
                  <a:cubicBezTo>
                    <a:pt x="53" y="100"/>
                    <a:pt x="62" y="98"/>
                    <a:pt x="69" y="93"/>
                  </a:cubicBezTo>
                  <a:cubicBezTo>
                    <a:pt x="80" y="85"/>
                    <a:pt x="87" y="73"/>
                    <a:pt x="89" y="60"/>
                  </a:cubicBezTo>
                  <a:cubicBezTo>
                    <a:pt x="100" y="60"/>
                    <a:pt x="100" y="60"/>
                    <a:pt x="100" y="60"/>
                  </a:cubicBezTo>
                  <a:lnTo>
                    <a:pt x="100" y="56"/>
                  </a:lnTo>
                  <a:close/>
                  <a:moveTo>
                    <a:pt x="64" y="86"/>
                  </a:moveTo>
                  <a:cubicBezTo>
                    <a:pt x="59" y="90"/>
                    <a:pt x="52" y="92"/>
                    <a:pt x="44" y="92"/>
                  </a:cubicBezTo>
                  <a:cubicBezTo>
                    <a:pt x="25" y="92"/>
                    <a:pt x="8" y="76"/>
                    <a:pt x="8" y="56"/>
                  </a:cubicBezTo>
                  <a:cubicBezTo>
                    <a:pt x="8" y="37"/>
                    <a:pt x="22" y="22"/>
                    <a:pt x="40" y="20"/>
                  </a:cubicBezTo>
                  <a:cubicBezTo>
                    <a:pt x="40" y="60"/>
                    <a:pt x="40" y="60"/>
                    <a:pt x="40" y="60"/>
                  </a:cubicBezTo>
                  <a:cubicBezTo>
                    <a:pt x="80" y="60"/>
                    <a:pt x="80" y="60"/>
                    <a:pt x="80" y="60"/>
                  </a:cubicBezTo>
                  <a:cubicBezTo>
                    <a:pt x="79" y="70"/>
                    <a:pt x="73" y="80"/>
                    <a:pt x="64" y="86"/>
                  </a:cubicBezTo>
                  <a:moveTo>
                    <a:pt x="49" y="52"/>
                  </a:moveTo>
                  <a:cubicBezTo>
                    <a:pt x="49" y="9"/>
                    <a:pt x="49" y="9"/>
                    <a:pt x="49" y="9"/>
                  </a:cubicBezTo>
                  <a:cubicBezTo>
                    <a:pt x="71" y="11"/>
                    <a:pt x="89" y="29"/>
                    <a:pt x="91" y="52"/>
                  </a:cubicBezTo>
                  <a:lnTo>
                    <a:pt x="49" y="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4369590" y="4497001"/>
              <a:ext cx="558235" cy="492004"/>
              <a:chOff x="0" y="0"/>
              <a:chExt cx="236" cy="208"/>
            </a:xfrm>
          </p:grpSpPr>
          <p:sp>
            <p:nvSpPr>
              <p:cNvPr id="19" name="Freeform 12"/>
              <p:cNvSpPr>
                <a:spLocks noEditPoints="1"/>
              </p:cNvSpPr>
              <p:nvPr/>
            </p:nvSpPr>
            <p:spPr bwMode="auto">
              <a:xfrm>
                <a:off x="0" y="45"/>
                <a:ext cx="193" cy="163"/>
              </a:xfrm>
              <a:custGeom>
                <a:avLst/>
                <a:gdLst>
                  <a:gd name="T0" fmla="*/ 77 w 82"/>
                  <a:gd name="T1" fmla="*/ 0 h 69"/>
                  <a:gd name="T2" fmla="*/ 4 w 82"/>
                  <a:gd name="T3" fmla="*/ 0 h 69"/>
                  <a:gd name="T4" fmla="*/ 0 w 82"/>
                  <a:gd name="T5" fmla="*/ 4 h 69"/>
                  <a:gd name="T6" fmla="*/ 0 w 82"/>
                  <a:gd name="T7" fmla="*/ 65 h 69"/>
                  <a:gd name="T8" fmla="*/ 4 w 82"/>
                  <a:gd name="T9" fmla="*/ 69 h 69"/>
                  <a:gd name="T10" fmla="*/ 77 w 82"/>
                  <a:gd name="T11" fmla="*/ 69 h 69"/>
                  <a:gd name="T12" fmla="*/ 82 w 82"/>
                  <a:gd name="T13" fmla="*/ 65 h 69"/>
                  <a:gd name="T14" fmla="*/ 82 w 82"/>
                  <a:gd name="T15" fmla="*/ 40 h 69"/>
                  <a:gd name="T16" fmla="*/ 82 w 82"/>
                  <a:gd name="T17" fmla="*/ 29 h 69"/>
                  <a:gd name="T18" fmla="*/ 82 w 82"/>
                  <a:gd name="T19" fmla="*/ 4 h 69"/>
                  <a:gd name="T20" fmla="*/ 77 w 82"/>
                  <a:gd name="T21" fmla="*/ 0 h 69"/>
                  <a:gd name="T22" fmla="*/ 9 w 82"/>
                  <a:gd name="T23" fmla="*/ 61 h 69"/>
                  <a:gd name="T24" fmla="*/ 9 w 82"/>
                  <a:gd name="T25" fmla="*/ 9 h 69"/>
                  <a:gd name="T26" fmla="*/ 73 w 82"/>
                  <a:gd name="T27" fmla="*/ 9 h 69"/>
                  <a:gd name="T28" fmla="*/ 73 w 82"/>
                  <a:gd name="T29" fmla="*/ 25 h 69"/>
                  <a:gd name="T30" fmla="*/ 64 w 82"/>
                  <a:gd name="T31" fmla="*/ 25 h 69"/>
                  <a:gd name="T32" fmla="*/ 55 w 82"/>
                  <a:gd name="T33" fmla="*/ 35 h 69"/>
                  <a:gd name="T34" fmla="*/ 64 w 82"/>
                  <a:gd name="T35" fmla="*/ 44 h 69"/>
                  <a:gd name="T36" fmla="*/ 73 w 82"/>
                  <a:gd name="T37" fmla="*/ 44 h 69"/>
                  <a:gd name="T38" fmla="*/ 73 w 82"/>
                  <a:gd name="T39" fmla="*/ 61 h 69"/>
                  <a:gd name="T40" fmla="*/ 9 w 82"/>
                  <a:gd name="T41" fmla="*/ 6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82" h="69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67"/>
                      <a:pt x="2" y="69"/>
                      <a:pt x="4" y="69"/>
                    </a:cubicBezTo>
                    <a:cubicBezTo>
                      <a:pt x="77" y="69"/>
                      <a:pt x="77" y="69"/>
                      <a:pt x="77" y="69"/>
                    </a:cubicBezTo>
                    <a:cubicBezTo>
                      <a:pt x="80" y="69"/>
                      <a:pt x="82" y="67"/>
                      <a:pt x="82" y="65"/>
                    </a:cubicBezTo>
                    <a:cubicBezTo>
                      <a:pt x="82" y="40"/>
                      <a:pt x="82" y="40"/>
                      <a:pt x="82" y="40"/>
                    </a:cubicBezTo>
                    <a:cubicBezTo>
                      <a:pt x="82" y="29"/>
                      <a:pt x="82" y="29"/>
                      <a:pt x="82" y="29"/>
                    </a:cubicBezTo>
                    <a:cubicBezTo>
                      <a:pt x="82" y="4"/>
                      <a:pt x="82" y="4"/>
                      <a:pt x="82" y="4"/>
                    </a:cubicBezTo>
                    <a:cubicBezTo>
                      <a:pt x="82" y="2"/>
                      <a:pt x="80" y="0"/>
                      <a:pt x="77" y="0"/>
                    </a:cubicBezTo>
                    <a:moveTo>
                      <a:pt x="9" y="61"/>
                    </a:moveTo>
                    <a:cubicBezTo>
                      <a:pt x="9" y="9"/>
                      <a:pt x="9" y="9"/>
                      <a:pt x="9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25"/>
                      <a:pt x="73" y="25"/>
                      <a:pt x="73" y="25"/>
                    </a:cubicBezTo>
                    <a:cubicBezTo>
                      <a:pt x="64" y="25"/>
                      <a:pt x="64" y="25"/>
                      <a:pt x="64" y="25"/>
                    </a:cubicBezTo>
                    <a:cubicBezTo>
                      <a:pt x="59" y="25"/>
                      <a:pt x="55" y="29"/>
                      <a:pt x="55" y="35"/>
                    </a:cubicBezTo>
                    <a:cubicBezTo>
                      <a:pt x="55" y="40"/>
                      <a:pt x="59" y="44"/>
                      <a:pt x="64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61"/>
                      <a:pt x="73" y="61"/>
                      <a:pt x="73" y="61"/>
                    </a:cubicBezTo>
                    <a:lnTo>
                      <a:pt x="9" y="6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0" name="Freeform 13"/>
              <p:cNvSpPr/>
              <p:nvPr/>
            </p:nvSpPr>
            <p:spPr bwMode="auto">
              <a:xfrm>
                <a:off x="44" y="0"/>
                <a:ext cx="192" cy="165"/>
              </a:xfrm>
              <a:custGeom>
                <a:avLst/>
                <a:gdLst>
                  <a:gd name="T0" fmla="*/ 77 w 81"/>
                  <a:gd name="T1" fmla="*/ 0 h 70"/>
                  <a:gd name="T2" fmla="*/ 4 w 81"/>
                  <a:gd name="T3" fmla="*/ 0 h 70"/>
                  <a:gd name="T4" fmla="*/ 0 w 81"/>
                  <a:gd name="T5" fmla="*/ 4 h 70"/>
                  <a:gd name="T6" fmla="*/ 4 w 81"/>
                  <a:gd name="T7" fmla="*/ 9 h 70"/>
                  <a:gd name="T8" fmla="*/ 73 w 81"/>
                  <a:gd name="T9" fmla="*/ 9 h 70"/>
                  <a:gd name="T10" fmla="*/ 73 w 81"/>
                  <a:gd name="T11" fmla="*/ 65 h 70"/>
                  <a:gd name="T12" fmla="*/ 77 w 81"/>
                  <a:gd name="T13" fmla="*/ 70 h 70"/>
                  <a:gd name="T14" fmla="*/ 81 w 81"/>
                  <a:gd name="T15" fmla="*/ 65 h 70"/>
                  <a:gd name="T16" fmla="*/ 81 w 81"/>
                  <a:gd name="T17" fmla="*/ 4 h 70"/>
                  <a:gd name="T18" fmla="*/ 77 w 81"/>
                  <a:gd name="T1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1" h="70">
                    <a:moveTo>
                      <a:pt x="77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73" y="9"/>
                      <a:pt x="73" y="9"/>
                      <a:pt x="73" y="9"/>
                    </a:cubicBezTo>
                    <a:cubicBezTo>
                      <a:pt x="73" y="65"/>
                      <a:pt x="73" y="65"/>
                      <a:pt x="73" y="65"/>
                    </a:cubicBezTo>
                    <a:cubicBezTo>
                      <a:pt x="73" y="68"/>
                      <a:pt x="75" y="70"/>
                      <a:pt x="77" y="70"/>
                    </a:cubicBezTo>
                    <a:cubicBezTo>
                      <a:pt x="79" y="70"/>
                      <a:pt x="81" y="68"/>
                      <a:pt x="81" y="65"/>
                    </a:cubicBezTo>
                    <a:cubicBezTo>
                      <a:pt x="81" y="4"/>
                      <a:pt x="81" y="4"/>
                      <a:pt x="81" y="4"/>
                    </a:cubicBezTo>
                    <a:cubicBezTo>
                      <a:pt x="81" y="2"/>
                      <a:pt x="79" y="0"/>
                      <a:pt x="77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1" name="Group 14"/>
            <p:cNvGrpSpPr/>
            <p:nvPr/>
          </p:nvGrpSpPr>
          <p:grpSpPr bwMode="auto">
            <a:xfrm>
              <a:off x="7103996" y="2926373"/>
              <a:ext cx="565331" cy="560600"/>
              <a:chOff x="0" y="0"/>
              <a:chExt cx="239" cy="237"/>
            </a:xfrm>
            <a:solidFill>
              <a:srgbClr val="2B262C"/>
            </a:solidFill>
          </p:grpSpPr>
          <p:sp>
            <p:nvSpPr>
              <p:cNvPr id="22" name="Freeform 15"/>
              <p:cNvSpPr/>
              <p:nvPr/>
            </p:nvSpPr>
            <p:spPr bwMode="auto">
              <a:xfrm>
                <a:off x="0" y="22"/>
                <a:ext cx="217" cy="215"/>
              </a:xfrm>
              <a:custGeom>
                <a:avLst/>
                <a:gdLst>
                  <a:gd name="T0" fmla="*/ 87 w 92"/>
                  <a:gd name="T1" fmla="*/ 41 h 91"/>
                  <a:gd name="T2" fmla="*/ 83 w 92"/>
                  <a:gd name="T3" fmla="*/ 45 h 91"/>
                  <a:gd name="T4" fmla="*/ 83 w 92"/>
                  <a:gd name="T5" fmla="*/ 67 h 91"/>
                  <a:gd name="T6" fmla="*/ 73 w 92"/>
                  <a:gd name="T7" fmla="*/ 81 h 91"/>
                  <a:gd name="T8" fmla="*/ 68 w 92"/>
                  <a:gd name="T9" fmla="*/ 82 h 91"/>
                  <a:gd name="T10" fmla="*/ 24 w 92"/>
                  <a:gd name="T11" fmla="*/ 82 h 91"/>
                  <a:gd name="T12" fmla="*/ 9 w 92"/>
                  <a:gd name="T13" fmla="*/ 67 h 91"/>
                  <a:gd name="T14" fmla="*/ 9 w 92"/>
                  <a:gd name="T15" fmla="*/ 24 h 91"/>
                  <a:gd name="T16" fmla="*/ 24 w 92"/>
                  <a:gd name="T17" fmla="*/ 8 h 91"/>
                  <a:gd name="T18" fmla="*/ 46 w 92"/>
                  <a:gd name="T19" fmla="*/ 8 h 91"/>
                  <a:gd name="T20" fmla="*/ 50 w 92"/>
                  <a:gd name="T21" fmla="*/ 4 h 91"/>
                  <a:gd name="T22" fmla="*/ 46 w 92"/>
                  <a:gd name="T23" fmla="*/ 0 h 91"/>
                  <a:gd name="T24" fmla="*/ 24 w 92"/>
                  <a:gd name="T25" fmla="*/ 0 h 91"/>
                  <a:gd name="T26" fmla="*/ 0 w 92"/>
                  <a:gd name="T27" fmla="*/ 24 h 91"/>
                  <a:gd name="T28" fmla="*/ 0 w 92"/>
                  <a:gd name="T29" fmla="*/ 67 h 91"/>
                  <a:gd name="T30" fmla="*/ 24 w 92"/>
                  <a:gd name="T31" fmla="*/ 91 h 91"/>
                  <a:gd name="T32" fmla="*/ 68 w 92"/>
                  <a:gd name="T33" fmla="*/ 91 h 91"/>
                  <a:gd name="T34" fmla="*/ 76 w 92"/>
                  <a:gd name="T35" fmla="*/ 89 h 91"/>
                  <a:gd name="T36" fmla="*/ 92 w 92"/>
                  <a:gd name="T37" fmla="*/ 67 h 91"/>
                  <a:gd name="T38" fmla="*/ 92 w 92"/>
                  <a:gd name="T39" fmla="*/ 45 h 91"/>
                  <a:gd name="T40" fmla="*/ 87 w 92"/>
                  <a:gd name="T41" fmla="*/ 41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92" h="91">
                    <a:moveTo>
                      <a:pt x="87" y="41"/>
                    </a:moveTo>
                    <a:cubicBezTo>
                      <a:pt x="85" y="41"/>
                      <a:pt x="83" y="43"/>
                      <a:pt x="83" y="45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3" y="73"/>
                      <a:pt x="79" y="79"/>
                      <a:pt x="73" y="81"/>
                    </a:cubicBezTo>
                    <a:cubicBezTo>
                      <a:pt x="71" y="82"/>
                      <a:pt x="70" y="82"/>
                      <a:pt x="68" y="82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16" y="82"/>
                      <a:pt x="9" y="75"/>
                      <a:pt x="9" y="67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15"/>
                      <a:pt x="16" y="8"/>
                      <a:pt x="24" y="8"/>
                    </a:cubicBezTo>
                    <a:cubicBezTo>
                      <a:pt x="46" y="8"/>
                      <a:pt x="46" y="8"/>
                      <a:pt x="46" y="8"/>
                    </a:cubicBezTo>
                    <a:cubicBezTo>
                      <a:pt x="48" y="8"/>
                      <a:pt x="50" y="6"/>
                      <a:pt x="50" y="4"/>
                    </a:cubicBezTo>
                    <a:cubicBezTo>
                      <a:pt x="50" y="2"/>
                      <a:pt x="48" y="0"/>
                      <a:pt x="4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11" y="0"/>
                      <a:pt x="0" y="10"/>
                      <a:pt x="0" y="24"/>
                    </a:cubicBezTo>
                    <a:cubicBezTo>
                      <a:pt x="0" y="67"/>
                      <a:pt x="0" y="67"/>
                      <a:pt x="0" y="67"/>
                    </a:cubicBezTo>
                    <a:cubicBezTo>
                      <a:pt x="0" y="80"/>
                      <a:pt x="11" y="91"/>
                      <a:pt x="24" y="91"/>
                    </a:cubicBezTo>
                    <a:cubicBezTo>
                      <a:pt x="68" y="91"/>
                      <a:pt x="68" y="91"/>
                      <a:pt x="68" y="91"/>
                    </a:cubicBezTo>
                    <a:cubicBezTo>
                      <a:pt x="71" y="91"/>
                      <a:pt x="74" y="90"/>
                      <a:pt x="76" y="89"/>
                    </a:cubicBezTo>
                    <a:cubicBezTo>
                      <a:pt x="85" y="86"/>
                      <a:pt x="92" y="77"/>
                      <a:pt x="92" y="67"/>
                    </a:cubicBezTo>
                    <a:cubicBezTo>
                      <a:pt x="92" y="45"/>
                      <a:pt x="92" y="45"/>
                      <a:pt x="92" y="45"/>
                    </a:cubicBezTo>
                    <a:cubicBezTo>
                      <a:pt x="92" y="43"/>
                      <a:pt x="90" y="41"/>
                      <a:pt x="87" y="41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3" name="Freeform 16"/>
              <p:cNvSpPr>
                <a:spLocks noEditPoints="1"/>
              </p:cNvSpPr>
              <p:nvPr/>
            </p:nvSpPr>
            <p:spPr bwMode="auto">
              <a:xfrm>
                <a:off x="135" y="0"/>
                <a:ext cx="104" cy="104"/>
              </a:xfrm>
              <a:custGeom>
                <a:avLst/>
                <a:gdLst>
                  <a:gd name="T0" fmla="*/ 22 w 44"/>
                  <a:gd name="T1" fmla="*/ 0 h 44"/>
                  <a:gd name="T2" fmla="*/ 0 w 44"/>
                  <a:gd name="T3" fmla="*/ 22 h 44"/>
                  <a:gd name="T4" fmla="*/ 22 w 44"/>
                  <a:gd name="T5" fmla="*/ 44 h 44"/>
                  <a:gd name="T6" fmla="*/ 44 w 44"/>
                  <a:gd name="T7" fmla="*/ 22 h 44"/>
                  <a:gd name="T8" fmla="*/ 22 w 44"/>
                  <a:gd name="T9" fmla="*/ 0 h 44"/>
                  <a:gd name="T10" fmla="*/ 22 w 44"/>
                  <a:gd name="T11" fmla="*/ 35 h 44"/>
                  <a:gd name="T12" fmla="*/ 8 w 44"/>
                  <a:gd name="T13" fmla="*/ 22 h 44"/>
                  <a:gd name="T14" fmla="*/ 22 w 44"/>
                  <a:gd name="T15" fmla="*/ 8 h 44"/>
                  <a:gd name="T16" fmla="*/ 35 w 44"/>
                  <a:gd name="T17" fmla="*/ 22 h 44"/>
                  <a:gd name="T18" fmla="*/ 22 w 44"/>
                  <a:gd name="T19" fmla="*/ 35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4" h="44">
                    <a:moveTo>
                      <a:pt x="22" y="0"/>
                    </a:moveTo>
                    <a:cubicBezTo>
                      <a:pt x="10" y="0"/>
                      <a:pt x="0" y="9"/>
                      <a:pt x="0" y="22"/>
                    </a:cubicBezTo>
                    <a:cubicBezTo>
                      <a:pt x="0" y="34"/>
                      <a:pt x="10" y="44"/>
                      <a:pt x="22" y="44"/>
                    </a:cubicBezTo>
                    <a:cubicBezTo>
                      <a:pt x="34" y="44"/>
                      <a:pt x="44" y="34"/>
                      <a:pt x="44" y="22"/>
                    </a:cubicBezTo>
                    <a:cubicBezTo>
                      <a:pt x="44" y="9"/>
                      <a:pt x="34" y="0"/>
                      <a:pt x="22" y="0"/>
                    </a:cubicBezTo>
                    <a:moveTo>
                      <a:pt x="22" y="35"/>
                    </a:moveTo>
                    <a:cubicBezTo>
                      <a:pt x="14" y="35"/>
                      <a:pt x="8" y="29"/>
                      <a:pt x="8" y="22"/>
                    </a:cubicBezTo>
                    <a:cubicBezTo>
                      <a:pt x="8" y="14"/>
                      <a:pt x="14" y="8"/>
                      <a:pt x="22" y="8"/>
                    </a:cubicBezTo>
                    <a:cubicBezTo>
                      <a:pt x="29" y="8"/>
                      <a:pt x="35" y="14"/>
                      <a:pt x="35" y="22"/>
                    </a:cubicBezTo>
                    <a:cubicBezTo>
                      <a:pt x="35" y="29"/>
                      <a:pt x="29" y="35"/>
                      <a:pt x="22" y="35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4" name="Freeform 17"/>
              <p:cNvSpPr/>
              <p:nvPr/>
            </p:nvSpPr>
            <p:spPr bwMode="auto">
              <a:xfrm>
                <a:off x="80" y="97"/>
                <a:ext cx="57" cy="21"/>
              </a:xfrm>
              <a:custGeom>
                <a:avLst/>
                <a:gdLst>
                  <a:gd name="T0" fmla="*/ 0 w 24"/>
                  <a:gd name="T1" fmla="*/ 4 h 9"/>
                  <a:gd name="T2" fmla="*/ 5 w 24"/>
                  <a:gd name="T3" fmla="*/ 9 h 9"/>
                  <a:gd name="T4" fmla="*/ 20 w 24"/>
                  <a:gd name="T5" fmla="*/ 9 h 9"/>
                  <a:gd name="T6" fmla="*/ 24 w 24"/>
                  <a:gd name="T7" fmla="*/ 4 h 9"/>
                  <a:gd name="T8" fmla="*/ 20 w 24"/>
                  <a:gd name="T9" fmla="*/ 0 h 9"/>
                  <a:gd name="T10" fmla="*/ 5 w 24"/>
                  <a:gd name="T11" fmla="*/ 0 h 9"/>
                  <a:gd name="T12" fmla="*/ 0 w 24"/>
                  <a:gd name="T13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0" y="4"/>
                    </a:move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5" name="Freeform 18"/>
              <p:cNvSpPr/>
              <p:nvPr/>
            </p:nvSpPr>
            <p:spPr bwMode="auto">
              <a:xfrm>
                <a:off x="80" y="140"/>
                <a:ext cx="57" cy="21"/>
              </a:xfrm>
              <a:custGeom>
                <a:avLst/>
                <a:gdLst>
                  <a:gd name="T0" fmla="*/ 20 w 24"/>
                  <a:gd name="T1" fmla="*/ 0 h 9"/>
                  <a:gd name="T2" fmla="*/ 5 w 24"/>
                  <a:gd name="T3" fmla="*/ 0 h 9"/>
                  <a:gd name="T4" fmla="*/ 0 w 24"/>
                  <a:gd name="T5" fmla="*/ 4 h 9"/>
                  <a:gd name="T6" fmla="*/ 5 w 24"/>
                  <a:gd name="T7" fmla="*/ 9 h 9"/>
                  <a:gd name="T8" fmla="*/ 20 w 24"/>
                  <a:gd name="T9" fmla="*/ 9 h 9"/>
                  <a:gd name="T10" fmla="*/ 24 w 24"/>
                  <a:gd name="T11" fmla="*/ 4 h 9"/>
                  <a:gd name="T12" fmla="*/ 20 w 24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" h="9">
                    <a:moveTo>
                      <a:pt x="20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5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2" y="9"/>
                      <a:pt x="24" y="7"/>
                      <a:pt x="24" y="4"/>
                    </a:cubicBezTo>
                    <a:cubicBezTo>
                      <a:pt x="24" y="2"/>
                      <a:pt x="22" y="0"/>
                      <a:pt x="20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6" name="Group 19"/>
            <p:cNvGrpSpPr/>
            <p:nvPr/>
          </p:nvGrpSpPr>
          <p:grpSpPr bwMode="auto">
            <a:xfrm>
              <a:off x="1814954" y="2942931"/>
              <a:ext cx="558235" cy="560601"/>
              <a:chOff x="0" y="0"/>
              <a:chExt cx="236" cy="237"/>
            </a:xfrm>
            <a:solidFill>
              <a:srgbClr val="2B262C"/>
            </a:solidFill>
          </p:grpSpPr>
          <p:sp>
            <p:nvSpPr>
              <p:cNvPr id="27" name="Freeform 20"/>
              <p:cNvSpPr>
                <a:spLocks noEditPoints="1"/>
              </p:cNvSpPr>
              <p:nvPr/>
            </p:nvSpPr>
            <p:spPr bwMode="auto">
              <a:xfrm>
                <a:off x="63" y="64"/>
                <a:ext cx="109" cy="109"/>
              </a:xfrm>
              <a:custGeom>
                <a:avLst/>
                <a:gdLst>
                  <a:gd name="T0" fmla="*/ 40 w 46"/>
                  <a:gd name="T1" fmla="*/ 1 h 46"/>
                  <a:gd name="T2" fmla="*/ 13 w 46"/>
                  <a:gd name="T3" fmla="*/ 10 h 46"/>
                  <a:gd name="T4" fmla="*/ 13 w 46"/>
                  <a:gd name="T5" fmla="*/ 10 h 46"/>
                  <a:gd name="T6" fmla="*/ 12 w 46"/>
                  <a:gd name="T7" fmla="*/ 11 h 46"/>
                  <a:gd name="T8" fmla="*/ 12 w 46"/>
                  <a:gd name="T9" fmla="*/ 11 h 46"/>
                  <a:gd name="T10" fmla="*/ 11 w 46"/>
                  <a:gd name="T11" fmla="*/ 11 h 46"/>
                  <a:gd name="T12" fmla="*/ 11 w 46"/>
                  <a:gd name="T13" fmla="*/ 12 h 46"/>
                  <a:gd name="T14" fmla="*/ 11 w 46"/>
                  <a:gd name="T15" fmla="*/ 12 h 46"/>
                  <a:gd name="T16" fmla="*/ 10 w 46"/>
                  <a:gd name="T17" fmla="*/ 13 h 46"/>
                  <a:gd name="T18" fmla="*/ 10 w 46"/>
                  <a:gd name="T19" fmla="*/ 13 h 46"/>
                  <a:gd name="T20" fmla="*/ 0 w 46"/>
                  <a:gd name="T21" fmla="*/ 40 h 46"/>
                  <a:gd name="T22" fmla="*/ 1 w 46"/>
                  <a:gd name="T23" fmla="*/ 45 h 46"/>
                  <a:gd name="T24" fmla="*/ 4 w 46"/>
                  <a:gd name="T25" fmla="*/ 46 h 46"/>
                  <a:gd name="T26" fmla="*/ 6 w 46"/>
                  <a:gd name="T27" fmla="*/ 46 h 46"/>
                  <a:gd name="T28" fmla="*/ 33 w 46"/>
                  <a:gd name="T29" fmla="*/ 36 h 46"/>
                  <a:gd name="T30" fmla="*/ 33 w 46"/>
                  <a:gd name="T31" fmla="*/ 36 h 46"/>
                  <a:gd name="T32" fmla="*/ 34 w 46"/>
                  <a:gd name="T33" fmla="*/ 35 h 46"/>
                  <a:gd name="T34" fmla="*/ 34 w 46"/>
                  <a:gd name="T35" fmla="*/ 35 h 46"/>
                  <a:gd name="T36" fmla="*/ 35 w 46"/>
                  <a:gd name="T37" fmla="*/ 35 h 46"/>
                  <a:gd name="T38" fmla="*/ 35 w 46"/>
                  <a:gd name="T39" fmla="*/ 34 h 46"/>
                  <a:gd name="T40" fmla="*/ 35 w 46"/>
                  <a:gd name="T41" fmla="*/ 34 h 46"/>
                  <a:gd name="T42" fmla="*/ 36 w 46"/>
                  <a:gd name="T43" fmla="*/ 33 h 46"/>
                  <a:gd name="T44" fmla="*/ 36 w 46"/>
                  <a:gd name="T45" fmla="*/ 33 h 46"/>
                  <a:gd name="T46" fmla="*/ 45 w 46"/>
                  <a:gd name="T47" fmla="*/ 6 h 46"/>
                  <a:gd name="T48" fmla="*/ 44 w 46"/>
                  <a:gd name="T49" fmla="*/ 2 h 46"/>
                  <a:gd name="T50" fmla="*/ 40 w 46"/>
                  <a:gd name="T51" fmla="*/ 1 h 46"/>
                  <a:gd name="T52" fmla="*/ 12 w 46"/>
                  <a:gd name="T53" fmla="*/ 34 h 46"/>
                  <a:gd name="T54" fmla="*/ 16 w 46"/>
                  <a:gd name="T55" fmla="*/ 22 h 46"/>
                  <a:gd name="T56" fmla="*/ 24 w 46"/>
                  <a:gd name="T57" fmla="*/ 30 h 46"/>
                  <a:gd name="T58" fmla="*/ 12 w 46"/>
                  <a:gd name="T59" fmla="*/ 34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6" h="46">
                    <a:moveTo>
                      <a:pt x="40" y="1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13" y="10"/>
                      <a:pt x="13" y="10"/>
                      <a:pt x="13" y="10"/>
                    </a:cubicBezTo>
                    <a:cubicBezTo>
                      <a:pt x="12" y="10"/>
                      <a:pt x="12" y="11"/>
                      <a:pt x="12" y="11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2"/>
                      <a:pt x="11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11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2"/>
                      <a:pt x="0" y="43"/>
                      <a:pt x="1" y="45"/>
                    </a:cubicBezTo>
                    <a:cubicBezTo>
                      <a:pt x="2" y="45"/>
                      <a:pt x="3" y="46"/>
                      <a:pt x="4" y="46"/>
                    </a:cubicBezTo>
                    <a:cubicBezTo>
                      <a:pt x="5" y="46"/>
                      <a:pt x="5" y="46"/>
                      <a:pt x="6" y="4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3" y="36"/>
                      <a:pt x="33" y="36"/>
                      <a:pt x="33" y="36"/>
                    </a:cubicBezTo>
                    <a:cubicBezTo>
                      <a:pt x="34" y="36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5" y="35"/>
                      <a:pt x="35" y="35"/>
                    </a:cubicBezTo>
                    <a:cubicBezTo>
                      <a:pt x="35" y="35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5" y="34"/>
                      <a:pt x="35" y="34"/>
                      <a:pt x="36" y="33"/>
                    </a:cubicBezTo>
                    <a:cubicBezTo>
                      <a:pt x="36" y="33"/>
                      <a:pt x="36" y="33"/>
                      <a:pt x="36" y="33"/>
                    </a:cubicBezTo>
                    <a:cubicBezTo>
                      <a:pt x="45" y="6"/>
                      <a:pt x="45" y="6"/>
                      <a:pt x="45" y="6"/>
                    </a:cubicBezTo>
                    <a:cubicBezTo>
                      <a:pt x="46" y="4"/>
                      <a:pt x="46" y="3"/>
                      <a:pt x="44" y="2"/>
                    </a:cubicBezTo>
                    <a:cubicBezTo>
                      <a:pt x="43" y="0"/>
                      <a:pt x="42" y="0"/>
                      <a:pt x="40" y="1"/>
                    </a:cubicBezTo>
                    <a:moveTo>
                      <a:pt x="12" y="34"/>
                    </a:moveTo>
                    <a:cubicBezTo>
                      <a:pt x="16" y="22"/>
                      <a:pt x="16" y="22"/>
                      <a:pt x="16" y="22"/>
                    </a:cubicBezTo>
                    <a:cubicBezTo>
                      <a:pt x="24" y="30"/>
                      <a:pt x="24" y="30"/>
                      <a:pt x="24" y="30"/>
                    </a:cubicBezTo>
                    <a:lnTo>
                      <a:pt x="12" y="3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" name="Freeform 21"/>
              <p:cNvSpPr>
                <a:spLocks noEditPoints="1"/>
              </p:cNvSpPr>
              <p:nvPr/>
            </p:nvSpPr>
            <p:spPr bwMode="auto">
              <a:xfrm>
                <a:off x="0" y="0"/>
                <a:ext cx="236" cy="237"/>
              </a:xfrm>
              <a:custGeom>
                <a:avLst/>
                <a:gdLst>
                  <a:gd name="T0" fmla="*/ 81 w 100"/>
                  <a:gd name="T1" fmla="*/ 0 h 100"/>
                  <a:gd name="T2" fmla="*/ 18 w 100"/>
                  <a:gd name="T3" fmla="*/ 0 h 100"/>
                  <a:gd name="T4" fmla="*/ 0 w 100"/>
                  <a:gd name="T5" fmla="*/ 18 h 100"/>
                  <a:gd name="T6" fmla="*/ 0 w 100"/>
                  <a:gd name="T7" fmla="*/ 82 h 100"/>
                  <a:gd name="T8" fmla="*/ 18 w 100"/>
                  <a:gd name="T9" fmla="*/ 100 h 100"/>
                  <a:gd name="T10" fmla="*/ 81 w 100"/>
                  <a:gd name="T11" fmla="*/ 100 h 100"/>
                  <a:gd name="T12" fmla="*/ 85 w 100"/>
                  <a:gd name="T13" fmla="*/ 100 h 100"/>
                  <a:gd name="T14" fmla="*/ 100 w 100"/>
                  <a:gd name="T15" fmla="*/ 82 h 100"/>
                  <a:gd name="T16" fmla="*/ 100 w 100"/>
                  <a:gd name="T17" fmla="*/ 18 h 100"/>
                  <a:gd name="T18" fmla="*/ 81 w 100"/>
                  <a:gd name="T19" fmla="*/ 0 h 100"/>
                  <a:gd name="T20" fmla="*/ 92 w 100"/>
                  <a:gd name="T21" fmla="*/ 82 h 100"/>
                  <a:gd name="T22" fmla="*/ 84 w 100"/>
                  <a:gd name="T23" fmla="*/ 91 h 100"/>
                  <a:gd name="T24" fmla="*/ 81 w 100"/>
                  <a:gd name="T25" fmla="*/ 92 h 100"/>
                  <a:gd name="T26" fmla="*/ 18 w 100"/>
                  <a:gd name="T27" fmla="*/ 92 h 100"/>
                  <a:gd name="T28" fmla="*/ 8 w 100"/>
                  <a:gd name="T29" fmla="*/ 82 h 100"/>
                  <a:gd name="T30" fmla="*/ 8 w 100"/>
                  <a:gd name="T31" fmla="*/ 18 h 100"/>
                  <a:gd name="T32" fmla="*/ 18 w 100"/>
                  <a:gd name="T33" fmla="*/ 8 h 100"/>
                  <a:gd name="T34" fmla="*/ 81 w 100"/>
                  <a:gd name="T35" fmla="*/ 8 h 100"/>
                  <a:gd name="T36" fmla="*/ 92 w 100"/>
                  <a:gd name="T37" fmla="*/ 18 h 100"/>
                  <a:gd name="T38" fmla="*/ 92 w 100"/>
                  <a:gd name="T39" fmla="*/ 8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0" h="100">
                    <a:moveTo>
                      <a:pt x="81" y="0"/>
                    </a:moveTo>
                    <a:cubicBezTo>
                      <a:pt x="18" y="0"/>
                      <a:pt x="18" y="0"/>
                      <a:pt x="18" y="0"/>
                    </a:cubicBezTo>
                    <a:cubicBezTo>
                      <a:pt x="8" y="0"/>
                      <a:pt x="0" y="8"/>
                      <a:pt x="0" y="18"/>
                    </a:cubicBezTo>
                    <a:cubicBezTo>
                      <a:pt x="0" y="82"/>
                      <a:pt x="0" y="82"/>
                      <a:pt x="0" y="82"/>
                    </a:cubicBezTo>
                    <a:cubicBezTo>
                      <a:pt x="0" y="92"/>
                      <a:pt x="8" y="100"/>
                      <a:pt x="18" y="100"/>
                    </a:cubicBezTo>
                    <a:cubicBezTo>
                      <a:pt x="81" y="100"/>
                      <a:pt x="81" y="100"/>
                      <a:pt x="81" y="100"/>
                    </a:cubicBezTo>
                    <a:cubicBezTo>
                      <a:pt x="83" y="100"/>
                      <a:pt x="84" y="100"/>
                      <a:pt x="85" y="100"/>
                    </a:cubicBezTo>
                    <a:cubicBezTo>
                      <a:pt x="94" y="98"/>
                      <a:pt x="100" y="90"/>
                      <a:pt x="100" y="82"/>
                    </a:cubicBezTo>
                    <a:cubicBezTo>
                      <a:pt x="100" y="18"/>
                      <a:pt x="100" y="18"/>
                      <a:pt x="100" y="18"/>
                    </a:cubicBezTo>
                    <a:cubicBezTo>
                      <a:pt x="100" y="8"/>
                      <a:pt x="92" y="0"/>
                      <a:pt x="81" y="0"/>
                    </a:cubicBezTo>
                    <a:moveTo>
                      <a:pt x="92" y="82"/>
                    </a:moveTo>
                    <a:cubicBezTo>
                      <a:pt x="92" y="86"/>
                      <a:pt x="88" y="90"/>
                      <a:pt x="84" y="91"/>
                    </a:cubicBezTo>
                    <a:cubicBezTo>
                      <a:pt x="83" y="92"/>
                      <a:pt x="82" y="92"/>
                      <a:pt x="81" y="92"/>
                    </a:cubicBezTo>
                    <a:cubicBezTo>
                      <a:pt x="18" y="92"/>
                      <a:pt x="18" y="92"/>
                      <a:pt x="18" y="92"/>
                    </a:cubicBezTo>
                    <a:cubicBezTo>
                      <a:pt x="13" y="92"/>
                      <a:pt x="8" y="87"/>
                      <a:pt x="8" y="82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3"/>
                      <a:pt x="13" y="8"/>
                      <a:pt x="18" y="8"/>
                    </a:cubicBezTo>
                    <a:cubicBezTo>
                      <a:pt x="81" y="8"/>
                      <a:pt x="81" y="8"/>
                      <a:pt x="81" y="8"/>
                    </a:cubicBezTo>
                    <a:cubicBezTo>
                      <a:pt x="87" y="8"/>
                      <a:pt x="92" y="13"/>
                      <a:pt x="92" y="18"/>
                    </a:cubicBezTo>
                    <a:lnTo>
                      <a:pt x="92" y="8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sp>
          <p:nvSpPr>
            <p:cNvPr id="29" name="文本框 6"/>
            <p:cNvSpPr txBox="1">
              <a:spLocks noChangeArrowheads="1"/>
            </p:cNvSpPr>
            <p:nvPr/>
          </p:nvSpPr>
          <p:spPr bwMode="auto">
            <a:xfrm>
              <a:off x="930902" y="4645393"/>
              <a:ext cx="2327152" cy="82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 center</a:t>
              </a:r>
            </a:p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thought</a:t>
              </a:r>
            </a:p>
          </p:txBody>
        </p:sp>
        <p:sp>
          <p:nvSpPr>
            <p:cNvPr id="30" name="文本框 6"/>
            <p:cNvSpPr txBox="1">
              <a:spLocks noChangeArrowheads="1"/>
            </p:cNvSpPr>
            <p:nvPr/>
          </p:nvSpPr>
          <p:spPr bwMode="auto">
            <a:xfrm>
              <a:off x="1325517" y="4083022"/>
              <a:ext cx="1534743" cy="44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31" name="文本框 6"/>
            <p:cNvSpPr txBox="1">
              <a:spLocks noChangeArrowheads="1"/>
            </p:cNvSpPr>
            <p:nvPr/>
          </p:nvSpPr>
          <p:spPr bwMode="auto">
            <a:xfrm>
              <a:off x="3537168" y="3035074"/>
              <a:ext cx="2327152" cy="82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 center</a:t>
              </a:r>
            </a:p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thought</a:t>
              </a:r>
            </a:p>
          </p:txBody>
        </p:sp>
        <p:sp>
          <p:nvSpPr>
            <p:cNvPr id="32" name="文本框 6"/>
            <p:cNvSpPr txBox="1">
              <a:spLocks noChangeArrowheads="1"/>
            </p:cNvSpPr>
            <p:nvPr/>
          </p:nvSpPr>
          <p:spPr bwMode="auto">
            <a:xfrm>
              <a:off x="4017117" y="2497639"/>
              <a:ext cx="1367257" cy="44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33" name="文本框 6"/>
            <p:cNvSpPr txBox="1">
              <a:spLocks noChangeArrowheads="1"/>
            </p:cNvSpPr>
            <p:nvPr/>
          </p:nvSpPr>
          <p:spPr bwMode="auto">
            <a:xfrm>
              <a:off x="6190282" y="4645393"/>
              <a:ext cx="2327152" cy="82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 center</a:t>
              </a:r>
            </a:p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thought</a:t>
              </a:r>
            </a:p>
          </p:txBody>
        </p:sp>
        <p:sp>
          <p:nvSpPr>
            <p:cNvPr id="34" name="文本框 6"/>
            <p:cNvSpPr txBox="1">
              <a:spLocks noChangeArrowheads="1"/>
            </p:cNvSpPr>
            <p:nvPr/>
          </p:nvSpPr>
          <p:spPr bwMode="auto">
            <a:xfrm>
              <a:off x="6611893" y="4083022"/>
              <a:ext cx="1507546" cy="44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输入标题</a:t>
              </a:r>
            </a:p>
          </p:txBody>
        </p:sp>
        <p:sp>
          <p:nvSpPr>
            <p:cNvPr id="35" name="文本框 6"/>
            <p:cNvSpPr txBox="1">
              <a:spLocks noChangeArrowheads="1"/>
            </p:cNvSpPr>
            <p:nvPr/>
          </p:nvSpPr>
          <p:spPr bwMode="auto">
            <a:xfrm>
              <a:off x="8853246" y="3057748"/>
              <a:ext cx="2327152" cy="823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Click here to add  you to the  center</a:t>
              </a:r>
            </a:p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方正姚体" panose="02010601030101010101" pitchFamily="2" charset="-122"/>
                  <a:ea typeface="方正姚体" panose="02010601030101010101" pitchFamily="2" charset="-122"/>
                </a:rPr>
                <a:t>of the  narrative thought</a:t>
              </a:r>
            </a:p>
          </p:txBody>
        </p:sp>
        <p:sp>
          <p:nvSpPr>
            <p:cNvPr id="36" name="文本框 6"/>
            <p:cNvSpPr txBox="1">
              <a:spLocks noChangeArrowheads="1"/>
            </p:cNvSpPr>
            <p:nvPr/>
          </p:nvSpPr>
          <p:spPr bwMode="auto">
            <a:xfrm>
              <a:off x="9334403" y="2481081"/>
              <a:ext cx="1364840" cy="4452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输入标题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9" name="组合 48"/>
          <p:cNvGrpSpPr/>
          <p:nvPr/>
        </p:nvGrpSpPr>
        <p:grpSpPr>
          <a:xfrm>
            <a:off x="2141004" y="2423887"/>
            <a:ext cx="7909993" cy="3288629"/>
            <a:chOff x="2206047" y="2467429"/>
            <a:chExt cx="7909993" cy="3288629"/>
          </a:xfrm>
        </p:grpSpPr>
        <p:grpSp>
          <p:nvGrpSpPr>
            <p:cNvPr id="2" name="组合 1"/>
            <p:cNvGrpSpPr/>
            <p:nvPr/>
          </p:nvGrpSpPr>
          <p:grpSpPr>
            <a:xfrm>
              <a:off x="2206047" y="2467429"/>
              <a:ext cx="7779906" cy="2620975"/>
              <a:chOff x="1243583" y="2209783"/>
              <a:chExt cx="9918957" cy="3341600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1243583" y="2209783"/>
                <a:ext cx="798795" cy="798795"/>
              </a:xfrm>
              <a:prstGeom prst="ellipse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任意多边形 10"/>
              <p:cNvSpPr/>
              <p:nvPr/>
            </p:nvSpPr>
            <p:spPr>
              <a:xfrm rot="16200000">
                <a:off x="3479948" y="1034204"/>
                <a:ext cx="660026" cy="3148047"/>
              </a:xfrm>
              <a:custGeom>
                <a:avLst/>
                <a:gdLst>
                  <a:gd name="connsiteX0" fmla="*/ 660026 w 660026"/>
                  <a:gd name="connsiteY0" fmla="*/ 339800 h 3148047"/>
                  <a:gd name="connsiteX1" fmla="*/ 660026 w 660026"/>
                  <a:gd name="connsiteY1" fmla="*/ 3038041 h 3148047"/>
                  <a:gd name="connsiteX2" fmla="*/ 550020 w 660026"/>
                  <a:gd name="connsiteY2" fmla="*/ 3148047 h 3148047"/>
                  <a:gd name="connsiteX3" fmla="*/ 110006 w 660026"/>
                  <a:gd name="connsiteY3" fmla="*/ 3148047 h 3148047"/>
                  <a:gd name="connsiteX4" fmla="*/ 0 w 660026"/>
                  <a:gd name="connsiteY4" fmla="*/ 3038041 h 3148047"/>
                  <a:gd name="connsiteX5" fmla="*/ 0 w 660026"/>
                  <a:gd name="connsiteY5" fmla="*/ 339800 h 3148047"/>
                  <a:gd name="connsiteX6" fmla="*/ 110006 w 660026"/>
                  <a:gd name="connsiteY6" fmla="*/ 229794 h 3148047"/>
                  <a:gd name="connsiteX7" fmla="*/ 200383 w 660026"/>
                  <a:gd name="connsiteY7" fmla="*/ 229794 h 3148047"/>
                  <a:gd name="connsiteX8" fmla="*/ 330015 w 660026"/>
                  <a:gd name="connsiteY8" fmla="*/ 0 h 3148047"/>
                  <a:gd name="connsiteX9" fmla="*/ 459646 w 660026"/>
                  <a:gd name="connsiteY9" fmla="*/ 229794 h 3148047"/>
                  <a:gd name="connsiteX10" fmla="*/ 550020 w 660026"/>
                  <a:gd name="connsiteY10" fmla="*/ 229794 h 3148047"/>
                  <a:gd name="connsiteX11" fmla="*/ 660026 w 660026"/>
                  <a:gd name="connsiteY11" fmla="*/ 339800 h 314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0026" h="3148047">
                    <a:moveTo>
                      <a:pt x="660026" y="339800"/>
                    </a:moveTo>
                    <a:lnTo>
                      <a:pt x="660026" y="3038041"/>
                    </a:lnTo>
                    <a:cubicBezTo>
                      <a:pt x="660026" y="3098796"/>
                      <a:pt x="610775" y="3148047"/>
                      <a:pt x="550020" y="3148047"/>
                    </a:cubicBezTo>
                    <a:lnTo>
                      <a:pt x="110006" y="3148047"/>
                    </a:lnTo>
                    <a:cubicBezTo>
                      <a:pt x="49251" y="3148047"/>
                      <a:pt x="0" y="3098796"/>
                      <a:pt x="0" y="3038041"/>
                    </a:cubicBezTo>
                    <a:lnTo>
                      <a:pt x="0" y="339800"/>
                    </a:lnTo>
                    <a:cubicBezTo>
                      <a:pt x="0" y="279045"/>
                      <a:pt x="49251" y="229794"/>
                      <a:pt x="110006" y="229794"/>
                    </a:cubicBezTo>
                    <a:lnTo>
                      <a:pt x="200383" y="229794"/>
                    </a:lnTo>
                    <a:lnTo>
                      <a:pt x="330015" y="0"/>
                    </a:lnTo>
                    <a:lnTo>
                      <a:pt x="459646" y="229794"/>
                    </a:lnTo>
                    <a:lnTo>
                      <a:pt x="550020" y="229794"/>
                    </a:lnTo>
                    <a:cubicBezTo>
                      <a:pt x="610775" y="229794"/>
                      <a:pt x="660026" y="279045"/>
                      <a:pt x="660026" y="339800"/>
                    </a:cubicBez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>
                <a:off x="7022139" y="2209783"/>
                <a:ext cx="798795" cy="798795"/>
              </a:xfrm>
              <a:prstGeom prst="ellipse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3" name="任意多边形 12"/>
              <p:cNvSpPr/>
              <p:nvPr/>
            </p:nvSpPr>
            <p:spPr>
              <a:xfrm rot="16200000">
                <a:off x="9258504" y="1034204"/>
                <a:ext cx="660026" cy="3148047"/>
              </a:xfrm>
              <a:custGeom>
                <a:avLst/>
                <a:gdLst>
                  <a:gd name="connsiteX0" fmla="*/ 660026 w 660026"/>
                  <a:gd name="connsiteY0" fmla="*/ 339800 h 3148047"/>
                  <a:gd name="connsiteX1" fmla="*/ 660026 w 660026"/>
                  <a:gd name="connsiteY1" fmla="*/ 3038041 h 3148047"/>
                  <a:gd name="connsiteX2" fmla="*/ 550020 w 660026"/>
                  <a:gd name="connsiteY2" fmla="*/ 3148047 h 3148047"/>
                  <a:gd name="connsiteX3" fmla="*/ 110006 w 660026"/>
                  <a:gd name="connsiteY3" fmla="*/ 3148047 h 3148047"/>
                  <a:gd name="connsiteX4" fmla="*/ 0 w 660026"/>
                  <a:gd name="connsiteY4" fmla="*/ 3038041 h 3148047"/>
                  <a:gd name="connsiteX5" fmla="*/ 0 w 660026"/>
                  <a:gd name="connsiteY5" fmla="*/ 339800 h 3148047"/>
                  <a:gd name="connsiteX6" fmla="*/ 110006 w 660026"/>
                  <a:gd name="connsiteY6" fmla="*/ 229794 h 3148047"/>
                  <a:gd name="connsiteX7" fmla="*/ 200383 w 660026"/>
                  <a:gd name="connsiteY7" fmla="*/ 229794 h 3148047"/>
                  <a:gd name="connsiteX8" fmla="*/ 330015 w 660026"/>
                  <a:gd name="connsiteY8" fmla="*/ 0 h 3148047"/>
                  <a:gd name="connsiteX9" fmla="*/ 459646 w 660026"/>
                  <a:gd name="connsiteY9" fmla="*/ 229794 h 3148047"/>
                  <a:gd name="connsiteX10" fmla="*/ 550020 w 660026"/>
                  <a:gd name="connsiteY10" fmla="*/ 229794 h 3148047"/>
                  <a:gd name="connsiteX11" fmla="*/ 660026 w 660026"/>
                  <a:gd name="connsiteY11" fmla="*/ 339800 h 314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0026" h="3148047">
                    <a:moveTo>
                      <a:pt x="660026" y="339800"/>
                    </a:moveTo>
                    <a:lnTo>
                      <a:pt x="660026" y="3038041"/>
                    </a:lnTo>
                    <a:cubicBezTo>
                      <a:pt x="660026" y="3098796"/>
                      <a:pt x="610775" y="3148047"/>
                      <a:pt x="550020" y="3148047"/>
                    </a:cubicBezTo>
                    <a:lnTo>
                      <a:pt x="110006" y="3148047"/>
                    </a:lnTo>
                    <a:cubicBezTo>
                      <a:pt x="49251" y="3148047"/>
                      <a:pt x="0" y="3098796"/>
                      <a:pt x="0" y="3038041"/>
                    </a:cubicBezTo>
                    <a:lnTo>
                      <a:pt x="0" y="339800"/>
                    </a:lnTo>
                    <a:cubicBezTo>
                      <a:pt x="0" y="279045"/>
                      <a:pt x="49251" y="229794"/>
                      <a:pt x="110006" y="229794"/>
                    </a:cubicBezTo>
                    <a:lnTo>
                      <a:pt x="200383" y="229794"/>
                    </a:lnTo>
                    <a:lnTo>
                      <a:pt x="330015" y="0"/>
                    </a:lnTo>
                    <a:lnTo>
                      <a:pt x="459646" y="229794"/>
                    </a:lnTo>
                    <a:lnTo>
                      <a:pt x="550020" y="229794"/>
                    </a:lnTo>
                    <a:cubicBezTo>
                      <a:pt x="610775" y="229794"/>
                      <a:pt x="660026" y="279045"/>
                      <a:pt x="660026" y="339800"/>
                    </a:cubicBez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>
                <a:off x="1243583" y="4752588"/>
                <a:ext cx="798795" cy="798795"/>
              </a:xfrm>
              <a:prstGeom prst="ellipse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任意多边形 14"/>
              <p:cNvSpPr/>
              <p:nvPr/>
            </p:nvSpPr>
            <p:spPr>
              <a:xfrm rot="16200000">
                <a:off x="3479948" y="3577009"/>
                <a:ext cx="660026" cy="3148047"/>
              </a:xfrm>
              <a:custGeom>
                <a:avLst/>
                <a:gdLst>
                  <a:gd name="connsiteX0" fmla="*/ 660026 w 660026"/>
                  <a:gd name="connsiteY0" fmla="*/ 339800 h 3148047"/>
                  <a:gd name="connsiteX1" fmla="*/ 660026 w 660026"/>
                  <a:gd name="connsiteY1" fmla="*/ 3038041 h 3148047"/>
                  <a:gd name="connsiteX2" fmla="*/ 550020 w 660026"/>
                  <a:gd name="connsiteY2" fmla="*/ 3148047 h 3148047"/>
                  <a:gd name="connsiteX3" fmla="*/ 110006 w 660026"/>
                  <a:gd name="connsiteY3" fmla="*/ 3148047 h 3148047"/>
                  <a:gd name="connsiteX4" fmla="*/ 0 w 660026"/>
                  <a:gd name="connsiteY4" fmla="*/ 3038041 h 3148047"/>
                  <a:gd name="connsiteX5" fmla="*/ 0 w 660026"/>
                  <a:gd name="connsiteY5" fmla="*/ 339800 h 3148047"/>
                  <a:gd name="connsiteX6" fmla="*/ 110006 w 660026"/>
                  <a:gd name="connsiteY6" fmla="*/ 229794 h 3148047"/>
                  <a:gd name="connsiteX7" fmla="*/ 200383 w 660026"/>
                  <a:gd name="connsiteY7" fmla="*/ 229794 h 3148047"/>
                  <a:gd name="connsiteX8" fmla="*/ 330015 w 660026"/>
                  <a:gd name="connsiteY8" fmla="*/ 0 h 3148047"/>
                  <a:gd name="connsiteX9" fmla="*/ 459646 w 660026"/>
                  <a:gd name="connsiteY9" fmla="*/ 229794 h 3148047"/>
                  <a:gd name="connsiteX10" fmla="*/ 550020 w 660026"/>
                  <a:gd name="connsiteY10" fmla="*/ 229794 h 3148047"/>
                  <a:gd name="connsiteX11" fmla="*/ 660026 w 660026"/>
                  <a:gd name="connsiteY11" fmla="*/ 339800 h 314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0026" h="3148047">
                    <a:moveTo>
                      <a:pt x="660026" y="339800"/>
                    </a:moveTo>
                    <a:lnTo>
                      <a:pt x="660026" y="3038041"/>
                    </a:lnTo>
                    <a:cubicBezTo>
                      <a:pt x="660026" y="3098796"/>
                      <a:pt x="610775" y="3148047"/>
                      <a:pt x="550020" y="3148047"/>
                    </a:cubicBezTo>
                    <a:lnTo>
                      <a:pt x="110006" y="3148047"/>
                    </a:lnTo>
                    <a:cubicBezTo>
                      <a:pt x="49251" y="3148047"/>
                      <a:pt x="0" y="3098796"/>
                      <a:pt x="0" y="3038041"/>
                    </a:cubicBezTo>
                    <a:lnTo>
                      <a:pt x="0" y="339800"/>
                    </a:lnTo>
                    <a:cubicBezTo>
                      <a:pt x="0" y="279045"/>
                      <a:pt x="49251" y="229794"/>
                      <a:pt x="110006" y="229794"/>
                    </a:cubicBezTo>
                    <a:lnTo>
                      <a:pt x="200383" y="229794"/>
                    </a:lnTo>
                    <a:lnTo>
                      <a:pt x="330015" y="0"/>
                    </a:lnTo>
                    <a:lnTo>
                      <a:pt x="459646" y="229794"/>
                    </a:lnTo>
                    <a:lnTo>
                      <a:pt x="550020" y="229794"/>
                    </a:lnTo>
                    <a:cubicBezTo>
                      <a:pt x="610775" y="229794"/>
                      <a:pt x="660026" y="279045"/>
                      <a:pt x="660026" y="339800"/>
                    </a:cubicBez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>
              <a:xfrm>
                <a:off x="7022139" y="4752588"/>
                <a:ext cx="798795" cy="798795"/>
              </a:xfrm>
              <a:prstGeom prst="ellipse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 rot="16200000">
                <a:off x="9258504" y="3577009"/>
                <a:ext cx="660026" cy="3148047"/>
              </a:xfrm>
              <a:custGeom>
                <a:avLst/>
                <a:gdLst>
                  <a:gd name="connsiteX0" fmla="*/ 660026 w 660026"/>
                  <a:gd name="connsiteY0" fmla="*/ 339800 h 3148047"/>
                  <a:gd name="connsiteX1" fmla="*/ 660026 w 660026"/>
                  <a:gd name="connsiteY1" fmla="*/ 3038041 h 3148047"/>
                  <a:gd name="connsiteX2" fmla="*/ 550020 w 660026"/>
                  <a:gd name="connsiteY2" fmla="*/ 3148047 h 3148047"/>
                  <a:gd name="connsiteX3" fmla="*/ 110006 w 660026"/>
                  <a:gd name="connsiteY3" fmla="*/ 3148047 h 3148047"/>
                  <a:gd name="connsiteX4" fmla="*/ 0 w 660026"/>
                  <a:gd name="connsiteY4" fmla="*/ 3038041 h 3148047"/>
                  <a:gd name="connsiteX5" fmla="*/ 0 w 660026"/>
                  <a:gd name="connsiteY5" fmla="*/ 339800 h 3148047"/>
                  <a:gd name="connsiteX6" fmla="*/ 110006 w 660026"/>
                  <a:gd name="connsiteY6" fmla="*/ 229794 h 3148047"/>
                  <a:gd name="connsiteX7" fmla="*/ 200383 w 660026"/>
                  <a:gd name="connsiteY7" fmla="*/ 229794 h 3148047"/>
                  <a:gd name="connsiteX8" fmla="*/ 330015 w 660026"/>
                  <a:gd name="connsiteY8" fmla="*/ 0 h 3148047"/>
                  <a:gd name="connsiteX9" fmla="*/ 459646 w 660026"/>
                  <a:gd name="connsiteY9" fmla="*/ 229794 h 3148047"/>
                  <a:gd name="connsiteX10" fmla="*/ 550020 w 660026"/>
                  <a:gd name="connsiteY10" fmla="*/ 229794 h 3148047"/>
                  <a:gd name="connsiteX11" fmla="*/ 660026 w 660026"/>
                  <a:gd name="connsiteY11" fmla="*/ 339800 h 31480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60026" h="3148047">
                    <a:moveTo>
                      <a:pt x="660026" y="339800"/>
                    </a:moveTo>
                    <a:lnTo>
                      <a:pt x="660026" y="3038041"/>
                    </a:lnTo>
                    <a:cubicBezTo>
                      <a:pt x="660026" y="3098796"/>
                      <a:pt x="610775" y="3148047"/>
                      <a:pt x="550020" y="3148047"/>
                    </a:cubicBezTo>
                    <a:lnTo>
                      <a:pt x="110006" y="3148047"/>
                    </a:lnTo>
                    <a:cubicBezTo>
                      <a:pt x="49251" y="3148047"/>
                      <a:pt x="0" y="3098796"/>
                      <a:pt x="0" y="3038041"/>
                    </a:cubicBezTo>
                    <a:lnTo>
                      <a:pt x="0" y="339800"/>
                    </a:lnTo>
                    <a:cubicBezTo>
                      <a:pt x="0" y="279045"/>
                      <a:pt x="49251" y="229794"/>
                      <a:pt x="110006" y="229794"/>
                    </a:cubicBezTo>
                    <a:lnTo>
                      <a:pt x="200383" y="229794"/>
                    </a:lnTo>
                    <a:lnTo>
                      <a:pt x="330015" y="0"/>
                    </a:lnTo>
                    <a:lnTo>
                      <a:pt x="459646" y="229794"/>
                    </a:lnTo>
                    <a:lnTo>
                      <a:pt x="550020" y="229794"/>
                    </a:lnTo>
                    <a:cubicBezTo>
                      <a:pt x="610775" y="229794"/>
                      <a:pt x="660026" y="279045"/>
                      <a:pt x="660026" y="339800"/>
                    </a:cubicBezTo>
                    <a:close/>
                  </a:path>
                </a:pathLst>
              </a:custGeom>
              <a:solidFill>
                <a:srgbClr val="00C7E1">
                  <a:alpha val="65000"/>
                </a:srgbClr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8" name="组合 17"/>
              <p:cNvGrpSpPr/>
              <p:nvPr/>
            </p:nvGrpSpPr>
            <p:grpSpPr>
              <a:xfrm>
                <a:off x="7208893" y="4928091"/>
                <a:ext cx="425286" cy="445836"/>
                <a:chOff x="7002627" y="828237"/>
                <a:chExt cx="444697" cy="466185"/>
              </a:xfrm>
              <a:solidFill>
                <a:srgbClr val="FEFEFE"/>
              </a:solidFill>
              <a:effectLst/>
            </p:grpSpPr>
            <p:sp>
              <p:nvSpPr>
                <p:cNvPr id="19" name="Freeform 11"/>
                <p:cNvSpPr/>
                <p:nvPr/>
              </p:nvSpPr>
              <p:spPr bwMode="auto">
                <a:xfrm>
                  <a:off x="7133420" y="1073942"/>
                  <a:ext cx="88753" cy="87818"/>
                </a:xfrm>
                <a:custGeom>
                  <a:avLst/>
                  <a:gdLst>
                    <a:gd name="T0" fmla="*/ 24 w 40"/>
                    <a:gd name="T1" fmla="*/ 1 h 40"/>
                    <a:gd name="T2" fmla="*/ 20 w 40"/>
                    <a:gd name="T3" fmla="*/ 0 h 40"/>
                    <a:gd name="T4" fmla="*/ 0 w 40"/>
                    <a:gd name="T5" fmla="*/ 20 h 40"/>
                    <a:gd name="T6" fmla="*/ 20 w 40"/>
                    <a:gd name="T7" fmla="*/ 40 h 40"/>
                    <a:gd name="T8" fmla="*/ 40 w 40"/>
                    <a:gd name="T9" fmla="*/ 20 h 40"/>
                    <a:gd name="T10" fmla="*/ 39 w 40"/>
                    <a:gd name="T11" fmla="*/ 15 h 40"/>
                    <a:gd name="T12" fmla="*/ 15 w 40"/>
                    <a:gd name="T13" fmla="*/ 26 h 40"/>
                    <a:gd name="T14" fmla="*/ 24 w 40"/>
                    <a:gd name="T15" fmla="*/ 1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0" h="40">
                      <a:moveTo>
                        <a:pt x="24" y="1"/>
                      </a:moveTo>
                      <a:cubicBezTo>
                        <a:pt x="23" y="1"/>
                        <a:pt x="21" y="0"/>
                        <a:pt x="20" y="0"/>
                      </a:cubicBezTo>
                      <a:cubicBezTo>
                        <a:pt x="9" y="0"/>
                        <a:pt x="0" y="9"/>
                        <a:pt x="0" y="20"/>
                      </a:cubicBezTo>
                      <a:cubicBezTo>
                        <a:pt x="0" y="31"/>
                        <a:pt x="9" y="40"/>
                        <a:pt x="20" y="40"/>
                      </a:cubicBezTo>
                      <a:cubicBezTo>
                        <a:pt x="31" y="40"/>
                        <a:pt x="40" y="31"/>
                        <a:pt x="40" y="20"/>
                      </a:cubicBezTo>
                      <a:cubicBezTo>
                        <a:pt x="40" y="18"/>
                        <a:pt x="40" y="17"/>
                        <a:pt x="39" y="1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lnTo>
                        <a:pt x="24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0" name="Freeform 12"/>
                <p:cNvSpPr/>
                <p:nvPr/>
              </p:nvSpPr>
              <p:spPr bwMode="auto">
                <a:xfrm>
                  <a:off x="7002627" y="943149"/>
                  <a:ext cx="351273" cy="351273"/>
                </a:xfrm>
                <a:custGeom>
                  <a:avLst/>
                  <a:gdLst>
                    <a:gd name="T0" fmla="*/ 131 w 159"/>
                    <a:gd name="T1" fmla="*/ 41 h 159"/>
                    <a:gd name="T2" fmla="*/ 144 w 159"/>
                    <a:gd name="T3" fmla="*/ 79 h 159"/>
                    <a:gd name="T4" fmla="*/ 79 w 159"/>
                    <a:gd name="T5" fmla="*/ 144 h 159"/>
                    <a:gd name="T6" fmla="*/ 15 w 159"/>
                    <a:gd name="T7" fmla="*/ 79 h 159"/>
                    <a:gd name="T8" fmla="*/ 79 w 159"/>
                    <a:gd name="T9" fmla="*/ 15 h 159"/>
                    <a:gd name="T10" fmla="*/ 112 w 159"/>
                    <a:gd name="T11" fmla="*/ 24 h 159"/>
                    <a:gd name="T12" fmla="*/ 122 w 159"/>
                    <a:gd name="T13" fmla="*/ 13 h 159"/>
                    <a:gd name="T14" fmla="*/ 79 w 159"/>
                    <a:gd name="T15" fmla="*/ 0 h 159"/>
                    <a:gd name="T16" fmla="*/ 0 w 159"/>
                    <a:gd name="T17" fmla="*/ 79 h 159"/>
                    <a:gd name="T18" fmla="*/ 79 w 159"/>
                    <a:gd name="T19" fmla="*/ 159 h 159"/>
                    <a:gd name="T20" fmla="*/ 159 w 159"/>
                    <a:gd name="T21" fmla="*/ 79 h 159"/>
                    <a:gd name="T22" fmla="*/ 141 w 159"/>
                    <a:gd name="T23" fmla="*/ 30 h 159"/>
                    <a:gd name="T24" fmla="*/ 131 w 159"/>
                    <a:gd name="T25" fmla="*/ 41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159" h="159">
                      <a:moveTo>
                        <a:pt x="131" y="41"/>
                      </a:moveTo>
                      <a:cubicBezTo>
                        <a:pt x="139" y="52"/>
                        <a:pt x="144" y="65"/>
                        <a:pt x="144" y="79"/>
                      </a:cubicBezTo>
                      <a:cubicBezTo>
                        <a:pt x="144" y="115"/>
                        <a:pt x="115" y="144"/>
                        <a:pt x="79" y="144"/>
                      </a:cubicBezTo>
                      <a:cubicBezTo>
                        <a:pt x="44" y="144"/>
                        <a:pt x="15" y="115"/>
                        <a:pt x="15" y="79"/>
                      </a:cubicBezTo>
                      <a:cubicBezTo>
                        <a:pt x="15" y="44"/>
                        <a:pt x="44" y="15"/>
                        <a:pt x="79" y="15"/>
                      </a:cubicBezTo>
                      <a:cubicBezTo>
                        <a:pt x="91" y="15"/>
                        <a:pt x="103" y="18"/>
                        <a:pt x="112" y="24"/>
                      </a:cubicBezTo>
                      <a:cubicBezTo>
                        <a:pt x="122" y="13"/>
                        <a:pt x="122" y="13"/>
                        <a:pt x="122" y="13"/>
                      </a:cubicBezTo>
                      <a:cubicBezTo>
                        <a:pt x="110" y="5"/>
                        <a:pt x="95" y="0"/>
                        <a:pt x="79" y="0"/>
                      </a:cubicBezTo>
                      <a:cubicBezTo>
                        <a:pt x="35" y="0"/>
                        <a:pt x="0" y="35"/>
                        <a:pt x="0" y="79"/>
                      </a:cubicBezTo>
                      <a:cubicBezTo>
                        <a:pt x="0" y="123"/>
                        <a:pt x="35" y="159"/>
                        <a:pt x="79" y="159"/>
                      </a:cubicBezTo>
                      <a:cubicBezTo>
                        <a:pt x="123" y="159"/>
                        <a:pt x="159" y="123"/>
                        <a:pt x="159" y="79"/>
                      </a:cubicBezTo>
                      <a:cubicBezTo>
                        <a:pt x="159" y="61"/>
                        <a:pt x="152" y="43"/>
                        <a:pt x="141" y="30"/>
                      </a:cubicBezTo>
                      <a:lnTo>
                        <a:pt x="131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" name="Freeform 13"/>
                <p:cNvSpPr/>
                <p:nvPr/>
              </p:nvSpPr>
              <p:spPr bwMode="auto">
                <a:xfrm>
                  <a:off x="7177329" y="1049652"/>
                  <a:ext cx="66331" cy="68199"/>
                </a:xfrm>
                <a:custGeom>
                  <a:avLst/>
                  <a:gdLst>
                    <a:gd name="T0" fmla="*/ 71 w 71"/>
                    <a:gd name="T1" fmla="*/ 30 h 73"/>
                    <a:gd name="T2" fmla="*/ 38 w 71"/>
                    <a:gd name="T3" fmla="*/ 0 h 73"/>
                    <a:gd name="T4" fmla="*/ 19 w 71"/>
                    <a:gd name="T5" fmla="*/ 19 h 73"/>
                    <a:gd name="T6" fmla="*/ 0 w 71"/>
                    <a:gd name="T7" fmla="*/ 73 h 73"/>
                    <a:gd name="T8" fmla="*/ 55 w 71"/>
                    <a:gd name="T9" fmla="*/ 49 h 73"/>
                    <a:gd name="T10" fmla="*/ 71 w 71"/>
                    <a:gd name="T11" fmla="*/ 30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1" h="73">
                      <a:moveTo>
                        <a:pt x="71" y="30"/>
                      </a:moveTo>
                      <a:lnTo>
                        <a:pt x="38" y="0"/>
                      </a:lnTo>
                      <a:lnTo>
                        <a:pt x="19" y="19"/>
                      </a:lnTo>
                      <a:lnTo>
                        <a:pt x="0" y="73"/>
                      </a:lnTo>
                      <a:lnTo>
                        <a:pt x="55" y="49"/>
                      </a:lnTo>
                      <a:lnTo>
                        <a:pt x="71" y="3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" name="Freeform 14"/>
                <p:cNvSpPr/>
                <p:nvPr/>
              </p:nvSpPr>
              <p:spPr bwMode="auto">
                <a:xfrm>
                  <a:off x="7219370" y="916990"/>
                  <a:ext cx="143873" cy="152281"/>
                </a:xfrm>
                <a:custGeom>
                  <a:avLst/>
                  <a:gdLst>
                    <a:gd name="T0" fmla="*/ 121 w 154"/>
                    <a:gd name="T1" fmla="*/ 0 h 163"/>
                    <a:gd name="T2" fmla="*/ 0 w 154"/>
                    <a:gd name="T3" fmla="*/ 132 h 163"/>
                    <a:gd name="T4" fmla="*/ 33 w 154"/>
                    <a:gd name="T5" fmla="*/ 163 h 163"/>
                    <a:gd name="T6" fmla="*/ 154 w 154"/>
                    <a:gd name="T7" fmla="*/ 31 h 163"/>
                    <a:gd name="T8" fmla="*/ 121 w 154"/>
                    <a:gd name="T9" fmla="*/ 35 h 163"/>
                    <a:gd name="T10" fmla="*/ 121 w 154"/>
                    <a:gd name="T11" fmla="*/ 0 h 1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4" h="163">
                      <a:moveTo>
                        <a:pt x="121" y="0"/>
                      </a:moveTo>
                      <a:lnTo>
                        <a:pt x="0" y="132"/>
                      </a:lnTo>
                      <a:lnTo>
                        <a:pt x="33" y="163"/>
                      </a:lnTo>
                      <a:lnTo>
                        <a:pt x="154" y="31"/>
                      </a:lnTo>
                      <a:lnTo>
                        <a:pt x="121" y="35"/>
                      </a:lnTo>
                      <a:lnTo>
                        <a:pt x="12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" name="Freeform 15"/>
                <p:cNvSpPr/>
                <p:nvPr/>
              </p:nvSpPr>
              <p:spPr bwMode="auto">
                <a:xfrm>
                  <a:off x="7338952" y="883357"/>
                  <a:ext cx="56988" cy="59791"/>
                </a:xfrm>
                <a:custGeom>
                  <a:avLst/>
                  <a:gdLst>
                    <a:gd name="T0" fmla="*/ 14 w 61"/>
                    <a:gd name="T1" fmla="*/ 48 h 64"/>
                    <a:gd name="T2" fmla="*/ 14 w 61"/>
                    <a:gd name="T3" fmla="*/ 12 h 64"/>
                    <a:gd name="T4" fmla="*/ 0 w 61"/>
                    <a:gd name="T5" fmla="*/ 0 h 64"/>
                    <a:gd name="T6" fmla="*/ 0 w 61"/>
                    <a:gd name="T7" fmla="*/ 0 h 64"/>
                    <a:gd name="T8" fmla="*/ 0 w 61"/>
                    <a:gd name="T9" fmla="*/ 64 h 64"/>
                    <a:gd name="T10" fmla="*/ 61 w 61"/>
                    <a:gd name="T11" fmla="*/ 55 h 64"/>
                    <a:gd name="T12" fmla="*/ 61 w 61"/>
                    <a:gd name="T13" fmla="*/ 55 h 64"/>
                    <a:gd name="T14" fmla="*/ 50 w 61"/>
                    <a:gd name="T15" fmla="*/ 43 h 64"/>
                    <a:gd name="T16" fmla="*/ 14 w 61"/>
                    <a:gd name="T17" fmla="*/ 48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1" h="64">
                      <a:moveTo>
                        <a:pt x="14" y="48"/>
                      </a:moveTo>
                      <a:lnTo>
                        <a:pt x="14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1" y="55"/>
                      </a:lnTo>
                      <a:lnTo>
                        <a:pt x="61" y="55"/>
                      </a:lnTo>
                      <a:lnTo>
                        <a:pt x="50" y="43"/>
                      </a:lnTo>
                      <a:lnTo>
                        <a:pt x="14" y="4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" name="Freeform 16"/>
                <p:cNvSpPr/>
                <p:nvPr/>
              </p:nvSpPr>
              <p:spPr bwMode="auto">
                <a:xfrm>
                  <a:off x="7363242" y="855330"/>
                  <a:ext cx="59791" cy="61660"/>
                </a:xfrm>
                <a:custGeom>
                  <a:avLst/>
                  <a:gdLst>
                    <a:gd name="T0" fmla="*/ 14 w 64"/>
                    <a:gd name="T1" fmla="*/ 49 h 66"/>
                    <a:gd name="T2" fmla="*/ 14 w 64"/>
                    <a:gd name="T3" fmla="*/ 11 h 66"/>
                    <a:gd name="T4" fmla="*/ 2 w 64"/>
                    <a:gd name="T5" fmla="*/ 0 h 66"/>
                    <a:gd name="T6" fmla="*/ 2 w 64"/>
                    <a:gd name="T7" fmla="*/ 0 h 66"/>
                    <a:gd name="T8" fmla="*/ 0 w 64"/>
                    <a:gd name="T9" fmla="*/ 66 h 66"/>
                    <a:gd name="T10" fmla="*/ 64 w 64"/>
                    <a:gd name="T11" fmla="*/ 56 h 66"/>
                    <a:gd name="T12" fmla="*/ 64 w 64"/>
                    <a:gd name="T13" fmla="*/ 56 h 66"/>
                    <a:gd name="T14" fmla="*/ 50 w 64"/>
                    <a:gd name="T15" fmla="*/ 44 h 66"/>
                    <a:gd name="T16" fmla="*/ 14 w 64"/>
                    <a:gd name="T17" fmla="*/ 49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66">
                      <a:moveTo>
                        <a:pt x="14" y="49"/>
                      </a:moveTo>
                      <a:lnTo>
                        <a:pt x="14" y="11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66"/>
                      </a:lnTo>
                      <a:lnTo>
                        <a:pt x="64" y="56"/>
                      </a:lnTo>
                      <a:lnTo>
                        <a:pt x="64" y="56"/>
                      </a:lnTo>
                      <a:lnTo>
                        <a:pt x="50" y="44"/>
                      </a:lnTo>
                      <a:lnTo>
                        <a:pt x="14" y="4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" name="Freeform 17"/>
                <p:cNvSpPr/>
                <p:nvPr/>
              </p:nvSpPr>
              <p:spPr bwMode="auto">
                <a:xfrm>
                  <a:off x="7067089" y="1009479"/>
                  <a:ext cx="220480" cy="218612"/>
                </a:xfrm>
                <a:custGeom>
                  <a:avLst/>
                  <a:gdLst>
                    <a:gd name="T0" fmla="*/ 50 w 100"/>
                    <a:gd name="T1" fmla="*/ 0 h 99"/>
                    <a:gd name="T2" fmla="*/ 0 w 100"/>
                    <a:gd name="T3" fmla="*/ 49 h 99"/>
                    <a:gd name="T4" fmla="*/ 50 w 100"/>
                    <a:gd name="T5" fmla="*/ 99 h 99"/>
                    <a:gd name="T6" fmla="*/ 100 w 100"/>
                    <a:gd name="T7" fmla="*/ 49 h 99"/>
                    <a:gd name="T8" fmla="*/ 92 w 100"/>
                    <a:gd name="T9" fmla="*/ 22 h 99"/>
                    <a:gd name="T10" fmla="*/ 83 w 100"/>
                    <a:gd name="T11" fmla="*/ 32 h 99"/>
                    <a:gd name="T12" fmla="*/ 81 w 100"/>
                    <a:gd name="T13" fmla="*/ 34 h 99"/>
                    <a:gd name="T14" fmla="*/ 85 w 100"/>
                    <a:gd name="T15" fmla="*/ 49 h 99"/>
                    <a:gd name="T16" fmla="*/ 50 w 100"/>
                    <a:gd name="T17" fmla="*/ 84 h 99"/>
                    <a:gd name="T18" fmla="*/ 15 w 100"/>
                    <a:gd name="T19" fmla="*/ 49 h 99"/>
                    <a:gd name="T20" fmla="*/ 50 w 100"/>
                    <a:gd name="T21" fmla="*/ 15 h 99"/>
                    <a:gd name="T22" fmla="*/ 62 w 100"/>
                    <a:gd name="T23" fmla="*/ 17 h 99"/>
                    <a:gd name="T24" fmla="*/ 64 w 100"/>
                    <a:gd name="T25" fmla="*/ 14 h 99"/>
                    <a:gd name="T26" fmla="*/ 73 w 100"/>
                    <a:gd name="T27" fmla="*/ 5 h 99"/>
                    <a:gd name="T28" fmla="*/ 50 w 100"/>
                    <a:gd name="T29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00" h="99">
                      <a:moveTo>
                        <a:pt x="50" y="0"/>
                      </a:moveTo>
                      <a:cubicBezTo>
                        <a:pt x="23" y="0"/>
                        <a:pt x="0" y="22"/>
                        <a:pt x="0" y="49"/>
                      </a:cubicBezTo>
                      <a:cubicBezTo>
                        <a:pt x="0" y="77"/>
                        <a:pt x="23" y="99"/>
                        <a:pt x="50" y="99"/>
                      </a:cubicBezTo>
                      <a:cubicBezTo>
                        <a:pt x="78" y="99"/>
                        <a:pt x="100" y="77"/>
                        <a:pt x="100" y="49"/>
                      </a:cubicBezTo>
                      <a:cubicBezTo>
                        <a:pt x="100" y="39"/>
                        <a:pt x="97" y="30"/>
                        <a:pt x="92" y="22"/>
                      </a:cubicBezTo>
                      <a:cubicBezTo>
                        <a:pt x="83" y="32"/>
                        <a:pt x="83" y="32"/>
                        <a:pt x="83" y="32"/>
                      </a:cubicBezTo>
                      <a:cubicBezTo>
                        <a:pt x="81" y="34"/>
                        <a:pt x="81" y="34"/>
                        <a:pt x="81" y="34"/>
                      </a:cubicBezTo>
                      <a:cubicBezTo>
                        <a:pt x="84" y="39"/>
                        <a:pt x="85" y="44"/>
                        <a:pt x="85" y="49"/>
                      </a:cubicBezTo>
                      <a:cubicBezTo>
                        <a:pt x="85" y="69"/>
                        <a:pt x="69" y="84"/>
                        <a:pt x="50" y="84"/>
                      </a:cubicBezTo>
                      <a:cubicBezTo>
                        <a:pt x="31" y="84"/>
                        <a:pt x="15" y="69"/>
                        <a:pt x="15" y="49"/>
                      </a:cubicBezTo>
                      <a:cubicBezTo>
                        <a:pt x="15" y="30"/>
                        <a:pt x="31" y="15"/>
                        <a:pt x="50" y="15"/>
                      </a:cubicBezTo>
                      <a:cubicBezTo>
                        <a:pt x="54" y="15"/>
                        <a:pt x="59" y="15"/>
                        <a:pt x="62" y="17"/>
                      </a:cubicBezTo>
                      <a:cubicBezTo>
                        <a:pt x="64" y="14"/>
                        <a:pt x="64" y="14"/>
                        <a:pt x="64" y="14"/>
                      </a:cubicBezTo>
                      <a:cubicBezTo>
                        <a:pt x="73" y="5"/>
                        <a:pt x="73" y="5"/>
                        <a:pt x="73" y="5"/>
                      </a:cubicBezTo>
                      <a:cubicBezTo>
                        <a:pt x="66" y="2"/>
                        <a:pt x="58" y="0"/>
                        <a:pt x="5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" name="Freeform 18"/>
                <p:cNvSpPr/>
                <p:nvPr/>
              </p:nvSpPr>
              <p:spPr bwMode="auto">
                <a:xfrm>
                  <a:off x="7389401" y="828237"/>
                  <a:ext cx="57923" cy="59791"/>
                </a:xfrm>
                <a:custGeom>
                  <a:avLst/>
                  <a:gdLst>
                    <a:gd name="T0" fmla="*/ 50 w 62"/>
                    <a:gd name="T1" fmla="*/ 43 h 64"/>
                    <a:gd name="T2" fmla="*/ 15 w 62"/>
                    <a:gd name="T3" fmla="*/ 47 h 64"/>
                    <a:gd name="T4" fmla="*/ 15 w 62"/>
                    <a:gd name="T5" fmla="*/ 12 h 64"/>
                    <a:gd name="T6" fmla="*/ 0 w 62"/>
                    <a:gd name="T7" fmla="*/ 0 h 64"/>
                    <a:gd name="T8" fmla="*/ 0 w 62"/>
                    <a:gd name="T9" fmla="*/ 0 h 64"/>
                    <a:gd name="T10" fmla="*/ 0 w 62"/>
                    <a:gd name="T11" fmla="*/ 64 h 64"/>
                    <a:gd name="T12" fmla="*/ 62 w 62"/>
                    <a:gd name="T13" fmla="*/ 55 h 64"/>
                    <a:gd name="T14" fmla="*/ 62 w 62"/>
                    <a:gd name="T15" fmla="*/ 55 h 64"/>
                    <a:gd name="T16" fmla="*/ 50 w 62"/>
                    <a:gd name="T17" fmla="*/ 43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2" h="64">
                      <a:moveTo>
                        <a:pt x="50" y="43"/>
                      </a:moveTo>
                      <a:lnTo>
                        <a:pt x="15" y="47"/>
                      </a:lnTo>
                      <a:lnTo>
                        <a:pt x="15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4"/>
                      </a:lnTo>
                      <a:lnTo>
                        <a:pt x="62" y="55"/>
                      </a:lnTo>
                      <a:lnTo>
                        <a:pt x="62" y="55"/>
                      </a:lnTo>
                      <a:lnTo>
                        <a:pt x="50" y="4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7" name="组合 26"/>
              <p:cNvGrpSpPr>
                <a:grpSpLocks noChangeAspect="1"/>
              </p:cNvGrpSpPr>
              <p:nvPr/>
            </p:nvGrpSpPr>
            <p:grpSpPr>
              <a:xfrm>
                <a:off x="1485914" y="2411956"/>
                <a:ext cx="350058" cy="391480"/>
                <a:chOff x="5999255" y="3275006"/>
                <a:chExt cx="402656" cy="450303"/>
              </a:xfrm>
              <a:solidFill>
                <a:srgbClr val="FEFEFE"/>
              </a:solidFill>
              <a:effectLst/>
            </p:grpSpPr>
            <p:sp>
              <p:nvSpPr>
                <p:cNvPr id="28" name="Freeform 108"/>
                <p:cNvSpPr>
                  <a:spLocks noEditPoints="1"/>
                </p:cNvSpPr>
                <p:nvPr/>
              </p:nvSpPr>
              <p:spPr bwMode="auto">
                <a:xfrm>
                  <a:off x="6068389" y="3442234"/>
                  <a:ext cx="56988" cy="57923"/>
                </a:xfrm>
                <a:custGeom>
                  <a:avLst/>
                  <a:gdLst>
                    <a:gd name="T0" fmla="*/ 13 w 26"/>
                    <a:gd name="T1" fmla="*/ 0 h 26"/>
                    <a:gd name="T2" fmla="*/ 0 w 26"/>
                    <a:gd name="T3" fmla="*/ 13 h 26"/>
                    <a:gd name="T4" fmla="*/ 13 w 26"/>
                    <a:gd name="T5" fmla="*/ 26 h 26"/>
                    <a:gd name="T6" fmla="*/ 26 w 26"/>
                    <a:gd name="T7" fmla="*/ 13 h 26"/>
                    <a:gd name="T8" fmla="*/ 13 w 26"/>
                    <a:gd name="T9" fmla="*/ 0 h 26"/>
                    <a:gd name="T10" fmla="*/ 13 w 26"/>
                    <a:gd name="T11" fmla="*/ 23 h 26"/>
                    <a:gd name="T12" fmla="*/ 3 w 26"/>
                    <a:gd name="T13" fmla="*/ 13 h 26"/>
                    <a:gd name="T14" fmla="*/ 13 w 26"/>
                    <a:gd name="T15" fmla="*/ 3 h 26"/>
                    <a:gd name="T16" fmla="*/ 23 w 26"/>
                    <a:gd name="T17" fmla="*/ 13 h 26"/>
                    <a:gd name="T18" fmla="*/ 13 w 26"/>
                    <a:gd name="T19" fmla="*/ 23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6" h="26">
                      <a:moveTo>
                        <a:pt x="13" y="0"/>
                      </a:move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0"/>
                        <a:pt x="6" y="26"/>
                        <a:pt x="13" y="26"/>
                      </a:cubicBezTo>
                      <a:cubicBezTo>
                        <a:pt x="20" y="26"/>
                        <a:pt x="26" y="20"/>
                        <a:pt x="26" y="13"/>
                      </a:cubicBezTo>
                      <a:cubicBezTo>
                        <a:pt x="26" y="6"/>
                        <a:pt x="20" y="0"/>
                        <a:pt x="13" y="0"/>
                      </a:cubicBezTo>
                      <a:close/>
                      <a:moveTo>
                        <a:pt x="13" y="23"/>
                      </a:moveTo>
                      <a:cubicBezTo>
                        <a:pt x="8" y="23"/>
                        <a:pt x="3" y="18"/>
                        <a:pt x="3" y="13"/>
                      </a:cubicBezTo>
                      <a:cubicBezTo>
                        <a:pt x="3" y="7"/>
                        <a:pt x="8" y="3"/>
                        <a:pt x="13" y="3"/>
                      </a:cubicBezTo>
                      <a:cubicBezTo>
                        <a:pt x="19" y="3"/>
                        <a:pt x="23" y="7"/>
                        <a:pt x="23" y="13"/>
                      </a:cubicBezTo>
                      <a:cubicBezTo>
                        <a:pt x="23" y="18"/>
                        <a:pt x="19" y="23"/>
                        <a:pt x="13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Freeform 109"/>
                <p:cNvSpPr>
                  <a:spLocks noEditPoints="1"/>
                </p:cNvSpPr>
                <p:nvPr/>
              </p:nvSpPr>
              <p:spPr bwMode="auto">
                <a:xfrm>
                  <a:off x="6196380" y="3404865"/>
                  <a:ext cx="48580" cy="48580"/>
                </a:xfrm>
                <a:custGeom>
                  <a:avLst/>
                  <a:gdLst>
                    <a:gd name="T0" fmla="*/ 11 w 22"/>
                    <a:gd name="T1" fmla="*/ 0 h 22"/>
                    <a:gd name="T2" fmla="*/ 0 w 22"/>
                    <a:gd name="T3" fmla="*/ 11 h 22"/>
                    <a:gd name="T4" fmla="*/ 11 w 22"/>
                    <a:gd name="T5" fmla="*/ 22 h 22"/>
                    <a:gd name="T6" fmla="*/ 22 w 22"/>
                    <a:gd name="T7" fmla="*/ 11 h 22"/>
                    <a:gd name="T8" fmla="*/ 11 w 22"/>
                    <a:gd name="T9" fmla="*/ 0 h 22"/>
                    <a:gd name="T10" fmla="*/ 11 w 22"/>
                    <a:gd name="T11" fmla="*/ 17 h 22"/>
                    <a:gd name="T12" fmla="*/ 5 w 22"/>
                    <a:gd name="T13" fmla="*/ 11 h 22"/>
                    <a:gd name="T14" fmla="*/ 11 w 22"/>
                    <a:gd name="T15" fmla="*/ 5 h 22"/>
                    <a:gd name="T16" fmla="*/ 17 w 22"/>
                    <a:gd name="T17" fmla="*/ 11 h 22"/>
                    <a:gd name="T18" fmla="*/ 11 w 22"/>
                    <a:gd name="T19" fmla="*/ 17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2" h="22">
                      <a:moveTo>
                        <a:pt x="11" y="0"/>
                      </a:moveTo>
                      <a:cubicBezTo>
                        <a:pt x="5" y="0"/>
                        <a:pt x="0" y="5"/>
                        <a:pt x="0" y="11"/>
                      </a:cubicBezTo>
                      <a:cubicBezTo>
                        <a:pt x="0" y="17"/>
                        <a:pt x="5" y="22"/>
                        <a:pt x="11" y="22"/>
                      </a:cubicBezTo>
                      <a:cubicBezTo>
                        <a:pt x="17" y="22"/>
                        <a:pt x="22" y="17"/>
                        <a:pt x="22" y="11"/>
                      </a:cubicBezTo>
                      <a:cubicBezTo>
                        <a:pt x="22" y="5"/>
                        <a:pt x="17" y="0"/>
                        <a:pt x="11" y="0"/>
                      </a:cubicBezTo>
                      <a:close/>
                      <a:moveTo>
                        <a:pt x="11" y="17"/>
                      </a:moveTo>
                      <a:cubicBezTo>
                        <a:pt x="8" y="17"/>
                        <a:pt x="5" y="14"/>
                        <a:pt x="5" y="11"/>
                      </a:cubicBezTo>
                      <a:cubicBezTo>
                        <a:pt x="5" y="8"/>
                        <a:pt x="8" y="5"/>
                        <a:pt x="11" y="5"/>
                      </a:cubicBezTo>
                      <a:cubicBezTo>
                        <a:pt x="14" y="5"/>
                        <a:pt x="17" y="8"/>
                        <a:pt x="17" y="11"/>
                      </a:cubicBezTo>
                      <a:cubicBezTo>
                        <a:pt x="17" y="14"/>
                        <a:pt x="14" y="17"/>
                        <a:pt x="11" y="1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Freeform 110"/>
                <p:cNvSpPr>
                  <a:spLocks noEditPoints="1"/>
                </p:cNvSpPr>
                <p:nvPr/>
              </p:nvSpPr>
              <p:spPr bwMode="auto">
                <a:xfrm>
                  <a:off x="6081468" y="3456248"/>
                  <a:ext cx="30830" cy="30830"/>
                </a:xfrm>
                <a:custGeom>
                  <a:avLst/>
                  <a:gdLst>
                    <a:gd name="T0" fmla="*/ 7 w 14"/>
                    <a:gd name="T1" fmla="*/ 0 h 14"/>
                    <a:gd name="T2" fmla="*/ 0 w 14"/>
                    <a:gd name="T3" fmla="*/ 7 h 14"/>
                    <a:gd name="T4" fmla="*/ 7 w 14"/>
                    <a:gd name="T5" fmla="*/ 14 h 14"/>
                    <a:gd name="T6" fmla="*/ 14 w 14"/>
                    <a:gd name="T7" fmla="*/ 7 h 14"/>
                    <a:gd name="T8" fmla="*/ 7 w 14"/>
                    <a:gd name="T9" fmla="*/ 0 h 14"/>
                    <a:gd name="T10" fmla="*/ 7 w 14"/>
                    <a:gd name="T11" fmla="*/ 10 h 14"/>
                    <a:gd name="T12" fmla="*/ 4 w 14"/>
                    <a:gd name="T13" fmla="*/ 7 h 14"/>
                    <a:gd name="T14" fmla="*/ 7 w 14"/>
                    <a:gd name="T15" fmla="*/ 3 h 14"/>
                    <a:gd name="T16" fmla="*/ 11 w 14"/>
                    <a:gd name="T17" fmla="*/ 7 h 14"/>
                    <a:gd name="T18" fmla="*/ 7 w 14"/>
                    <a:gd name="T19" fmla="*/ 1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4" h="14">
                      <a:moveTo>
                        <a:pt x="7" y="0"/>
                      </a:moveTo>
                      <a:cubicBezTo>
                        <a:pt x="3" y="0"/>
                        <a:pt x="0" y="3"/>
                        <a:pt x="0" y="7"/>
                      </a:cubicBezTo>
                      <a:cubicBezTo>
                        <a:pt x="0" y="11"/>
                        <a:pt x="3" y="14"/>
                        <a:pt x="7" y="14"/>
                      </a:cubicBezTo>
                      <a:cubicBezTo>
                        <a:pt x="11" y="14"/>
                        <a:pt x="14" y="11"/>
                        <a:pt x="14" y="7"/>
                      </a:cubicBezTo>
                      <a:cubicBezTo>
                        <a:pt x="14" y="3"/>
                        <a:pt x="11" y="0"/>
                        <a:pt x="7" y="0"/>
                      </a:cubicBezTo>
                      <a:close/>
                      <a:moveTo>
                        <a:pt x="7" y="10"/>
                      </a:moveTo>
                      <a:cubicBezTo>
                        <a:pt x="5" y="10"/>
                        <a:pt x="4" y="9"/>
                        <a:pt x="4" y="7"/>
                      </a:cubicBezTo>
                      <a:cubicBezTo>
                        <a:pt x="4" y="5"/>
                        <a:pt x="5" y="3"/>
                        <a:pt x="7" y="3"/>
                      </a:cubicBezTo>
                      <a:cubicBezTo>
                        <a:pt x="9" y="3"/>
                        <a:pt x="11" y="5"/>
                        <a:pt x="11" y="7"/>
                      </a:cubicBezTo>
                      <a:cubicBezTo>
                        <a:pt x="11" y="9"/>
                        <a:pt x="9" y="10"/>
                        <a:pt x="7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1" name="Freeform 111"/>
                <p:cNvSpPr>
                  <a:spLocks noEditPoints="1"/>
                </p:cNvSpPr>
                <p:nvPr/>
              </p:nvSpPr>
              <p:spPr bwMode="auto">
                <a:xfrm>
                  <a:off x="6172089" y="3380574"/>
                  <a:ext cx="97161" cy="97161"/>
                </a:xfrm>
                <a:custGeom>
                  <a:avLst/>
                  <a:gdLst>
                    <a:gd name="T0" fmla="*/ 22 w 44"/>
                    <a:gd name="T1" fmla="*/ 0 h 44"/>
                    <a:gd name="T2" fmla="*/ 0 w 44"/>
                    <a:gd name="T3" fmla="*/ 22 h 44"/>
                    <a:gd name="T4" fmla="*/ 22 w 44"/>
                    <a:gd name="T5" fmla="*/ 44 h 44"/>
                    <a:gd name="T6" fmla="*/ 44 w 44"/>
                    <a:gd name="T7" fmla="*/ 22 h 44"/>
                    <a:gd name="T8" fmla="*/ 22 w 44"/>
                    <a:gd name="T9" fmla="*/ 0 h 44"/>
                    <a:gd name="T10" fmla="*/ 22 w 44"/>
                    <a:gd name="T11" fmla="*/ 39 h 44"/>
                    <a:gd name="T12" fmla="*/ 5 w 44"/>
                    <a:gd name="T13" fmla="*/ 22 h 44"/>
                    <a:gd name="T14" fmla="*/ 22 w 44"/>
                    <a:gd name="T15" fmla="*/ 6 h 44"/>
                    <a:gd name="T16" fmla="*/ 39 w 44"/>
                    <a:gd name="T17" fmla="*/ 22 h 44"/>
                    <a:gd name="T18" fmla="*/ 22 w 44"/>
                    <a:gd name="T19" fmla="*/ 39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44" h="44">
                      <a:moveTo>
                        <a:pt x="22" y="0"/>
                      </a:moveTo>
                      <a:cubicBezTo>
                        <a:pt x="10" y="0"/>
                        <a:pt x="0" y="10"/>
                        <a:pt x="0" y="22"/>
                      </a:cubicBezTo>
                      <a:cubicBezTo>
                        <a:pt x="0" y="34"/>
                        <a:pt x="10" y="44"/>
                        <a:pt x="22" y="44"/>
                      </a:cubicBezTo>
                      <a:cubicBezTo>
                        <a:pt x="34" y="44"/>
                        <a:pt x="44" y="34"/>
                        <a:pt x="44" y="22"/>
                      </a:cubicBezTo>
                      <a:cubicBezTo>
                        <a:pt x="44" y="10"/>
                        <a:pt x="34" y="0"/>
                        <a:pt x="22" y="0"/>
                      </a:cubicBezTo>
                      <a:close/>
                      <a:moveTo>
                        <a:pt x="22" y="39"/>
                      </a:moveTo>
                      <a:cubicBezTo>
                        <a:pt x="13" y="39"/>
                        <a:pt x="5" y="31"/>
                        <a:pt x="5" y="22"/>
                      </a:cubicBezTo>
                      <a:cubicBezTo>
                        <a:pt x="5" y="13"/>
                        <a:pt x="13" y="6"/>
                        <a:pt x="22" y="6"/>
                      </a:cubicBezTo>
                      <a:cubicBezTo>
                        <a:pt x="31" y="6"/>
                        <a:pt x="39" y="13"/>
                        <a:pt x="39" y="22"/>
                      </a:cubicBezTo>
                      <a:cubicBezTo>
                        <a:pt x="39" y="31"/>
                        <a:pt x="31" y="39"/>
                        <a:pt x="22" y="3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Freeform 112"/>
                <p:cNvSpPr>
                  <a:spLocks noEditPoints="1"/>
                </p:cNvSpPr>
                <p:nvPr/>
              </p:nvSpPr>
              <p:spPr bwMode="auto">
                <a:xfrm>
                  <a:off x="5999255" y="3275006"/>
                  <a:ext cx="402656" cy="450303"/>
                </a:xfrm>
                <a:custGeom>
                  <a:avLst/>
                  <a:gdLst>
                    <a:gd name="T0" fmla="*/ 157 w 182"/>
                    <a:gd name="T1" fmla="*/ 96 h 204"/>
                    <a:gd name="T2" fmla="*/ 153 w 182"/>
                    <a:gd name="T3" fmla="*/ 48 h 204"/>
                    <a:gd name="T4" fmla="*/ 78 w 182"/>
                    <a:gd name="T5" fmla="*/ 0 h 204"/>
                    <a:gd name="T6" fmla="*/ 1 w 182"/>
                    <a:gd name="T7" fmla="*/ 79 h 204"/>
                    <a:gd name="T8" fmla="*/ 0 w 182"/>
                    <a:gd name="T9" fmla="*/ 204 h 204"/>
                    <a:gd name="T10" fmla="*/ 113 w 182"/>
                    <a:gd name="T11" fmla="*/ 176 h 204"/>
                    <a:gd name="T12" fmla="*/ 147 w 182"/>
                    <a:gd name="T13" fmla="*/ 176 h 204"/>
                    <a:gd name="T14" fmla="*/ 147 w 182"/>
                    <a:gd name="T15" fmla="*/ 176 h 204"/>
                    <a:gd name="T16" fmla="*/ 156 w 182"/>
                    <a:gd name="T17" fmla="*/ 151 h 204"/>
                    <a:gd name="T18" fmla="*/ 146 w 182"/>
                    <a:gd name="T19" fmla="*/ 145 h 204"/>
                    <a:gd name="T20" fmla="*/ 156 w 182"/>
                    <a:gd name="T21" fmla="*/ 140 h 204"/>
                    <a:gd name="T22" fmla="*/ 155 w 182"/>
                    <a:gd name="T23" fmla="*/ 138 h 204"/>
                    <a:gd name="T24" fmla="*/ 170 w 182"/>
                    <a:gd name="T25" fmla="*/ 111 h 204"/>
                    <a:gd name="T26" fmla="*/ 62 w 182"/>
                    <a:gd name="T27" fmla="*/ 93 h 204"/>
                    <a:gd name="T28" fmla="*/ 62 w 182"/>
                    <a:gd name="T29" fmla="*/ 102 h 204"/>
                    <a:gd name="T30" fmla="*/ 54 w 182"/>
                    <a:gd name="T31" fmla="*/ 105 h 204"/>
                    <a:gd name="T32" fmla="*/ 48 w 182"/>
                    <a:gd name="T33" fmla="*/ 110 h 204"/>
                    <a:gd name="T34" fmla="*/ 40 w 182"/>
                    <a:gd name="T35" fmla="*/ 107 h 204"/>
                    <a:gd name="T36" fmla="*/ 32 w 182"/>
                    <a:gd name="T37" fmla="*/ 107 h 204"/>
                    <a:gd name="T38" fmla="*/ 28 w 182"/>
                    <a:gd name="T39" fmla="*/ 99 h 204"/>
                    <a:gd name="T40" fmla="*/ 22 w 182"/>
                    <a:gd name="T41" fmla="*/ 93 h 204"/>
                    <a:gd name="T42" fmla="*/ 26 w 182"/>
                    <a:gd name="T43" fmla="*/ 85 h 204"/>
                    <a:gd name="T44" fmla="*/ 26 w 182"/>
                    <a:gd name="T45" fmla="*/ 76 h 204"/>
                    <a:gd name="T46" fmla="*/ 34 w 182"/>
                    <a:gd name="T47" fmla="*/ 73 h 204"/>
                    <a:gd name="T48" fmla="*/ 40 w 182"/>
                    <a:gd name="T49" fmla="*/ 68 h 204"/>
                    <a:gd name="T50" fmla="*/ 48 w 182"/>
                    <a:gd name="T51" fmla="*/ 71 h 204"/>
                    <a:gd name="T52" fmla="*/ 57 w 182"/>
                    <a:gd name="T53" fmla="*/ 71 h 204"/>
                    <a:gd name="T54" fmla="*/ 60 w 182"/>
                    <a:gd name="T55" fmla="*/ 79 h 204"/>
                    <a:gd name="T56" fmla="*/ 66 w 182"/>
                    <a:gd name="T57" fmla="*/ 85 h 204"/>
                    <a:gd name="T58" fmla="*/ 136 w 182"/>
                    <a:gd name="T59" fmla="*/ 77 h 204"/>
                    <a:gd name="T60" fmla="*/ 126 w 182"/>
                    <a:gd name="T61" fmla="*/ 87 h 204"/>
                    <a:gd name="T62" fmla="*/ 121 w 182"/>
                    <a:gd name="T63" fmla="*/ 100 h 204"/>
                    <a:gd name="T64" fmla="*/ 107 w 182"/>
                    <a:gd name="T65" fmla="*/ 100 h 204"/>
                    <a:gd name="T66" fmla="*/ 94 w 182"/>
                    <a:gd name="T67" fmla="*/ 105 h 204"/>
                    <a:gd name="T68" fmla="*/ 83 w 182"/>
                    <a:gd name="T69" fmla="*/ 96 h 204"/>
                    <a:gd name="T70" fmla="*/ 70 w 182"/>
                    <a:gd name="T71" fmla="*/ 91 h 204"/>
                    <a:gd name="T72" fmla="*/ 70 w 182"/>
                    <a:gd name="T73" fmla="*/ 77 h 204"/>
                    <a:gd name="T74" fmla="*/ 64 w 182"/>
                    <a:gd name="T75" fmla="*/ 64 h 204"/>
                    <a:gd name="T76" fmla="*/ 74 w 182"/>
                    <a:gd name="T77" fmla="*/ 53 h 204"/>
                    <a:gd name="T78" fmla="*/ 79 w 182"/>
                    <a:gd name="T79" fmla="*/ 40 h 204"/>
                    <a:gd name="T80" fmla="*/ 94 w 182"/>
                    <a:gd name="T81" fmla="*/ 40 h 204"/>
                    <a:gd name="T82" fmla="*/ 107 w 182"/>
                    <a:gd name="T83" fmla="*/ 35 h 204"/>
                    <a:gd name="T84" fmla="*/ 117 w 182"/>
                    <a:gd name="T85" fmla="*/ 44 h 204"/>
                    <a:gd name="T86" fmla="*/ 130 w 182"/>
                    <a:gd name="T87" fmla="*/ 49 h 204"/>
                    <a:gd name="T88" fmla="*/ 130 w 182"/>
                    <a:gd name="T89" fmla="*/ 64 h 204"/>
                    <a:gd name="T90" fmla="*/ 136 w 182"/>
                    <a:gd name="T91" fmla="*/ 77 h 2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82" h="204">
                      <a:moveTo>
                        <a:pt x="170" y="111"/>
                      </a:moveTo>
                      <a:cubicBezTo>
                        <a:pt x="166" y="107"/>
                        <a:pt x="160" y="102"/>
                        <a:pt x="157" y="96"/>
                      </a:cubicBezTo>
                      <a:cubicBezTo>
                        <a:pt x="153" y="87"/>
                        <a:pt x="158" y="79"/>
                        <a:pt x="157" y="70"/>
                      </a:cubicBezTo>
                      <a:cubicBezTo>
                        <a:pt x="157" y="63"/>
                        <a:pt x="155" y="54"/>
                        <a:pt x="153" y="48"/>
                      </a:cubicBezTo>
                      <a:cubicBezTo>
                        <a:pt x="149" y="37"/>
                        <a:pt x="142" y="28"/>
                        <a:pt x="133" y="21"/>
                      </a:cubicBezTo>
                      <a:cubicBezTo>
                        <a:pt x="119" y="8"/>
                        <a:pt x="100" y="0"/>
                        <a:pt x="78" y="0"/>
                      </a:cubicBezTo>
                      <a:cubicBezTo>
                        <a:pt x="35" y="0"/>
                        <a:pt x="0" y="32"/>
                        <a:pt x="0" y="71"/>
                      </a:cubicBezTo>
                      <a:cubicBezTo>
                        <a:pt x="0" y="74"/>
                        <a:pt x="0" y="77"/>
                        <a:pt x="1" y="79"/>
                      </a:cubicBezTo>
                      <a:cubicBezTo>
                        <a:pt x="1" y="96"/>
                        <a:pt x="6" y="117"/>
                        <a:pt x="22" y="139"/>
                      </a:cubicBezTo>
                      <a:cubicBezTo>
                        <a:pt x="22" y="139"/>
                        <a:pt x="43" y="182"/>
                        <a:pt x="0" y="204"/>
                      </a:cubicBezTo>
                      <a:cubicBezTo>
                        <a:pt x="95" y="204"/>
                        <a:pt x="95" y="204"/>
                        <a:pt x="95" y="204"/>
                      </a:cubicBezTo>
                      <a:cubicBezTo>
                        <a:pt x="95" y="204"/>
                        <a:pt x="102" y="176"/>
                        <a:pt x="113" y="176"/>
                      </a:cubicBezTo>
                      <a:cubicBezTo>
                        <a:pt x="123" y="176"/>
                        <a:pt x="133" y="177"/>
                        <a:pt x="142" y="176"/>
                      </a:cubicBezTo>
                      <a:cubicBezTo>
                        <a:pt x="144" y="177"/>
                        <a:pt x="146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47" y="176"/>
                        <a:pt x="147" y="176"/>
                        <a:pt x="147" y="176"/>
                      </a:cubicBezTo>
                      <a:cubicBezTo>
                        <a:pt x="154" y="173"/>
                        <a:pt x="149" y="157"/>
                        <a:pt x="149" y="157"/>
                      </a:cubicBezTo>
                      <a:cubicBezTo>
                        <a:pt x="153" y="155"/>
                        <a:pt x="156" y="153"/>
                        <a:pt x="156" y="151"/>
                      </a:cubicBezTo>
                      <a:cubicBezTo>
                        <a:pt x="156" y="150"/>
                        <a:pt x="156" y="150"/>
                        <a:pt x="156" y="150"/>
                      </a:cubicBezTo>
                      <a:cubicBezTo>
                        <a:pt x="156" y="148"/>
                        <a:pt x="152" y="146"/>
                        <a:pt x="146" y="145"/>
                      </a:cubicBezTo>
                      <a:cubicBezTo>
                        <a:pt x="149" y="145"/>
                        <a:pt x="149" y="145"/>
                        <a:pt x="149" y="145"/>
                      </a:cubicBezTo>
                      <a:cubicBezTo>
                        <a:pt x="153" y="145"/>
                        <a:pt x="156" y="143"/>
                        <a:pt x="156" y="140"/>
                      </a:cubicBezTo>
                      <a:cubicBezTo>
                        <a:pt x="156" y="140"/>
                        <a:pt x="156" y="140"/>
                        <a:pt x="156" y="140"/>
                      </a:cubicBezTo>
                      <a:cubicBezTo>
                        <a:pt x="156" y="139"/>
                        <a:pt x="156" y="138"/>
                        <a:pt x="155" y="138"/>
                      </a:cubicBezTo>
                      <a:cubicBezTo>
                        <a:pt x="156" y="135"/>
                        <a:pt x="159" y="121"/>
                        <a:pt x="160" y="121"/>
                      </a:cubicBezTo>
                      <a:cubicBezTo>
                        <a:pt x="182" y="119"/>
                        <a:pt x="170" y="111"/>
                        <a:pt x="170" y="111"/>
                      </a:cubicBezTo>
                      <a:close/>
                      <a:moveTo>
                        <a:pt x="66" y="93"/>
                      </a:moveTo>
                      <a:cubicBezTo>
                        <a:pt x="62" y="93"/>
                        <a:pt x="62" y="93"/>
                        <a:pt x="62" y="93"/>
                      </a:cubicBezTo>
                      <a:cubicBezTo>
                        <a:pt x="62" y="95"/>
                        <a:pt x="61" y="97"/>
                        <a:pt x="60" y="99"/>
                      </a:cubicBezTo>
                      <a:cubicBezTo>
                        <a:pt x="62" y="102"/>
                        <a:pt x="62" y="102"/>
                        <a:pt x="62" y="102"/>
                      </a:cubicBezTo>
                      <a:cubicBezTo>
                        <a:pt x="57" y="107"/>
                        <a:pt x="57" y="107"/>
                        <a:pt x="57" y="107"/>
                      </a:cubicBezTo>
                      <a:cubicBezTo>
                        <a:pt x="54" y="105"/>
                        <a:pt x="54" y="105"/>
                        <a:pt x="54" y="105"/>
                      </a:cubicBezTo>
                      <a:cubicBezTo>
                        <a:pt x="52" y="106"/>
                        <a:pt x="50" y="107"/>
                        <a:pt x="48" y="107"/>
                      </a:cubicBezTo>
                      <a:cubicBezTo>
                        <a:pt x="48" y="110"/>
                        <a:pt x="48" y="110"/>
                        <a:pt x="48" y="110"/>
                      </a:cubicBezTo>
                      <a:cubicBezTo>
                        <a:pt x="40" y="110"/>
                        <a:pt x="40" y="110"/>
                        <a:pt x="40" y="110"/>
                      </a:cubicBezTo>
                      <a:cubicBezTo>
                        <a:pt x="40" y="107"/>
                        <a:pt x="40" y="107"/>
                        <a:pt x="40" y="107"/>
                      </a:cubicBezTo>
                      <a:cubicBezTo>
                        <a:pt x="38" y="107"/>
                        <a:pt x="36" y="106"/>
                        <a:pt x="34" y="105"/>
                      </a:cubicBezTo>
                      <a:cubicBezTo>
                        <a:pt x="32" y="107"/>
                        <a:pt x="32" y="107"/>
                        <a:pt x="32" y="107"/>
                      </a:cubicBezTo>
                      <a:cubicBezTo>
                        <a:pt x="26" y="102"/>
                        <a:pt x="26" y="102"/>
                        <a:pt x="26" y="102"/>
                      </a:cubicBezTo>
                      <a:cubicBezTo>
                        <a:pt x="28" y="99"/>
                        <a:pt x="28" y="99"/>
                        <a:pt x="28" y="99"/>
                      </a:cubicBezTo>
                      <a:cubicBezTo>
                        <a:pt x="27" y="97"/>
                        <a:pt x="26" y="95"/>
                        <a:pt x="26" y="93"/>
                      </a:cubicBezTo>
                      <a:cubicBezTo>
                        <a:pt x="22" y="93"/>
                        <a:pt x="22" y="93"/>
                        <a:pt x="22" y="93"/>
                      </a:cubicBezTo>
                      <a:cubicBezTo>
                        <a:pt x="22" y="85"/>
                        <a:pt x="22" y="85"/>
                        <a:pt x="22" y="85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26" y="83"/>
                        <a:pt x="27" y="81"/>
                        <a:pt x="28" y="79"/>
                      </a:cubicBezTo>
                      <a:cubicBezTo>
                        <a:pt x="26" y="76"/>
                        <a:pt x="26" y="76"/>
                        <a:pt x="26" y="76"/>
                      </a:cubicBezTo>
                      <a:cubicBezTo>
                        <a:pt x="31" y="71"/>
                        <a:pt x="31" y="71"/>
                        <a:pt x="31" y="71"/>
                      </a:cubicBezTo>
                      <a:cubicBezTo>
                        <a:pt x="34" y="73"/>
                        <a:pt x="34" y="73"/>
                        <a:pt x="34" y="73"/>
                      </a:cubicBezTo>
                      <a:cubicBezTo>
                        <a:pt x="36" y="72"/>
                        <a:pt x="38" y="71"/>
                        <a:pt x="40" y="71"/>
                      </a:cubicBezTo>
                      <a:cubicBezTo>
                        <a:pt x="40" y="68"/>
                        <a:pt x="40" y="68"/>
                        <a:pt x="40" y="68"/>
                      </a:cubicBezTo>
                      <a:cubicBezTo>
                        <a:pt x="48" y="68"/>
                        <a:pt x="48" y="68"/>
                        <a:pt x="48" y="68"/>
                      </a:cubicBezTo>
                      <a:cubicBezTo>
                        <a:pt x="48" y="71"/>
                        <a:pt x="48" y="71"/>
                        <a:pt x="48" y="71"/>
                      </a:cubicBezTo>
                      <a:cubicBezTo>
                        <a:pt x="50" y="71"/>
                        <a:pt x="52" y="72"/>
                        <a:pt x="54" y="73"/>
                      </a:cubicBezTo>
                      <a:cubicBezTo>
                        <a:pt x="57" y="71"/>
                        <a:pt x="57" y="71"/>
                        <a:pt x="57" y="71"/>
                      </a:cubicBezTo>
                      <a:cubicBezTo>
                        <a:pt x="63" y="76"/>
                        <a:pt x="63" y="76"/>
                        <a:pt x="63" y="76"/>
                      </a:cubicBezTo>
                      <a:cubicBezTo>
                        <a:pt x="60" y="79"/>
                        <a:pt x="60" y="79"/>
                        <a:pt x="60" y="79"/>
                      </a:cubicBezTo>
                      <a:cubicBezTo>
                        <a:pt x="61" y="81"/>
                        <a:pt x="62" y="83"/>
                        <a:pt x="63" y="85"/>
                      </a:cubicBezTo>
                      <a:cubicBezTo>
                        <a:pt x="66" y="85"/>
                        <a:pt x="66" y="85"/>
                        <a:pt x="66" y="85"/>
                      </a:cubicBezTo>
                      <a:lnTo>
                        <a:pt x="66" y="93"/>
                      </a:lnTo>
                      <a:close/>
                      <a:moveTo>
                        <a:pt x="136" y="77"/>
                      </a:moveTo>
                      <a:cubicBezTo>
                        <a:pt x="130" y="77"/>
                        <a:pt x="130" y="77"/>
                        <a:pt x="130" y="77"/>
                      </a:cubicBezTo>
                      <a:cubicBezTo>
                        <a:pt x="129" y="80"/>
                        <a:pt x="128" y="84"/>
                        <a:pt x="126" y="87"/>
                      </a:cubicBezTo>
                      <a:cubicBezTo>
                        <a:pt x="130" y="91"/>
                        <a:pt x="130" y="91"/>
                        <a:pt x="130" y="91"/>
                      </a:cubicBezTo>
                      <a:cubicBezTo>
                        <a:pt x="121" y="100"/>
                        <a:pt x="121" y="100"/>
                        <a:pt x="121" y="100"/>
                      </a:cubicBezTo>
                      <a:cubicBezTo>
                        <a:pt x="117" y="96"/>
                        <a:pt x="117" y="96"/>
                        <a:pt x="117" y="96"/>
                      </a:cubicBezTo>
                      <a:cubicBezTo>
                        <a:pt x="114" y="98"/>
                        <a:pt x="110" y="99"/>
                        <a:pt x="107" y="100"/>
                      </a:cubicBezTo>
                      <a:cubicBezTo>
                        <a:pt x="107" y="105"/>
                        <a:pt x="107" y="105"/>
                        <a:pt x="107" y="105"/>
                      </a:cubicBezTo>
                      <a:cubicBezTo>
                        <a:pt x="94" y="105"/>
                        <a:pt x="94" y="105"/>
                        <a:pt x="94" y="105"/>
                      </a:cubicBezTo>
                      <a:cubicBezTo>
                        <a:pt x="94" y="100"/>
                        <a:pt x="94" y="100"/>
                        <a:pt x="94" y="100"/>
                      </a:cubicBezTo>
                      <a:cubicBezTo>
                        <a:pt x="90" y="100"/>
                        <a:pt x="86" y="98"/>
                        <a:pt x="83" y="96"/>
                      </a:cubicBezTo>
                      <a:cubicBezTo>
                        <a:pt x="79" y="100"/>
                        <a:pt x="79" y="100"/>
                        <a:pt x="79" y="100"/>
                      </a:cubicBezTo>
                      <a:cubicBezTo>
                        <a:pt x="70" y="91"/>
                        <a:pt x="70" y="91"/>
                        <a:pt x="70" y="91"/>
                      </a:cubicBezTo>
                      <a:cubicBezTo>
                        <a:pt x="74" y="87"/>
                        <a:pt x="74" y="87"/>
                        <a:pt x="74" y="87"/>
                      </a:cubicBezTo>
                      <a:cubicBezTo>
                        <a:pt x="72" y="84"/>
                        <a:pt x="71" y="81"/>
                        <a:pt x="70" y="77"/>
                      </a:cubicBezTo>
                      <a:cubicBezTo>
                        <a:pt x="64" y="77"/>
                        <a:pt x="64" y="77"/>
                        <a:pt x="64" y="77"/>
                      </a:cubicBezTo>
                      <a:cubicBezTo>
                        <a:pt x="64" y="64"/>
                        <a:pt x="64" y="64"/>
                        <a:pt x="64" y="64"/>
                      </a:cubicBezTo>
                      <a:cubicBezTo>
                        <a:pt x="70" y="64"/>
                        <a:pt x="70" y="64"/>
                        <a:pt x="70" y="64"/>
                      </a:cubicBezTo>
                      <a:cubicBezTo>
                        <a:pt x="70" y="60"/>
                        <a:pt x="72" y="56"/>
                        <a:pt x="74" y="53"/>
                      </a:cubicBezTo>
                      <a:cubicBezTo>
                        <a:pt x="70" y="49"/>
                        <a:pt x="70" y="49"/>
                        <a:pt x="70" y="49"/>
                      </a:cubicBezTo>
                      <a:cubicBezTo>
                        <a:pt x="79" y="40"/>
                        <a:pt x="79" y="40"/>
                        <a:pt x="79" y="40"/>
                      </a:cubicBezTo>
                      <a:cubicBezTo>
                        <a:pt x="83" y="44"/>
                        <a:pt x="83" y="44"/>
                        <a:pt x="83" y="44"/>
                      </a:cubicBezTo>
                      <a:cubicBezTo>
                        <a:pt x="86" y="42"/>
                        <a:pt x="90" y="41"/>
                        <a:pt x="94" y="40"/>
                      </a:cubicBezTo>
                      <a:cubicBezTo>
                        <a:pt x="94" y="35"/>
                        <a:pt x="94" y="35"/>
                        <a:pt x="94" y="35"/>
                      </a:cubicBezTo>
                      <a:cubicBezTo>
                        <a:pt x="107" y="35"/>
                        <a:pt x="107" y="35"/>
                        <a:pt x="107" y="35"/>
                      </a:cubicBezTo>
                      <a:cubicBezTo>
                        <a:pt x="107" y="40"/>
                        <a:pt x="107" y="40"/>
                        <a:pt x="107" y="40"/>
                      </a:cubicBezTo>
                      <a:cubicBezTo>
                        <a:pt x="110" y="41"/>
                        <a:pt x="114" y="42"/>
                        <a:pt x="117" y="44"/>
                      </a:cubicBezTo>
                      <a:cubicBezTo>
                        <a:pt x="121" y="40"/>
                        <a:pt x="121" y="40"/>
                        <a:pt x="121" y="40"/>
                      </a:cubicBezTo>
                      <a:cubicBezTo>
                        <a:pt x="130" y="49"/>
                        <a:pt x="130" y="49"/>
                        <a:pt x="130" y="49"/>
                      </a:cubicBezTo>
                      <a:cubicBezTo>
                        <a:pt x="126" y="53"/>
                        <a:pt x="126" y="53"/>
                        <a:pt x="126" y="53"/>
                      </a:cubicBezTo>
                      <a:cubicBezTo>
                        <a:pt x="128" y="57"/>
                        <a:pt x="130" y="60"/>
                        <a:pt x="130" y="64"/>
                      </a:cubicBezTo>
                      <a:cubicBezTo>
                        <a:pt x="136" y="64"/>
                        <a:pt x="136" y="64"/>
                        <a:pt x="136" y="64"/>
                      </a:cubicBezTo>
                      <a:lnTo>
                        <a:pt x="136" y="7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3" name="组合 32"/>
              <p:cNvGrpSpPr/>
              <p:nvPr/>
            </p:nvGrpSpPr>
            <p:grpSpPr>
              <a:xfrm>
                <a:off x="1479154" y="4972936"/>
                <a:ext cx="321063" cy="317751"/>
                <a:chOff x="6967126" y="4092464"/>
                <a:chExt cx="453105" cy="448433"/>
              </a:xfrm>
              <a:solidFill>
                <a:srgbClr val="FEFEFE"/>
              </a:solidFill>
              <a:effectLst/>
            </p:grpSpPr>
            <p:sp>
              <p:nvSpPr>
                <p:cNvPr id="34" name="Freeform 136"/>
                <p:cNvSpPr/>
                <p:nvPr/>
              </p:nvSpPr>
              <p:spPr bwMode="auto">
                <a:xfrm>
                  <a:off x="6967126" y="4343773"/>
                  <a:ext cx="453105" cy="197124"/>
                </a:xfrm>
                <a:custGeom>
                  <a:avLst/>
                  <a:gdLst>
                    <a:gd name="T0" fmla="*/ 103 w 205"/>
                    <a:gd name="T1" fmla="*/ 19 h 89"/>
                    <a:gd name="T2" fmla="*/ 47 w 205"/>
                    <a:gd name="T3" fmla="*/ 0 h 89"/>
                    <a:gd name="T4" fmla="*/ 0 w 205"/>
                    <a:gd name="T5" fmla="*/ 0 h 89"/>
                    <a:gd name="T6" fmla="*/ 0 w 205"/>
                    <a:gd name="T7" fmla="*/ 67 h 89"/>
                    <a:gd name="T8" fmla="*/ 22 w 205"/>
                    <a:gd name="T9" fmla="*/ 89 h 89"/>
                    <a:gd name="T10" fmla="*/ 183 w 205"/>
                    <a:gd name="T11" fmla="*/ 89 h 89"/>
                    <a:gd name="T12" fmla="*/ 205 w 205"/>
                    <a:gd name="T13" fmla="*/ 67 h 89"/>
                    <a:gd name="T14" fmla="*/ 205 w 205"/>
                    <a:gd name="T15" fmla="*/ 0 h 89"/>
                    <a:gd name="T16" fmla="*/ 158 w 205"/>
                    <a:gd name="T17" fmla="*/ 0 h 89"/>
                    <a:gd name="T18" fmla="*/ 103 w 205"/>
                    <a:gd name="T19" fmla="*/ 19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5" h="89">
                      <a:moveTo>
                        <a:pt x="103" y="19"/>
                      </a:moveTo>
                      <a:cubicBezTo>
                        <a:pt x="82" y="19"/>
                        <a:pt x="62" y="12"/>
                        <a:pt x="4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67"/>
                        <a:pt x="0" y="67"/>
                        <a:pt x="0" y="67"/>
                      </a:cubicBezTo>
                      <a:cubicBezTo>
                        <a:pt x="0" y="79"/>
                        <a:pt x="10" y="89"/>
                        <a:pt x="22" y="89"/>
                      </a:cubicBezTo>
                      <a:cubicBezTo>
                        <a:pt x="183" y="89"/>
                        <a:pt x="183" y="89"/>
                        <a:pt x="183" y="89"/>
                      </a:cubicBezTo>
                      <a:cubicBezTo>
                        <a:pt x="195" y="89"/>
                        <a:pt x="205" y="79"/>
                        <a:pt x="205" y="67"/>
                      </a:cubicBezTo>
                      <a:cubicBezTo>
                        <a:pt x="205" y="0"/>
                        <a:pt x="205" y="0"/>
                        <a:pt x="205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43" y="12"/>
                        <a:pt x="124" y="19"/>
                        <a:pt x="103" y="1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5" name="Freeform 137"/>
                <p:cNvSpPr>
                  <a:spLocks noEditPoints="1"/>
                </p:cNvSpPr>
                <p:nvPr/>
              </p:nvSpPr>
              <p:spPr bwMode="auto">
                <a:xfrm>
                  <a:off x="6967126" y="4092464"/>
                  <a:ext cx="453105" cy="260652"/>
                </a:xfrm>
                <a:custGeom>
                  <a:avLst/>
                  <a:gdLst>
                    <a:gd name="T0" fmla="*/ 183 w 205"/>
                    <a:gd name="T1" fmla="*/ 42 h 118"/>
                    <a:gd name="T2" fmla="*/ 180 w 205"/>
                    <a:gd name="T3" fmla="*/ 42 h 118"/>
                    <a:gd name="T4" fmla="*/ 154 w 205"/>
                    <a:gd name="T5" fmla="*/ 42 h 118"/>
                    <a:gd name="T6" fmla="*/ 154 w 205"/>
                    <a:gd name="T7" fmla="*/ 22 h 118"/>
                    <a:gd name="T8" fmla="*/ 132 w 205"/>
                    <a:gd name="T9" fmla="*/ 0 h 118"/>
                    <a:gd name="T10" fmla="*/ 73 w 205"/>
                    <a:gd name="T11" fmla="*/ 0 h 118"/>
                    <a:gd name="T12" fmla="*/ 51 w 205"/>
                    <a:gd name="T13" fmla="*/ 22 h 118"/>
                    <a:gd name="T14" fmla="*/ 51 w 205"/>
                    <a:gd name="T15" fmla="*/ 42 h 118"/>
                    <a:gd name="T16" fmla="*/ 25 w 205"/>
                    <a:gd name="T17" fmla="*/ 42 h 118"/>
                    <a:gd name="T18" fmla="*/ 22 w 205"/>
                    <a:gd name="T19" fmla="*/ 42 h 118"/>
                    <a:gd name="T20" fmla="*/ 0 w 205"/>
                    <a:gd name="T21" fmla="*/ 64 h 118"/>
                    <a:gd name="T22" fmla="*/ 0 w 205"/>
                    <a:gd name="T23" fmla="*/ 101 h 118"/>
                    <a:gd name="T24" fmla="*/ 54 w 205"/>
                    <a:gd name="T25" fmla="*/ 101 h 118"/>
                    <a:gd name="T26" fmla="*/ 103 w 205"/>
                    <a:gd name="T27" fmla="*/ 118 h 118"/>
                    <a:gd name="T28" fmla="*/ 151 w 205"/>
                    <a:gd name="T29" fmla="*/ 101 h 118"/>
                    <a:gd name="T30" fmla="*/ 205 w 205"/>
                    <a:gd name="T31" fmla="*/ 101 h 118"/>
                    <a:gd name="T32" fmla="*/ 205 w 205"/>
                    <a:gd name="T33" fmla="*/ 64 h 118"/>
                    <a:gd name="T34" fmla="*/ 183 w 205"/>
                    <a:gd name="T35" fmla="*/ 42 h 118"/>
                    <a:gd name="T36" fmla="*/ 67 w 205"/>
                    <a:gd name="T37" fmla="*/ 26 h 118"/>
                    <a:gd name="T38" fmla="*/ 67 w 205"/>
                    <a:gd name="T39" fmla="*/ 22 h 118"/>
                    <a:gd name="T40" fmla="*/ 73 w 205"/>
                    <a:gd name="T41" fmla="*/ 17 h 118"/>
                    <a:gd name="T42" fmla="*/ 132 w 205"/>
                    <a:gd name="T43" fmla="*/ 17 h 118"/>
                    <a:gd name="T44" fmla="*/ 138 w 205"/>
                    <a:gd name="T45" fmla="*/ 22 h 118"/>
                    <a:gd name="T46" fmla="*/ 138 w 205"/>
                    <a:gd name="T47" fmla="*/ 26 h 118"/>
                    <a:gd name="T48" fmla="*/ 138 w 205"/>
                    <a:gd name="T49" fmla="*/ 42 h 118"/>
                    <a:gd name="T50" fmla="*/ 67 w 205"/>
                    <a:gd name="T51" fmla="*/ 42 h 118"/>
                    <a:gd name="T52" fmla="*/ 67 w 205"/>
                    <a:gd name="T53" fmla="*/ 26 h 118"/>
                    <a:gd name="T54" fmla="*/ 101 w 205"/>
                    <a:gd name="T55" fmla="*/ 101 h 118"/>
                    <a:gd name="T56" fmla="*/ 85 w 205"/>
                    <a:gd name="T57" fmla="*/ 86 h 118"/>
                    <a:gd name="T58" fmla="*/ 101 w 205"/>
                    <a:gd name="T59" fmla="*/ 70 h 118"/>
                    <a:gd name="T60" fmla="*/ 117 w 205"/>
                    <a:gd name="T61" fmla="*/ 86 h 118"/>
                    <a:gd name="T62" fmla="*/ 101 w 205"/>
                    <a:gd name="T63" fmla="*/ 101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05" h="118">
                      <a:moveTo>
                        <a:pt x="183" y="42"/>
                      </a:moveTo>
                      <a:cubicBezTo>
                        <a:pt x="180" y="42"/>
                        <a:pt x="180" y="42"/>
                        <a:pt x="180" y="42"/>
                      </a:cubicBezTo>
                      <a:cubicBezTo>
                        <a:pt x="154" y="42"/>
                        <a:pt x="154" y="42"/>
                        <a:pt x="154" y="42"/>
                      </a:cubicBezTo>
                      <a:cubicBezTo>
                        <a:pt x="154" y="22"/>
                        <a:pt x="154" y="22"/>
                        <a:pt x="154" y="22"/>
                      </a:cubicBezTo>
                      <a:cubicBezTo>
                        <a:pt x="154" y="10"/>
                        <a:pt x="144" y="0"/>
                        <a:pt x="132" y="0"/>
                      </a:cubicBezTo>
                      <a:cubicBezTo>
                        <a:pt x="73" y="0"/>
                        <a:pt x="73" y="0"/>
                        <a:pt x="73" y="0"/>
                      </a:cubicBezTo>
                      <a:cubicBezTo>
                        <a:pt x="61" y="0"/>
                        <a:pt x="51" y="10"/>
                        <a:pt x="51" y="22"/>
                      </a:cubicBezTo>
                      <a:cubicBezTo>
                        <a:pt x="51" y="42"/>
                        <a:pt x="51" y="42"/>
                        <a:pt x="51" y="42"/>
                      </a:cubicBezTo>
                      <a:cubicBezTo>
                        <a:pt x="25" y="42"/>
                        <a:pt x="25" y="42"/>
                        <a:pt x="25" y="42"/>
                      </a:cubicBezTo>
                      <a:cubicBezTo>
                        <a:pt x="22" y="42"/>
                        <a:pt x="22" y="42"/>
                        <a:pt x="22" y="42"/>
                      </a:cubicBezTo>
                      <a:cubicBezTo>
                        <a:pt x="10" y="42"/>
                        <a:pt x="0" y="52"/>
                        <a:pt x="0" y="64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54" y="101"/>
                        <a:pt x="54" y="101"/>
                        <a:pt x="54" y="101"/>
                      </a:cubicBezTo>
                      <a:cubicBezTo>
                        <a:pt x="67" y="112"/>
                        <a:pt x="84" y="118"/>
                        <a:pt x="103" y="118"/>
                      </a:cubicBezTo>
                      <a:cubicBezTo>
                        <a:pt x="121" y="118"/>
                        <a:pt x="138" y="112"/>
                        <a:pt x="151" y="101"/>
                      </a:cubicBezTo>
                      <a:cubicBezTo>
                        <a:pt x="205" y="101"/>
                        <a:pt x="205" y="101"/>
                        <a:pt x="205" y="101"/>
                      </a:cubicBezTo>
                      <a:cubicBezTo>
                        <a:pt x="205" y="64"/>
                        <a:pt x="205" y="64"/>
                        <a:pt x="205" y="64"/>
                      </a:cubicBezTo>
                      <a:cubicBezTo>
                        <a:pt x="205" y="52"/>
                        <a:pt x="195" y="42"/>
                        <a:pt x="183" y="42"/>
                      </a:cubicBezTo>
                      <a:close/>
                      <a:moveTo>
                        <a:pt x="67" y="26"/>
                      </a:moveTo>
                      <a:cubicBezTo>
                        <a:pt x="67" y="22"/>
                        <a:pt x="67" y="22"/>
                        <a:pt x="67" y="22"/>
                      </a:cubicBezTo>
                      <a:cubicBezTo>
                        <a:pt x="67" y="19"/>
                        <a:pt x="70" y="17"/>
                        <a:pt x="73" y="17"/>
                      </a:cubicBezTo>
                      <a:cubicBezTo>
                        <a:pt x="132" y="17"/>
                        <a:pt x="132" y="17"/>
                        <a:pt x="132" y="17"/>
                      </a:cubicBezTo>
                      <a:cubicBezTo>
                        <a:pt x="135" y="17"/>
                        <a:pt x="138" y="19"/>
                        <a:pt x="138" y="22"/>
                      </a:cubicBezTo>
                      <a:cubicBezTo>
                        <a:pt x="138" y="26"/>
                        <a:pt x="138" y="26"/>
                        <a:pt x="138" y="26"/>
                      </a:cubicBezTo>
                      <a:cubicBezTo>
                        <a:pt x="138" y="42"/>
                        <a:pt x="138" y="42"/>
                        <a:pt x="138" y="42"/>
                      </a:cubicBezTo>
                      <a:cubicBezTo>
                        <a:pt x="67" y="42"/>
                        <a:pt x="67" y="42"/>
                        <a:pt x="67" y="42"/>
                      </a:cubicBezTo>
                      <a:lnTo>
                        <a:pt x="67" y="26"/>
                      </a:lnTo>
                      <a:close/>
                      <a:moveTo>
                        <a:pt x="101" y="101"/>
                      </a:moveTo>
                      <a:cubicBezTo>
                        <a:pt x="92" y="101"/>
                        <a:pt x="85" y="94"/>
                        <a:pt x="85" y="86"/>
                      </a:cubicBezTo>
                      <a:cubicBezTo>
                        <a:pt x="85" y="77"/>
                        <a:pt x="92" y="70"/>
                        <a:pt x="101" y="70"/>
                      </a:cubicBezTo>
                      <a:cubicBezTo>
                        <a:pt x="110" y="70"/>
                        <a:pt x="117" y="77"/>
                        <a:pt x="117" y="86"/>
                      </a:cubicBezTo>
                      <a:cubicBezTo>
                        <a:pt x="117" y="94"/>
                        <a:pt x="110" y="101"/>
                        <a:pt x="101" y="10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36" name="组合 35"/>
              <p:cNvGrpSpPr/>
              <p:nvPr/>
            </p:nvGrpSpPr>
            <p:grpSpPr>
              <a:xfrm>
                <a:off x="7284568" y="2402575"/>
                <a:ext cx="334415" cy="359883"/>
                <a:chOff x="7005429" y="4859473"/>
                <a:chExt cx="466184" cy="501686"/>
              </a:xfrm>
              <a:solidFill>
                <a:srgbClr val="FEFEFE"/>
              </a:solidFill>
              <a:effectLst/>
            </p:grpSpPr>
            <p:sp>
              <p:nvSpPr>
                <p:cNvPr id="37" name="Freeform 154"/>
                <p:cNvSpPr/>
                <p:nvPr/>
              </p:nvSpPr>
              <p:spPr bwMode="auto">
                <a:xfrm>
                  <a:off x="7146499" y="5285485"/>
                  <a:ext cx="50449" cy="46712"/>
                </a:xfrm>
                <a:custGeom>
                  <a:avLst/>
                  <a:gdLst>
                    <a:gd name="T0" fmla="*/ 16 w 23"/>
                    <a:gd name="T1" fmla="*/ 0 h 21"/>
                    <a:gd name="T2" fmla="*/ 16 w 23"/>
                    <a:gd name="T3" fmla="*/ 4 h 21"/>
                    <a:gd name="T4" fmla="*/ 19 w 23"/>
                    <a:gd name="T5" fmla="*/ 11 h 21"/>
                    <a:gd name="T6" fmla="*/ 10 w 23"/>
                    <a:gd name="T7" fmla="*/ 17 h 21"/>
                    <a:gd name="T8" fmla="*/ 4 w 23"/>
                    <a:gd name="T9" fmla="*/ 9 h 21"/>
                    <a:gd name="T10" fmla="*/ 6 w 23"/>
                    <a:gd name="T11" fmla="*/ 5 h 21"/>
                    <a:gd name="T12" fmla="*/ 6 w 23"/>
                    <a:gd name="T13" fmla="*/ 0 h 21"/>
                    <a:gd name="T14" fmla="*/ 0 w 23"/>
                    <a:gd name="T15" fmla="*/ 10 h 21"/>
                    <a:gd name="T16" fmla="*/ 11 w 23"/>
                    <a:gd name="T17" fmla="*/ 21 h 21"/>
                    <a:gd name="T18" fmla="*/ 23 w 23"/>
                    <a:gd name="T19" fmla="*/ 10 h 21"/>
                    <a:gd name="T20" fmla="*/ 16 w 23"/>
                    <a:gd name="T21" fmla="*/ 0 h 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3" h="21">
                      <a:moveTo>
                        <a:pt x="16" y="0"/>
                      </a:move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18" y="5"/>
                        <a:pt x="19" y="8"/>
                        <a:pt x="19" y="11"/>
                      </a:cubicBezTo>
                      <a:cubicBezTo>
                        <a:pt x="18" y="15"/>
                        <a:pt x="15" y="18"/>
                        <a:pt x="10" y="17"/>
                      </a:cubicBezTo>
                      <a:cubicBezTo>
                        <a:pt x="6" y="17"/>
                        <a:pt x="3" y="13"/>
                        <a:pt x="4" y="9"/>
                      </a:cubicBezTo>
                      <a:cubicBezTo>
                        <a:pt x="4" y="7"/>
                        <a:pt x="5" y="6"/>
                        <a:pt x="6" y="5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3" y="2"/>
                        <a:pt x="0" y="6"/>
                        <a:pt x="0" y="10"/>
                      </a:cubicBezTo>
                      <a:cubicBezTo>
                        <a:pt x="0" y="16"/>
                        <a:pt x="5" y="21"/>
                        <a:pt x="11" y="21"/>
                      </a:cubicBezTo>
                      <a:cubicBezTo>
                        <a:pt x="18" y="21"/>
                        <a:pt x="23" y="16"/>
                        <a:pt x="23" y="10"/>
                      </a:cubicBezTo>
                      <a:cubicBezTo>
                        <a:pt x="23" y="5"/>
                        <a:pt x="20" y="1"/>
                        <a:pt x="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8" name="Rectangle 155"/>
                <p:cNvSpPr>
                  <a:spLocks noChangeArrowheads="1"/>
                </p:cNvSpPr>
                <p:nvPr/>
              </p:nvSpPr>
              <p:spPr bwMode="auto">
                <a:xfrm>
                  <a:off x="7166118" y="5278945"/>
                  <a:ext cx="9342" cy="3269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9" name="Freeform 156"/>
                <p:cNvSpPr>
                  <a:spLocks noEditPoints="1"/>
                </p:cNvSpPr>
                <p:nvPr/>
              </p:nvSpPr>
              <p:spPr bwMode="auto">
                <a:xfrm>
                  <a:off x="7044667" y="4940751"/>
                  <a:ext cx="260652" cy="260652"/>
                </a:xfrm>
                <a:custGeom>
                  <a:avLst/>
                  <a:gdLst>
                    <a:gd name="T0" fmla="*/ 24 w 118"/>
                    <a:gd name="T1" fmla="*/ 19 h 118"/>
                    <a:gd name="T2" fmla="*/ 19 w 118"/>
                    <a:gd name="T3" fmla="*/ 94 h 118"/>
                    <a:gd name="T4" fmla="*/ 94 w 118"/>
                    <a:gd name="T5" fmla="*/ 99 h 118"/>
                    <a:gd name="T6" fmla="*/ 99 w 118"/>
                    <a:gd name="T7" fmla="*/ 24 h 118"/>
                    <a:gd name="T8" fmla="*/ 24 w 118"/>
                    <a:gd name="T9" fmla="*/ 19 h 118"/>
                    <a:gd name="T10" fmla="*/ 64 w 118"/>
                    <a:gd name="T11" fmla="*/ 84 h 118"/>
                    <a:gd name="T12" fmla="*/ 64 w 118"/>
                    <a:gd name="T13" fmla="*/ 93 h 118"/>
                    <a:gd name="T14" fmla="*/ 56 w 118"/>
                    <a:gd name="T15" fmla="*/ 93 h 118"/>
                    <a:gd name="T16" fmla="*/ 56 w 118"/>
                    <a:gd name="T17" fmla="*/ 85 h 118"/>
                    <a:gd name="T18" fmla="*/ 41 w 118"/>
                    <a:gd name="T19" fmla="*/ 81 h 118"/>
                    <a:gd name="T20" fmla="*/ 43 w 118"/>
                    <a:gd name="T21" fmla="*/ 71 h 118"/>
                    <a:gd name="T22" fmla="*/ 58 w 118"/>
                    <a:gd name="T23" fmla="*/ 75 h 118"/>
                    <a:gd name="T24" fmla="*/ 66 w 118"/>
                    <a:gd name="T25" fmla="*/ 70 h 118"/>
                    <a:gd name="T26" fmla="*/ 57 w 118"/>
                    <a:gd name="T27" fmla="*/ 62 h 118"/>
                    <a:gd name="T28" fmla="*/ 41 w 118"/>
                    <a:gd name="T29" fmla="*/ 46 h 118"/>
                    <a:gd name="T30" fmla="*/ 56 w 118"/>
                    <a:gd name="T31" fmla="*/ 31 h 118"/>
                    <a:gd name="T32" fmla="*/ 56 w 118"/>
                    <a:gd name="T33" fmla="*/ 23 h 118"/>
                    <a:gd name="T34" fmla="*/ 64 w 118"/>
                    <a:gd name="T35" fmla="*/ 23 h 118"/>
                    <a:gd name="T36" fmla="*/ 64 w 118"/>
                    <a:gd name="T37" fmla="*/ 30 h 118"/>
                    <a:gd name="T38" fmla="*/ 77 w 118"/>
                    <a:gd name="T39" fmla="*/ 33 h 118"/>
                    <a:gd name="T40" fmla="*/ 74 w 118"/>
                    <a:gd name="T41" fmla="*/ 43 h 118"/>
                    <a:gd name="T42" fmla="*/ 62 w 118"/>
                    <a:gd name="T43" fmla="*/ 40 h 118"/>
                    <a:gd name="T44" fmla="*/ 55 w 118"/>
                    <a:gd name="T45" fmla="*/ 45 h 118"/>
                    <a:gd name="T46" fmla="*/ 65 w 118"/>
                    <a:gd name="T47" fmla="*/ 52 h 118"/>
                    <a:gd name="T48" fmla="*/ 79 w 118"/>
                    <a:gd name="T49" fmla="*/ 69 h 118"/>
                    <a:gd name="T50" fmla="*/ 64 w 118"/>
                    <a:gd name="T51" fmla="*/ 84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18" h="118">
                      <a:moveTo>
                        <a:pt x="24" y="19"/>
                      </a:moveTo>
                      <a:cubicBezTo>
                        <a:pt x="2" y="39"/>
                        <a:pt x="0" y="72"/>
                        <a:pt x="19" y="94"/>
                      </a:cubicBezTo>
                      <a:cubicBezTo>
                        <a:pt x="38" y="116"/>
                        <a:pt x="72" y="118"/>
                        <a:pt x="94" y="99"/>
                      </a:cubicBezTo>
                      <a:cubicBezTo>
                        <a:pt x="115" y="79"/>
                        <a:pt x="118" y="46"/>
                        <a:pt x="99" y="24"/>
                      </a:cubicBezTo>
                      <a:cubicBezTo>
                        <a:pt x="79" y="2"/>
                        <a:pt x="46" y="0"/>
                        <a:pt x="24" y="19"/>
                      </a:cubicBezTo>
                      <a:close/>
                      <a:moveTo>
                        <a:pt x="64" y="84"/>
                      </a:moveTo>
                      <a:cubicBezTo>
                        <a:pt x="64" y="93"/>
                        <a:pt x="64" y="93"/>
                        <a:pt x="64" y="93"/>
                      </a:cubicBezTo>
                      <a:cubicBezTo>
                        <a:pt x="56" y="93"/>
                        <a:pt x="56" y="93"/>
                        <a:pt x="56" y="93"/>
                      </a:cubicBezTo>
                      <a:cubicBezTo>
                        <a:pt x="56" y="85"/>
                        <a:pt x="56" y="85"/>
                        <a:pt x="56" y="85"/>
                      </a:cubicBezTo>
                      <a:cubicBezTo>
                        <a:pt x="50" y="85"/>
                        <a:pt x="44" y="83"/>
                        <a:pt x="41" y="8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7" y="73"/>
                        <a:pt x="52" y="75"/>
                        <a:pt x="58" y="75"/>
                      </a:cubicBezTo>
                      <a:cubicBezTo>
                        <a:pt x="63" y="75"/>
                        <a:pt x="66" y="73"/>
                        <a:pt x="66" y="70"/>
                      </a:cubicBezTo>
                      <a:cubicBezTo>
                        <a:pt x="66" y="66"/>
                        <a:pt x="63" y="64"/>
                        <a:pt x="57" y="62"/>
                      </a:cubicBezTo>
                      <a:cubicBezTo>
                        <a:pt x="48" y="59"/>
                        <a:pt x="41" y="55"/>
                        <a:pt x="41" y="46"/>
                      </a:cubicBezTo>
                      <a:cubicBezTo>
                        <a:pt x="41" y="39"/>
                        <a:pt x="47" y="33"/>
                        <a:pt x="56" y="31"/>
                      </a:cubicBezTo>
                      <a:cubicBezTo>
                        <a:pt x="56" y="23"/>
                        <a:pt x="56" y="23"/>
                        <a:pt x="56" y="23"/>
                      </a:cubicBezTo>
                      <a:cubicBezTo>
                        <a:pt x="64" y="23"/>
                        <a:pt x="64" y="23"/>
                        <a:pt x="64" y="23"/>
                      </a:cubicBezTo>
                      <a:cubicBezTo>
                        <a:pt x="64" y="30"/>
                        <a:pt x="64" y="30"/>
                        <a:pt x="64" y="30"/>
                      </a:cubicBezTo>
                      <a:cubicBezTo>
                        <a:pt x="70" y="30"/>
                        <a:pt x="74" y="32"/>
                        <a:pt x="77" y="33"/>
                      </a:cubicBezTo>
                      <a:cubicBezTo>
                        <a:pt x="74" y="43"/>
                        <a:pt x="74" y="43"/>
                        <a:pt x="74" y="43"/>
                      </a:cubicBezTo>
                      <a:cubicBezTo>
                        <a:pt x="72" y="42"/>
                        <a:pt x="68" y="40"/>
                        <a:pt x="62" y="40"/>
                      </a:cubicBezTo>
                      <a:cubicBezTo>
                        <a:pt x="56" y="40"/>
                        <a:pt x="55" y="42"/>
                        <a:pt x="55" y="45"/>
                      </a:cubicBezTo>
                      <a:cubicBezTo>
                        <a:pt x="55" y="48"/>
                        <a:pt x="58" y="50"/>
                        <a:pt x="65" y="52"/>
                      </a:cubicBezTo>
                      <a:cubicBezTo>
                        <a:pt x="75" y="56"/>
                        <a:pt x="79" y="61"/>
                        <a:pt x="79" y="69"/>
                      </a:cubicBezTo>
                      <a:cubicBezTo>
                        <a:pt x="79" y="76"/>
                        <a:pt x="74" y="83"/>
                        <a:pt x="64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0" name="Freeform 157"/>
                <p:cNvSpPr>
                  <a:spLocks noEditPoints="1"/>
                </p:cNvSpPr>
                <p:nvPr/>
              </p:nvSpPr>
              <p:spPr bwMode="auto">
                <a:xfrm>
                  <a:off x="7005429" y="4859473"/>
                  <a:ext cx="338194" cy="501686"/>
                </a:xfrm>
                <a:custGeom>
                  <a:avLst/>
                  <a:gdLst>
                    <a:gd name="T0" fmla="*/ 138 w 153"/>
                    <a:gd name="T1" fmla="*/ 177 h 227"/>
                    <a:gd name="T2" fmla="*/ 16 w 153"/>
                    <a:gd name="T3" fmla="*/ 177 h 227"/>
                    <a:gd name="T4" fmla="*/ 16 w 153"/>
                    <a:gd name="T5" fmla="*/ 16 h 227"/>
                    <a:gd name="T6" fmla="*/ 138 w 153"/>
                    <a:gd name="T7" fmla="*/ 16 h 227"/>
                    <a:gd name="T8" fmla="*/ 138 w 153"/>
                    <a:gd name="T9" fmla="*/ 103 h 227"/>
                    <a:gd name="T10" fmla="*/ 139 w 153"/>
                    <a:gd name="T11" fmla="*/ 102 h 227"/>
                    <a:gd name="T12" fmla="*/ 153 w 153"/>
                    <a:gd name="T13" fmla="*/ 94 h 227"/>
                    <a:gd name="T14" fmla="*/ 153 w 153"/>
                    <a:gd name="T15" fmla="*/ 13 h 227"/>
                    <a:gd name="T16" fmla="*/ 141 w 153"/>
                    <a:gd name="T17" fmla="*/ 0 h 227"/>
                    <a:gd name="T18" fmla="*/ 12 w 153"/>
                    <a:gd name="T19" fmla="*/ 0 h 227"/>
                    <a:gd name="T20" fmla="*/ 0 w 153"/>
                    <a:gd name="T21" fmla="*/ 13 h 227"/>
                    <a:gd name="T22" fmla="*/ 0 w 153"/>
                    <a:gd name="T23" fmla="*/ 215 h 227"/>
                    <a:gd name="T24" fmla="*/ 12 w 153"/>
                    <a:gd name="T25" fmla="*/ 227 h 227"/>
                    <a:gd name="T26" fmla="*/ 141 w 153"/>
                    <a:gd name="T27" fmla="*/ 227 h 227"/>
                    <a:gd name="T28" fmla="*/ 153 w 153"/>
                    <a:gd name="T29" fmla="*/ 215 h 227"/>
                    <a:gd name="T30" fmla="*/ 153 w 153"/>
                    <a:gd name="T31" fmla="*/ 176 h 227"/>
                    <a:gd name="T32" fmla="*/ 138 w 153"/>
                    <a:gd name="T33" fmla="*/ 166 h 227"/>
                    <a:gd name="T34" fmla="*/ 138 w 153"/>
                    <a:gd name="T35" fmla="*/ 177 h 227"/>
                    <a:gd name="T36" fmla="*/ 75 w 153"/>
                    <a:gd name="T37" fmla="*/ 221 h 227"/>
                    <a:gd name="T38" fmla="*/ 56 w 153"/>
                    <a:gd name="T39" fmla="*/ 201 h 227"/>
                    <a:gd name="T40" fmla="*/ 75 w 153"/>
                    <a:gd name="T41" fmla="*/ 182 h 227"/>
                    <a:gd name="T42" fmla="*/ 95 w 153"/>
                    <a:gd name="T43" fmla="*/ 201 h 227"/>
                    <a:gd name="T44" fmla="*/ 75 w 153"/>
                    <a:gd name="T45" fmla="*/ 221 h 2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3" h="227">
                      <a:moveTo>
                        <a:pt x="138" y="177"/>
                      </a:moveTo>
                      <a:cubicBezTo>
                        <a:pt x="16" y="177"/>
                        <a:pt x="16" y="177"/>
                        <a:pt x="16" y="177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138" y="16"/>
                        <a:pt x="138" y="16"/>
                        <a:pt x="138" y="16"/>
                      </a:cubicBezTo>
                      <a:cubicBezTo>
                        <a:pt x="138" y="103"/>
                        <a:pt x="138" y="103"/>
                        <a:pt x="138" y="103"/>
                      </a:cubicBezTo>
                      <a:cubicBezTo>
                        <a:pt x="138" y="103"/>
                        <a:pt x="139" y="102"/>
                        <a:pt x="139" y="102"/>
                      </a:cubicBezTo>
                      <a:cubicBezTo>
                        <a:pt x="144" y="98"/>
                        <a:pt x="148" y="95"/>
                        <a:pt x="153" y="94"/>
                      </a:cubicBezTo>
                      <a:cubicBezTo>
                        <a:pt x="153" y="13"/>
                        <a:pt x="153" y="13"/>
                        <a:pt x="153" y="13"/>
                      </a:cubicBezTo>
                      <a:cubicBezTo>
                        <a:pt x="153" y="6"/>
                        <a:pt x="148" y="0"/>
                        <a:pt x="141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6" y="0"/>
                        <a:pt x="0" y="6"/>
                        <a:pt x="0" y="13"/>
                      </a:cubicBezTo>
                      <a:cubicBezTo>
                        <a:pt x="0" y="215"/>
                        <a:pt x="0" y="215"/>
                        <a:pt x="0" y="215"/>
                      </a:cubicBezTo>
                      <a:cubicBezTo>
                        <a:pt x="0" y="222"/>
                        <a:pt x="6" y="227"/>
                        <a:pt x="12" y="227"/>
                      </a:cubicBezTo>
                      <a:cubicBezTo>
                        <a:pt x="141" y="227"/>
                        <a:pt x="141" y="227"/>
                        <a:pt x="141" y="227"/>
                      </a:cubicBezTo>
                      <a:cubicBezTo>
                        <a:pt x="148" y="227"/>
                        <a:pt x="153" y="222"/>
                        <a:pt x="153" y="215"/>
                      </a:cubicBezTo>
                      <a:cubicBezTo>
                        <a:pt x="153" y="176"/>
                        <a:pt x="153" y="176"/>
                        <a:pt x="153" y="176"/>
                      </a:cubicBezTo>
                      <a:cubicBezTo>
                        <a:pt x="148" y="174"/>
                        <a:pt x="142" y="170"/>
                        <a:pt x="138" y="166"/>
                      </a:cubicBezTo>
                      <a:lnTo>
                        <a:pt x="138" y="177"/>
                      </a:lnTo>
                      <a:close/>
                      <a:moveTo>
                        <a:pt x="75" y="221"/>
                      </a:moveTo>
                      <a:cubicBezTo>
                        <a:pt x="65" y="221"/>
                        <a:pt x="56" y="212"/>
                        <a:pt x="56" y="201"/>
                      </a:cubicBezTo>
                      <a:cubicBezTo>
                        <a:pt x="56" y="191"/>
                        <a:pt x="65" y="182"/>
                        <a:pt x="75" y="182"/>
                      </a:cubicBezTo>
                      <a:cubicBezTo>
                        <a:pt x="86" y="182"/>
                        <a:pt x="95" y="191"/>
                        <a:pt x="95" y="201"/>
                      </a:cubicBezTo>
                      <a:cubicBezTo>
                        <a:pt x="95" y="212"/>
                        <a:pt x="86" y="221"/>
                        <a:pt x="75" y="2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41" name="Freeform 158"/>
                <p:cNvSpPr>
                  <a:spLocks noEditPoints="1"/>
                </p:cNvSpPr>
                <p:nvPr/>
              </p:nvSpPr>
              <p:spPr bwMode="auto">
                <a:xfrm>
                  <a:off x="7281029" y="5062202"/>
                  <a:ext cx="190584" cy="190584"/>
                </a:xfrm>
                <a:custGeom>
                  <a:avLst/>
                  <a:gdLst>
                    <a:gd name="T0" fmla="*/ 72 w 86"/>
                    <a:gd name="T1" fmla="*/ 17 h 86"/>
                    <a:gd name="T2" fmla="*/ 18 w 86"/>
                    <a:gd name="T3" fmla="*/ 14 h 86"/>
                    <a:gd name="T4" fmla="*/ 14 w 86"/>
                    <a:gd name="T5" fmla="*/ 68 h 86"/>
                    <a:gd name="T6" fmla="*/ 69 w 86"/>
                    <a:gd name="T7" fmla="*/ 72 h 86"/>
                    <a:gd name="T8" fmla="*/ 72 w 86"/>
                    <a:gd name="T9" fmla="*/ 17 h 86"/>
                    <a:gd name="T10" fmla="*/ 46 w 86"/>
                    <a:gd name="T11" fmla="*/ 63 h 86"/>
                    <a:gd name="T12" fmla="*/ 46 w 86"/>
                    <a:gd name="T13" fmla="*/ 70 h 86"/>
                    <a:gd name="T14" fmla="*/ 40 w 86"/>
                    <a:gd name="T15" fmla="*/ 70 h 86"/>
                    <a:gd name="T16" fmla="*/ 40 w 86"/>
                    <a:gd name="T17" fmla="*/ 64 h 86"/>
                    <a:gd name="T18" fmla="*/ 28 w 86"/>
                    <a:gd name="T19" fmla="*/ 61 h 86"/>
                    <a:gd name="T20" fmla="*/ 30 w 86"/>
                    <a:gd name="T21" fmla="*/ 53 h 86"/>
                    <a:gd name="T22" fmla="*/ 41 w 86"/>
                    <a:gd name="T23" fmla="*/ 56 h 86"/>
                    <a:gd name="T24" fmla="*/ 48 w 86"/>
                    <a:gd name="T25" fmla="*/ 52 h 86"/>
                    <a:gd name="T26" fmla="*/ 41 w 86"/>
                    <a:gd name="T27" fmla="*/ 46 h 86"/>
                    <a:gd name="T28" fmla="*/ 29 w 86"/>
                    <a:gd name="T29" fmla="*/ 34 h 86"/>
                    <a:gd name="T30" fmla="*/ 40 w 86"/>
                    <a:gd name="T31" fmla="*/ 22 h 86"/>
                    <a:gd name="T32" fmla="*/ 40 w 86"/>
                    <a:gd name="T33" fmla="*/ 15 h 86"/>
                    <a:gd name="T34" fmla="*/ 47 w 86"/>
                    <a:gd name="T35" fmla="*/ 15 h 86"/>
                    <a:gd name="T36" fmla="*/ 47 w 86"/>
                    <a:gd name="T37" fmla="*/ 21 h 86"/>
                    <a:gd name="T38" fmla="*/ 56 w 86"/>
                    <a:gd name="T39" fmla="*/ 23 h 86"/>
                    <a:gd name="T40" fmla="*/ 54 w 86"/>
                    <a:gd name="T41" fmla="*/ 31 h 86"/>
                    <a:gd name="T42" fmla="*/ 45 w 86"/>
                    <a:gd name="T43" fmla="*/ 29 h 86"/>
                    <a:gd name="T44" fmla="*/ 39 w 86"/>
                    <a:gd name="T45" fmla="*/ 32 h 86"/>
                    <a:gd name="T46" fmla="*/ 47 w 86"/>
                    <a:gd name="T47" fmla="*/ 38 h 86"/>
                    <a:gd name="T48" fmla="*/ 58 w 86"/>
                    <a:gd name="T49" fmla="*/ 51 h 86"/>
                    <a:gd name="T50" fmla="*/ 46 w 86"/>
                    <a:gd name="T51" fmla="*/ 63 h 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86" h="86">
                      <a:moveTo>
                        <a:pt x="72" y="17"/>
                      </a:moveTo>
                      <a:cubicBezTo>
                        <a:pt x="58" y="1"/>
                        <a:pt x="34" y="0"/>
                        <a:pt x="18" y="14"/>
                      </a:cubicBezTo>
                      <a:cubicBezTo>
                        <a:pt x="2" y="28"/>
                        <a:pt x="0" y="52"/>
                        <a:pt x="14" y="68"/>
                      </a:cubicBezTo>
                      <a:cubicBezTo>
                        <a:pt x="28" y="84"/>
                        <a:pt x="53" y="86"/>
                        <a:pt x="69" y="72"/>
                      </a:cubicBezTo>
                      <a:cubicBezTo>
                        <a:pt x="85" y="58"/>
                        <a:pt x="86" y="33"/>
                        <a:pt x="72" y="17"/>
                      </a:cubicBezTo>
                      <a:close/>
                      <a:moveTo>
                        <a:pt x="46" y="63"/>
                      </a:moveTo>
                      <a:cubicBezTo>
                        <a:pt x="46" y="70"/>
                        <a:pt x="46" y="70"/>
                        <a:pt x="46" y="70"/>
                      </a:cubicBezTo>
                      <a:cubicBezTo>
                        <a:pt x="40" y="70"/>
                        <a:pt x="40" y="70"/>
                        <a:pt x="40" y="70"/>
                      </a:cubicBezTo>
                      <a:cubicBezTo>
                        <a:pt x="40" y="64"/>
                        <a:pt x="40" y="64"/>
                        <a:pt x="40" y="64"/>
                      </a:cubicBezTo>
                      <a:cubicBezTo>
                        <a:pt x="35" y="64"/>
                        <a:pt x="31" y="62"/>
                        <a:pt x="28" y="61"/>
                      </a:cubicBezTo>
                      <a:cubicBezTo>
                        <a:pt x="30" y="53"/>
                        <a:pt x="30" y="53"/>
                        <a:pt x="30" y="53"/>
                      </a:cubicBezTo>
                      <a:cubicBezTo>
                        <a:pt x="33" y="55"/>
                        <a:pt x="37" y="56"/>
                        <a:pt x="41" y="56"/>
                      </a:cubicBezTo>
                      <a:cubicBezTo>
                        <a:pt x="45" y="56"/>
                        <a:pt x="48" y="54"/>
                        <a:pt x="48" y="52"/>
                      </a:cubicBezTo>
                      <a:cubicBezTo>
                        <a:pt x="48" y="49"/>
                        <a:pt x="46" y="48"/>
                        <a:pt x="41" y="46"/>
                      </a:cubicBezTo>
                      <a:cubicBezTo>
                        <a:pt x="34" y="44"/>
                        <a:pt x="29" y="40"/>
                        <a:pt x="29" y="34"/>
                      </a:cubicBezTo>
                      <a:cubicBezTo>
                        <a:pt x="29" y="28"/>
                        <a:pt x="33" y="23"/>
                        <a:pt x="40" y="22"/>
                      </a:cubicBezTo>
                      <a:cubicBezTo>
                        <a:pt x="40" y="15"/>
                        <a:pt x="40" y="15"/>
                        <a:pt x="40" y="15"/>
                      </a:cubicBezTo>
                      <a:cubicBezTo>
                        <a:pt x="47" y="15"/>
                        <a:pt x="47" y="15"/>
                        <a:pt x="47" y="15"/>
                      </a:cubicBezTo>
                      <a:cubicBezTo>
                        <a:pt x="47" y="21"/>
                        <a:pt x="47" y="21"/>
                        <a:pt x="47" y="21"/>
                      </a:cubicBezTo>
                      <a:cubicBezTo>
                        <a:pt x="51" y="21"/>
                        <a:pt x="54" y="22"/>
                        <a:pt x="56" y="23"/>
                      </a:cubicBezTo>
                      <a:cubicBezTo>
                        <a:pt x="54" y="31"/>
                        <a:pt x="54" y="31"/>
                        <a:pt x="54" y="31"/>
                      </a:cubicBezTo>
                      <a:cubicBezTo>
                        <a:pt x="53" y="30"/>
                        <a:pt x="50" y="29"/>
                        <a:pt x="45" y="29"/>
                      </a:cubicBezTo>
                      <a:cubicBezTo>
                        <a:pt x="40" y="29"/>
                        <a:pt x="39" y="31"/>
                        <a:pt x="39" y="32"/>
                      </a:cubicBezTo>
                      <a:cubicBezTo>
                        <a:pt x="39" y="35"/>
                        <a:pt x="41" y="36"/>
                        <a:pt x="47" y="38"/>
                      </a:cubicBezTo>
                      <a:cubicBezTo>
                        <a:pt x="55" y="41"/>
                        <a:pt x="58" y="45"/>
                        <a:pt x="58" y="51"/>
                      </a:cubicBezTo>
                      <a:cubicBezTo>
                        <a:pt x="58" y="57"/>
                        <a:pt x="54" y="62"/>
                        <a:pt x="46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zh-CN" altLang="en-US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2" name="文本框 41"/>
              <p:cNvSpPr txBox="1"/>
              <p:nvPr/>
            </p:nvSpPr>
            <p:spPr>
              <a:xfrm>
                <a:off x="3103645" y="2352637"/>
                <a:ext cx="1412635" cy="47087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en-US" altLang="zh-CN" sz="1600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3" name="文本框 42"/>
              <p:cNvSpPr txBox="1"/>
              <p:nvPr/>
            </p:nvSpPr>
            <p:spPr>
              <a:xfrm>
                <a:off x="8878112" y="2347077"/>
                <a:ext cx="1420810" cy="47087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en-US" altLang="zh-CN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4" name="文本框 43"/>
              <p:cNvSpPr txBox="1"/>
              <p:nvPr/>
            </p:nvSpPr>
            <p:spPr>
              <a:xfrm>
                <a:off x="3099556" y="4915570"/>
                <a:ext cx="1420810" cy="47087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en-US" altLang="zh-CN" dirty="0">
                  <a:solidFill>
                    <a:schemeClr val="bg1"/>
                  </a:solidFill>
                  <a:latin typeface="+mn-ea"/>
                </a:endParaRPr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8759575" y="4915570"/>
                <a:ext cx="1657883" cy="470878"/>
              </a:xfrm>
              <a:prstGeom prst="rect">
                <a:avLst/>
              </a:prstGeom>
              <a:noFill/>
              <a:effectLst/>
            </p:spPr>
            <p:txBody>
              <a:bodyPr wrap="non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+mn-ea"/>
                  </a:rPr>
                  <a:t>   </a:t>
                </a:r>
                <a:r>
                  <a:rPr lang="zh-CN" altLang="en-US" dirty="0">
                    <a:solidFill>
                      <a:schemeClr val="bg1"/>
                    </a:solidFill>
                    <a:latin typeface="+mn-ea"/>
                  </a:rPr>
                  <a:t>输入标题</a:t>
                </a:r>
                <a:endParaRPr lang="en-US" altLang="zh-CN" sz="1600" dirty="0">
                  <a:solidFill>
                    <a:schemeClr val="bg1"/>
                  </a:solidFill>
                  <a:latin typeface="+mn-ea"/>
                </a:endParaRPr>
              </a:p>
            </p:txBody>
          </p:sp>
        </p:grpSp>
        <p:sp>
          <p:nvSpPr>
            <p:cNvPr id="3" name="矩形 2"/>
            <p:cNvSpPr/>
            <p:nvPr/>
          </p:nvSpPr>
          <p:spPr>
            <a:xfrm>
              <a:off x="3182597" y="3225824"/>
              <a:ext cx="2405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  <p:sp>
          <p:nvSpPr>
            <p:cNvPr id="46" name="矩形 45"/>
            <p:cNvSpPr/>
            <p:nvPr/>
          </p:nvSpPr>
          <p:spPr>
            <a:xfrm>
              <a:off x="7710636" y="3225823"/>
              <a:ext cx="2405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of the  narrative thought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3182597" y="5294393"/>
              <a:ext cx="2405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  <p:sp>
          <p:nvSpPr>
            <p:cNvPr id="48" name="矩形 47"/>
            <p:cNvSpPr/>
            <p:nvPr/>
          </p:nvSpPr>
          <p:spPr>
            <a:xfrm>
              <a:off x="7710636" y="5294393"/>
              <a:ext cx="240540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433215" y="2012978"/>
            <a:ext cx="9325570" cy="3835836"/>
            <a:chOff x="1428999" y="1867838"/>
            <a:chExt cx="9325570" cy="3835836"/>
          </a:xfrm>
        </p:grpSpPr>
        <p:sp>
          <p:nvSpPr>
            <p:cNvPr id="10" name="Rectangle 4"/>
            <p:cNvSpPr/>
            <p:nvPr/>
          </p:nvSpPr>
          <p:spPr>
            <a:xfrm>
              <a:off x="1428999" y="4109734"/>
              <a:ext cx="2208744" cy="45719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11" name="Rectangle 16"/>
            <p:cNvSpPr/>
            <p:nvPr/>
          </p:nvSpPr>
          <p:spPr>
            <a:xfrm>
              <a:off x="1981784" y="4696690"/>
              <a:ext cx="1103175" cy="286116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12" name="TextBox 5"/>
            <p:cNvSpPr txBox="1"/>
            <p:nvPr/>
          </p:nvSpPr>
          <p:spPr>
            <a:xfrm>
              <a:off x="2094790" y="4655082"/>
              <a:ext cx="8771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/>
                  </a:solidFill>
                  <a:latin typeface="+mn-ea"/>
                  <a:cs typeface="Open Sans Condensed Light" panose="020B0306030504020204" pitchFamily="34" charset="0"/>
                </a:rPr>
                <a:t>投资人</a:t>
              </a:r>
              <a:endParaRPr lang="bg-BG" dirty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endParaRPr>
            </a:p>
          </p:txBody>
        </p:sp>
        <p:sp>
          <p:nvSpPr>
            <p:cNvPr id="13" name="TextBox 17"/>
            <p:cNvSpPr txBox="1"/>
            <p:nvPr/>
          </p:nvSpPr>
          <p:spPr>
            <a:xfrm>
              <a:off x="2233354" y="423095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  <a:cs typeface="Open Sans Condensed Light" panose="020B0306030504020204" pitchFamily="34" charset="0"/>
                </a:rPr>
                <a:t>姓名</a:t>
              </a:r>
              <a:endParaRPr lang="bg-BG" dirty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endParaRPr>
            </a:p>
          </p:txBody>
        </p:sp>
        <p:sp>
          <p:nvSpPr>
            <p:cNvPr id="14" name="TextBox 21"/>
            <p:cNvSpPr txBox="1"/>
            <p:nvPr/>
          </p:nvSpPr>
          <p:spPr>
            <a:xfrm>
              <a:off x="1535781" y="5057343"/>
              <a:ext cx="20009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center</a:t>
              </a:r>
            </a:p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of the  narrative thought</a:t>
              </a:r>
            </a:p>
          </p:txBody>
        </p:sp>
        <p:sp>
          <p:nvSpPr>
            <p:cNvPr id="16" name="Rectangle 9"/>
            <p:cNvSpPr/>
            <p:nvPr/>
          </p:nvSpPr>
          <p:spPr>
            <a:xfrm>
              <a:off x="3802361" y="4109733"/>
              <a:ext cx="2208744" cy="45719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17" name="Rectangle 23"/>
            <p:cNvSpPr/>
            <p:nvPr/>
          </p:nvSpPr>
          <p:spPr>
            <a:xfrm>
              <a:off x="4354870" y="4696690"/>
              <a:ext cx="1103175" cy="286116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18" name="TextBox 24"/>
            <p:cNvSpPr txBox="1"/>
            <p:nvPr/>
          </p:nvSpPr>
          <p:spPr>
            <a:xfrm>
              <a:off x="4467876" y="4655082"/>
              <a:ext cx="8771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/>
                  </a:solidFill>
                  <a:latin typeface="+mn-ea"/>
                  <a:cs typeface="Open Sans Condensed Light" panose="020B0306030504020204" pitchFamily="34" charset="0"/>
                </a:rPr>
                <a:t>管理者</a:t>
              </a:r>
              <a:endParaRPr lang="bg-BG" dirty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endParaRPr>
            </a:p>
          </p:txBody>
        </p:sp>
        <p:sp>
          <p:nvSpPr>
            <p:cNvPr id="19" name="TextBox 25"/>
            <p:cNvSpPr txBox="1"/>
            <p:nvPr/>
          </p:nvSpPr>
          <p:spPr>
            <a:xfrm>
              <a:off x="4583134" y="423554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  <a:cs typeface="Open Sans Condensed Light" panose="020B0306030504020204" pitchFamily="34" charset="0"/>
                </a:rPr>
                <a:t>姓名</a:t>
              </a:r>
              <a:endParaRPr lang="bg-BG" dirty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endParaRPr>
            </a:p>
          </p:txBody>
        </p:sp>
        <p:sp>
          <p:nvSpPr>
            <p:cNvPr id="20" name="Rectangle 10"/>
            <p:cNvSpPr/>
            <p:nvPr/>
          </p:nvSpPr>
          <p:spPr>
            <a:xfrm>
              <a:off x="6175480" y="4108820"/>
              <a:ext cx="2208744" cy="45719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1" name="Rectangle 30"/>
            <p:cNvSpPr/>
            <p:nvPr/>
          </p:nvSpPr>
          <p:spPr>
            <a:xfrm>
              <a:off x="6723600" y="4696690"/>
              <a:ext cx="1103175" cy="286116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2" name="TextBox 31"/>
            <p:cNvSpPr txBox="1"/>
            <p:nvPr/>
          </p:nvSpPr>
          <p:spPr>
            <a:xfrm>
              <a:off x="6952023" y="4655082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/>
                  </a:solidFill>
                  <a:latin typeface="+mn-ea"/>
                  <a:cs typeface="Open Sans Condensed Light" panose="020B0306030504020204" pitchFamily="34" charset="0"/>
                </a:rPr>
                <a:t>主管</a:t>
              </a:r>
              <a:endParaRPr lang="bg-BG" dirty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endParaRPr>
            </a:p>
          </p:txBody>
        </p:sp>
        <p:sp>
          <p:nvSpPr>
            <p:cNvPr id="23" name="TextBox 32"/>
            <p:cNvSpPr txBox="1"/>
            <p:nvPr/>
          </p:nvSpPr>
          <p:spPr>
            <a:xfrm>
              <a:off x="7014904" y="4235547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  <a:cs typeface="Open Sans Condensed Light" panose="020B0306030504020204" pitchFamily="34" charset="0"/>
                </a:rPr>
                <a:t>姓名</a:t>
              </a:r>
              <a:endParaRPr lang="bg-BG" dirty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endParaRPr>
            </a:p>
          </p:txBody>
        </p:sp>
        <p:sp>
          <p:nvSpPr>
            <p:cNvPr id="24" name="Rectangle 15"/>
            <p:cNvSpPr/>
            <p:nvPr/>
          </p:nvSpPr>
          <p:spPr>
            <a:xfrm>
              <a:off x="8545825" y="4109733"/>
              <a:ext cx="2208744" cy="45719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5" name="Rectangle 37"/>
            <p:cNvSpPr/>
            <p:nvPr/>
          </p:nvSpPr>
          <p:spPr>
            <a:xfrm>
              <a:off x="9096686" y="4696690"/>
              <a:ext cx="1103175" cy="28611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6" name="TextBox 38"/>
            <p:cNvSpPr txBox="1"/>
            <p:nvPr/>
          </p:nvSpPr>
          <p:spPr>
            <a:xfrm>
              <a:off x="9094278" y="4655082"/>
              <a:ext cx="1107996" cy="369332"/>
            </a:xfrm>
            <a:prstGeom prst="rect">
              <a:avLst/>
            </a:prstGeom>
            <a:solidFill>
              <a:srgbClr val="00C7E1">
                <a:alpha val="65000"/>
              </a:srgbClr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2"/>
                  </a:solidFill>
                  <a:latin typeface="+mn-ea"/>
                  <a:cs typeface="Open Sans Condensed Light" panose="020B0306030504020204" pitchFamily="34" charset="0"/>
                </a:rPr>
                <a:t>技术支持</a:t>
              </a:r>
              <a:endParaRPr lang="bg-BG" dirty="0">
                <a:solidFill>
                  <a:schemeClr val="bg2"/>
                </a:solidFill>
                <a:latin typeface="+mn-ea"/>
                <a:cs typeface="Open Sans Condensed Light" panose="020B0306030504020204" pitchFamily="34" charset="0"/>
              </a:endParaRPr>
            </a:p>
          </p:txBody>
        </p:sp>
        <p:sp>
          <p:nvSpPr>
            <p:cNvPr id="27" name="TextBox 39"/>
            <p:cNvSpPr txBox="1"/>
            <p:nvPr/>
          </p:nvSpPr>
          <p:spPr>
            <a:xfrm>
              <a:off x="9325107" y="4230956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chemeClr val="bg1"/>
                  </a:solidFill>
                  <a:latin typeface="+mn-ea"/>
                  <a:cs typeface="Open Sans Condensed Light" panose="020B0306030504020204" pitchFamily="34" charset="0"/>
                </a:rPr>
                <a:t>姓名</a:t>
              </a:r>
              <a:endParaRPr lang="bg-BG" dirty="0">
                <a:solidFill>
                  <a:schemeClr val="bg1"/>
                </a:solidFill>
                <a:latin typeface="+mn-ea"/>
                <a:cs typeface="Open Sans Condensed Light" panose="020B0306030504020204" pitchFamily="34" charset="0"/>
              </a:endParaRPr>
            </a:p>
          </p:txBody>
        </p:sp>
        <p:sp>
          <p:nvSpPr>
            <p:cNvPr id="28" name="Rectangle 45"/>
            <p:cNvSpPr/>
            <p:nvPr/>
          </p:nvSpPr>
          <p:spPr>
            <a:xfrm>
              <a:off x="1428999" y="1879561"/>
              <a:ext cx="2208744" cy="2208744"/>
            </a:xfrm>
            <a:prstGeom prst="rect">
              <a:avLst/>
            </a:prstGeom>
            <a:blipFill>
              <a:blip r:embed="rId3"/>
              <a:srcRect/>
              <a:stretch>
                <a:fillRect t="-1673" b="-1673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29" name="Rectangle 46"/>
            <p:cNvSpPr/>
            <p:nvPr/>
          </p:nvSpPr>
          <p:spPr>
            <a:xfrm>
              <a:off x="3800612" y="1879561"/>
              <a:ext cx="2208744" cy="2208744"/>
            </a:xfrm>
            <a:prstGeom prst="rect">
              <a:avLst/>
            </a:prstGeom>
            <a:blipFill>
              <a:blip r:embed="rId4"/>
              <a:srcRect/>
              <a:stretch>
                <a:fillRect t="-400" b="-4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30" name="Rectangle 47"/>
            <p:cNvSpPr/>
            <p:nvPr/>
          </p:nvSpPr>
          <p:spPr>
            <a:xfrm>
              <a:off x="6175480" y="1867838"/>
              <a:ext cx="2208744" cy="2208744"/>
            </a:xfrm>
            <a:prstGeom prst="rect">
              <a:avLst/>
            </a:prstGeom>
            <a:blipFill>
              <a:blip r:embed="rId5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31" name="Rectangle 48"/>
            <p:cNvSpPr/>
            <p:nvPr/>
          </p:nvSpPr>
          <p:spPr>
            <a:xfrm>
              <a:off x="8545825" y="1867838"/>
              <a:ext cx="2208744" cy="2208744"/>
            </a:xfrm>
            <a:prstGeom prst="rect">
              <a:avLst/>
            </a:prstGeom>
            <a:blipFill>
              <a:blip r:embed="rId6"/>
              <a:srcRect/>
              <a:stretch>
                <a:fillRect t="-80" b="-8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bg-BG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bg-BG">
                <a:latin typeface="+mn-ea"/>
              </a:endParaRPr>
            </a:p>
          </p:txBody>
        </p:sp>
        <p:sp>
          <p:nvSpPr>
            <p:cNvPr id="32" name="TextBox 21"/>
            <p:cNvSpPr txBox="1"/>
            <p:nvPr/>
          </p:nvSpPr>
          <p:spPr>
            <a:xfrm>
              <a:off x="3895208" y="5057343"/>
              <a:ext cx="20195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center</a:t>
              </a:r>
            </a:p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of the  narrative thought</a:t>
              </a:r>
            </a:p>
          </p:txBody>
        </p:sp>
        <p:sp>
          <p:nvSpPr>
            <p:cNvPr id="34" name="TextBox 21"/>
            <p:cNvSpPr txBox="1"/>
            <p:nvPr/>
          </p:nvSpPr>
          <p:spPr>
            <a:xfrm>
              <a:off x="6256112" y="5057343"/>
              <a:ext cx="20381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center</a:t>
              </a:r>
            </a:p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of the  narrative thought</a:t>
              </a:r>
            </a:p>
          </p:txBody>
        </p:sp>
        <p:sp>
          <p:nvSpPr>
            <p:cNvPr id="36" name="TextBox 21"/>
            <p:cNvSpPr txBox="1"/>
            <p:nvPr/>
          </p:nvSpPr>
          <p:spPr>
            <a:xfrm>
              <a:off x="8665176" y="5057343"/>
              <a:ext cx="196965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center</a:t>
              </a:r>
            </a:p>
            <a:p>
              <a:pPr algn="ctr"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of the  narrative thought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2633138" y="2242051"/>
            <a:ext cx="6925724" cy="3359068"/>
            <a:chOff x="2633138" y="2242051"/>
            <a:chExt cx="6925724" cy="3359068"/>
          </a:xfrm>
        </p:grpSpPr>
        <p:grpSp>
          <p:nvGrpSpPr>
            <p:cNvPr id="3" name="组合 2"/>
            <p:cNvGrpSpPr/>
            <p:nvPr/>
          </p:nvGrpSpPr>
          <p:grpSpPr>
            <a:xfrm>
              <a:off x="2633138" y="2401616"/>
              <a:ext cx="752912" cy="752912"/>
              <a:chOff x="2633138" y="2242052"/>
              <a:chExt cx="752912" cy="752912"/>
            </a:xfrm>
          </p:grpSpPr>
          <p:sp>
            <p:nvSpPr>
              <p:cNvPr id="11" name="椭圆 10"/>
              <p:cNvSpPr/>
              <p:nvPr/>
            </p:nvSpPr>
            <p:spPr>
              <a:xfrm>
                <a:off x="2633138" y="2242052"/>
                <a:ext cx="752912" cy="752912"/>
              </a:xfrm>
              <a:prstGeom prst="ellipse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" name="Freeform 28"/>
              <p:cNvSpPr>
                <a:spLocks noEditPoints="1"/>
              </p:cNvSpPr>
              <p:nvPr/>
            </p:nvSpPr>
            <p:spPr bwMode="auto">
              <a:xfrm>
                <a:off x="2740168" y="2418348"/>
                <a:ext cx="538852" cy="400321"/>
              </a:xfrm>
              <a:custGeom>
                <a:avLst/>
                <a:gdLst>
                  <a:gd name="T0" fmla="*/ 44 w 209"/>
                  <a:gd name="T1" fmla="*/ 99 h 155"/>
                  <a:gd name="T2" fmla="*/ 24 w 209"/>
                  <a:gd name="T3" fmla="*/ 87 h 155"/>
                  <a:gd name="T4" fmla="*/ 28 w 209"/>
                  <a:gd name="T5" fmla="*/ 4 h 155"/>
                  <a:gd name="T6" fmla="*/ 179 w 209"/>
                  <a:gd name="T7" fmla="*/ 4 h 155"/>
                  <a:gd name="T8" fmla="*/ 182 w 209"/>
                  <a:gd name="T9" fmla="*/ 87 h 155"/>
                  <a:gd name="T10" fmla="*/ 161 w 209"/>
                  <a:gd name="T11" fmla="*/ 99 h 155"/>
                  <a:gd name="T12" fmla="*/ 209 w 209"/>
                  <a:gd name="T13" fmla="*/ 141 h 155"/>
                  <a:gd name="T14" fmla="*/ 7 w 209"/>
                  <a:gd name="T15" fmla="*/ 155 h 155"/>
                  <a:gd name="T16" fmla="*/ 63 w 209"/>
                  <a:gd name="T17" fmla="*/ 102 h 155"/>
                  <a:gd name="T18" fmla="*/ 63 w 209"/>
                  <a:gd name="T19" fmla="*/ 99 h 155"/>
                  <a:gd name="T20" fmla="*/ 36 w 209"/>
                  <a:gd name="T21" fmla="*/ 12 h 155"/>
                  <a:gd name="T22" fmla="*/ 36 w 209"/>
                  <a:gd name="T23" fmla="*/ 12 h 155"/>
                  <a:gd name="T24" fmla="*/ 36 w 209"/>
                  <a:gd name="T25" fmla="*/ 87 h 155"/>
                  <a:gd name="T26" fmla="*/ 170 w 209"/>
                  <a:gd name="T27" fmla="*/ 87 h 155"/>
                  <a:gd name="T28" fmla="*/ 170 w 209"/>
                  <a:gd name="T29" fmla="*/ 12 h 155"/>
                  <a:gd name="T30" fmla="*/ 27 w 209"/>
                  <a:gd name="T31" fmla="*/ 133 h 155"/>
                  <a:gd name="T32" fmla="*/ 31 w 209"/>
                  <a:gd name="T33" fmla="*/ 126 h 155"/>
                  <a:gd name="T34" fmla="*/ 61 w 209"/>
                  <a:gd name="T35" fmla="*/ 115 h 155"/>
                  <a:gd name="T36" fmla="*/ 157 w 209"/>
                  <a:gd name="T37" fmla="*/ 110 h 155"/>
                  <a:gd name="T38" fmla="*/ 170 w 209"/>
                  <a:gd name="T39" fmla="*/ 110 h 155"/>
                  <a:gd name="T40" fmla="*/ 140 w 209"/>
                  <a:gd name="T41" fmla="*/ 115 h 155"/>
                  <a:gd name="T42" fmla="*/ 139 w 209"/>
                  <a:gd name="T43" fmla="*/ 110 h 155"/>
                  <a:gd name="T44" fmla="*/ 136 w 209"/>
                  <a:gd name="T45" fmla="*/ 115 h 155"/>
                  <a:gd name="T46" fmla="*/ 103 w 209"/>
                  <a:gd name="T47" fmla="*/ 110 h 155"/>
                  <a:gd name="T48" fmla="*/ 117 w 209"/>
                  <a:gd name="T49" fmla="*/ 110 h 155"/>
                  <a:gd name="T50" fmla="*/ 84 w 209"/>
                  <a:gd name="T51" fmla="*/ 115 h 155"/>
                  <a:gd name="T52" fmla="*/ 85 w 209"/>
                  <a:gd name="T53" fmla="*/ 110 h 155"/>
                  <a:gd name="T54" fmla="*/ 80 w 209"/>
                  <a:gd name="T55" fmla="*/ 115 h 155"/>
                  <a:gd name="T56" fmla="*/ 152 w 209"/>
                  <a:gd name="T57" fmla="*/ 117 h 155"/>
                  <a:gd name="T58" fmla="*/ 175 w 209"/>
                  <a:gd name="T59" fmla="*/ 117 h 155"/>
                  <a:gd name="T60" fmla="*/ 134 w 209"/>
                  <a:gd name="T61" fmla="*/ 123 h 155"/>
                  <a:gd name="T62" fmla="*/ 132 w 209"/>
                  <a:gd name="T63" fmla="*/ 117 h 155"/>
                  <a:gd name="T64" fmla="*/ 129 w 209"/>
                  <a:gd name="T65" fmla="*/ 123 h 155"/>
                  <a:gd name="T66" fmla="*/ 94 w 209"/>
                  <a:gd name="T67" fmla="*/ 117 h 155"/>
                  <a:gd name="T68" fmla="*/ 109 w 209"/>
                  <a:gd name="T69" fmla="*/ 117 h 155"/>
                  <a:gd name="T70" fmla="*/ 73 w 209"/>
                  <a:gd name="T71" fmla="*/ 123 h 155"/>
                  <a:gd name="T72" fmla="*/ 75 w 209"/>
                  <a:gd name="T73" fmla="*/ 117 h 155"/>
                  <a:gd name="T74" fmla="*/ 68 w 209"/>
                  <a:gd name="T75" fmla="*/ 123 h 155"/>
                  <a:gd name="T76" fmla="*/ 37 w 209"/>
                  <a:gd name="T77" fmla="*/ 117 h 155"/>
                  <a:gd name="T78" fmla="*/ 51 w 209"/>
                  <a:gd name="T79" fmla="*/ 117 h 155"/>
                  <a:gd name="T80" fmla="*/ 163 w 209"/>
                  <a:gd name="T81" fmla="*/ 133 h 155"/>
                  <a:gd name="T82" fmla="*/ 160 w 209"/>
                  <a:gd name="T83" fmla="*/ 126 h 155"/>
                  <a:gd name="T84" fmla="*/ 158 w 209"/>
                  <a:gd name="T85" fmla="*/ 133 h 155"/>
                  <a:gd name="T86" fmla="*/ 119 w 209"/>
                  <a:gd name="T87" fmla="*/ 126 h 155"/>
                  <a:gd name="T88" fmla="*/ 135 w 209"/>
                  <a:gd name="T89" fmla="*/ 126 h 155"/>
                  <a:gd name="T90" fmla="*/ 98 w 209"/>
                  <a:gd name="T91" fmla="*/ 133 h 155"/>
                  <a:gd name="T92" fmla="*/ 98 w 209"/>
                  <a:gd name="T93" fmla="*/ 126 h 155"/>
                  <a:gd name="T94" fmla="*/ 92 w 209"/>
                  <a:gd name="T95" fmla="*/ 133 h 155"/>
                  <a:gd name="T96" fmla="*/ 57 w 209"/>
                  <a:gd name="T97" fmla="*/ 126 h 155"/>
                  <a:gd name="T98" fmla="*/ 73 w 209"/>
                  <a:gd name="T99" fmla="*/ 12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09" h="155">
                    <a:moveTo>
                      <a:pt x="27" y="102"/>
                    </a:moveTo>
                    <a:cubicBezTo>
                      <a:pt x="44" y="102"/>
                      <a:pt x="44" y="102"/>
                      <a:pt x="44" y="102"/>
                    </a:cubicBezTo>
                    <a:cubicBezTo>
                      <a:pt x="44" y="99"/>
                      <a:pt x="44" y="99"/>
                      <a:pt x="44" y="99"/>
                    </a:cubicBezTo>
                    <a:cubicBezTo>
                      <a:pt x="36" y="99"/>
                      <a:pt x="36" y="99"/>
                      <a:pt x="36" y="99"/>
                    </a:cubicBezTo>
                    <a:cubicBezTo>
                      <a:pt x="33" y="99"/>
                      <a:pt x="30" y="98"/>
                      <a:pt x="28" y="96"/>
                    </a:cubicBezTo>
                    <a:cubicBezTo>
                      <a:pt x="25" y="93"/>
                      <a:pt x="24" y="90"/>
                      <a:pt x="24" y="87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9"/>
                      <a:pt x="25" y="6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30" y="1"/>
                      <a:pt x="33" y="0"/>
                      <a:pt x="36" y="0"/>
                    </a:cubicBezTo>
                    <a:cubicBezTo>
                      <a:pt x="170" y="0"/>
                      <a:pt x="170" y="0"/>
                      <a:pt x="170" y="0"/>
                    </a:cubicBezTo>
                    <a:cubicBezTo>
                      <a:pt x="173" y="0"/>
                      <a:pt x="177" y="1"/>
                      <a:pt x="179" y="4"/>
                    </a:cubicBezTo>
                    <a:cubicBezTo>
                      <a:pt x="179" y="4"/>
                      <a:pt x="179" y="4"/>
                      <a:pt x="179" y="4"/>
                    </a:cubicBezTo>
                    <a:cubicBezTo>
                      <a:pt x="181" y="6"/>
                      <a:pt x="182" y="9"/>
                      <a:pt x="182" y="12"/>
                    </a:cubicBezTo>
                    <a:cubicBezTo>
                      <a:pt x="182" y="87"/>
                      <a:pt x="182" y="87"/>
                      <a:pt x="182" y="87"/>
                    </a:cubicBezTo>
                    <a:cubicBezTo>
                      <a:pt x="182" y="90"/>
                      <a:pt x="181" y="93"/>
                      <a:pt x="179" y="96"/>
                    </a:cubicBezTo>
                    <a:cubicBezTo>
                      <a:pt x="177" y="98"/>
                      <a:pt x="173" y="99"/>
                      <a:pt x="170" y="99"/>
                    </a:cubicBezTo>
                    <a:cubicBezTo>
                      <a:pt x="161" y="99"/>
                      <a:pt x="161" y="99"/>
                      <a:pt x="161" y="99"/>
                    </a:cubicBezTo>
                    <a:cubicBezTo>
                      <a:pt x="161" y="102"/>
                      <a:pt x="161" y="102"/>
                      <a:pt x="161" y="102"/>
                    </a:cubicBezTo>
                    <a:cubicBezTo>
                      <a:pt x="180" y="102"/>
                      <a:pt x="180" y="102"/>
                      <a:pt x="180" y="102"/>
                    </a:cubicBezTo>
                    <a:cubicBezTo>
                      <a:pt x="209" y="141"/>
                      <a:pt x="209" y="141"/>
                      <a:pt x="209" y="141"/>
                    </a:cubicBezTo>
                    <a:cubicBezTo>
                      <a:pt x="209" y="141"/>
                      <a:pt x="209" y="141"/>
                      <a:pt x="209" y="141"/>
                    </a:cubicBezTo>
                    <a:cubicBezTo>
                      <a:pt x="202" y="155"/>
                      <a:pt x="202" y="155"/>
                      <a:pt x="202" y="155"/>
                    </a:cubicBezTo>
                    <a:cubicBezTo>
                      <a:pt x="7" y="155"/>
                      <a:pt x="7" y="155"/>
                      <a:pt x="7" y="155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27" y="102"/>
                      <a:pt x="27" y="102"/>
                      <a:pt x="27" y="102"/>
                    </a:cubicBezTo>
                    <a:close/>
                    <a:moveTo>
                      <a:pt x="63" y="102"/>
                    </a:moveTo>
                    <a:cubicBezTo>
                      <a:pt x="143" y="102"/>
                      <a:pt x="143" y="102"/>
                      <a:pt x="143" y="102"/>
                    </a:cubicBezTo>
                    <a:cubicBezTo>
                      <a:pt x="143" y="99"/>
                      <a:pt x="143" y="99"/>
                      <a:pt x="143" y="99"/>
                    </a:cubicBezTo>
                    <a:cubicBezTo>
                      <a:pt x="63" y="99"/>
                      <a:pt x="63" y="99"/>
                      <a:pt x="63" y="99"/>
                    </a:cubicBezTo>
                    <a:cubicBezTo>
                      <a:pt x="63" y="102"/>
                      <a:pt x="63" y="102"/>
                      <a:pt x="63" y="102"/>
                    </a:cubicBezTo>
                    <a:close/>
                    <a:moveTo>
                      <a:pt x="170" y="12"/>
                    </a:move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36" y="87"/>
                      <a:pt x="36" y="87"/>
                      <a:pt x="36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87"/>
                      <a:pt x="170" y="87"/>
                      <a:pt x="170" y="87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0" y="12"/>
                      <a:pt x="170" y="12"/>
                      <a:pt x="170" y="12"/>
                    </a:cubicBezTo>
                    <a:cubicBezTo>
                      <a:pt x="170" y="12"/>
                      <a:pt x="170" y="12"/>
                      <a:pt x="170" y="12"/>
                    </a:cubicBezTo>
                    <a:close/>
                    <a:moveTo>
                      <a:pt x="31" y="126"/>
                    </a:moveTo>
                    <a:cubicBezTo>
                      <a:pt x="30" y="128"/>
                      <a:pt x="28" y="131"/>
                      <a:pt x="27" y="133"/>
                    </a:cubicBezTo>
                    <a:cubicBezTo>
                      <a:pt x="34" y="133"/>
                      <a:pt x="41" y="133"/>
                      <a:pt x="48" y="133"/>
                    </a:cubicBezTo>
                    <a:cubicBezTo>
                      <a:pt x="49" y="131"/>
                      <a:pt x="50" y="128"/>
                      <a:pt x="51" y="126"/>
                    </a:cubicBezTo>
                    <a:cubicBezTo>
                      <a:pt x="44" y="126"/>
                      <a:pt x="38" y="126"/>
                      <a:pt x="31" y="126"/>
                    </a:cubicBezTo>
                    <a:close/>
                    <a:moveTo>
                      <a:pt x="41" y="110"/>
                    </a:moveTo>
                    <a:cubicBezTo>
                      <a:pt x="40" y="111"/>
                      <a:pt x="39" y="113"/>
                      <a:pt x="38" y="115"/>
                    </a:cubicBezTo>
                    <a:cubicBezTo>
                      <a:pt x="46" y="115"/>
                      <a:pt x="53" y="115"/>
                      <a:pt x="61" y="115"/>
                    </a:cubicBezTo>
                    <a:cubicBezTo>
                      <a:pt x="62" y="113"/>
                      <a:pt x="62" y="111"/>
                      <a:pt x="63" y="110"/>
                    </a:cubicBezTo>
                    <a:cubicBezTo>
                      <a:pt x="56" y="110"/>
                      <a:pt x="49" y="110"/>
                      <a:pt x="41" y="110"/>
                    </a:cubicBezTo>
                    <a:close/>
                    <a:moveTo>
                      <a:pt x="157" y="110"/>
                    </a:moveTo>
                    <a:cubicBezTo>
                      <a:pt x="157" y="111"/>
                      <a:pt x="158" y="113"/>
                      <a:pt x="159" y="115"/>
                    </a:cubicBezTo>
                    <a:cubicBezTo>
                      <a:pt x="164" y="115"/>
                      <a:pt x="169" y="115"/>
                      <a:pt x="173" y="115"/>
                    </a:cubicBezTo>
                    <a:cubicBezTo>
                      <a:pt x="172" y="113"/>
                      <a:pt x="171" y="111"/>
                      <a:pt x="170" y="110"/>
                    </a:cubicBezTo>
                    <a:cubicBezTo>
                      <a:pt x="166" y="110"/>
                      <a:pt x="161" y="110"/>
                      <a:pt x="157" y="110"/>
                    </a:cubicBezTo>
                    <a:close/>
                    <a:moveTo>
                      <a:pt x="139" y="110"/>
                    </a:moveTo>
                    <a:cubicBezTo>
                      <a:pt x="139" y="111"/>
                      <a:pt x="140" y="113"/>
                      <a:pt x="140" y="115"/>
                    </a:cubicBezTo>
                    <a:cubicBezTo>
                      <a:pt x="145" y="115"/>
                      <a:pt x="150" y="115"/>
                      <a:pt x="155" y="115"/>
                    </a:cubicBezTo>
                    <a:cubicBezTo>
                      <a:pt x="154" y="113"/>
                      <a:pt x="153" y="111"/>
                      <a:pt x="152" y="110"/>
                    </a:cubicBezTo>
                    <a:cubicBezTo>
                      <a:pt x="148" y="110"/>
                      <a:pt x="143" y="110"/>
                      <a:pt x="139" y="110"/>
                    </a:cubicBezTo>
                    <a:close/>
                    <a:moveTo>
                      <a:pt x="121" y="110"/>
                    </a:moveTo>
                    <a:cubicBezTo>
                      <a:pt x="121" y="111"/>
                      <a:pt x="121" y="113"/>
                      <a:pt x="122" y="115"/>
                    </a:cubicBezTo>
                    <a:cubicBezTo>
                      <a:pt x="126" y="115"/>
                      <a:pt x="131" y="115"/>
                      <a:pt x="136" y="115"/>
                    </a:cubicBezTo>
                    <a:cubicBezTo>
                      <a:pt x="135" y="113"/>
                      <a:pt x="135" y="111"/>
                      <a:pt x="134" y="110"/>
                    </a:cubicBezTo>
                    <a:cubicBezTo>
                      <a:pt x="130" y="110"/>
                      <a:pt x="125" y="110"/>
                      <a:pt x="121" y="110"/>
                    </a:cubicBezTo>
                    <a:close/>
                    <a:moveTo>
                      <a:pt x="103" y="110"/>
                    </a:moveTo>
                    <a:cubicBezTo>
                      <a:pt x="103" y="111"/>
                      <a:pt x="103" y="113"/>
                      <a:pt x="103" y="115"/>
                    </a:cubicBezTo>
                    <a:cubicBezTo>
                      <a:pt x="108" y="115"/>
                      <a:pt x="113" y="115"/>
                      <a:pt x="117" y="115"/>
                    </a:cubicBezTo>
                    <a:cubicBezTo>
                      <a:pt x="117" y="113"/>
                      <a:pt x="117" y="111"/>
                      <a:pt x="117" y="110"/>
                    </a:cubicBezTo>
                    <a:cubicBezTo>
                      <a:pt x="112" y="110"/>
                      <a:pt x="108" y="110"/>
                      <a:pt x="103" y="110"/>
                    </a:cubicBezTo>
                    <a:close/>
                    <a:moveTo>
                      <a:pt x="85" y="110"/>
                    </a:moveTo>
                    <a:cubicBezTo>
                      <a:pt x="85" y="111"/>
                      <a:pt x="85" y="113"/>
                      <a:pt x="84" y="115"/>
                    </a:cubicBezTo>
                    <a:cubicBezTo>
                      <a:pt x="89" y="115"/>
                      <a:pt x="94" y="115"/>
                      <a:pt x="98" y="115"/>
                    </a:cubicBezTo>
                    <a:cubicBezTo>
                      <a:pt x="99" y="113"/>
                      <a:pt x="99" y="111"/>
                      <a:pt x="99" y="110"/>
                    </a:cubicBezTo>
                    <a:cubicBezTo>
                      <a:pt x="94" y="110"/>
                      <a:pt x="90" y="110"/>
                      <a:pt x="85" y="110"/>
                    </a:cubicBezTo>
                    <a:close/>
                    <a:moveTo>
                      <a:pt x="67" y="110"/>
                    </a:moveTo>
                    <a:cubicBezTo>
                      <a:pt x="67" y="111"/>
                      <a:pt x="66" y="113"/>
                      <a:pt x="66" y="115"/>
                    </a:cubicBezTo>
                    <a:cubicBezTo>
                      <a:pt x="70" y="115"/>
                      <a:pt x="75" y="115"/>
                      <a:pt x="80" y="115"/>
                    </a:cubicBezTo>
                    <a:cubicBezTo>
                      <a:pt x="80" y="113"/>
                      <a:pt x="81" y="111"/>
                      <a:pt x="81" y="110"/>
                    </a:cubicBezTo>
                    <a:cubicBezTo>
                      <a:pt x="77" y="110"/>
                      <a:pt x="72" y="110"/>
                      <a:pt x="67" y="110"/>
                    </a:cubicBezTo>
                    <a:close/>
                    <a:moveTo>
                      <a:pt x="152" y="117"/>
                    </a:moveTo>
                    <a:cubicBezTo>
                      <a:pt x="153" y="119"/>
                      <a:pt x="153" y="121"/>
                      <a:pt x="154" y="123"/>
                    </a:cubicBezTo>
                    <a:cubicBezTo>
                      <a:pt x="162" y="123"/>
                      <a:pt x="170" y="123"/>
                      <a:pt x="178" y="123"/>
                    </a:cubicBezTo>
                    <a:cubicBezTo>
                      <a:pt x="177" y="121"/>
                      <a:pt x="176" y="119"/>
                      <a:pt x="175" y="117"/>
                    </a:cubicBezTo>
                    <a:cubicBezTo>
                      <a:pt x="167" y="117"/>
                      <a:pt x="160" y="117"/>
                      <a:pt x="152" y="117"/>
                    </a:cubicBezTo>
                    <a:close/>
                    <a:moveTo>
                      <a:pt x="132" y="117"/>
                    </a:moveTo>
                    <a:cubicBezTo>
                      <a:pt x="133" y="119"/>
                      <a:pt x="133" y="121"/>
                      <a:pt x="134" y="123"/>
                    </a:cubicBezTo>
                    <a:cubicBezTo>
                      <a:pt x="139" y="123"/>
                      <a:pt x="144" y="123"/>
                      <a:pt x="149" y="123"/>
                    </a:cubicBezTo>
                    <a:cubicBezTo>
                      <a:pt x="148" y="121"/>
                      <a:pt x="148" y="119"/>
                      <a:pt x="147" y="117"/>
                    </a:cubicBezTo>
                    <a:cubicBezTo>
                      <a:pt x="142" y="117"/>
                      <a:pt x="137" y="117"/>
                      <a:pt x="132" y="117"/>
                    </a:cubicBezTo>
                    <a:close/>
                    <a:moveTo>
                      <a:pt x="113" y="117"/>
                    </a:moveTo>
                    <a:cubicBezTo>
                      <a:pt x="113" y="119"/>
                      <a:pt x="114" y="121"/>
                      <a:pt x="114" y="123"/>
                    </a:cubicBezTo>
                    <a:cubicBezTo>
                      <a:pt x="119" y="123"/>
                      <a:pt x="124" y="123"/>
                      <a:pt x="129" y="123"/>
                    </a:cubicBezTo>
                    <a:cubicBezTo>
                      <a:pt x="129" y="121"/>
                      <a:pt x="128" y="119"/>
                      <a:pt x="128" y="117"/>
                    </a:cubicBezTo>
                    <a:cubicBezTo>
                      <a:pt x="123" y="117"/>
                      <a:pt x="118" y="117"/>
                      <a:pt x="113" y="117"/>
                    </a:cubicBezTo>
                    <a:close/>
                    <a:moveTo>
                      <a:pt x="94" y="117"/>
                    </a:moveTo>
                    <a:cubicBezTo>
                      <a:pt x="94" y="119"/>
                      <a:pt x="94" y="121"/>
                      <a:pt x="93" y="123"/>
                    </a:cubicBezTo>
                    <a:cubicBezTo>
                      <a:pt x="99" y="123"/>
                      <a:pt x="104" y="123"/>
                      <a:pt x="109" y="123"/>
                    </a:cubicBezTo>
                    <a:cubicBezTo>
                      <a:pt x="109" y="121"/>
                      <a:pt x="109" y="119"/>
                      <a:pt x="109" y="117"/>
                    </a:cubicBezTo>
                    <a:cubicBezTo>
                      <a:pt x="104" y="117"/>
                      <a:pt x="99" y="117"/>
                      <a:pt x="94" y="117"/>
                    </a:cubicBezTo>
                    <a:close/>
                    <a:moveTo>
                      <a:pt x="75" y="117"/>
                    </a:moveTo>
                    <a:cubicBezTo>
                      <a:pt x="74" y="119"/>
                      <a:pt x="74" y="121"/>
                      <a:pt x="73" y="123"/>
                    </a:cubicBezTo>
                    <a:cubicBezTo>
                      <a:pt x="79" y="123"/>
                      <a:pt x="84" y="123"/>
                      <a:pt x="89" y="123"/>
                    </a:cubicBezTo>
                    <a:cubicBezTo>
                      <a:pt x="89" y="121"/>
                      <a:pt x="89" y="119"/>
                      <a:pt x="90" y="117"/>
                    </a:cubicBezTo>
                    <a:cubicBezTo>
                      <a:pt x="85" y="117"/>
                      <a:pt x="80" y="117"/>
                      <a:pt x="75" y="117"/>
                    </a:cubicBezTo>
                    <a:close/>
                    <a:moveTo>
                      <a:pt x="56" y="117"/>
                    </a:moveTo>
                    <a:cubicBezTo>
                      <a:pt x="55" y="119"/>
                      <a:pt x="54" y="121"/>
                      <a:pt x="53" y="123"/>
                    </a:cubicBezTo>
                    <a:cubicBezTo>
                      <a:pt x="58" y="123"/>
                      <a:pt x="63" y="123"/>
                      <a:pt x="68" y="123"/>
                    </a:cubicBezTo>
                    <a:cubicBezTo>
                      <a:pt x="69" y="121"/>
                      <a:pt x="70" y="119"/>
                      <a:pt x="70" y="117"/>
                    </a:cubicBezTo>
                    <a:cubicBezTo>
                      <a:pt x="65" y="117"/>
                      <a:pt x="60" y="117"/>
                      <a:pt x="56" y="117"/>
                    </a:cubicBezTo>
                    <a:close/>
                    <a:moveTo>
                      <a:pt x="37" y="117"/>
                    </a:moveTo>
                    <a:cubicBezTo>
                      <a:pt x="35" y="119"/>
                      <a:pt x="34" y="121"/>
                      <a:pt x="33" y="123"/>
                    </a:cubicBezTo>
                    <a:cubicBezTo>
                      <a:pt x="38" y="123"/>
                      <a:pt x="43" y="123"/>
                      <a:pt x="48" y="123"/>
                    </a:cubicBezTo>
                    <a:cubicBezTo>
                      <a:pt x="49" y="121"/>
                      <a:pt x="50" y="119"/>
                      <a:pt x="51" y="117"/>
                    </a:cubicBezTo>
                    <a:cubicBezTo>
                      <a:pt x="46" y="117"/>
                      <a:pt x="41" y="117"/>
                      <a:pt x="37" y="117"/>
                    </a:cubicBezTo>
                    <a:close/>
                    <a:moveTo>
                      <a:pt x="160" y="126"/>
                    </a:moveTo>
                    <a:cubicBezTo>
                      <a:pt x="161" y="128"/>
                      <a:pt x="162" y="131"/>
                      <a:pt x="163" y="133"/>
                    </a:cubicBezTo>
                    <a:cubicBezTo>
                      <a:pt x="170" y="133"/>
                      <a:pt x="177" y="133"/>
                      <a:pt x="184" y="133"/>
                    </a:cubicBezTo>
                    <a:cubicBezTo>
                      <a:pt x="183" y="131"/>
                      <a:pt x="182" y="128"/>
                      <a:pt x="180" y="126"/>
                    </a:cubicBezTo>
                    <a:cubicBezTo>
                      <a:pt x="174" y="126"/>
                      <a:pt x="167" y="126"/>
                      <a:pt x="160" y="126"/>
                    </a:cubicBezTo>
                    <a:close/>
                    <a:moveTo>
                      <a:pt x="139" y="126"/>
                    </a:moveTo>
                    <a:cubicBezTo>
                      <a:pt x="140" y="128"/>
                      <a:pt x="141" y="131"/>
                      <a:pt x="141" y="133"/>
                    </a:cubicBezTo>
                    <a:cubicBezTo>
                      <a:pt x="147" y="133"/>
                      <a:pt x="152" y="133"/>
                      <a:pt x="158" y="133"/>
                    </a:cubicBezTo>
                    <a:cubicBezTo>
                      <a:pt x="157" y="131"/>
                      <a:pt x="156" y="128"/>
                      <a:pt x="155" y="126"/>
                    </a:cubicBezTo>
                    <a:cubicBezTo>
                      <a:pt x="150" y="126"/>
                      <a:pt x="145" y="126"/>
                      <a:pt x="139" y="126"/>
                    </a:cubicBezTo>
                    <a:close/>
                    <a:moveTo>
                      <a:pt x="119" y="126"/>
                    </a:moveTo>
                    <a:cubicBezTo>
                      <a:pt x="119" y="128"/>
                      <a:pt x="119" y="131"/>
                      <a:pt x="119" y="133"/>
                    </a:cubicBezTo>
                    <a:cubicBezTo>
                      <a:pt x="125" y="133"/>
                      <a:pt x="131" y="133"/>
                      <a:pt x="136" y="133"/>
                    </a:cubicBezTo>
                    <a:cubicBezTo>
                      <a:pt x="136" y="131"/>
                      <a:pt x="135" y="128"/>
                      <a:pt x="135" y="126"/>
                    </a:cubicBezTo>
                    <a:cubicBezTo>
                      <a:pt x="129" y="126"/>
                      <a:pt x="124" y="126"/>
                      <a:pt x="119" y="126"/>
                    </a:cubicBezTo>
                    <a:close/>
                    <a:moveTo>
                      <a:pt x="98" y="126"/>
                    </a:moveTo>
                    <a:cubicBezTo>
                      <a:pt x="98" y="128"/>
                      <a:pt x="98" y="131"/>
                      <a:pt x="98" y="133"/>
                    </a:cubicBezTo>
                    <a:cubicBezTo>
                      <a:pt x="103" y="133"/>
                      <a:pt x="109" y="133"/>
                      <a:pt x="115" y="133"/>
                    </a:cubicBezTo>
                    <a:cubicBezTo>
                      <a:pt x="114" y="131"/>
                      <a:pt x="114" y="128"/>
                      <a:pt x="114" y="126"/>
                    </a:cubicBezTo>
                    <a:cubicBezTo>
                      <a:pt x="109" y="126"/>
                      <a:pt x="103" y="126"/>
                      <a:pt x="98" y="126"/>
                    </a:cubicBezTo>
                    <a:close/>
                    <a:moveTo>
                      <a:pt x="77" y="126"/>
                    </a:moveTo>
                    <a:cubicBezTo>
                      <a:pt x="77" y="128"/>
                      <a:pt x="76" y="131"/>
                      <a:pt x="76" y="133"/>
                    </a:cubicBezTo>
                    <a:cubicBezTo>
                      <a:pt x="81" y="133"/>
                      <a:pt x="87" y="133"/>
                      <a:pt x="92" y="133"/>
                    </a:cubicBezTo>
                    <a:cubicBezTo>
                      <a:pt x="93" y="131"/>
                      <a:pt x="93" y="128"/>
                      <a:pt x="93" y="126"/>
                    </a:cubicBezTo>
                    <a:cubicBezTo>
                      <a:pt x="88" y="126"/>
                      <a:pt x="83" y="126"/>
                      <a:pt x="77" y="126"/>
                    </a:cubicBezTo>
                    <a:close/>
                    <a:moveTo>
                      <a:pt x="57" y="126"/>
                    </a:moveTo>
                    <a:cubicBezTo>
                      <a:pt x="56" y="128"/>
                      <a:pt x="55" y="131"/>
                      <a:pt x="54" y="133"/>
                    </a:cubicBezTo>
                    <a:cubicBezTo>
                      <a:pt x="60" y="133"/>
                      <a:pt x="65" y="133"/>
                      <a:pt x="71" y="133"/>
                    </a:cubicBezTo>
                    <a:cubicBezTo>
                      <a:pt x="71" y="131"/>
                      <a:pt x="72" y="128"/>
                      <a:pt x="73" y="126"/>
                    </a:cubicBezTo>
                    <a:cubicBezTo>
                      <a:pt x="67" y="126"/>
                      <a:pt x="62" y="126"/>
                      <a:pt x="57" y="12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3593063" y="224205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输入文本内容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3593063" y="2562668"/>
              <a:ext cx="5965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</a:t>
              </a: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2633138" y="3506831"/>
              <a:ext cx="752912" cy="752912"/>
              <a:chOff x="2633138" y="3389397"/>
              <a:chExt cx="752912" cy="752912"/>
            </a:xfrm>
          </p:grpSpPr>
          <p:sp>
            <p:nvSpPr>
              <p:cNvPr id="17" name="椭圆 16"/>
              <p:cNvSpPr/>
              <p:nvPr/>
            </p:nvSpPr>
            <p:spPr>
              <a:xfrm>
                <a:off x="2633138" y="3389397"/>
                <a:ext cx="752912" cy="752912"/>
              </a:xfrm>
              <a:prstGeom prst="ellipse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8" name="Freeform 283"/>
              <p:cNvSpPr>
                <a:spLocks noEditPoints="1"/>
              </p:cNvSpPr>
              <p:nvPr/>
            </p:nvSpPr>
            <p:spPr bwMode="auto">
              <a:xfrm>
                <a:off x="2833493" y="3521638"/>
                <a:ext cx="352201" cy="488430"/>
              </a:xfrm>
              <a:custGeom>
                <a:avLst/>
                <a:gdLst>
                  <a:gd name="T0" fmla="*/ 6 w 45"/>
                  <a:gd name="T1" fmla="*/ 0 h 62"/>
                  <a:gd name="T2" fmla="*/ 39 w 45"/>
                  <a:gd name="T3" fmla="*/ 0 h 62"/>
                  <a:gd name="T4" fmla="*/ 45 w 45"/>
                  <a:gd name="T5" fmla="*/ 5 h 62"/>
                  <a:gd name="T6" fmla="*/ 45 w 45"/>
                  <a:gd name="T7" fmla="*/ 56 h 62"/>
                  <a:gd name="T8" fmla="*/ 39 w 45"/>
                  <a:gd name="T9" fmla="*/ 62 h 62"/>
                  <a:gd name="T10" fmla="*/ 6 w 45"/>
                  <a:gd name="T11" fmla="*/ 62 h 62"/>
                  <a:gd name="T12" fmla="*/ 0 w 45"/>
                  <a:gd name="T13" fmla="*/ 56 h 62"/>
                  <a:gd name="T14" fmla="*/ 0 w 45"/>
                  <a:gd name="T15" fmla="*/ 5 h 62"/>
                  <a:gd name="T16" fmla="*/ 6 w 45"/>
                  <a:gd name="T17" fmla="*/ 0 h 62"/>
                  <a:gd name="T18" fmla="*/ 20 w 45"/>
                  <a:gd name="T19" fmla="*/ 54 h 62"/>
                  <a:gd name="T20" fmla="*/ 20 w 45"/>
                  <a:gd name="T21" fmla="*/ 59 h 62"/>
                  <a:gd name="T22" fmla="*/ 25 w 45"/>
                  <a:gd name="T23" fmla="*/ 59 h 62"/>
                  <a:gd name="T24" fmla="*/ 25 w 45"/>
                  <a:gd name="T25" fmla="*/ 54 h 62"/>
                  <a:gd name="T26" fmla="*/ 20 w 45"/>
                  <a:gd name="T27" fmla="*/ 54 h 62"/>
                  <a:gd name="T28" fmla="*/ 15 w 45"/>
                  <a:gd name="T29" fmla="*/ 3 h 62"/>
                  <a:gd name="T30" fmla="*/ 15 w 45"/>
                  <a:gd name="T31" fmla="*/ 5 h 62"/>
                  <a:gd name="T32" fmla="*/ 29 w 45"/>
                  <a:gd name="T33" fmla="*/ 5 h 62"/>
                  <a:gd name="T34" fmla="*/ 29 w 45"/>
                  <a:gd name="T35" fmla="*/ 3 h 62"/>
                  <a:gd name="T36" fmla="*/ 15 w 45"/>
                  <a:gd name="T37" fmla="*/ 3 h 62"/>
                  <a:gd name="T38" fmla="*/ 5 w 45"/>
                  <a:gd name="T39" fmla="*/ 8 h 62"/>
                  <a:gd name="T40" fmla="*/ 5 w 45"/>
                  <a:gd name="T41" fmla="*/ 51 h 62"/>
                  <a:gd name="T42" fmla="*/ 40 w 45"/>
                  <a:gd name="T43" fmla="*/ 51 h 62"/>
                  <a:gd name="T44" fmla="*/ 40 w 45"/>
                  <a:gd name="T45" fmla="*/ 8 h 62"/>
                  <a:gd name="T46" fmla="*/ 5 w 45"/>
                  <a:gd name="T47" fmla="*/ 8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5" h="62">
                    <a:moveTo>
                      <a:pt x="6" y="0"/>
                    </a:moveTo>
                    <a:cubicBezTo>
                      <a:pt x="39" y="0"/>
                      <a:pt x="39" y="0"/>
                      <a:pt x="39" y="0"/>
                    </a:cubicBezTo>
                    <a:cubicBezTo>
                      <a:pt x="42" y="0"/>
                      <a:pt x="45" y="2"/>
                      <a:pt x="45" y="5"/>
                    </a:cubicBezTo>
                    <a:cubicBezTo>
                      <a:pt x="45" y="56"/>
                      <a:pt x="45" y="56"/>
                      <a:pt x="45" y="56"/>
                    </a:cubicBezTo>
                    <a:cubicBezTo>
                      <a:pt x="45" y="59"/>
                      <a:pt x="42" y="62"/>
                      <a:pt x="39" y="62"/>
                    </a:cubicBezTo>
                    <a:cubicBezTo>
                      <a:pt x="6" y="62"/>
                      <a:pt x="6" y="62"/>
                      <a:pt x="6" y="62"/>
                    </a:cubicBezTo>
                    <a:cubicBezTo>
                      <a:pt x="2" y="62"/>
                      <a:pt x="0" y="59"/>
                      <a:pt x="0" y="5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6" y="0"/>
                    </a:cubicBezTo>
                    <a:close/>
                    <a:moveTo>
                      <a:pt x="20" y="54"/>
                    </a:moveTo>
                    <a:cubicBezTo>
                      <a:pt x="20" y="59"/>
                      <a:pt x="20" y="59"/>
                      <a:pt x="20" y="59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5" y="54"/>
                      <a:pt x="25" y="54"/>
                      <a:pt x="25" y="54"/>
                    </a:cubicBezTo>
                    <a:cubicBezTo>
                      <a:pt x="20" y="54"/>
                      <a:pt x="20" y="54"/>
                      <a:pt x="20" y="54"/>
                    </a:cubicBezTo>
                    <a:close/>
                    <a:moveTo>
                      <a:pt x="15" y="3"/>
                    </a:moveTo>
                    <a:cubicBezTo>
                      <a:pt x="15" y="5"/>
                      <a:pt x="15" y="5"/>
                      <a:pt x="15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15" y="3"/>
                      <a:pt x="15" y="3"/>
                      <a:pt x="15" y="3"/>
                    </a:cubicBezTo>
                    <a:close/>
                    <a:moveTo>
                      <a:pt x="5" y="8"/>
                    </a:moveTo>
                    <a:cubicBezTo>
                      <a:pt x="5" y="51"/>
                      <a:pt x="5" y="51"/>
                      <a:pt x="5" y="51"/>
                    </a:cubicBezTo>
                    <a:cubicBezTo>
                      <a:pt x="40" y="51"/>
                      <a:pt x="40" y="51"/>
                      <a:pt x="40" y="51"/>
                    </a:cubicBezTo>
                    <a:cubicBezTo>
                      <a:pt x="40" y="8"/>
                      <a:pt x="40" y="8"/>
                      <a:pt x="40" y="8"/>
                    </a:cubicBezTo>
                    <a:lnTo>
                      <a:pt x="5" y="8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3593063" y="3389396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输入文本内容</a:t>
              </a: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2633138" y="4652092"/>
              <a:ext cx="752912" cy="752912"/>
              <a:chOff x="2633138" y="4612047"/>
              <a:chExt cx="752912" cy="752912"/>
            </a:xfrm>
          </p:grpSpPr>
          <p:sp>
            <p:nvSpPr>
              <p:cNvPr id="23" name="椭圆 22"/>
              <p:cNvSpPr/>
              <p:nvPr/>
            </p:nvSpPr>
            <p:spPr>
              <a:xfrm>
                <a:off x="2633138" y="4612047"/>
                <a:ext cx="752912" cy="752912"/>
              </a:xfrm>
              <a:prstGeom prst="ellipse">
                <a:avLst/>
              </a:prstGeom>
              <a:solidFill>
                <a:srgbClr val="00C7E1">
                  <a:alpha val="6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5"/>
              <p:cNvSpPr>
                <a:spLocks noEditPoints="1"/>
              </p:cNvSpPr>
              <p:nvPr/>
            </p:nvSpPr>
            <p:spPr bwMode="auto">
              <a:xfrm>
                <a:off x="2840151" y="4720693"/>
                <a:ext cx="338886" cy="535620"/>
              </a:xfrm>
              <a:custGeom>
                <a:avLst/>
                <a:gdLst>
                  <a:gd name="T0" fmla="*/ 107 w 126"/>
                  <a:gd name="T1" fmla="*/ 19 h 199"/>
                  <a:gd name="T2" fmla="*/ 117 w 126"/>
                  <a:gd name="T3" fmla="*/ 95 h 199"/>
                  <a:gd name="T4" fmla="*/ 97 w 126"/>
                  <a:gd name="T5" fmla="*/ 123 h 199"/>
                  <a:gd name="T6" fmla="*/ 104 w 126"/>
                  <a:gd name="T7" fmla="*/ 122 h 199"/>
                  <a:gd name="T8" fmla="*/ 108 w 126"/>
                  <a:gd name="T9" fmla="*/ 137 h 199"/>
                  <a:gd name="T10" fmla="*/ 105 w 126"/>
                  <a:gd name="T11" fmla="*/ 149 h 199"/>
                  <a:gd name="T12" fmla="*/ 108 w 126"/>
                  <a:gd name="T13" fmla="*/ 161 h 199"/>
                  <a:gd name="T14" fmla="*/ 104 w 126"/>
                  <a:gd name="T15" fmla="*/ 175 h 199"/>
                  <a:gd name="T16" fmla="*/ 29 w 126"/>
                  <a:gd name="T17" fmla="*/ 181 h 199"/>
                  <a:gd name="T18" fmla="*/ 22 w 126"/>
                  <a:gd name="T19" fmla="*/ 177 h 199"/>
                  <a:gd name="T20" fmla="*/ 22 w 126"/>
                  <a:gd name="T21" fmla="*/ 156 h 199"/>
                  <a:gd name="T22" fmla="*/ 22 w 126"/>
                  <a:gd name="T23" fmla="*/ 153 h 199"/>
                  <a:gd name="T24" fmla="*/ 22 w 126"/>
                  <a:gd name="T25" fmla="*/ 132 h 199"/>
                  <a:gd name="T26" fmla="*/ 28 w 126"/>
                  <a:gd name="T27" fmla="*/ 129 h 199"/>
                  <a:gd name="T28" fmla="*/ 31 w 126"/>
                  <a:gd name="T29" fmla="*/ 117 h 199"/>
                  <a:gd name="T30" fmla="*/ 0 w 126"/>
                  <a:gd name="T31" fmla="*/ 63 h 199"/>
                  <a:gd name="T32" fmla="*/ 63 w 126"/>
                  <a:gd name="T33" fmla="*/ 0 h 199"/>
                  <a:gd name="T34" fmla="*/ 52 w 126"/>
                  <a:gd name="T35" fmla="*/ 76 h 199"/>
                  <a:gd name="T36" fmla="*/ 57 w 126"/>
                  <a:gd name="T37" fmla="*/ 73 h 199"/>
                  <a:gd name="T38" fmla="*/ 63 w 126"/>
                  <a:gd name="T39" fmla="*/ 76 h 199"/>
                  <a:gd name="T40" fmla="*/ 68 w 126"/>
                  <a:gd name="T41" fmla="*/ 73 h 199"/>
                  <a:gd name="T42" fmla="*/ 74 w 126"/>
                  <a:gd name="T43" fmla="*/ 76 h 199"/>
                  <a:gd name="T44" fmla="*/ 81 w 126"/>
                  <a:gd name="T45" fmla="*/ 71 h 199"/>
                  <a:gd name="T46" fmla="*/ 73 w 126"/>
                  <a:gd name="T47" fmla="*/ 96 h 199"/>
                  <a:gd name="T48" fmla="*/ 84 w 126"/>
                  <a:gd name="T49" fmla="*/ 124 h 199"/>
                  <a:gd name="T50" fmla="*/ 84 w 126"/>
                  <a:gd name="T51" fmla="*/ 109 h 199"/>
                  <a:gd name="T52" fmla="*/ 106 w 126"/>
                  <a:gd name="T53" fmla="*/ 88 h 199"/>
                  <a:gd name="T54" fmla="*/ 98 w 126"/>
                  <a:gd name="T55" fmla="*/ 28 h 199"/>
                  <a:gd name="T56" fmla="*/ 28 w 126"/>
                  <a:gd name="T57" fmla="*/ 28 h 199"/>
                  <a:gd name="T58" fmla="*/ 20 w 126"/>
                  <a:gd name="T59" fmla="*/ 89 h 199"/>
                  <a:gd name="T60" fmla="*/ 44 w 126"/>
                  <a:gd name="T61" fmla="*/ 109 h 199"/>
                  <a:gd name="T62" fmla="*/ 44 w 126"/>
                  <a:gd name="T63" fmla="*/ 125 h 199"/>
                  <a:gd name="T64" fmla="*/ 55 w 126"/>
                  <a:gd name="T65" fmla="*/ 96 h 199"/>
                  <a:gd name="T66" fmla="*/ 47 w 126"/>
                  <a:gd name="T67" fmla="*/ 71 h 199"/>
                  <a:gd name="T68" fmla="*/ 76 w 126"/>
                  <a:gd name="T69" fmla="*/ 79 h 199"/>
                  <a:gd name="T70" fmla="*/ 68 w 126"/>
                  <a:gd name="T71" fmla="*/ 78 h 199"/>
                  <a:gd name="T72" fmla="*/ 57 w 126"/>
                  <a:gd name="T73" fmla="*/ 78 h 199"/>
                  <a:gd name="T74" fmla="*/ 52 w 126"/>
                  <a:gd name="T75" fmla="*/ 79 h 199"/>
                  <a:gd name="T76" fmla="*/ 61 w 126"/>
                  <a:gd name="T77" fmla="*/ 94 h 199"/>
                  <a:gd name="T78" fmla="*/ 61 w 126"/>
                  <a:gd name="T79" fmla="*/ 125 h 199"/>
                  <a:gd name="T80" fmla="*/ 66 w 126"/>
                  <a:gd name="T81" fmla="*/ 95 h 199"/>
                  <a:gd name="T82" fmla="*/ 67 w 126"/>
                  <a:gd name="T83" fmla="*/ 93 h 199"/>
                  <a:gd name="T84" fmla="*/ 82 w 126"/>
                  <a:gd name="T85" fmla="*/ 180 h 199"/>
                  <a:gd name="T86" fmla="*/ 64 w 126"/>
                  <a:gd name="T87" fmla="*/ 199 h 199"/>
                  <a:gd name="T88" fmla="*/ 82 w 126"/>
                  <a:gd name="T89" fmla="*/ 180 h 199"/>
                  <a:gd name="T90" fmla="*/ 33 w 126"/>
                  <a:gd name="T91" fmla="*/ 165 h 199"/>
                  <a:gd name="T92" fmla="*/ 33 w 126"/>
                  <a:gd name="T93" fmla="*/ 168 h 199"/>
                  <a:gd name="T94" fmla="*/ 95 w 126"/>
                  <a:gd name="T95" fmla="*/ 161 h 199"/>
                  <a:gd name="T96" fmla="*/ 95 w 126"/>
                  <a:gd name="T97" fmla="*/ 136 h 199"/>
                  <a:gd name="T98" fmla="*/ 33 w 126"/>
                  <a:gd name="T99" fmla="*/ 143 h 199"/>
                  <a:gd name="T100" fmla="*/ 95 w 126"/>
                  <a:gd name="T101" fmla="*/ 139 h 199"/>
                  <a:gd name="T102" fmla="*/ 95 w 126"/>
                  <a:gd name="T103" fmla="*/ 136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6" h="199">
                    <a:moveTo>
                      <a:pt x="63" y="0"/>
                    </a:moveTo>
                    <a:cubicBezTo>
                      <a:pt x="80" y="0"/>
                      <a:pt x="96" y="7"/>
                      <a:pt x="107" y="19"/>
                    </a:cubicBezTo>
                    <a:cubicBezTo>
                      <a:pt x="119" y="30"/>
                      <a:pt x="126" y="46"/>
                      <a:pt x="126" y="63"/>
                    </a:cubicBezTo>
                    <a:cubicBezTo>
                      <a:pt x="126" y="75"/>
                      <a:pt x="123" y="86"/>
                      <a:pt x="117" y="95"/>
                    </a:cubicBezTo>
                    <a:cubicBezTo>
                      <a:pt x="112" y="104"/>
                      <a:pt x="105" y="111"/>
                      <a:pt x="97" y="116"/>
                    </a:cubicBezTo>
                    <a:cubicBezTo>
                      <a:pt x="97" y="123"/>
                      <a:pt x="97" y="123"/>
                      <a:pt x="97" y="123"/>
                    </a:cubicBezTo>
                    <a:cubicBezTo>
                      <a:pt x="99" y="122"/>
                      <a:pt x="99" y="122"/>
                      <a:pt x="99" y="122"/>
                    </a:cubicBezTo>
                    <a:cubicBezTo>
                      <a:pt x="104" y="122"/>
                      <a:pt x="104" y="122"/>
                      <a:pt x="104" y="122"/>
                    </a:cubicBezTo>
                    <a:cubicBezTo>
                      <a:pt x="106" y="126"/>
                      <a:pt x="106" y="126"/>
                      <a:pt x="106" y="126"/>
                    </a:cubicBezTo>
                    <a:cubicBezTo>
                      <a:pt x="107" y="130"/>
                      <a:pt x="108" y="134"/>
                      <a:pt x="108" y="137"/>
                    </a:cubicBezTo>
                    <a:cubicBezTo>
                      <a:pt x="108" y="141"/>
                      <a:pt x="107" y="144"/>
                      <a:pt x="106" y="148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06" y="150"/>
                      <a:pt x="106" y="150"/>
                      <a:pt x="106" y="150"/>
                    </a:cubicBezTo>
                    <a:cubicBezTo>
                      <a:pt x="107" y="154"/>
                      <a:pt x="108" y="157"/>
                      <a:pt x="108" y="161"/>
                    </a:cubicBezTo>
                    <a:cubicBezTo>
                      <a:pt x="108" y="164"/>
                      <a:pt x="107" y="168"/>
                      <a:pt x="106" y="171"/>
                    </a:cubicBezTo>
                    <a:cubicBezTo>
                      <a:pt x="104" y="175"/>
                      <a:pt x="104" y="175"/>
                      <a:pt x="104" y="175"/>
                    </a:cubicBezTo>
                    <a:cubicBezTo>
                      <a:pt x="100" y="175"/>
                      <a:pt x="100" y="175"/>
                      <a:pt x="100" y="175"/>
                    </a:cubicBezTo>
                    <a:cubicBezTo>
                      <a:pt x="29" y="181"/>
                      <a:pt x="29" y="181"/>
                      <a:pt x="29" y="181"/>
                    </a:cubicBezTo>
                    <a:cubicBezTo>
                      <a:pt x="24" y="182"/>
                      <a:pt x="24" y="182"/>
                      <a:pt x="24" y="182"/>
                    </a:cubicBezTo>
                    <a:cubicBezTo>
                      <a:pt x="22" y="177"/>
                      <a:pt x="22" y="177"/>
                      <a:pt x="22" y="177"/>
                    </a:cubicBezTo>
                    <a:cubicBezTo>
                      <a:pt x="21" y="174"/>
                      <a:pt x="20" y="171"/>
                      <a:pt x="20" y="167"/>
                    </a:cubicBezTo>
                    <a:cubicBezTo>
                      <a:pt x="20" y="164"/>
                      <a:pt x="21" y="160"/>
                      <a:pt x="22" y="156"/>
                    </a:cubicBezTo>
                    <a:cubicBezTo>
                      <a:pt x="23" y="155"/>
                      <a:pt x="23" y="155"/>
                      <a:pt x="23" y="155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1" y="150"/>
                      <a:pt x="20" y="147"/>
                      <a:pt x="20" y="144"/>
                    </a:cubicBezTo>
                    <a:cubicBezTo>
                      <a:pt x="20" y="140"/>
                      <a:pt x="21" y="136"/>
                      <a:pt x="22" y="132"/>
                    </a:cubicBezTo>
                    <a:cubicBezTo>
                      <a:pt x="24" y="129"/>
                      <a:pt x="24" y="129"/>
                      <a:pt x="24" y="129"/>
                    </a:cubicBezTo>
                    <a:cubicBezTo>
                      <a:pt x="28" y="129"/>
                      <a:pt x="28" y="129"/>
                      <a:pt x="28" y="129"/>
                    </a:cubicBezTo>
                    <a:cubicBezTo>
                      <a:pt x="31" y="129"/>
                      <a:pt x="31" y="129"/>
                      <a:pt x="31" y="129"/>
                    </a:cubicBezTo>
                    <a:cubicBezTo>
                      <a:pt x="31" y="117"/>
                      <a:pt x="31" y="117"/>
                      <a:pt x="31" y="117"/>
                    </a:cubicBezTo>
                    <a:cubicBezTo>
                      <a:pt x="22" y="112"/>
                      <a:pt x="15" y="104"/>
                      <a:pt x="9" y="96"/>
                    </a:cubicBezTo>
                    <a:cubicBezTo>
                      <a:pt x="3" y="86"/>
                      <a:pt x="0" y="75"/>
                      <a:pt x="0" y="63"/>
                    </a:cubicBezTo>
                    <a:cubicBezTo>
                      <a:pt x="0" y="46"/>
                      <a:pt x="7" y="30"/>
                      <a:pt x="19" y="19"/>
                    </a:cubicBezTo>
                    <a:cubicBezTo>
                      <a:pt x="30" y="7"/>
                      <a:pt x="46" y="0"/>
                      <a:pt x="63" y="0"/>
                    </a:cubicBezTo>
                    <a:close/>
                    <a:moveTo>
                      <a:pt x="49" y="75"/>
                    </a:moveTo>
                    <a:cubicBezTo>
                      <a:pt x="50" y="76"/>
                      <a:pt x="51" y="76"/>
                      <a:pt x="52" y="76"/>
                    </a:cubicBezTo>
                    <a:cubicBezTo>
                      <a:pt x="54" y="76"/>
                      <a:pt x="55" y="75"/>
                      <a:pt x="56" y="74"/>
                    </a:cubicBezTo>
                    <a:cubicBezTo>
                      <a:pt x="57" y="73"/>
                      <a:pt x="57" y="73"/>
                      <a:pt x="57" y="73"/>
                    </a:cubicBezTo>
                    <a:cubicBezTo>
                      <a:pt x="58" y="74"/>
                      <a:pt x="58" y="74"/>
                      <a:pt x="58" y="74"/>
                    </a:cubicBezTo>
                    <a:cubicBezTo>
                      <a:pt x="60" y="76"/>
                      <a:pt x="61" y="76"/>
                      <a:pt x="63" y="76"/>
                    </a:cubicBezTo>
                    <a:cubicBezTo>
                      <a:pt x="64" y="76"/>
                      <a:pt x="65" y="76"/>
                      <a:pt x="67" y="74"/>
                    </a:cubicBezTo>
                    <a:cubicBezTo>
                      <a:pt x="68" y="73"/>
                      <a:pt x="68" y="73"/>
                      <a:pt x="68" y="73"/>
                    </a:cubicBezTo>
                    <a:cubicBezTo>
                      <a:pt x="69" y="74"/>
                      <a:pt x="69" y="74"/>
                      <a:pt x="69" y="74"/>
                    </a:cubicBezTo>
                    <a:cubicBezTo>
                      <a:pt x="71" y="76"/>
                      <a:pt x="72" y="76"/>
                      <a:pt x="74" y="76"/>
                    </a:cubicBezTo>
                    <a:cubicBezTo>
                      <a:pt x="76" y="76"/>
                      <a:pt x="77" y="75"/>
                      <a:pt x="79" y="75"/>
                    </a:cubicBezTo>
                    <a:cubicBezTo>
                      <a:pt x="81" y="71"/>
                      <a:pt x="81" y="71"/>
                      <a:pt x="81" y="71"/>
                    </a:cubicBezTo>
                    <a:cubicBezTo>
                      <a:pt x="87" y="74"/>
                      <a:pt x="87" y="74"/>
                      <a:pt x="87" y="74"/>
                    </a:cubicBezTo>
                    <a:cubicBezTo>
                      <a:pt x="73" y="96"/>
                      <a:pt x="73" y="96"/>
                      <a:pt x="73" y="96"/>
                    </a:cubicBezTo>
                    <a:cubicBezTo>
                      <a:pt x="73" y="125"/>
                      <a:pt x="73" y="125"/>
                      <a:pt x="73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12"/>
                      <a:pt x="84" y="112"/>
                      <a:pt x="84" y="112"/>
                    </a:cubicBezTo>
                    <a:cubicBezTo>
                      <a:pt x="84" y="109"/>
                      <a:pt x="84" y="109"/>
                      <a:pt x="84" y="109"/>
                    </a:cubicBezTo>
                    <a:cubicBezTo>
                      <a:pt x="87" y="107"/>
                      <a:pt x="87" y="107"/>
                      <a:pt x="87" y="107"/>
                    </a:cubicBezTo>
                    <a:cubicBezTo>
                      <a:pt x="95" y="102"/>
                      <a:pt x="101" y="96"/>
                      <a:pt x="106" y="88"/>
                    </a:cubicBezTo>
                    <a:cubicBezTo>
                      <a:pt x="110" y="81"/>
                      <a:pt x="113" y="72"/>
                      <a:pt x="113" y="63"/>
                    </a:cubicBezTo>
                    <a:cubicBezTo>
                      <a:pt x="113" y="49"/>
                      <a:pt x="107" y="37"/>
                      <a:pt x="98" y="28"/>
                    </a:cubicBezTo>
                    <a:cubicBezTo>
                      <a:pt x="89" y="19"/>
                      <a:pt x="77" y="13"/>
                      <a:pt x="63" y="13"/>
                    </a:cubicBezTo>
                    <a:cubicBezTo>
                      <a:pt x="49" y="13"/>
                      <a:pt x="37" y="19"/>
                      <a:pt x="28" y="28"/>
                    </a:cubicBezTo>
                    <a:cubicBezTo>
                      <a:pt x="19" y="37"/>
                      <a:pt x="13" y="49"/>
                      <a:pt x="13" y="63"/>
                    </a:cubicBezTo>
                    <a:cubicBezTo>
                      <a:pt x="13" y="73"/>
                      <a:pt x="16" y="81"/>
                      <a:pt x="20" y="89"/>
                    </a:cubicBezTo>
                    <a:cubicBezTo>
                      <a:pt x="25" y="97"/>
                      <a:pt x="32" y="103"/>
                      <a:pt x="40" y="107"/>
                    </a:cubicBezTo>
                    <a:cubicBezTo>
                      <a:pt x="44" y="109"/>
                      <a:pt x="44" y="109"/>
                      <a:pt x="44" y="109"/>
                    </a:cubicBezTo>
                    <a:cubicBezTo>
                      <a:pt x="44" y="113"/>
                      <a:pt x="44" y="113"/>
                      <a:pt x="44" y="113"/>
                    </a:cubicBezTo>
                    <a:cubicBezTo>
                      <a:pt x="44" y="125"/>
                      <a:pt x="44" y="125"/>
                      <a:pt x="44" y="125"/>
                    </a:cubicBezTo>
                    <a:cubicBezTo>
                      <a:pt x="55" y="125"/>
                      <a:pt x="55" y="125"/>
                      <a:pt x="55" y="125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41" y="74"/>
                      <a:pt x="41" y="74"/>
                      <a:pt x="41" y="74"/>
                    </a:cubicBezTo>
                    <a:cubicBezTo>
                      <a:pt x="47" y="71"/>
                      <a:pt x="47" y="71"/>
                      <a:pt x="47" y="71"/>
                    </a:cubicBezTo>
                    <a:cubicBezTo>
                      <a:pt x="49" y="75"/>
                      <a:pt x="49" y="75"/>
                      <a:pt x="49" y="75"/>
                    </a:cubicBezTo>
                    <a:close/>
                    <a:moveTo>
                      <a:pt x="76" y="79"/>
                    </a:moveTo>
                    <a:cubicBezTo>
                      <a:pt x="75" y="79"/>
                      <a:pt x="75" y="79"/>
                      <a:pt x="74" y="79"/>
                    </a:cubicBezTo>
                    <a:cubicBezTo>
                      <a:pt x="72" y="80"/>
                      <a:pt x="70" y="79"/>
                      <a:pt x="68" y="78"/>
                    </a:cubicBezTo>
                    <a:cubicBezTo>
                      <a:pt x="66" y="79"/>
                      <a:pt x="65" y="80"/>
                      <a:pt x="63" y="80"/>
                    </a:cubicBezTo>
                    <a:cubicBezTo>
                      <a:pt x="61" y="80"/>
                      <a:pt x="59" y="79"/>
                      <a:pt x="57" y="78"/>
                    </a:cubicBezTo>
                    <a:cubicBezTo>
                      <a:pt x="56" y="79"/>
                      <a:pt x="54" y="79"/>
                      <a:pt x="52" y="79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61" y="93"/>
                      <a:pt x="61" y="93"/>
                      <a:pt x="61" y="93"/>
                    </a:cubicBezTo>
                    <a:cubicBezTo>
                      <a:pt x="61" y="94"/>
                      <a:pt x="61" y="94"/>
                      <a:pt x="61" y="94"/>
                    </a:cubicBezTo>
                    <a:cubicBezTo>
                      <a:pt x="61" y="95"/>
                      <a:pt x="61" y="95"/>
                      <a:pt x="61" y="95"/>
                    </a:cubicBezTo>
                    <a:cubicBezTo>
                      <a:pt x="61" y="125"/>
                      <a:pt x="61" y="125"/>
                      <a:pt x="61" y="125"/>
                    </a:cubicBezTo>
                    <a:cubicBezTo>
                      <a:pt x="66" y="125"/>
                      <a:pt x="66" y="125"/>
                      <a:pt x="66" y="125"/>
                    </a:cubicBezTo>
                    <a:cubicBezTo>
                      <a:pt x="66" y="95"/>
                      <a:pt x="66" y="95"/>
                      <a:pt x="66" y="95"/>
                    </a:cubicBezTo>
                    <a:cubicBezTo>
                      <a:pt x="66" y="94"/>
                      <a:pt x="66" y="94"/>
                      <a:pt x="66" y="94"/>
                    </a:cubicBezTo>
                    <a:cubicBezTo>
                      <a:pt x="67" y="93"/>
                      <a:pt x="67" y="93"/>
                      <a:pt x="67" y="93"/>
                    </a:cubicBezTo>
                    <a:cubicBezTo>
                      <a:pt x="76" y="79"/>
                      <a:pt x="76" y="79"/>
                      <a:pt x="76" y="79"/>
                    </a:cubicBezTo>
                    <a:close/>
                    <a:moveTo>
                      <a:pt x="82" y="180"/>
                    </a:moveTo>
                    <a:cubicBezTo>
                      <a:pt x="46" y="184"/>
                      <a:pt x="46" y="184"/>
                      <a:pt x="46" y="184"/>
                    </a:cubicBezTo>
                    <a:cubicBezTo>
                      <a:pt x="47" y="192"/>
                      <a:pt x="54" y="199"/>
                      <a:pt x="64" y="199"/>
                    </a:cubicBezTo>
                    <a:cubicBezTo>
                      <a:pt x="74" y="199"/>
                      <a:pt x="82" y="191"/>
                      <a:pt x="82" y="181"/>
                    </a:cubicBezTo>
                    <a:cubicBezTo>
                      <a:pt x="82" y="181"/>
                      <a:pt x="82" y="181"/>
                      <a:pt x="82" y="180"/>
                    </a:cubicBezTo>
                    <a:close/>
                    <a:moveTo>
                      <a:pt x="95" y="159"/>
                    </a:moveTo>
                    <a:cubicBezTo>
                      <a:pt x="33" y="165"/>
                      <a:pt x="33" y="165"/>
                      <a:pt x="33" y="165"/>
                    </a:cubicBezTo>
                    <a:cubicBezTo>
                      <a:pt x="33" y="166"/>
                      <a:pt x="33" y="166"/>
                      <a:pt x="33" y="167"/>
                    </a:cubicBezTo>
                    <a:cubicBezTo>
                      <a:pt x="33" y="167"/>
                      <a:pt x="33" y="167"/>
                      <a:pt x="33" y="168"/>
                    </a:cubicBezTo>
                    <a:cubicBezTo>
                      <a:pt x="95" y="162"/>
                      <a:pt x="95" y="162"/>
                      <a:pt x="95" y="162"/>
                    </a:cubicBezTo>
                    <a:cubicBezTo>
                      <a:pt x="95" y="162"/>
                      <a:pt x="95" y="161"/>
                      <a:pt x="95" y="161"/>
                    </a:cubicBezTo>
                    <a:cubicBezTo>
                      <a:pt x="95" y="160"/>
                      <a:pt x="95" y="160"/>
                      <a:pt x="95" y="159"/>
                    </a:cubicBezTo>
                    <a:close/>
                    <a:moveTo>
                      <a:pt x="95" y="136"/>
                    </a:moveTo>
                    <a:cubicBezTo>
                      <a:pt x="33" y="141"/>
                      <a:pt x="33" y="141"/>
                      <a:pt x="33" y="141"/>
                    </a:cubicBezTo>
                    <a:cubicBezTo>
                      <a:pt x="33" y="142"/>
                      <a:pt x="33" y="143"/>
                      <a:pt x="33" y="143"/>
                    </a:cubicBezTo>
                    <a:cubicBezTo>
                      <a:pt x="33" y="144"/>
                      <a:pt x="33" y="144"/>
                      <a:pt x="33" y="144"/>
                    </a:cubicBezTo>
                    <a:cubicBezTo>
                      <a:pt x="95" y="139"/>
                      <a:pt x="95" y="139"/>
                      <a:pt x="95" y="139"/>
                    </a:cubicBezTo>
                    <a:cubicBezTo>
                      <a:pt x="95" y="138"/>
                      <a:pt x="95" y="138"/>
                      <a:pt x="95" y="137"/>
                    </a:cubicBezTo>
                    <a:cubicBezTo>
                      <a:pt x="95" y="137"/>
                      <a:pt x="95" y="136"/>
                      <a:pt x="95" y="13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6" name="文本框 25"/>
            <p:cNvSpPr txBox="1"/>
            <p:nvPr/>
          </p:nvSpPr>
          <p:spPr>
            <a:xfrm>
              <a:off x="3593064" y="461204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  <a:latin typeface="+mn-ea"/>
                </a:rPr>
                <a:t>输入文本内容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3593062" y="3758728"/>
              <a:ext cx="5965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3593062" y="4954788"/>
              <a:ext cx="596579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thoughtClick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here to add  you to the  </a:t>
              </a:r>
              <a:r>
                <a:rPr lang="en-US" altLang="zh-CN" sz="1200" dirty="0" err="1">
                  <a:solidFill>
                    <a:schemeClr val="bg1"/>
                  </a:solidFill>
                  <a:latin typeface="+mn-ea"/>
                </a:rPr>
                <a:t>center,of</a:t>
              </a: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 the  narrative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600718" y="361950"/>
            <a:ext cx="7409315" cy="795305"/>
            <a:chOff x="600718" y="361950"/>
            <a:chExt cx="7409315" cy="795305"/>
          </a:xfrm>
        </p:grpSpPr>
        <p:grpSp>
          <p:nvGrpSpPr>
            <p:cNvPr id="4" name="组合 3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5" name="椭圆 4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文本框 5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4181968" y="361950"/>
              <a:ext cx="3828065" cy="795305"/>
              <a:chOff x="4156537" y="958551"/>
              <a:chExt cx="2256816" cy="795305"/>
            </a:xfrm>
          </p:grpSpPr>
          <p:sp>
            <p:nvSpPr>
              <p:cNvPr id="8" name="文本框 8"/>
              <p:cNvSpPr txBox="1"/>
              <p:nvPr/>
            </p:nvSpPr>
            <p:spPr>
              <a:xfrm>
                <a:off x="4156538" y="958551"/>
                <a:ext cx="225681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28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在此输入你的标题</a:t>
                </a:r>
              </a:p>
            </p:txBody>
          </p:sp>
          <p:sp>
            <p:nvSpPr>
              <p:cNvPr id="9" name="文本框 8"/>
              <p:cNvSpPr txBox="1"/>
              <p:nvPr/>
            </p:nvSpPr>
            <p:spPr>
              <a:xfrm>
                <a:off x="4156537" y="1384524"/>
                <a:ext cx="225681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latin typeface="+mn-ea"/>
                    <a:cs typeface="+mn-ea"/>
                    <a:sym typeface="+mn-lt"/>
                  </a:rPr>
                  <a:t>Add </a:t>
                </a:r>
                <a:r>
                  <a:rPr kumimoji="1" lang="en-US" altLang="zh-CN" dirty="0">
                    <a:solidFill>
                      <a:schemeClr val="bg1"/>
                    </a:solidFill>
                    <a:latin typeface="+mn-ea"/>
                    <a:cs typeface="+mn-ea"/>
                    <a:sym typeface="+mn-lt"/>
                  </a:rPr>
                  <a:t>your big title here</a:t>
                </a:r>
                <a:endParaRPr kumimoji="1" lang="zh-CN" altLang="en-US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694637" y="2413328"/>
            <a:ext cx="8802726" cy="3194742"/>
            <a:chOff x="1694637" y="2442356"/>
            <a:chExt cx="8802726" cy="3194742"/>
          </a:xfrm>
        </p:grpSpPr>
        <p:sp>
          <p:nvSpPr>
            <p:cNvPr id="3" name="矩形 2"/>
            <p:cNvSpPr/>
            <p:nvPr/>
          </p:nvSpPr>
          <p:spPr>
            <a:xfrm>
              <a:off x="1694637" y="2442356"/>
              <a:ext cx="8500670" cy="1800967"/>
            </a:xfrm>
            <a:prstGeom prst="rect">
              <a:avLst/>
            </a:prstGeom>
            <a:blipFill dpi="0" rotWithShape="1">
              <a:blip r:embed="rId3"/>
              <a:srcRect/>
              <a:stretch>
                <a:fillRect t="-47000" r="-22000" b="-103000"/>
              </a:stretch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>
              <a:spLocks noChangeArrowheads="1"/>
            </p:cNvSpPr>
            <p:nvPr/>
          </p:nvSpPr>
          <p:spPr bwMode="auto">
            <a:xfrm>
              <a:off x="2210964" y="4502003"/>
              <a:ext cx="2299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800" dirty="0">
                  <a:solidFill>
                    <a:schemeClr val="bg1"/>
                  </a:solidFill>
                  <a:latin typeface="+mn-ea"/>
                  <a:ea typeface="+mn-ea"/>
                </a:rPr>
                <a:t>在此添加标题</a:t>
              </a:r>
            </a:p>
          </p:txBody>
        </p:sp>
        <p:sp>
          <p:nvSpPr>
            <p:cNvPr id="12" name="矩形 11"/>
            <p:cNvSpPr>
              <a:spLocks noChangeArrowheads="1"/>
            </p:cNvSpPr>
            <p:nvPr/>
          </p:nvSpPr>
          <p:spPr bwMode="auto">
            <a:xfrm>
              <a:off x="5203763" y="4502003"/>
              <a:ext cx="229904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在此添加标题</a:t>
              </a:r>
            </a:p>
          </p:txBody>
        </p:sp>
        <p:sp>
          <p:nvSpPr>
            <p:cNvPr id="13" name="矩形 12"/>
            <p:cNvSpPr>
              <a:spLocks noChangeArrowheads="1"/>
            </p:cNvSpPr>
            <p:nvPr/>
          </p:nvSpPr>
          <p:spPr bwMode="auto">
            <a:xfrm>
              <a:off x="8198318" y="4502003"/>
              <a:ext cx="229904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solidFill>
                    <a:schemeClr val="bg1"/>
                  </a:solidFill>
                  <a:latin typeface="+mn-ea"/>
                  <a:ea typeface="+mn-ea"/>
                </a:rPr>
                <a:t>在此添加标题</a:t>
              </a:r>
            </a:p>
          </p:txBody>
        </p:sp>
        <p:sp>
          <p:nvSpPr>
            <p:cNvPr id="14" name="TextBox 128"/>
            <p:cNvSpPr txBox="1">
              <a:spLocks noChangeArrowheads="1"/>
            </p:cNvSpPr>
            <p:nvPr/>
          </p:nvSpPr>
          <p:spPr bwMode="auto">
            <a:xfrm>
              <a:off x="1745536" y="4263644"/>
              <a:ext cx="59022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6000" dirty="0">
                  <a:solidFill>
                    <a:schemeClr val="bg1"/>
                  </a:solidFill>
                  <a:latin typeface="+mn-ea"/>
                  <a:ea typeface="+mn-ea"/>
                  <a:cs typeface="Kozuka Gothic Pr6N B" panose="020B0800000000000000" charset="-128"/>
                </a:rPr>
                <a:t>1</a:t>
              </a:r>
              <a:endParaRPr lang="zh-CN" altLang="en-US" sz="6000" dirty="0">
                <a:solidFill>
                  <a:schemeClr val="bg1"/>
                </a:solidFill>
                <a:latin typeface="+mn-ea"/>
                <a:ea typeface="+mn-ea"/>
                <a:cs typeface="Kozuka Gothic Pr6N B" panose="020B0800000000000000" charset="-128"/>
              </a:endParaRPr>
            </a:p>
          </p:txBody>
        </p:sp>
        <p:sp>
          <p:nvSpPr>
            <p:cNvPr id="15" name="TextBox 129"/>
            <p:cNvSpPr txBox="1">
              <a:spLocks noChangeArrowheads="1"/>
            </p:cNvSpPr>
            <p:nvPr/>
          </p:nvSpPr>
          <p:spPr bwMode="auto">
            <a:xfrm>
              <a:off x="4722527" y="4263644"/>
              <a:ext cx="59022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6000">
                  <a:solidFill>
                    <a:schemeClr val="bg1"/>
                  </a:solidFill>
                  <a:latin typeface="+mn-ea"/>
                  <a:ea typeface="+mn-ea"/>
                  <a:cs typeface="Kozuka Gothic Pr6N B" panose="020B0800000000000000" charset="-128"/>
                </a:rPr>
                <a:t>2</a:t>
              </a:r>
              <a:endParaRPr lang="zh-CN" altLang="en-US" sz="6000">
                <a:solidFill>
                  <a:schemeClr val="bg1"/>
                </a:solidFill>
                <a:latin typeface="+mn-ea"/>
                <a:ea typeface="+mn-ea"/>
                <a:cs typeface="Kozuka Gothic Pr6N B" panose="020B0800000000000000" charset="-128"/>
              </a:endParaRPr>
            </a:p>
          </p:txBody>
        </p:sp>
        <p:sp>
          <p:nvSpPr>
            <p:cNvPr id="16" name="TextBox 130"/>
            <p:cNvSpPr txBox="1">
              <a:spLocks noChangeArrowheads="1"/>
            </p:cNvSpPr>
            <p:nvPr/>
          </p:nvSpPr>
          <p:spPr bwMode="auto">
            <a:xfrm>
              <a:off x="7708300" y="4263644"/>
              <a:ext cx="590226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zh-CN" sz="6000">
                  <a:solidFill>
                    <a:schemeClr val="bg1"/>
                  </a:solidFill>
                  <a:latin typeface="+mn-ea"/>
                  <a:ea typeface="+mn-ea"/>
                  <a:cs typeface="Kozuka Gothic Pr6N B" panose="020B0800000000000000" charset="-128"/>
                </a:rPr>
                <a:t>3</a:t>
              </a:r>
              <a:endParaRPr lang="zh-CN" altLang="en-US" sz="6000">
                <a:solidFill>
                  <a:schemeClr val="bg1"/>
                </a:solidFill>
                <a:latin typeface="+mn-ea"/>
                <a:ea typeface="+mn-ea"/>
                <a:cs typeface="Kozuka Gothic Pr6N B" panose="020B0800000000000000" charset="-128"/>
              </a:endParaRPr>
            </a:p>
          </p:txBody>
        </p:sp>
        <p:sp>
          <p:nvSpPr>
            <p:cNvPr id="17" name="矩形 21"/>
            <p:cNvSpPr>
              <a:spLocks noChangeArrowheads="1"/>
            </p:cNvSpPr>
            <p:nvPr/>
          </p:nvSpPr>
          <p:spPr bwMode="auto">
            <a:xfrm>
              <a:off x="2210964" y="4871335"/>
              <a:ext cx="2037351" cy="76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矩形 22"/>
            <p:cNvSpPr>
              <a:spLocks noChangeArrowheads="1"/>
            </p:cNvSpPr>
            <p:nvPr/>
          </p:nvSpPr>
          <p:spPr bwMode="auto">
            <a:xfrm>
              <a:off x="5203763" y="4871334"/>
              <a:ext cx="2039108" cy="76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矩形 23"/>
            <p:cNvSpPr>
              <a:spLocks noChangeArrowheads="1"/>
            </p:cNvSpPr>
            <p:nvPr/>
          </p:nvSpPr>
          <p:spPr bwMode="auto">
            <a:xfrm>
              <a:off x="8198318" y="4871333"/>
              <a:ext cx="2037351" cy="76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>
                <a:buNone/>
              </a:pPr>
              <a:r>
                <a:rPr lang="en-US" altLang="zh-CN" sz="1200" dirty="0">
                  <a:solidFill>
                    <a:schemeClr val="bg1"/>
                  </a:solidFill>
                  <a:latin typeface="+mn-ea"/>
                </a:rPr>
                <a:t>Click here to add  you to the  of the  narrative thought</a:t>
              </a:r>
            </a:p>
            <a:p>
              <a:pPr>
                <a:lnSpc>
                  <a:spcPct val="120000"/>
                </a:lnSpc>
                <a:spcBef>
                  <a:spcPct val="0"/>
                </a:spcBef>
                <a:buFontTx/>
                <a:buNone/>
              </a:pPr>
              <a:endPara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00718" y="361950"/>
            <a:ext cx="8782768" cy="3697270"/>
            <a:chOff x="600718" y="361950"/>
            <a:chExt cx="8782768" cy="3697270"/>
          </a:xfrm>
        </p:grpSpPr>
        <p:grpSp>
          <p:nvGrpSpPr>
            <p:cNvPr id="12" name="组合 11"/>
            <p:cNvGrpSpPr/>
            <p:nvPr/>
          </p:nvGrpSpPr>
          <p:grpSpPr>
            <a:xfrm>
              <a:off x="2937810" y="2519979"/>
              <a:ext cx="6445676" cy="1539241"/>
              <a:chOff x="2828953" y="2519979"/>
              <a:chExt cx="6445676" cy="1539241"/>
            </a:xfrm>
          </p:grpSpPr>
          <p:sp>
            <p:nvSpPr>
              <p:cNvPr id="4" name="文本框 4"/>
              <p:cNvSpPr txBox="1"/>
              <p:nvPr/>
            </p:nvSpPr>
            <p:spPr>
              <a:xfrm>
                <a:off x="4585333" y="3424634"/>
                <a:ext cx="468929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dist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en-US" altLang="zh-CN" sz="240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</a:t>
                </a:r>
                <a:r>
                  <a:rPr kumimoji="1"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your big title here</a:t>
                </a:r>
                <a:endParaRPr kumimoji="1" lang="zh-CN" altLang="en-US" sz="240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文本框 8"/>
              <p:cNvSpPr txBox="1"/>
              <p:nvPr/>
            </p:nvSpPr>
            <p:spPr>
              <a:xfrm>
                <a:off x="4585333" y="2655193"/>
                <a:ext cx="468929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1" lang="zh-CN" alt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在此输入你的标题</a:t>
                </a:r>
              </a:p>
            </p:txBody>
          </p:sp>
          <p:cxnSp>
            <p:nvCxnSpPr>
              <p:cNvPr id="6" name="直接连接符 5"/>
              <p:cNvCxnSpPr/>
              <p:nvPr/>
            </p:nvCxnSpPr>
            <p:spPr>
              <a:xfrm>
                <a:off x="4416441" y="2757714"/>
                <a:ext cx="0" cy="1128585"/>
              </a:xfrm>
              <a:prstGeom prst="line">
                <a:avLst/>
              </a:prstGeom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组合 6"/>
              <p:cNvGrpSpPr/>
              <p:nvPr/>
            </p:nvGrpSpPr>
            <p:grpSpPr>
              <a:xfrm>
                <a:off x="2828953" y="2519979"/>
                <a:ext cx="1345587" cy="1539241"/>
                <a:chOff x="2644791" y="2350267"/>
                <a:chExt cx="1520272" cy="1739066"/>
              </a:xfrm>
            </p:grpSpPr>
            <p:sp>
              <p:nvSpPr>
                <p:cNvPr id="8" name="椭圆 7"/>
                <p:cNvSpPr/>
                <p:nvPr/>
              </p:nvSpPr>
              <p:spPr>
                <a:xfrm>
                  <a:off x="2644792" y="2457549"/>
                  <a:ext cx="1456676" cy="1456676"/>
                </a:xfrm>
                <a:prstGeom prst="ellipse">
                  <a:avLst/>
                </a:prstGeom>
                <a:solidFill>
                  <a:srgbClr val="00C7E1">
                    <a:alpha val="65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r>
                    <a:rPr lang="en-US" altLang="zh-CN" sz="8000" dirty="0">
                      <a:latin typeface="Century Gothic" panose="020B0502020202020204" pitchFamily="34" charset="0"/>
                      <a:ea typeface="+mj-ea"/>
                    </a:rPr>
                    <a:t>2</a:t>
                  </a:r>
                  <a:endParaRPr lang="zh-CN" altLang="en-US" sz="8000" dirty="0">
                    <a:latin typeface="Century Gothic" panose="020B0502020202020204" pitchFamily="34" charset="0"/>
                    <a:ea typeface="+mj-ea"/>
                  </a:endParaRPr>
                </a:p>
              </p:txBody>
            </p:sp>
            <p:sp>
              <p:nvSpPr>
                <p:cNvPr id="10" name="椭圆 9"/>
                <p:cNvSpPr/>
                <p:nvPr/>
              </p:nvSpPr>
              <p:spPr>
                <a:xfrm>
                  <a:off x="3758995" y="3683265"/>
                  <a:ext cx="406068" cy="406068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椭圆 10"/>
                <p:cNvSpPr/>
                <p:nvPr/>
              </p:nvSpPr>
              <p:spPr>
                <a:xfrm>
                  <a:off x="2644791" y="2350267"/>
                  <a:ext cx="255468" cy="255468"/>
                </a:xfrm>
                <a:prstGeom prst="ellipse">
                  <a:avLst/>
                </a:prstGeom>
                <a:solidFill>
                  <a:schemeClr val="accent1">
                    <a:alpha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noAutofit/>
                </a:bodyPr>
                <a:lstStyle/>
                <a:p>
                  <a:pPr algn="ctr"/>
                  <a:endParaRPr lang="zh-CN" altLang="en-US"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13" name="组合 12"/>
            <p:cNvGrpSpPr/>
            <p:nvPr/>
          </p:nvGrpSpPr>
          <p:grpSpPr>
            <a:xfrm>
              <a:off x="600718" y="361950"/>
              <a:ext cx="638502" cy="453771"/>
              <a:chOff x="8956929" y="361950"/>
              <a:chExt cx="638502" cy="453771"/>
            </a:xfrm>
          </p:grpSpPr>
          <p:sp>
            <p:nvSpPr>
              <p:cNvPr id="14" name="椭圆 13"/>
              <p:cNvSpPr/>
              <p:nvPr/>
            </p:nvSpPr>
            <p:spPr>
              <a:xfrm>
                <a:off x="8956929" y="361950"/>
                <a:ext cx="453771" cy="453771"/>
              </a:xfrm>
              <a:prstGeom prst="ellipse">
                <a:avLst/>
              </a:prstGeom>
              <a:solidFill>
                <a:srgbClr val="00C7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/>
              <p:cNvSpPr txBox="1"/>
              <p:nvPr/>
            </p:nvSpPr>
            <p:spPr>
              <a:xfrm>
                <a:off x="9410700" y="434947"/>
                <a:ext cx="1847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zh-CN" altLang="en-US" sz="1400" spc="3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5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09270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1387</Words>
  <Application>Microsoft Office PowerPoint</Application>
  <PresentationFormat>宽屏</PresentationFormat>
  <Paragraphs>269</Paragraphs>
  <Slides>24</Slides>
  <Notes>24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4" baseType="lpstr">
      <vt:lpstr>等线</vt:lpstr>
      <vt:lpstr>等线 Light</vt:lpstr>
      <vt:lpstr>方正姚体</vt:lpstr>
      <vt:lpstr>微软雅黑</vt:lpstr>
      <vt:lpstr>Arial</vt:lpstr>
      <vt:lpstr>Calibri</vt:lpstr>
      <vt:lpstr>Century Gothic</vt:lpstr>
      <vt:lpstr>Impact</vt:lpstr>
      <vt:lpstr>Segoe UI Light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092701</dc:title>
  <dc:creator>龙时富</dc:creator>
  <cp:lastModifiedBy>天 下</cp:lastModifiedBy>
  <cp:revision>27</cp:revision>
  <dcterms:created xsi:type="dcterms:W3CDTF">2017-09-26T06:52:00Z</dcterms:created>
  <dcterms:modified xsi:type="dcterms:W3CDTF">2021-01-06T00:38:32Z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