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69" r:id="rId17"/>
    <p:sldId id="270" r:id="rId18"/>
    <p:sldId id="271" r:id="rId19"/>
    <p:sldId id="273" r:id="rId20"/>
    <p:sldId id="275" r:id="rId21"/>
    <p:sldId id="274" r:id="rId22"/>
    <p:sldId id="276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363E"/>
    <a:srgbClr val="C7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2974" autoAdjust="0"/>
  </p:normalViewPr>
  <p:slideViewPr>
    <p:cSldViewPr snapToGrid="0">
      <p:cViewPr varScale="1">
        <p:scale>
          <a:sx n="82" d="100"/>
          <a:sy n="82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FF440FE4-7CCD-41CB-981E-8E21CE79F6DA}" type="datetimeFigureOut">
              <a:rPr lang="zh-CN" altLang="en-US" smtClean="0"/>
              <a:t>2021/1/4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27469096-6557-46E7-81FA-33B695DD702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72AF19C-8B6C-457B-8C63-E644CE4E060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anose="05020102010507070707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72AF19C-8B6C-457B-8C63-E644CE4E060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anose="05020102010507070707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Relationship Id="rId9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1.pn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emf"/><Relationship Id="rId9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11" Type="http://schemas.openxmlformats.org/officeDocument/2006/relationships/image" Target="../media/image40.emf"/><Relationship Id="rId5" Type="http://schemas.openxmlformats.org/officeDocument/2006/relationships/image" Target="../media/image35.emf"/><Relationship Id="rId10" Type="http://schemas.openxmlformats.org/officeDocument/2006/relationships/image" Target="../media/image13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emf"/><Relationship Id="rId5" Type="http://schemas.openxmlformats.org/officeDocument/2006/relationships/image" Target="../media/image18.emf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1.pn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emf"/><Relationship Id="rId5" Type="http://schemas.openxmlformats.org/officeDocument/2006/relationships/image" Target="../media/image42.jpeg"/><Relationship Id="rId10" Type="http://schemas.openxmlformats.org/officeDocument/2006/relationships/image" Target="../media/image40.emf"/><Relationship Id="rId4" Type="http://schemas.openxmlformats.org/officeDocument/2006/relationships/image" Target="../media/image14.png"/><Relationship Id="rId9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1.png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jpeg"/><Relationship Id="rId5" Type="http://schemas.openxmlformats.org/officeDocument/2006/relationships/image" Target="../media/image14.png"/><Relationship Id="rId10" Type="http://schemas.openxmlformats.org/officeDocument/2006/relationships/image" Target="../media/image35.emf"/><Relationship Id="rId4" Type="http://schemas.openxmlformats.org/officeDocument/2006/relationships/image" Target="../media/image30.emf"/><Relationship Id="rId9" Type="http://schemas.openxmlformats.org/officeDocument/2006/relationships/image" Target="../media/image3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1.png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.pn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emf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3.emf"/><Relationship Id="rId4" Type="http://schemas.openxmlformats.org/officeDocument/2006/relationships/image" Target="../media/image19.emf"/><Relationship Id="rId9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5579" r="5579"/>
          <a:stretch>
            <a:fillRect/>
          </a:stretch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 rot="20542075">
            <a:off x="3141432" y="2398039"/>
            <a:ext cx="5115503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9600" b="1" dirty="0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FF4C78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暑假</a:t>
            </a:r>
            <a:r>
              <a:rPr lang="zh-CN" altLang="en-US" sz="9600" b="1" dirty="0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6DCEA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生活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908175" y="602531"/>
            <a:ext cx="10375651" cy="5652939"/>
            <a:chOff x="1267357" y="602531"/>
            <a:chExt cx="10375651" cy="5652939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7357" y="602531"/>
              <a:ext cx="3785314" cy="565293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75439" y="602531"/>
              <a:ext cx="3867569" cy="565200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6809178" y="3603009"/>
            <a:ext cx="2451312" cy="492162"/>
            <a:chOff x="6809178" y="3603009"/>
            <a:chExt cx="2451312" cy="492162"/>
          </a:xfrm>
        </p:grpSpPr>
        <p:sp>
          <p:nvSpPr>
            <p:cNvPr id="19" name="圆角矩形 18"/>
            <p:cNvSpPr/>
            <p:nvPr/>
          </p:nvSpPr>
          <p:spPr>
            <a:xfrm>
              <a:off x="6809178" y="3603009"/>
              <a:ext cx="2451312" cy="492162"/>
            </a:xfrm>
            <a:prstGeom prst="roundRect">
              <a:avLst>
                <a:gd name="adj" fmla="val 49943"/>
              </a:avLst>
            </a:prstGeom>
            <a:solidFill>
              <a:srgbClr val="FFD01F"/>
            </a:solidFill>
            <a:ln w="25400">
              <a:solidFill>
                <a:srgbClr val="363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175486" y="3693461"/>
              <a:ext cx="1745991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1600" spc="300" dirty="0">
                  <a:ln w="6350">
                    <a:noFill/>
                  </a:ln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SUMMER TIME</a:t>
              </a:r>
              <a:endParaRPr lang="zh-CN" altLang="en-US" sz="1600" spc="300" dirty="0">
                <a:ln w="6350">
                  <a:noFill/>
                </a:ln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5579" r="5579"/>
          <a:stretch>
            <a:fillRect/>
          </a:stretch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085850" y="901992"/>
            <a:ext cx="10020300" cy="3083107"/>
            <a:chOff x="952500" y="1434264"/>
            <a:chExt cx="10437058" cy="321133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5F8"/>
                </a:clrFrom>
                <a:clrTo>
                  <a:srgbClr val="F7F5F8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52500" y="1434265"/>
              <a:ext cx="3221341" cy="3211337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5F8"/>
                </a:clrFrom>
                <a:clrTo>
                  <a:srgbClr val="F7F5F8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96702" y="1434265"/>
              <a:ext cx="3221341" cy="321133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5F8"/>
                </a:clrFrom>
                <a:clrTo>
                  <a:srgbClr val="F7F5F8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168217" y="1434264"/>
              <a:ext cx="3221341" cy="321133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603"/>
            <a:stretch>
              <a:fillRect/>
            </a:stretch>
          </p:blipFill>
          <p:spPr>
            <a:xfrm>
              <a:off x="1048328" y="1559579"/>
              <a:ext cx="3029682" cy="2988000"/>
            </a:xfrm>
            <a:prstGeom prst="rect">
              <a:avLst/>
            </a:prstGeom>
            <a:effectLst>
              <a:softEdge rad="12700"/>
            </a:effectLst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04" r="33371"/>
            <a:stretch>
              <a:fillRect/>
            </a:stretch>
          </p:blipFill>
          <p:spPr>
            <a:xfrm>
              <a:off x="4624015" y="1559578"/>
              <a:ext cx="3001573" cy="2988000"/>
            </a:xfrm>
            <a:prstGeom prst="rect">
              <a:avLst/>
            </a:prstGeom>
            <a:effectLst>
              <a:softEdge rad="12700"/>
            </a:effectLst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39"/>
            <a:stretch>
              <a:fillRect/>
            </a:stretch>
          </p:blipFill>
          <p:spPr>
            <a:xfrm>
              <a:off x="8337887" y="1559577"/>
              <a:ext cx="3051671" cy="2988000"/>
            </a:xfrm>
            <a:prstGeom prst="rect">
              <a:avLst/>
            </a:prstGeom>
            <a:effectLst>
              <a:softEdge rad="12700"/>
            </a:effectLst>
          </p:spPr>
        </p:pic>
      </p:grpSp>
      <p:grpSp>
        <p:nvGrpSpPr>
          <p:cNvPr id="24" name="组合 23"/>
          <p:cNvGrpSpPr/>
          <p:nvPr/>
        </p:nvGrpSpPr>
        <p:grpSpPr>
          <a:xfrm>
            <a:off x="2424753" y="4503761"/>
            <a:ext cx="7342495" cy="1571661"/>
            <a:chOff x="2579427" y="4503761"/>
            <a:chExt cx="7342495" cy="1571661"/>
          </a:xfrm>
        </p:grpSpPr>
        <p:sp>
          <p:nvSpPr>
            <p:cNvPr id="22" name="圆角矩形 21"/>
            <p:cNvSpPr/>
            <p:nvPr/>
          </p:nvSpPr>
          <p:spPr>
            <a:xfrm>
              <a:off x="2579427" y="4503761"/>
              <a:ext cx="7342495" cy="1571661"/>
            </a:xfrm>
            <a:prstGeom prst="roundRect">
              <a:avLst>
                <a:gd name="adj" fmla="val 26497"/>
              </a:avLst>
            </a:prstGeom>
            <a:solidFill>
              <a:schemeClr val="bg1"/>
            </a:solidFill>
            <a:ln w="25400">
              <a:solidFill>
                <a:srgbClr val="363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089287" y="4670556"/>
              <a:ext cx="6322775" cy="129266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zh-CN" altLang="en-US" sz="2600" dirty="0">
                  <a:ln w="6350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妈妈给我买了水彩画笔，我就把暑假生活的点点滴滴画了出来。有可爱的猫，调皮的狗，还有美丽的家。</a:t>
              </a: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317105">
            <a:off x="1833983" y="5241823"/>
            <a:ext cx="987361" cy="108229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101890">
            <a:off x="9629809" y="4490647"/>
            <a:ext cx="762707" cy="776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5579" r="5579"/>
          <a:stretch>
            <a:fillRect/>
          </a:stretch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816026" y="3081895"/>
            <a:ext cx="2225012" cy="3218336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7298157" y="1032832"/>
            <a:ext cx="3608628" cy="5144215"/>
            <a:chOff x="7318195" y="1032832"/>
            <a:chExt cx="3608628" cy="514421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37" t="2970" r="29037" b="7659"/>
            <a:stretch>
              <a:fillRect/>
            </a:stretch>
          </p:blipFill>
          <p:spPr>
            <a:xfrm rot="20808253">
              <a:off x="7499321" y="1382833"/>
              <a:ext cx="3062602" cy="4470805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4624169">
              <a:off x="6550401" y="1800626"/>
              <a:ext cx="5144215" cy="3608628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1364571" y="1729549"/>
            <a:ext cx="4971751" cy="3398902"/>
            <a:chOff x="1364571" y="1729549"/>
            <a:chExt cx="4971751" cy="3398902"/>
          </a:xfrm>
        </p:grpSpPr>
        <p:sp>
          <p:nvSpPr>
            <p:cNvPr id="21" name="圆角矩形 20"/>
            <p:cNvSpPr/>
            <p:nvPr/>
          </p:nvSpPr>
          <p:spPr>
            <a:xfrm>
              <a:off x="1364571" y="1729549"/>
              <a:ext cx="4971751" cy="3398902"/>
            </a:xfrm>
            <a:prstGeom prst="roundRect">
              <a:avLst>
                <a:gd name="adj" fmla="val 17864"/>
              </a:avLst>
            </a:prstGeom>
            <a:solidFill>
              <a:schemeClr val="bg1"/>
            </a:solidFill>
            <a:ln w="63500">
              <a:solidFill>
                <a:srgbClr val="363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737063" y="2333821"/>
              <a:ext cx="4226765" cy="212365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>
                <a:lnSpc>
                  <a:spcPts val="4000"/>
                </a:lnSpc>
              </a:pPr>
              <a:r>
                <a:rPr lang="zh-CN" altLang="en-US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爸爸给我准备了平板电脑，上面有许许多多有趣的益智课程，不仅好玩，还可以增加知识呢！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8447" y="4593552"/>
            <a:ext cx="1875750" cy="11059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775773">
            <a:off x="1201882" y="281109"/>
            <a:ext cx="1322250" cy="21299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9987586" y="1064525"/>
            <a:ext cx="1791269" cy="2188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5579" r="5579"/>
          <a:stretch>
            <a:fillRect/>
          </a:stretch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4" name="AutoShape 2" descr="https://timgsa.baidu.com/timg?image&amp;quality=80&amp;size=b9999_10000&amp;sec=1503731140348&amp;di=95bb1541e248716a9ca7f8cd835c0af6&amp;imgtype=0&amp;src=http%3A%2F%2Fyuer.qpx.com%2Fuploads%2Fallimg%2F160819%2F1-160Q91414552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018459" y="1621966"/>
            <a:ext cx="4971751" cy="3398902"/>
            <a:chOff x="6018459" y="1621966"/>
            <a:chExt cx="4971751" cy="3398902"/>
          </a:xfrm>
        </p:grpSpPr>
        <p:sp>
          <p:nvSpPr>
            <p:cNvPr id="22" name="圆角矩形 21"/>
            <p:cNvSpPr/>
            <p:nvPr/>
          </p:nvSpPr>
          <p:spPr>
            <a:xfrm rot="729212">
              <a:off x="6018459" y="1621966"/>
              <a:ext cx="4971751" cy="3398902"/>
            </a:xfrm>
            <a:prstGeom prst="roundRect">
              <a:avLst>
                <a:gd name="adj" fmla="val 17864"/>
              </a:avLst>
            </a:prstGeom>
            <a:solidFill>
              <a:schemeClr val="bg1"/>
            </a:solidFill>
            <a:ln w="63500">
              <a:solidFill>
                <a:srgbClr val="363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 rot="764548">
              <a:off x="6813341" y="2478512"/>
              <a:ext cx="3381984" cy="16312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>
                <a:lnSpc>
                  <a:spcPts val="4000"/>
                </a:lnSpc>
              </a:pPr>
              <a:r>
                <a:rPr lang="zh-CN" altLang="en-US" sz="32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这个暑假，我学会了弹小星星，这是一首很好听的歌曲。</a:t>
              </a: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06114" y="2274656"/>
            <a:ext cx="2101250" cy="376832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49491" flipH="1">
            <a:off x="716944" y="403869"/>
            <a:ext cx="1650250" cy="205824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996237" y="955519"/>
            <a:ext cx="6445319" cy="4946961"/>
            <a:chOff x="1268632" y="803164"/>
            <a:chExt cx="6445319" cy="494696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44" r="5221" b="8159"/>
            <a:stretch>
              <a:fillRect/>
            </a:stretch>
          </p:blipFill>
          <p:spPr>
            <a:xfrm rot="20990322">
              <a:off x="2055836" y="1650298"/>
              <a:ext cx="4888966" cy="317101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98313">
              <a:off x="2017811" y="53985"/>
              <a:ext cx="4946961" cy="6445319"/>
            </a:xfrm>
            <a:prstGeom prst="rect">
              <a:avLst/>
            </a:prstGeom>
          </p:spPr>
        </p:pic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9976218" y="1642619"/>
            <a:ext cx="1344691" cy="82183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92836" y="4780609"/>
            <a:ext cx="1081482" cy="117616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291583">
            <a:off x="9117368" y="4945621"/>
            <a:ext cx="585383" cy="58481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16435" y="4523606"/>
            <a:ext cx="348500" cy="348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5579" r="5579"/>
          <a:stretch>
            <a:fillRect/>
          </a:stretch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200386" y="909000"/>
            <a:ext cx="9791229" cy="5040000"/>
            <a:chOff x="866015" y="909000"/>
            <a:chExt cx="9791229" cy="5040000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282365" y="909000"/>
              <a:ext cx="3374879" cy="5040000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866015" y="909000"/>
              <a:ext cx="3448788" cy="5040000"/>
            </a:xfrm>
            <a:prstGeom prst="rect">
              <a:avLst/>
            </a:prstGeom>
          </p:spPr>
        </p:pic>
      </p:grpSp>
      <p:sp>
        <p:nvSpPr>
          <p:cNvPr id="39" name="文本框 38"/>
          <p:cNvSpPr txBox="1"/>
          <p:nvPr/>
        </p:nvSpPr>
        <p:spPr>
          <a:xfrm>
            <a:off x="3538249" y="2903482"/>
            <a:ext cx="5115503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9600" b="1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FF4C78"/>
                </a:solidFill>
                <a:latin typeface="汉仪晓波美妍体W" panose="00020600040101010101" pitchFamily="18" charset="-122"/>
                <a:ea typeface="汉仪晓波美妍体W" panose="00020600040101010101" pitchFamily="18" charset="-122"/>
              </a:defRPr>
            </a:lvl1pPr>
          </a:lstStyle>
          <a:p>
            <a:r>
              <a: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我的</a:t>
            </a:r>
            <a:r>
              <a:rPr lang="zh-CN" altLang="en-US" dirty="0">
                <a:solidFill>
                  <a:srgbClr val="6DCEA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娱乐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5579" r="5579"/>
          <a:stretch>
            <a:fillRect/>
          </a:stretch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0" b="6070"/>
          <a:stretch>
            <a:fillRect/>
          </a:stretch>
        </p:blipFill>
        <p:spPr>
          <a:xfrm>
            <a:off x="1533103" y="86135"/>
            <a:ext cx="9125795" cy="66857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789" y="355934"/>
            <a:ext cx="1055750" cy="9113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039" y="5053308"/>
            <a:ext cx="840500" cy="14848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360466" y="2441616"/>
            <a:ext cx="4674352" cy="23314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ts val="4400"/>
              </a:lnSpc>
            </a:pPr>
            <a:r>
              <a:rPr lang="zh-CN" altLang="en-US" sz="3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我的暑假生活真是丰富多彩，除了发展各种兴趣爱好，和小伙伴们也可以好好放松，尽情地玩耍。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5579" r="5579"/>
          <a:stretch>
            <a:fillRect/>
          </a:stretch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337481" y="2736699"/>
            <a:ext cx="9512490" cy="3398902"/>
            <a:chOff x="1337481" y="2736699"/>
            <a:chExt cx="9512490" cy="3398902"/>
          </a:xfrm>
        </p:grpSpPr>
        <p:sp>
          <p:nvSpPr>
            <p:cNvPr id="22" name="圆角矩形 21"/>
            <p:cNvSpPr/>
            <p:nvPr/>
          </p:nvSpPr>
          <p:spPr>
            <a:xfrm>
              <a:off x="1337481" y="2736699"/>
              <a:ext cx="9512490" cy="3398902"/>
            </a:xfrm>
            <a:prstGeom prst="roundRect">
              <a:avLst>
                <a:gd name="adj" fmla="val 4613"/>
              </a:avLst>
            </a:prstGeom>
            <a:solidFill>
              <a:srgbClr val="FCCF1F"/>
            </a:solidFill>
            <a:ln w="63500">
              <a:solidFill>
                <a:srgbClr val="363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060" y="2805546"/>
              <a:ext cx="9303798" cy="3281355"/>
            </a:xfrm>
            <a:prstGeom prst="rect">
              <a:avLst/>
            </a:prstGeom>
            <a:effectLst>
              <a:softEdge rad="31750"/>
            </a:effectLst>
          </p:spPr>
        </p:pic>
      </p:grpSp>
      <p:grpSp>
        <p:nvGrpSpPr>
          <p:cNvPr id="24" name="组合 23"/>
          <p:cNvGrpSpPr/>
          <p:nvPr/>
        </p:nvGrpSpPr>
        <p:grpSpPr>
          <a:xfrm>
            <a:off x="2422478" y="709683"/>
            <a:ext cx="7342495" cy="1571661"/>
            <a:chOff x="2579427" y="4503761"/>
            <a:chExt cx="7342495" cy="1571661"/>
          </a:xfrm>
        </p:grpSpPr>
        <p:sp>
          <p:nvSpPr>
            <p:cNvPr id="25" name="圆角矩形 24"/>
            <p:cNvSpPr/>
            <p:nvPr/>
          </p:nvSpPr>
          <p:spPr>
            <a:xfrm>
              <a:off x="2579427" y="4503761"/>
              <a:ext cx="7342495" cy="1571661"/>
            </a:xfrm>
            <a:prstGeom prst="roundRect">
              <a:avLst>
                <a:gd name="adj" fmla="val 26497"/>
              </a:avLst>
            </a:prstGeom>
            <a:solidFill>
              <a:schemeClr val="bg1"/>
            </a:solidFill>
            <a:ln w="25400">
              <a:solidFill>
                <a:srgbClr val="363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089287" y="4670557"/>
              <a:ext cx="6322775" cy="129266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zh-CN" altLang="en-US" sz="2600" dirty="0">
                  <a:ln w="6350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暑假里我最爱的事情就是和小伙伴们一起玩耍。我们有时在草地上面唱歌，有时候在公园里面打闹。</a:t>
              </a: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82895" flipH="1">
            <a:off x="9271292" y="1462963"/>
            <a:ext cx="987361" cy="1082297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498110" flipH="1">
            <a:off x="2231476" y="1806319"/>
            <a:ext cx="590135" cy="600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5579" r="5579"/>
          <a:stretch>
            <a:fillRect/>
          </a:stretch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423334" y="721539"/>
            <a:ext cx="4264498" cy="5414921"/>
            <a:chOff x="1573462" y="721539"/>
            <a:chExt cx="4264498" cy="5414921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4741563">
              <a:off x="998250" y="1296751"/>
              <a:ext cx="5414921" cy="4264498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57" t="4639" r="29326" b="12853"/>
            <a:stretch>
              <a:fillRect/>
            </a:stretch>
          </p:blipFill>
          <p:spPr>
            <a:xfrm rot="20953854">
              <a:off x="2162963" y="1120801"/>
              <a:ext cx="3293545" cy="4435317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5591053" y="1729549"/>
            <a:ext cx="4971751" cy="3398902"/>
            <a:chOff x="5591053" y="1729549"/>
            <a:chExt cx="4971751" cy="3398902"/>
          </a:xfrm>
        </p:grpSpPr>
        <p:sp>
          <p:nvSpPr>
            <p:cNvPr id="17" name="圆角矩形 16"/>
            <p:cNvSpPr/>
            <p:nvPr/>
          </p:nvSpPr>
          <p:spPr>
            <a:xfrm>
              <a:off x="5591053" y="1729549"/>
              <a:ext cx="4971751" cy="3398902"/>
            </a:xfrm>
            <a:prstGeom prst="roundRect">
              <a:avLst>
                <a:gd name="adj" fmla="val 17864"/>
              </a:avLst>
            </a:prstGeom>
            <a:solidFill>
              <a:schemeClr val="bg1"/>
            </a:solidFill>
            <a:ln w="63500">
              <a:solidFill>
                <a:srgbClr val="363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069568" y="2398327"/>
              <a:ext cx="4100017" cy="21014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>
                <a:lnSpc>
                  <a:spcPts val="4000"/>
                </a:lnSpc>
              </a:pPr>
              <a:r>
                <a:rPr lang="zh-CN" altLang="en-US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爸爸带我去玩了攀岩，他说这是勇敢者的游戏，我也想做一回男子汉 </a:t>
              </a:r>
              <a:r>
                <a:rPr lang="en-US" altLang="zh-CN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o(^▽^)o</a:t>
              </a:r>
              <a:endParaRPr lang="zh-CN" altLang="en-US" sz="2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34387">
            <a:off x="9117118" y="718338"/>
            <a:ext cx="2255256" cy="228606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4108" y="4575491"/>
            <a:ext cx="1875750" cy="110592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7884" y="4606317"/>
            <a:ext cx="1081482" cy="117616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291583">
            <a:off x="1320695" y="2966607"/>
            <a:ext cx="585383" cy="58481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1450" y="2633423"/>
            <a:ext cx="348500" cy="348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5579" r="5579"/>
          <a:stretch>
            <a:fillRect/>
          </a:stretch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142195" flipH="1" flipV="1">
            <a:off x="8201784" y="2987309"/>
            <a:ext cx="2582020" cy="373472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6903632" y="721538"/>
            <a:ext cx="4264498" cy="5414921"/>
            <a:chOff x="6903632" y="721538"/>
            <a:chExt cx="4264498" cy="541492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858437" flipH="1">
              <a:off x="6328420" y="1296750"/>
              <a:ext cx="5414921" cy="4264498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30" t="17023" r="34103" b="5874"/>
            <a:stretch>
              <a:fillRect/>
            </a:stretch>
          </p:blipFill>
          <p:spPr>
            <a:xfrm rot="682499">
              <a:off x="7367010" y="1205315"/>
              <a:ext cx="3238182" cy="4189351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99798" flipV="1">
            <a:off x="5236394" y="1063892"/>
            <a:ext cx="2101250" cy="376832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855892" y="1906972"/>
            <a:ext cx="4971751" cy="3398902"/>
            <a:chOff x="1855892" y="1906972"/>
            <a:chExt cx="4971751" cy="3398902"/>
          </a:xfrm>
        </p:grpSpPr>
        <p:sp>
          <p:nvSpPr>
            <p:cNvPr id="9" name="圆角矩形 8"/>
            <p:cNvSpPr/>
            <p:nvPr/>
          </p:nvSpPr>
          <p:spPr>
            <a:xfrm>
              <a:off x="1855892" y="1906972"/>
              <a:ext cx="4971751" cy="3398902"/>
            </a:xfrm>
            <a:prstGeom prst="roundRect">
              <a:avLst>
                <a:gd name="adj" fmla="val 17864"/>
              </a:avLst>
            </a:prstGeom>
            <a:solidFill>
              <a:schemeClr val="bg1"/>
            </a:solidFill>
            <a:ln w="63500">
              <a:solidFill>
                <a:srgbClr val="363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380928" y="2510801"/>
              <a:ext cx="3995309" cy="21441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>
                <a:lnSpc>
                  <a:spcPts val="4000"/>
                </a:lnSpc>
              </a:pPr>
              <a:r>
                <a:rPr lang="zh-CN" altLang="en-US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有时候，小伙伴们不在，我也会自己一个人安静地玩耍。我可以在家玩拼图，也可以去公园吹泡泡。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775773">
            <a:off x="1693203" y="458532"/>
            <a:ext cx="1322250" cy="21299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86590" y="2008696"/>
            <a:ext cx="1291825" cy="15783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949491" flipV="1">
            <a:off x="5730286" y="4152614"/>
            <a:ext cx="1450415" cy="180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5579" r="5579"/>
          <a:stretch>
            <a:fillRect/>
          </a:stretch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200386" y="909000"/>
            <a:ext cx="9791229" cy="5040000"/>
            <a:chOff x="866015" y="909000"/>
            <a:chExt cx="9791229" cy="5040000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282365" y="909000"/>
              <a:ext cx="3374879" cy="5040000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866015" y="909000"/>
              <a:ext cx="3448788" cy="5040000"/>
            </a:xfrm>
            <a:prstGeom prst="rect">
              <a:avLst/>
            </a:prstGeom>
          </p:spPr>
        </p:pic>
      </p:grpSp>
      <p:sp>
        <p:nvSpPr>
          <p:cNvPr id="39" name="文本框 38"/>
          <p:cNvSpPr txBox="1"/>
          <p:nvPr/>
        </p:nvSpPr>
        <p:spPr>
          <a:xfrm>
            <a:off x="3538252" y="2903482"/>
            <a:ext cx="5115503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9600" b="1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FF4C78"/>
                </a:solidFill>
                <a:latin typeface="汉仪晓波美妍体W" panose="00020600040101010101" pitchFamily="18" charset="-122"/>
                <a:ea typeface="汉仪晓波美妍体W" panose="00020600040101010101" pitchFamily="18" charset="-122"/>
              </a:defRPr>
            </a:lvl1pPr>
          </a:lstStyle>
          <a:p>
            <a:r>
              <a:rPr lang="zh-CN" altLang="en-US" dirty="0">
                <a:solidFill>
                  <a:srgbClr val="6DCFAF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我的</a:t>
            </a:r>
            <a:r>
              <a: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总结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5579" r="5579"/>
          <a:stretch>
            <a:fillRect/>
          </a:stretch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209256" y="475304"/>
            <a:ext cx="7773488" cy="590739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560928" y="2523515"/>
            <a:ext cx="5070144" cy="265713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ts val="5000"/>
              </a:lnSpc>
            </a:pPr>
            <a:r>
              <a:rPr lang="zh-CN" altLang="en-US" sz="3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丰富多彩的暑假生活即将结束，我已经迫不及待想回到学校，和老师同学们见面，期待新学期的来临。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5579" r="5579"/>
          <a:stretch>
            <a:fillRect/>
          </a:stretch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924846" y="911194"/>
            <a:ext cx="2342308" cy="1723666"/>
            <a:chOff x="4965790" y="897547"/>
            <a:chExt cx="2342308" cy="1723666"/>
          </a:xfrm>
        </p:grpSpPr>
        <p:sp>
          <p:nvSpPr>
            <p:cNvPr id="2" name="文本框 1"/>
            <p:cNvSpPr txBox="1"/>
            <p:nvPr/>
          </p:nvSpPr>
          <p:spPr>
            <a:xfrm>
              <a:off x="4965790" y="897547"/>
              <a:ext cx="2342308" cy="138499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 algn="ctr">
                <a:defRPr sz="9600" b="1">
                  <a:ln w="25400">
                    <a:solidFill>
                      <a:srgbClr val="36363E">
                        <a:alpha val="70000"/>
                      </a:srgbClr>
                    </a:solidFill>
                  </a:ln>
                  <a:solidFill>
                    <a:srgbClr val="FF4C78"/>
                  </a:solidFill>
                  <a:latin typeface="汉仪晓波美妍体W" panose="00020600040101010101" pitchFamily="18" charset="-122"/>
                  <a:ea typeface="汉仪晓波美妍体W" panose="00020600040101010101" pitchFamily="18" charset="-122"/>
                </a:defRPr>
              </a:lvl1pPr>
            </a:lstStyle>
            <a:p>
              <a:r>
                <a:rPr lang="zh-CN" altLang="en-US" sz="8400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目</a:t>
              </a:r>
              <a:r>
                <a:rPr lang="zh-CN" altLang="en-US" sz="8400" dirty="0">
                  <a:solidFill>
                    <a:srgbClr val="6DCEAE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录</a:t>
              </a: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5087527" y="2129051"/>
              <a:ext cx="2128331" cy="492162"/>
              <a:chOff x="6809178" y="3603009"/>
              <a:chExt cx="2128331" cy="492162"/>
            </a:xfrm>
          </p:grpSpPr>
          <p:sp>
            <p:nvSpPr>
              <p:cNvPr id="12" name="圆角矩形 11"/>
              <p:cNvSpPr/>
              <p:nvPr/>
            </p:nvSpPr>
            <p:spPr>
              <a:xfrm>
                <a:off x="6809178" y="3603009"/>
                <a:ext cx="2128331" cy="492162"/>
              </a:xfrm>
              <a:prstGeom prst="roundRect">
                <a:avLst>
                  <a:gd name="adj" fmla="val 49943"/>
                </a:avLst>
              </a:prstGeom>
              <a:solidFill>
                <a:srgbClr val="FFD01F"/>
              </a:solidFill>
              <a:ln w="25400">
                <a:solidFill>
                  <a:srgbClr val="3636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7174273" y="3693461"/>
                <a:ext cx="1398139" cy="338554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zh-CN" sz="1600" spc="300" dirty="0">
                    <a:ln w="6350">
                      <a:noFill/>
                    </a:ln>
                    <a:solidFill>
                      <a:schemeClr val="bg1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rPr>
                  <a:t>CONTENTS</a:t>
                </a:r>
                <a:endParaRPr lang="zh-CN" altLang="en-US" sz="1600" spc="300" dirty="0">
                  <a:ln w="6350">
                    <a:noFill/>
                  </a:ln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909709" y="3646395"/>
            <a:ext cx="2236510" cy="1621716"/>
            <a:chOff x="909709" y="3646395"/>
            <a:chExt cx="2236510" cy="1621716"/>
          </a:xfrm>
        </p:grpSpPr>
        <p:grpSp>
          <p:nvGrpSpPr>
            <p:cNvPr id="6" name="组合 5"/>
            <p:cNvGrpSpPr/>
            <p:nvPr/>
          </p:nvGrpSpPr>
          <p:grpSpPr>
            <a:xfrm>
              <a:off x="1300886" y="3646395"/>
              <a:ext cx="1454159" cy="857355"/>
              <a:chOff x="4924846" y="3946657"/>
              <a:chExt cx="1454159" cy="857355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4846" y="3946657"/>
                <a:ext cx="1454159" cy="857355"/>
              </a:xfrm>
              <a:prstGeom prst="rect">
                <a:avLst/>
              </a:prstGeom>
            </p:spPr>
          </p:pic>
          <p:sp>
            <p:nvSpPr>
              <p:cNvPr id="20" name="文本框 19"/>
              <p:cNvSpPr txBox="1"/>
              <p:nvPr/>
            </p:nvSpPr>
            <p:spPr>
              <a:xfrm>
                <a:off x="5395284" y="4146297"/>
                <a:ext cx="513281" cy="52322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>
                <a:defPPr>
                  <a:defRPr lang="zh-CN"/>
                </a:defPPr>
                <a:lvl1pPr algn="ctr">
                  <a:defRPr sz="9600" b="1">
                    <a:ln w="25400">
                      <a:solidFill>
                        <a:srgbClr val="36363E">
                          <a:alpha val="70000"/>
                        </a:srgbClr>
                      </a:solidFill>
                    </a:ln>
                    <a:solidFill>
                      <a:srgbClr val="FF4C78"/>
                    </a:solidFill>
                    <a:latin typeface="汉仪晓波美妍体W" panose="00020600040101010101" pitchFamily="18" charset="-122"/>
                    <a:ea typeface="汉仪晓波美妍体W" panose="00020600040101010101" pitchFamily="18" charset="-122"/>
                  </a:defRPr>
                </a:lvl1pPr>
              </a:lstStyle>
              <a:p>
                <a:r>
                  <a:rPr lang="en-US" altLang="zh-CN" sz="2800" dirty="0">
                    <a:ln w="25400"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rPr>
                  <a:t>01</a:t>
                </a:r>
                <a:endParaRPr lang="zh-CN" altLang="en-US" sz="2800" dirty="0">
                  <a:ln w="25400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909709" y="4560225"/>
              <a:ext cx="2236510" cy="70788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 algn="ctr">
                <a:defRPr sz="8400" b="1">
                  <a:ln w="25400">
                    <a:solidFill>
                      <a:srgbClr val="36363E">
                        <a:alpha val="70000"/>
                      </a:srgbClr>
                    </a:solidFill>
                  </a:ln>
                  <a:solidFill>
                    <a:srgbClr val="FF4C78"/>
                  </a:solidFill>
                  <a:latin typeface="汉仪晓波美妍体W" panose="00020600040101010101" pitchFamily="18" charset="-122"/>
                  <a:ea typeface="汉仪晓波美妍体W" panose="00020600040101010101" pitchFamily="18" charset="-122"/>
                </a:defRPr>
              </a:lvl1pPr>
            </a:lstStyle>
            <a:p>
              <a:r>
                <a:rPr lang="zh-CN" altLang="en-US" sz="4000" dirty="0">
                  <a:ln w="25400">
                    <a:solidFill>
                      <a:srgbClr val="36363E">
                        <a:alpha val="30000"/>
                      </a:srgbClr>
                    </a:solidFill>
                  </a:ln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我的生活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621733" y="3646395"/>
            <a:ext cx="2236510" cy="1621716"/>
            <a:chOff x="3621733" y="3646395"/>
            <a:chExt cx="2236510" cy="1621716"/>
          </a:xfrm>
        </p:grpSpPr>
        <p:grpSp>
          <p:nvGrpSpPr>
            <p:cNvPr id="23" name="组合 22"/>
            <p:cNvGrpSpPr/>
            <p:nvPr/>
          </p:nvGrpSpPr>
          <p:grpSpPr>
            <a:xfrm>
              <a:off x="4012910" y="3646395"/>
              <a:ext cx="1454159" cy="857355"/>
              <a:chOff x="4924846" y="3946657"/>
              <a:chExt cx="1454159" cy="857355"/>
            </a:xfrm>
          </p:grpSpPr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4846" y="3946657"/>
                <a:ext cx="1454159" cy="857355"/>
              </a:xfrm>
              <a:prstGeom prst="rect">
                <a:avLst/>
              </a:prstGeom>
            </p:spPr>
          </p:pic>
          <p:sp>
            <p:nvSpPr>
              <p:cNvPr id="26" name="文本框 25"/>
              <p:cNvSpPr txBox="1"/>
              <p:nvPr/>
            </p:nvSpPr>
            <p:spPr>
              <a:xfrm>
                <a:off x="5364825" y="4146297"/>
                <a:ext cx="574196" cy="52322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>
                <a:defPPr>
                  <a:defRPr lang="zh-CN"/>
                </a:defPPr>
                <a:lvl1pPr algn="ctr">
                  <a:defRPr sz="9600" b="1">
                    <a:ln w="25400">
                      <a:solidFill>
                        <a:srgbClr val="36363E">
                          <a:alpha val="70000"/>
                        </a:srgbClr>
                      </a:solidFill>
                    </a:ln>
                    <a:solidFill>
                      <a:srgbClr val="FF4C78"/>
                    </a:solidFill>
                    <a:latin typeface="汉仪晓波美妍体W" panose="00020600040101010101" pitchFamily="18" charset="-122"/>
                    <a:ea typeface="汉仪晓波美妍体W" panose="00020600040101010101" pitchFamily="18" charset="-122"/>
                  </a:defRPr>
                </a:lvl1pPr>
              </a:lstStyle>
              <a:p>
                <a:r>
                  <a:rPr lang="en-US" altLang="zh-CN" sz="2800" dirty="0">
                    <a:ln w="25400"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rPr>
                  <a:t>02</a:t>
                </a:r>
                <a:endParaRPr lang="zh-CN" altLang="en-US" sz="2800" dirty="0">
                  <a:ln w="25400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3621733" y="4560225"/>
              <a:ext cx="2236510" cy="70788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 algn="ctr">
                <a:defRPr sz="8400" b="1">
                  <a:ln w="25400">
                    <a:solidFill>
                      <a:srgbClr val="36363E">
                        <a:alpha val="70000"/>
                      </a:srgbClr>
                    </a:solidFill>
                  </a:ln>
                  <a:solidFill>
                    <a:srgbClr val="FF4C78"/>
                  </a:solidFill>
                  <a:latin typeface="汉仪晓波美妍体W" panose="00020600040101010101" pitchFamily="18" charset="-122"/>
                  <a:ea typeface="汉仪晓波美妍体W" panose="00020600040101010101" pitchFamily="18" charset="-122"/>
                </a:defRPr>
              </a:lvl1pPr>
            </a:lstStyle>
            <a:p>
              <a:r>
                <a:rPr lang="zh-CN" altLang="en-US" sz="4000" dirty="0">
                  <a:ln w="25400">
                    <a:solidFill>
                      <a:srgbClr val="36363E">
                        <a:alpha val="30000"/>
                      </a:srgbClr>
                    </a:solidFill>
                  </a:ln>
                  <a:solidFill>
                    <a:srgbClr val="6DCEAE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我的学习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333757" y="3646395"/>
            <a:ext cx="2236510" cy="1621716"/>
            <a:chOff x="6333757" y="3646395"/>
            <a:chExt cx="2236510" cy="1621716"/>
          </a:xfrm>
        </p:grpSpPr>
        <p:grpSp>
          <p:nvGrpSpPr>
            <p:cNvPr id="28" name="组合 27"/>
            <p:cNvGrpSpPr/>
            <p:nvPr/>
          </p:nvGrpSpPr>
          <p:grpSpPr>
            <a:xfrm>
              <a:off x="6724935" y="3646395"/>
              <a:ext cx="1454159" cy="857355"/>
              <a:chOff x="4924846" y="3946657"/>
              <a:chExt cx="1454159" cy="857355"/>
            </a:xfrm>
          </p:grpSpPr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4846" y="3946657"/>
                <a:ext cx="1454159" cy="857355"/>
              </a:xfrm>
              <a:prstGeom prst="rect">
                <a:avLst/>
              </a:prstGeom>
            </p:spPr>
          </p:pic>
          <p:sp>
            <p:nvSpPr>
              <p:cNvPr id="31" name="文本框 30"/>
              <p:cNvSpPr txBox="1"/>
              <p:nvPr/>
            </p:nvSpPr>
            <p:spPr>
              <a:xfrm>
                <a:off x="5366430" y="4146297"/>
                <a:ext cx="570989" cy="52322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>
                <a:defPPr>
                  <a:defRPr lang="zh-CN"/>
                </a:defPPr>
                <a:lvl1pPr algn="ctr">
                  <a:defRPr sz="9600" b="1">
                    <a:ln w="25400">
                      <a:solidFill>
                        <a:srgbClr val="36363E">
                          <a:alpha val="70000"/>
                        </a:srgbClr>
                      </a:solidFill>
                    </a:ln>
                    <a:solidFill>
                      <a:srgbClr val="FF4C78"/>
                    </a:solidFill>
                    <a:latin typeface="汉仪晓波美妍体W" panose="00020600040101010101" pitchFamily="18" charset="-122"/>
                    <a:ea typeface="汉仪晓波美妍体W" panose="00020600040101010101" pitchFamily="18" charset="-122"/>
                  </a:defRPr>
                </a:lvl1pPr>
              </a:lstStyle>
              <a:p>
                <a:r>
                  <a:rPr lang="en-US" altLang="zh-CN" sz="2800" dirty="0">
                    <a:ln w="25400"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rPr>
                  <a:t>03</a:t>
                </a:r>
                <a:endParaRPr lang="zh-CN" altLang="en-US" sz="2800" dirty="0">
                  <a:ln w="25400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6333757" y="4560225"/>
              <a:ext cx="2236510" cy="70788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 algn="ctr">
                <a:defRPr sz="8400" b="1">
                  <a:ln w="25400">
                    <a:solidFill>
                      <a:srgbClr val="36363E">
                        <a:alpha val="70000"/>
                      </a:srgbClr>
                    </a:solidFill>
                  </a:ln>
                  <a:solidFill>
                    <a:srgbClr val="FF4C78"/>
                  </a:solidFill>
                  <a:latin typeface="汉仪晓波美妍体W" panose="00020600040101010101" pitchFamily="18" charset="-122"/>
                  <a:ea typeface="汉仪晓波美妍体W" panose="00020600040101010101" pitchFamily="18" charset="-122"/>
                </a:defRPr>
              </a:lvl1pPr>
            </a:lstStyle>
            <a:p>
              <a:r>
                <a:rPr lang="zh-CN" altLang="en-US" sz="4000" dirty="0">
                  <a:ln w="25400">
                    <a:solidFill>
                      <a:srgbClr val="36363E">
                        <a:alpha val="30000"/>
                      </a:srgbClr>
                    </a:solidFill>
                  </a:ln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我的娱乐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9045782" y="3646395"/>
            <a:ext cx="2236510" cy="1621716"/>
            <a:chOff x="9045782" y="3646395"/>
            <a:chExt cx="2236510" cy="1621716"/>
          </a:xfrm>
        </p:grpSpPr>
        <p:grpSp>
          <p:nvGrpSpPr>
            <p:cNvPr id="33" name="组合 32"/>
            <p:cNvGrpSpPr/>
            <p:nvPr/>
          </p:nvGrpSpPr>
          <p:grpSpPr>
            <a:xfrm>
              <a:off x="9436958" y="3646395"/>
              <a:ext cx="1454159" cy="857355"/>
              <a:chOff x="4924846" y="3946657"/>
              <a:chExt cx="1454159" cy="857355"/>
            </a:xfrm>
          </p:grpSpPr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4846" y="3946657"/>
                <a:ext cx="1454159" cy="857355"/>
              </a:xfrm>
              <a:prstGeom prst="rect">
                <a:avLst/>
              </a:prstGeom>
            </p:spPr>
          </p:pic>
          <p:sp>
            <p:nvSpPr>
              <p:cNvPr id="36" name="文本框 35"/>
              <p:cNvSpPr txBox="1"/>
              <p:nvPr/>
            </p:nvSpPr>
            <p:spPr>
              <a:xfrm>
                <a:off x="5364024" y="4146297"/>
                <a:ext cx="575799" cy="52322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>
                <a:defPPr>
                  <a:defRPr lang="zh-CN"/>
                </a:defPPr>
                <a:lvl1pPr algn="ctr">
                  <a:defRPr sz="9600" b="1">
                    <a:ln w="25400">
                      <a:solidFill>
                        <a:srgbClr val="36363E">
                          <a:alpha val="70000"/>
                        </a:srgbClr>
                      </a:solidFill>
                    </a:ln>
                    <a:solidFill>
                      <a:srgbClr val="FF4C78"/>
                    </a:solidFill>
                    <a:latin typeface="汉仪晓波美妍体W" panose="00020600040101010101" pitchFamily="18" charset="-122"/>
                    <a:ea typeface="汉仪晓波美妍体W" panose="00020600040101010101" pitchFamily="18" charset="-122"/>
                  </a:defRPr>
                </a:lvl1pPr>
              </a:lstStyle>
              <a:p>
                <a:r>
                  <a:rPr lang="en-US" altLang="zh-CN" sz="2800" dirty="0">
                    <a:ln w="25400"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rPr>
                  <a:t>04</a:t>
                </a:r>
                <a:endParaRPr lang="zh-CN" altLang="en-US" sz="2800" dirty="0">
                  <a:ln w="25400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9045782" y="4560225"/>
              <a:ext cx="2236510" cy="70788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 algn="ctr">
                <a:defRPr sz="8400" b="1">
                  <a:ln w="25400">
                    <a:solidFill>
                      <a:srgbClr val="36363E">
                        <a:alpha val="70000"/>
                      </a:srgbClr>
                    </a:solidFill>
                  </a:ln>
                  <a:solidFill>
                    <a:srgbClr val="FF4C78"/>
                  </a:solidFill>
                  <a:latin typeface="汉仪晓波美妍体W" panose="00020600040101010101" pitchFamily="18" charset="-122"/>
                  <a:ea typeface="汉仪晓波美妍体W" panose="00020600040101010101" pitchFamily="18" charset="-122"/>
                </a:defRPr>
              </a:lvl1pPr>
            </a:lstStyle>
            <a:p>
              <a:r>
                <a:rPr lang="zh-CN" altLang="en-US" sz="4000" dirty="0">
                  <a:ln w="25400">
                    <a:solidFill>
                      <a:srgbClr val="36363E">
                        <a:alpha val="30000"/>
                      </a:srgbClr>
                    </a:solidFill>
                  </a:ln>
                  <a:solidFill>
                    <a:srgbClr val="6DCEAE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我的总结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5579" r="5579"/>
          <a:stretch>
            <a:fillRect/>
          </a:stretch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9944" y="4173743"/>
            <a:ext cx="3577250" cy="224256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92926">
            <a:off x="1100599" y="595964"/>
            <a:ext cx="2312857" cy="289018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6527" y="4766611"/>
            <a:ext cx="840500" cy="1484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8963" y="760690"/>
            <a:ext cx="963500" cy="8089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241" y="1678003"/>
            <a:ext cx="5252991" cy="3501994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5579" r="5579"/>
          <a:stretch>
            <a:fillRect/>
          </a:stretch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 rot="20542075">
            <a:off x="3141433" y="2398039"/>
            <a:ext cx="5115503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9600" b="1" dirty="0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FF4C78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感谢</a:t>
            </a:r>
            <a:r>
              <a:rPr lang="zh-CN" altLang="en-US" sz="9600" b="1" dirty="0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6DCEA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观看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908175" y="602531"/>
            <a:ext cx="10375651" cy="5652939"/>
            <a:chOff x="1267357" y="602531"/>
            <a:chExt cx="10375651" cy="5652939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7357" y="602531"/>
              <a:ext cx="3785314" cy="565293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75439" y="602531"/>
              <a:ext cx="3867569" cy="565200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6809178" y="3603009"/>
            <a:ext cx="2451312" cy="492162"/>
            <a:chOff x="6809178" y="3603009"/>
            <a:chExt cx="2451312" cy="492162"/>
          </a:xfrm>
        </p:grpSpPr>
        <p:sp>
          <p:nvSpPr>
            <p:cNvPr id="19" name="圆角矩形 18"/>
            <p:cNvSpPr/>
            <p:nvPr/>
          </p:nvSpPr>
          <p:spPr>
            <a:xfrm>
              <a:off x="6809178" y="3603009"/>
              <a:ext cx="2451312" cy="492162"/>
            </a:xfrm>
            <a:prstGeom prst="roundRect">
              <a:avLst>
                <a:gd name="adj" fmla="val 49943"/>
              </a:avLst>
            </a:prstGeom>
            <a:solidFill>
              <a:srgbClr val="FFD01F"/>
            </a:solidFill>
            <a:ln w="25400">
              <a:solidFill>
                <a:srgbClr val="363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288499" y="3693461"/>
              <a:ext cx="1519968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1600" spc="300" dirty="0">
                  <a:ln w="6350">
                    <a:noFill/>
                  </a:ln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THANK YOU</a:t>
              </a:r>
              <a:endParaRPr lang="zh-CN" altLang="en-US" sz="1600" spc="300" dirty="0">
                <a:ln w="6350">
                  <a:noFill/>
                </a:ln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5579" r="5579"/>
          <a:stretch>
            <a:fillRect/>
          </a:stretch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200386" y="909000"/>
            <a:ext cx="9791229" cy="5040000"/>
            <a:chOff x="866015" y="909000"/>
            <a:chExt cx="9791229" cy="5040000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282365" y="909000"/>
              <a:ext cx="3374879" cy="5040000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866015" y="909000"/>
              <a:ext cx="3448788" cy="5040000"/>
            </a:xfrm>
            <a:prstGeom prst="rect">
              <a:avLst/>
            </a:prstGeom>
          </p:spPr>
        </p:pic>
      </p:grpSp>
      <p:sp>
        <p:nvSpPr>
          <p:cNvPr id="39" name="文本框 38"/>
          <p:cNvSpPr txBox="1"/>
          <p:nvPr/>
        </p:nvSpPr>
        <p:spPr>
          <a:xfrm>
            <a:off x="3538249" y="2903482"/>
            <a:ext cx="5115503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9600" b="1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FF4C78"/>
                </a:solidFill>
                <a:latin typeface="汉仪晓波美妍体W" panose="00020600040101010101" pitchFamily="18" charset="-122"/>
                <a:ea typeface="汉仪晓波美妍体W" panose="00020600040101010101" pitchFamily="18" charset="-122"/>
              </a:defRPr>
            </a:lvl1pPr>
          </a:lstStyle>
          <a:p>
            <a:r>
              <a: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我的</a:t>
            </a:r>
            <a:r>
              <a:rPr lang="zh-CN" altLang="en-US" dirty="0">
                <a:solidFill>
                  <a:srgbClr val="6DCEA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生活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5579" r="5579"/>
          <a:stretch>
            <a:fillRect/>
          </a:stretch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0" b="6070"/>
          <a:stretch>
            <a:fillRect/>
          </a:stretch>
        </p:blipFill>
        <p:spPr>
          <a:xfrm>
            <a:off x="1533103" y="86135"/>
            <a:ext cx="9125795" cy="66857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789" y="355934"/>
            <a:ext cx="1055750" cy="9113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039" y="5053308"/>
            <a:ext cx="840500" cy="14848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073862" y="2584411"/>
            <a:ext cx="4699379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zh-CN" altLang="en-US" sz="30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转眼间，漫长而又愉快的暑假生活快要结束了。回顾这段有意义的暑假生活，有快乐，有悲伤，也有激动的时刻</a:t>
            </a:r>
            <a:r>
              <a:rPr lang="en-US" altLang="zh-CN" sz="30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……</a:t>
            </a:r>
            <a:endParaRPr lang="zh-CN" altLang="en-US" sz="3000" spc="-15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5579" r="5579"/>
          <a:stretch>
            <a:fillRect/>
          </a:stretch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07" y="533939"/>
            <a:ext cx="1322250" cy="212992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854729" y="1042502"/>
            <a:ext cx="4956058" cy="3803912"/>
            <a:chOff x="854729" y="1042502"/>
            <a:chExt cx="4956058" cy="380391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19" r="16935"/>
            <a:stretch>
              <a:fillRect/>
            </a:stretch>
          </p:blipFill>
          <p:spPr>
            <a:xfrm rot="20264686">
              <a:off x="1438916" y="1692977"/>
              <a:ext cx="3689035" cy="245935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68636">
              <a:off x="1430802" y="466429"/>
              <a:ext cx="3803912" cy="4956058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6442037" y="1194590"/>
            <a:ext cx="4956058" cy="3803912"/>
            <a:chOff x="6442037" y="1194590"/>
            <a:chExt cx="4956058" cy="380391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9" r="5831"/>
            <a:stretch>
              <a:fillRect/>
            </a:stretch>
          </p:blipFill>
          <p:spPr>
            <a:xfrm rot="20264718">
              <a:off x="6943243" y="1694561"/>
              <a:ext cx="3877180" cy="2584786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68636">
              <a:off x="7018110" y="618517"/>
              <a:ext cx="3803912" cy="4956058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175091">
            <a:off x="9514373" y="629135"/>
            <a:ext cx="2118867" cy="441212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9223424" y="5550849"/>
            <a:ext cx="717597" cy="716897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786439" y="5359277"/>
            <a:ext cx="6619121" cy="716145"/>
            <a:chOff x="2377211" y="5359277"/>
            <a:chExt cx="6619121" cy="716145"/>
          </a:xfrm>
        </p:grpSpPr>
        <p:sp>
          <p:nvSpPr>
            <p:cNvPr id="16" name="圆角矩形 15"/>
            <p:cNvSpPr/>
            <p:nvPr/>
          </p:nvSpPr>
          <p:spPr>
            <a:xfrm>
              <a:off x="2378645" y="5359277"/>
              <a:ext cx="6616255" cy="716145"/>
            </a:xfrm>
            <a:prstGeom prst="roundRect">
              <a:avLst>
                <a:gd name="adj" fmla="val 49943"/>
              </a:avLst>
            </a:prstGeom>
            <a:solidFill>
              <a:schemeClr val="bg1"/>
            </a:solidFill>
            <a:ln w="25400">
              <a:solidFill>
                <a:srgbClr val="363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377211" y="5471129"/>
              <a:ext cx="6619121" cy="49244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2600" dirty="0">
                  <a:ln w="6350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爸爸妈妈带我去了美丽的海边玩耍</a:t>
              </a:r>
              <a:r>
                <a:rPr lang="en-US" altLang="zh-CN" sz="2600" dirty="0">
                  <a:ln w="6350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(●'◡'●)</a:t>
              </a:r>
              <a:endParaRPr lang="zh-CN" altLang="en-US" sz="26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4127" y="5599490"/>
            <a:ext cx="799500" cy="79872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2131002" y="5159402"/>
            <a:ext cx="424180" cy="423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5579" r="5579"/>
          <a:stretch>
            <a:fillRect/>
          </a:stretch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6903632" y="721538"/>
            <a:ext cx="4264498" cy="5414921"/>
            <a:chOff x="6903632" y="721538"/>
            <a:chExt cx="4264498" cy="541492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858437" flipH="1">
              <a:off x="6328420" y="1296750"/>
              <a:ext cx="5414921" cy="4264498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00"/>
            <a:stretch>
              <a:fillRect/>
            </a:stretch>
          </p:blipFill>
          <p:spPr>
            <a:xfrm rot="676092">
              <a:off x="7356333" y="1138706"/>
              <a:ext cx="3232998" cy="4343225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5085" y="365146"/>
            <a:ext cx="1875750" cy="110592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060603" y="1204415"/>
            <a:ext cx="4851075" cy="4449170"/>
            <a:chOff x="1060603" y="1204415"/>
            <a:chExt cx="4851075" cy="4449170"/>
          </a:xfrm>
        </p:grpSpPr>
        <p:sp>
          <p:nvSpPr>
            <p:cNvPr id="8" name="圆角矩形 7"/>
            <p:cNvSpPr/>
            <p:nvPr/>
          </p:nvSpPr>
          <p:spPr>
            <a:xfrm>
              <a:off x="1060603" y="1204415"/>
              <a:ext cx="4851075" cy="4449170"/>
            </a:xfrm>
            <a:prstGeom prst="roundRect">
              <a:avLst>
                <a:gd name="adj" fmla="val 30588"/>
              </a:avLst>
            </a:prstGeom>
            <a:solidFill>
              <a:schemeClr val="bg1"/>
            </a:solidFill>
            <a:ln w="63500">
              <a:solidFill>
                <a:srgbClr val="363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588312" y="1843949"/>
              <a:ext cx="3795655" cy="31700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zh-CN" altLang="en-US" sz="40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我和新认识的小伙伴一起游泳玩耍，海水很清凉，我们玩的很开心</a:t>
              </a:r>
              <a:r>
                <a:rPr lang="en-US" altLang="zh-CN" sz="40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o(*</a:t>
              </a:r>
              <a:r>
                <a:rPr lang="zh-CN" altLang="en-US" sz="40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￣▽￣*</a:t>
              </a:r>
              <a:r>
                <a:rPr lang="en-US" altLang="zh-CN" sz="40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)</a:t>
              </a:r>
              <a:r>
                <a:rPr lang="zh-CN" altLang="en-US" sz="40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ブ</a:t>
              </a: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6738" y="3839095"/>
            <a:ext cx="2798250" cy="283648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9312" y="1119702"/>
            <a:ext cx="738000" cy="80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5579" r="5579"/>
          <a:stretch>
            <a:fillRect/>
          </a:stretch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1796" y="4768305"/>
            <a:ext cx="1076250" cy="132096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3779" y="1308175"/>
            <a:ext cx="799500" cy="79872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639862" y="1415988"/>
            <a:ext cx="5776955" cy="4203767"/>
            <a:chOff x="1339606" y="1415988"/>
            <a:chExt cx="5776955" cy="420376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1" t="10536" r="4775" b="2128"/>
            <a:stretch>
              <a:fillRect/>
            </a:stretch>
          </p:blipFill>
          <p:spPr>
            <a:xfrm rot="322479">
              <a:off x="1704702" y="1841895"/>
              <a:ext cx="5046762" cy="3351954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5685216">
              <a:off x="2126200" y="629394"/>
              <a:ext cx="4203767" cy="5776955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7067702" y="2255757"/>
            <a:ext cx="3657065" cy="3354082"/>
            <a:chOff x="7067702" y="2255757"/>
            <a:chExt cx="3657065" cy="3354082"/>
          </a:xfrm>
        </p:grpSpPr>
        <p:sp>
          <p:nvSpPr>
            <p:cNvPr id="14" name="圆角矩形 13"/>
            <p:cNvSpPr/>
            <p:nvPr/>
          </p:nvSpPr>
          <p:spPr>
            <a:xfrm rot="21189643">
              <a:off x="7067702" y="2255757"/>
              <a:ext cx="3657065" cy="3354082"/>
            </a:xfrm>
            <a:prstGeom prst="roundRect">
              <a:avLst>
                <a:gd name="adj" fmla="val 30588"/>
              </a:avLst>
            </a:prstGeom>
            <a:solidFill>
              <a:schemeClr val="bg1"/>
            </a:solidFill>
            <a:ln w="63500">
              <a:solidFill>
                <a:srgbClr val="363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 rot="21140336">
              <a:off x="7458539" y="2819581"/>
              <a:ext cx="2957278" cy="23083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zh-CN" altLang="en-US" sz="36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游完泳很口渴，我喝了一大瓶橙汁，真好喝</a:t>
              </a:r>
              <a:r>
                <a:rPr lang="en-US" altLang="zh-CN" sz="36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o(^▽^)o</a:t>
              </a:r>
              <a:endParaRPr lang="zh-CN" altLang="en-US" sz="3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946" y="1090935"/>
            <a:ext cx="2501000" cy="43212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64667" y="545910"/>
            <a:ext cx="1612644" cy="135398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424423" y="1616469"/>
            <a:ext cx="717597" cy="716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5579" r="5579"/>
          <a:stretch>
            <a:fillRect/>
          </a:stretch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200386" y="909000"/>
            <a:ext cx="9791229" cy="5040000"/>
            <a:chOff x="866015" y="909000"/>
            <a:chExt cx="9791229" cy="5040000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282365" y="909000"/>
              <a:ext cx="3374879" cy="5040000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866015" y="909000"/>
              <a:ext cx="3448788" cy="5040000"/>
            </a:xfrm>
            <a:prstGeom prst="rect">
              <a:avLst/>
            </a:prstGeom>
          </p:spPr>
        </p:pic>
      </p:grpSp>
      <p:sp>
        <p:nvSpPr>
          <p:cNvPr id="39" name="文本框 38"/>
          <p:cNvSpPr txBox="1"/>
          <p:nvPr/>
        </p:nvSpPr>
        <p:spPr>
          <a:xfrm>
            <a:off x="3538250" y="2903482"/>
            <a:ext cx="5115503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9600" b="1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FF4C78"/>
                </a:solidFill>
                <a:latin typeface="汉仪晓波美妍体W" panose="00020600040101010101" pitchFamily="18" charset="-122"/>
                <a:ea typeface="汉仪晓波美妍体W" panose="00020600040101010101" pitchFamily="18" charset="-122"/>
              </a:defRPr>
            </a:lvl1pPr>
          </a:lstStyle>
          <a:p>
            <a:r>
              <a:rPr lang="zh-CN" altLang="en-US" dirty="0">
                <a:solidFill>
                  <a:srgbClr val="6DCFAF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我的</a:t>
            </a:r>
            <a:r>
              <a: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学习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5579" r="5579"/>
          <a:stretch>
            <a:fillRect/>
          </a:stretch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256" y="475304"/>
            <a:ext cx="7773488" cy="590739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560928" y="2534415"/>
            <a:ext cx="5070144" cy="263533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ts val="5000"/>
              </a:lnSpc>
            </a:pPr>
            <a:r>
              <a:rPr lang="zh-CN" altLang="en-US" sz="3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虽然暑假不用去学校上学，但是我还是会在家阅读课外书籍，认真完成老师布置的作业 </a:t>
            </a:r>
            <a:r>
              <a:rPr lang="en-US" altLang="zh-CN" sz="3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q(≧▽≦q)</a:t>
            </a:r>
            <a:endParaRPr lang="zh-CN" altLang="en-US" sz="3600" spc="-15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"/>
  <p:tag name="ISPRING_SCORM_RATE_SLIDES" val="0"/>
  <p:tag name="ISPRING_SCORM_RATE_QUIZZES" val="0"/>
  <p:tag name="ISPRING_SCORM_PASSING_SCORE" val="0.000000"/>
  <p:tag name="ISPRING_ULTRA_SCORM_COURSE_ID" val="34423029-4C51-4149-880F-0573D0017A4D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D:\ppt\第八批\317563"/>
  <p:tag name="ISPRING_FIRST_PUBLISH" val="1"/>
</p:tagLst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yhhd5y14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yhhd5y14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TM02900688[[fn=平面]]</Template>
  <TotalTime>0</TotalTime>
  <Words>394</Words>
  <Application>Microsoft Office PowerPoint</Application>
  <PresentationFormat>宽屏</PresentationFormat>
  <Paragraphs>52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5" baseType="lpstr">
      <vt:lpstr>字魂59号-创粗黑</vt:lpstr>
      <vt:lpstr>Wingdings 2</vt:lpstr>
      <vt:lpstr>HDOfficeLightV0</vt:lpstr>
      <vt:lpstr>1_HDOfficeLightV0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152</cp:revision>
  <dcterms:created xsi:type="dcterms:W3CDTF">2017-08-26T02:21:00Z</dcterms:created>
  <dcterms:modified xsi:type="dcterms:W3CDTF">2021-01-04T15:12:34Z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