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9"/>
  </p:notesMasterIdLst>
  <p:sldIdLst>
    <p:sldId id="256" r:id="rId2"/>
    <p:sldId id="286" r:id="rId3"/>
    <p:sldId id="285" r:id="rId4"/>
    <p:sldId id="257" r:id="rId5"/>
    <p:sldId id="287" r:id="rId6"/>
    <p:sldId id="288" r:id="rId7"/>
    <p:sldId id="289" r:id="rId8"/>
    <p:sldId id="290" r:id="rId9"/>
    <p:sldId id="291" r:id="rId10"/>
    <p:sldId id="258" r:id="rId11"/>
    <p:sldId id="270" r:id="rId12"/>
    <p:sldId id="271" r:id="rId13"/>
    <p:sldId id="272" r:id="rId14"/>
    <p:sldId id="273" r:id="rId15"/>
    <p:sldId id="278" r:id="rId16"/>
    <p:sldId id="277" r:id="rId17"/>
    <p:sldId id="276" r:id="rId18"/>
    <p:sldId id="275" r:id="rId19"/>
    <p:sldId id="280" r:id="rId20"/>
    <p:sldId id="279" r:id="rId21"/>
    <p:sldId id="274" r:id="rId22"/>
    <p:sldId id="281" r:id="rId23"/>
    <p:sldId id="282" r:id="rId24"/>
    <p:sldId id="259" r:id="rId25"/>
    <p:sldId id="260" r:id="rId26"/>
    <p:sldId id="261" r:id="rId27"/>
    <p:sldId id="262" r:id="rId28"/>
    <p:sldId id="263" r:id="rId29"/>
    <p:sldId id="264" r:id="rId30"/>
    <p:sldId id="265" r:id="rId31"/>
    <p:sldId id="266" r:id="rId32"/>
    <p:sldId id="268" r:id="rId33"/>
    <p:sldId id="267" r:id="rId34"/>
    <p:sldId id="269" r:id="rId35"/>
    <p:sldId id="283" r:id="rId36"/>
    <p:sldId id="292" r:id="rId37"/>
    <p:sldId id="284" r:id="rId38"/>
  </p:sldIdLst>
  <p:sldSz cx="16778288" cy="9475788"/>
  <p:notesSz cx="6858000" cy="9144000"/>
  <p:defaultTextStyle>
    <a:defPPr>
      <a:defRPr lang="zh-CN"/>
    </a:defPPr>
    <a:lvl1pPr marL="0" lvl="0" indent="0" algn="l" defTabSz="914400" eaLnBrk="1" fontAlgn="base" latinLnBrk="0" hangingPunct="1">
      <a:lnSpc>
        <a:spcPct val="100000"/>
      </a:lnSpc>
      <a:spcBef>
        <a:spcPct val="0"/>
      </a:spcBef>
      <a:spcAft>
        <a:spcPct val="0"/>
      </a:spcAft>
      <a:buNone/>
      <a:defRPr sz="30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eaLnBrk="1" fontAlgn="base" latinLnBrk="0" hangingPunct="1">
      <a:lnSpc>
        <a:spcPct val="100000"/>
      </a:lnSpc>
      <a:spcBef>
        <a:spcPct val="0"/>
      </a:spcBef>
      <a:spcAft>
        <a:spcPct val="0"/>
      </a:spcAft>
      <a:buNone/>
      <a:defRPr sz="3000" b="0" i="0" u="none" kern="1200" baseline="0">
        <a:solidFill>
          <a:schemeClr val="tx1"/>
        </a:solidFill>
        <a:latin typeface="Arial" panose="020B0604020202020204" pitchFamily="34" charset="0"/>
        <a:ea typeface="宋体" panose="02010600030101010101" pitchFamily="2" charset="-122"/>
      </a:defRPr>
    </a:lvl2pPr>
    <a:lvl3pPr marL="914400" lvl="2" indent="0" algn="l" defTabSz="914400" eaLnBrk="1" fontAlgn="base" latinLnBrk="0" hangingPunct="1">
      <a:lnSpc>
        <a:spcPct val="100000"/>
      </a:lnSpc>
      <a:spcBef>
        <a:spcPct val="0"/>
      </a:spcBef>
      <a:spcAft>
        <a:spcPct val="0"/>
      </a:spcAft>
      <a:buNone/>
      <a:defRPr sz="3000" b="0" i="0" u="none" kern="1200" baseline="0">
        <a:solidFill>
          <a:schemeClr val="tx1"/>
        </a:solidFill>
        <a:latin typeface="Arial" panose="020B0604020202020204" pitchFamily="34" charset="0"/>
        <a:ea typeface="宋体" panose="02010600030101010101" pitchFamily="2" charset="-122"/>
      </a:defRPr>
    </a:lvl3pPr>
    <a:lvl4pPr marL="1371600" lvl="3" indent="0" algn="l" defTabSz="914400" eaLnBrk="1" fontAlgn="base" latinLnBrk="0" hangingPunct="1">
      <a:lnSpc>
        <a:spcPct val="100000"/>
      </a:lnSpc>
      <a:spcBef>
        <a:spcPct val="0"/>
      </a:spcBef>
      <a:spcAft>
        <a:spcPct val="0"/>
      </a:spcAft>
      <a:buNone/>
      <a:defRPr sz="3000" b="0" i="0" u="none" kern="1200" baseline="0">
        <a:solidFill>
          <a:schemeClr val="tx1"/>
        </a:solidFill>
        <a:latin typeface="Arial" panose="020B0604020202020204" pitchFamily="34" charset="0"/>
        <a:ea typeface="宋体" panose="02010600030101010101" pitchFamily="2" charset="-122"/>
      </a:defRPr>
    </a:lvl4pPr>
    <a:lvl5pPr marL="1828800" lvl="4" indent="0" algn="l" defTabSz="914400" eaLnBrk="1" fontAlgn="base" latinLnBrk="0" hangingPunct="1">
      <a:lnSpc>
        <a:spcPct val="100000"/>
      </a:lnSpc>
      <a:spcBef>
        <a:spcPct val="0"/>
      </a:spcBef>
      <a:spcAft>
        <a:spcPct val="0"/>
      </a:spcAft>
      <a:buNone/>
      <a:defRPr sz="3000" b="0" i="0" u="none" kern="1200" baseline="0">
        <a:solidFill>
          <a:schemeClr val="tx1"/>
        </a:solidFill>
        <a:latin typeface="Arial" panose="020B0604020202020204" pitchFamily="34" charset="0"/>
        <a:ea typeface="宋体" panose="02010600030101010101" pitchFamily="2" charset="-122"/>
      </a:defRPr>
    </a:lvl5pPr>
    <a:lvl6pPr marL="2286000" lvl="5" indent="0" algn="l" defTabSz="914400" eaLnBrk="1" fontAlgn="base" latinLnBrk="0" hangingPunct="1">
      <a:lnSpc>
        <a:spcPct val="100000"/>
      </a:lnSpc>
      <a:spcBef>
        <a:spcPct val="0"/>
      </a:spcBef>
      <a:spcAft>
        <a:spcPct val="0"/>
      </a:spcAft>
      <a:buNone/>
      <a:defRPr sz="3000" b="0" i="0" u="none" kern="1200" baseline="0">
        <a:solidFill>
          <a:schemeClr val="tx1"/>
        </a:solidFill>
        <a:latin typeface="Arial" panose="020B0604020202020204" pitchFamily="34" charset="0"/>
        <a:ea typeface="宋体" panose="02010600030101010101" pitchFamily="2" charset="-122"/>
      </a:defRPr>
    </a:lvl6pPr>
    <a:lvl7pPr marL="2743200" lvl="6" indent="0" algn="l" defTabSz="914400" eaLnBrk="1" fontAlgn="base" latinLnBrk="0" hangingPunct="1">
      <a:lnSpc>
        <a:spcPct val="100000"/>
      </a:lnSpc>
      <a:spcBef>
        <a:spcPct val="0"/>
      </a:spcBef>
      <a:spcAft>
        <a:spcPct val="0"/>
      </a:spcAft>
      <a:buNone/>
      <a:defRPr sz="3000" b="0" i="0" u="none" kern="1200" baseline="0">
        <a:solidFill>
          <a:schemeClr val="tx1"/>
        </a:solidFill>
        <a:latin typeface="Arial" panose="020B0604020202020204" pitchFamily="34" charset="0"/>
        <a:ea typeface="宋体" panose="02010600030101010101" pitchFamily="2" charset="-122"/>
      </a:defRPr>
    </a:lvl7pPr>
    <a:lvl8pPr marL="3200400" lvl="7" indent="0" algn="l" defTabSz="914400" eaLnBrk="1" fontAlgn="base" latinLnBrk="0" hangingPunct="1">
      <a:lnSpc>
        <a:spcPct val="100000"/>
      </a:lnSpc>
      <a:spcBef>
        <a:spcPct val="0"/>
      </a:spcBef>
      <a:spcAft>
        <a:spcPct val="0"/>
      </a:spcAft>
      <a:buNone/>
      <a:defRPr sz="3000" b="0" i="0" u="none" kern="1200" baseline="0">
        <a:solidFill>
          <a:schemeClr val="tx1"/>
        </a:solidFill>
        <a:latin typeface="Arial" panose="020B0604020202020204" pitchFamily="34" charset="0"/>
        <a:ea typeface="宋体" panose="02010600030101010101" pitchFamily="2" charset="-122"/>
      </a:defRPr>
    </a:lvl8pPr>
    <a:lvl9pPr marL="3657600" lvl="8" indent="0" algn="l" defTabSz="914400" eaLnBrk="1" fontAlgn="base" latinLnBrk="0" hangingPunct="1">
      <a:lnSpc>
        <a:spcPct val="100000"/>
      </a:lnSpc>
      <a:spcBef>
        <a:spcPct val="0"/>
      </a:spcBef>
      <a:spcAft>
        <a:spcPct val="0"/>
      </a:spcAft>
      <a:buNone/>
      <a:defRPr sz="3000" b="0" i="0" u="none" kern="1200" baseline="0">
        <a:solidFill>
          <a:schemeClr val="tx1"/>
        </a:solidFill>
        <a:latin typeface="Arial" panose="020B0604020202020204" pitchFamily="34" charset="0"/>
        <a:ea typeface="宋体" panose="02010600030101010101" pitchFamily="2" charset="-122"/>
      </a:defRPr>
    </a:lvl9pPr>
  </p:defaultTextStyle>
  <p:extLst>
    <p:ext uri="{EFAFB233-063F-42B5-8137-9DF3F51BA10A}">
      <p15:sldGuideLst xmlns:p15="http://schemas.microsoft.com/office/powerpoint/2012/main">
        <p15:guide id="1" orient="horz" pos="2985">
          <p15:clr>
            <a:srgbClr val="A4A3A4"/>
          </p15:clr>
        </p15:guide>
        <p15:guide id="2" pos="528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3300"/>
    <a:srgbClr val="FFEB71"/>
    <a:srgbClr val="FFEFAB"/>
    <a:srgbClr val="FFD937"/>
    <a:srgbClr val="FFFF00"/>
    <a:srgbClr val="3399FF"/>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054"/>
    <p:restoredTop sz="95025"/>
  </p:normalViewPr>
  <p:slideViewPr>
    <p:cSldViewPr showGuides="1">
      <p:cViewPr varScale="1">
        <p:scale>
          <a:sx n="61" d="100"/>
          <a:sy n="61" d="100"/>
        </p:scale>
        <p:origin x="540" y="42"/>
      </p:cViewPr>
      <p:guideLst>
        <p:guide orient="horz" pos="2985"/>
        <p:guide pos="5285"/>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页眉占位符 16385"/>
          <p:cNvSpPr>
            <a:spLocks noGrp="1"/>
          </p:cNvSpPr>
          <p:nvPr>
            <p:ph type="hdr" sz="quarter"/>
          </p:nvPr>
        </p:nvSpPr>
        <p:spPr>
          <a:xfrm>
            <a:off x="0" y="0"/>
            <a:ext cx="2971800" cy="457200"/>
          </a:xfrm>
          <a:prstGeom prst="rect">
            <a:avLst/>
          </a:prstGeom>
          <a:noFill/>
          <a:ln w="9525">
            <a:noFill/>
          </a:ln>
        </p:spPr>
        <p:txBody>
          <a:bodyPr/>
          <a:lstStyle/>
          <a:p>
            <a:pPr lvl="0"/>
            <a:endParaRPr lang="zh-CN" sz="1200" dirty="0"/>
          </a:p>
        </p:txBody>
      </p:sp>
      <p:sp>
        <p:nvSpPr>
          <p:cNvPr id="16387" name="日期占位符 16386"/>
          <p:cNvSpPr>
            <a:spLocks noGrp="1"/>
          </p:cNvSpPr>
          <p:nvPr>
            <p:ph type="dt" idx="1"/>
          </p:nvPr>
        </p:nvSpPr>
        <p:spPr>
          <a:xfrm>
            <a:off x="3884613" y="0"/>
            <a:ext cx="2971800" cy="457200"/>
          </a:xfrm>
          <a:prstGeom prst="rect">
            <a:avLst/>
          </a:prstGeom>
          <a:noFill/>
          <a:ln w="9525">
            <a:noFill/>
          </a:ln>
        </p:spPr>
        <p:txBody>
          <a:bodyPr/>
          <a:lstStyle/>
          <a:p>
            <a:pPr lvl="0" algn="r"/>
            <a:endParaRPr lang="zh-CN" altLang="en-US" sz="1200" dirty="0"/>
          </a:p>
        </p:txBody>
      </p:sp>
      <p:sp>
        <p:nvSpPr>
          <p:cNvPr id="16388" name="幻灯片图像占位符 16387"/>
          <p:cNvSpPr>
            <a:spLocks noGrp="1" noRot="1" noChangeAspect="1" noTextEdit="1"/>
          </p:cNvSpPr>
          <p:nvPr>
            <p:ph type="sldImg" idx="2"/>
          </p:nvPr>
        </p:nvSpPr>
        <p:spPr>
          <a:xfrm>
            <a:off x="393700" y="685800"/>
            <a:ext cx="6070600" cy="3429000"/>
          </a:xfrm>
          <a:prstGeom prst="rect">
            <a:avLst/>
          </a:prstGeom>
          <a:ln w="9525" cap="flat" cmpd="sng">
            <a:solidFill>
              <a:srgbClr val="000000"/>
            </a:solidFill>
            <a:prstDash val="solid"/>
            <a:miter/>
            <a:headEnd type="none" w="med" len="med"/>
            <a:tailEnd type="none" w="med" len="med"/>
          </a:ln>
        </p:spPr>
      </p:sp>
      <p:sp>
        <p:nvSpPr>
          <p:cNvPr id="16389" name="文本占位符 16388"/>
          <p:cNvSpPr>
            <a:spLocks noGrp="1"/>
          </p:cNvSpPr>
          <p:nvPr>
            <p:ph type="body" sz="quarter" idx="3"/>
          </p:nvPr>
        </p:nvSpPr>
        <p:spPr>
          <a:xfrm>
            <a:off x="685800" y="4343400"/>
            <a:ext cx="5486400" cy="4114800"/>
          </a:xfrm>
          <a:prstGeom prst="rect">
            <a:avLst/>
          </a:prstGeom>
          <a:noFill/>
          <a:ln w="9525">
            <a:noFill/>
          </a:ln>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6390" name="页脚占位符 16389"/>
          <p:cNvSpPr>
            <a:spLocks noGrp="1"/>
          </p:cNvSpPr>
          <p:nvPr>
            <p:ph type="ftr" sz="quarter" idx="4"/>
          </p:nvPr>
        </p:nvSpPr>
        <p:spPr>
          <a:xfrm>
            <a:off x="0" y="8685213"/>
            <a:ext cx="2971800" cy="457200"/>
          </a:xfrm>
          <a:prstGeom prst="rect">
            <a:avLst/>
          </a:prstGeom>
          <a:noFill/>
          <a:ln w="9525">
            <a:noFill/>
          </a:ln>
        </p:spPr>
        <p:txBody>
          <a:bodyPr anchor="b"/>
          <a:lstStyle/>
          <a:p>
            <a:pPr lvl="0"/>
            <a:endParaRPr lang="zh-CN" sz="1200" dirty="0"/>
          </a:p>
        </p:txBody>
      </p:sp>
      <p:sp>
        <p:nvSpPr>
          <p:cNvPr id="16391" name="灯片编号占位符 16390"/>
          <p:cNvSpPr>
            <a:spLocks noGrp="1"/>
          </p:cNvSpPr>
          <p:nvPr>
            <p:ph type="sldNum" sz="quarter" idx="5"/>
          </p:nvPr>
        </p:nvSpPr>
        <p:spPr>
          <a:xfrm>
            <a:off x="3884613" y="8685213"/>
            <a:ext cx="2971800" cy="457200"/>
          </a:xfrm>
          <a:prstGeom prst="rect">
            <a:avLst/>
          </a:prstGeom>
          <a:noFill/>
          <a:ln w="9525">
            <a:noFill/>
          </a:ln>
        </p:spPr>
        <p:txBody>
          <a:bodyPr anchor="b"/>
          <a:lstStyle/>
          <a:p>
            <a:pPr lvl="0" algn="r"/>
            <a:fld id="{9A0DB2DC-4C9A-4742-B13C-FB6460FD3503}" type="slidenum">
              <a:rPr lang="en-US" altLang="zh-CN" sz="1200" dirty="0"/>
              <a:t>‹#›</a:t>
            </a:fld>
            <a:endParaRPr lang="zh-CN" sz="1200" dirty="0"/>
          </a:p>
        </p:txBody>
      </p:sp>
    </p:spTree>
  </p:cSld>
  <p:clrMap bg1="lt1" tx1="dk1" bg2="lt2" tx2="dk2" accent1="accent1" accent2="accent2" accent3="accent3" accent4="accent4" accent5="accent5" accent6="accent6" hlink="hlink" folHlink="folHlink"/>
  <p:hf hdr="0" ftr="0" dt="0"/>
  <p:notesStyle>
    <a:lvl1pPr marL="0" lvl="0"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2pPr>
    <a:lvl3pPr marL="914400" lvl="2"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3pPr>
    <a:lvl4pPr marL="1371600" lvl="3"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4pPr>
    <a:lvl5pPr marL="1828800" lvl="4"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5pPr>
    <a:lvl6pPr marL="2286000" lvl="5"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6pPr>
    <a:lvl7pPr marL="2743200" lvl="6"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7pPr>
    <a:lvl8pPr marL="3200400" lvl="7"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8pPr>
    <a:lvl9pPr marL="3657600" lvl="8"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7409"/>
          <p:cNvSpPr>
            <a:spLocks noGrp="1" noRot="1" noChangeAspect="1" noTextEdit="1"/>
          </p:cNvSpPr>
          <p:nvPr>
            <p:ph type="sldImg"/>
          </p:nvPr>
        </p:nvSpPr>
        <p:spPr/>
      </p:sp>
      <p:sp>
        <p:nvSpPr>
          <p:cNvPr id="17411" name="文本占位符 17410"/>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1</a:t>
            </a:fld>
            <a:endParaRPr lang="zh-CN" sz="1200"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幻灯片图像占位符 19457"/>
          <p:cNvSpPr>
            <a:spLocks noGrp="1" noRot="1" noChangeAspect="1" noTextEdit="1"/>
          </p:cNvSpPr>
          <p:nvPr>
            <p:ph type="sldImg"/>
          </p:nvPr>
        </p:nvSpPr>
        <p:spPr/>
      </p:sp>
      <p:sp>
        <p:nvSpPr>
          <p:cNvPr id="19459" name="文本占位符 19458"/>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10</a:t>
            </a:fld>
            <a:endParaRPr lang="zh-CN" sz="1200"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幻灯片图像占位符 50177"/>
          <p:cNvSpPr>
            <a:spLocks noGrp="1" noRot="1" noChangeAspect="1" noTextEdit="1"/>
          </p:cNvSpPr>
          <p:nvPr>
            <p:ph type="sldImg"/>
          </p:nvPr>
        </p:nvSpPr>
        <p:spPr/>
      </p:sp>
      <p:sp>
        <p:nvSpPr>
          <p:cNvPr id="50179" name="文本占位符 50178"/>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11</a:t>
            </a:fld>
            <a:endParaRPr lang="zh-CN" sz="1200"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幻灯片图像占位符 51201"/>
          <p:cNvSpPr>
            <a:spLocks noGrp="1" noRot="1" noChangeAspect="1" noTextEdit="1"/>
          </p:cNvSpPr>
          <p:nvPr>
            <p:ph type="sldImg"/>
          </p:nvPr>
        </p:nvSpPr>
        <p:spPr/>
      </p:sp>
      <p:sp>
        <p:nvSpPr>
          <p:cNvPr id="51203" name="文本占位符 51202"/>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12</a:t>
            </a:fld>
            <a:endParaRPr lang="zh-CN" sz="1200"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幻灯片图像占位符 52225"/>
          <p:cNvSpPr>
            <a:spLocks noGrp="1" noRot="1" noChangeAspect="1" noTextEdit="1"/>
          </p:cNvSpPr>
          <p:nvPr>
            <p:ph type="sldImg"/>
          </p:nvPr>
        </p:nvSpPr>
        <p:spPr/>
      </p:sp>
      <p:sp>
        <p:nvSpPr>
          <p:cNvPr id="52227" name="文本占位符 52226"/>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13</a:t>
            </a:fld>
            <a:endParaRPr lang="zh-CN" sz="1200"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幻灯片图像占位符 53249"/>
          <p:cNvSpPr>
            <a:spLocks noGrp="1" noRot="1" noChangeAspect="1" noTextEdit="1"/>
          </p:cNvSpPr>
          <p:nvPr>
            <p:ph type="sldImg"/>
          </p:nvPr>
        </p:nvSpPr>
        <p:spPr/>
      </p:sp>
      <p:sp>
        <p:nvSpPr>
          <p:cNvPr id="53251" name="文本占位符 53250"/>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14</a:t>
            </a:fld>
            <a:endParaRPr lang="zh-CN" sz="1200"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幻灯片图像占位符 54273"/>
          <p:cNvSpPr>
            <a:spLocks noGrp="1" noRot="1" noChangeAspect="1" noTextEdit="1"/>
          </p:cNvSpPr>
          <p:nvPr>
            <p:ph type="sldImg"/>
          </p:nvPr>
        </p:nvSpPr>
        <p:spPr/>
      </p:sp>
      <p:sp>
        <p:nvSpPr>
          <p:cNvPr id="54275" name="文本占位符 54274"/>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15</a:t>
            </a:fld>
            <a:endParaRPr lang="zh-CN" sz="1200"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幻灯片图像占位符 55297"/>
          <p:cNvSpPr>
            <a:spLocks noGrp="1" noRot="1" noChangeAspect="1" noTextEdit="1"/>
          </p:cNvSpPr>
          <p:nvPr>
            <p:ph type="sldImg"/>
          </p:nvPr>
        </p:nvSpPr>
        <p:spPr/>
      </p:sp>
      <p:sp>
        <p:nvSpPr>
          <p:cNvPr id="55299" name="文本占位符 55298"/>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16</a:t>
            </a:fld>
            <a:endParaRPr lang="zh-CN" sz="1200"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幻灯片图像占位符 56321"/>
          <p:cNvSpPr>
            <a:spLocks noGrp="1" noRot="1" noChangeAspect="1" noTextEdit="1"/>
          </p:cNvSpPr>
          <p:nvPr>
            <p:ph type="sldImg"/>
          </p:nvPr>
        </p:nvSpPr>
        <p:spPr/>
      </p:sp>
      <p:sp>
        <p:nvSpPr>
          <p:cNvPr id="56323" name="文本占位符 56322"/>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17</a:t>
            </a:fld>
            <a:endParaRPr lang="zh-CN" sz="1200"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幻灯片图像占位符 57345"/>
          <p:cNvSpPr>
            <a:spLocks noGrp="1" noRot="1" noChangeAspect="1" noTextEdit="1"/>
          </p:cNvSpPr>
          <p:nvPr>
            <p:ph type="sldImg"/>
          </p:nvPr>
        </p:nvSpPr>
        <p:spPr/>
      </p:sp>
      <p:sp>
        <p:nvSpPr>
          <p:cNvPr id="57347" name="文本占位符 57346"/>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18</a:t>
            </a:fld>
            <a:endParaRPr lang="zh-CN" sz="1200"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幻灯片图像占位符 58369"/>
          <p:cNvSpPr>
            <a:spLocks noGrp="1" noRot="1" noChangeAspect="1" noTextEdit="1"/>
          </p:cNvSpPr>
          <p:nvPr>
            <p:ph type="sldImg"/>
          </p:nvPr>
        </p:nvSpPr>
        <p:spPr/>
      </p:sp>
      <p:sp>
        <p:nvSpPr>
          <p:cNvPr id="58371" name="文本占位符 58370"/>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19</a:t>
            </a:fld>
            <a:endParaRPr lang="zh-CN" sz="12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幻灯片图像占位符 79873"/>
          <p:cNvSpPr>
            <a:spLocks noGrp="1" noRot="1" noChangeAspect="1" noTextEdit="1"/>
          </p:cNvSpPr>
          <p:nvPr>
            <p:ph type="sldImg"/>
          </p:nvPr>
        </p:nvSpPr>
        <p:spPr/>
      </p:sp>
      <p:sp>
        <p:nvSpPr>
          <p:cNvPr id="79875" name="文本占位符 79874"/>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2</a:t>
            </a:fld>
            <a:endParaRPr lang="zh-CN" sz="1200"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幻灯片图像占位符 59393"/>
          <p:cNvSpPr>
            <a:spLocks noGrp="1" noRot="1" noChangeAspect="1" noTextEdit="1"/>
          </p:cNvSpPr>
          <p:nvPr>
            <p:ph type="sldImg"/>
          </p:nvPr>
        </p:nvSpPr>
        <p:spPr/>
      </p:sp>
      <p:sp>
        <p:nvSpPr>
          <p:cNvPr id="59395" name="文本占位符 59394"/>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20</a:t>
            </a:fld>
            <a:endParaRPr lang="zh-CN" sz="1200"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幻灯片图像占位符 60417"/>
          <p:cNvSpPr>
            <a:spLocks noGrp="1" noRot="1" noChangeAspect="1" noTextEdit="1"/>
          </p:cNvSpPr>
          <p:nvPr>
            <p:ph type="sldImg"/>
          </p:nvPr>
        </p:nvSpPr>
        <p:spPr/>
      </p:sp>
      <p:sp>
        <p:nvSpPr>
          <p:cNvPr id="60419" name="文本占位符 60418"/>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21</a:t>
            </a:fld>
            <a:endParaRPr lang="zh-CN" sz="1200"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幻灯片图像占位符 61441"/>
          <p:cNvSpPr>
            <a:spLocks noGrp="1" noRot="1" noChangeAspect="1" noTextEdit="1"/>
          </p:cNvSpPr>
          <p:nvPr>
            <p:ph type="sldImg"/>
          </p:nvPr>
        </p:nvSpPr>
        <p:spPr/>
      </p:sp>
      <p:sp>
        <p:nvSpPr>
          <p:cNvPr id="61443" name="文本占位符 61442"/>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22</a:t>
            </a:fld>
            <a:endParaRPr lang="zh-CN" sz="1200"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幻灯片图像占位符 62465"/>
          <p:cNvSpPr>
            <a:spLocks noGrp="1" noRot="1" noChangeAspect="1" noTextEdit="1"/>
          </p:cNvSpPr>
          <p:nvPr>
            <p:ph type="sldImg"/>
          </p:nvPr>
        </p:nvSpPr>
        <p:spPr/>
      </p:sp>
      <p:sp>
        <p:nvSpPr>
          <p:cNvPr id="62467" name="文本占位符 62466"/>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23</a:t>
            </a:fld>
            <a:endParaRPr lang="zh-CN" sz="1200"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幻灯片图像占位符 20481"/>
          <p:cNvSpPr>
            <a:spLocks noGrp="1" noRot="1" noChangeAspect="1" noTextEdit="1"/>
          </p:cNvSpPr>
          <p:nvPr>
            <p:ph type="sldImg"/>
          </p:nvPr>
        </p:nvSpPr>
        <p:spPr/>
      </p:sp>
      <p:sp>
        <p:nvSpPr>
          <p:cNvPr id="20483" name="文本占位符 20482"/>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24</a:t>
            </a:fld>
            <a:endParaRPr lang="zh-CN" sz="1200"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幻灯片图像占位符 21505"/>
          <p:cNvSpPr>
            <a:spLocks noGrp="1" noRot="1" noChangeAspect="1" noTextEdit="1"/>
          </p:cNvSpPr>
          <p:nvPr>
            <p:ph type="sldImg"/>
          </p:nvPr>
        </p:nvSpPr>
        <p:spPr/>
      </p:sp>
      <p:sp>
        <p:nvSpPr>
          <p:cNvPr id="21507" name="文本占位符 21506"/>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25</a:t>
            </a:fld>
            <a:endParaRPr lang="zh-CN" sz="1200"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幻灯片图像占位符 22529"/>
          <p:cNvSpPr>
            <a:spLocks noGrp="1" noRot="1" noChangeAspect="1" noTextEdit="1"/>
          </p:cNvSpPr>
          <p:nvPr>
            <p:ph type="sldImg"/>
          </p:nvPr>
        </p:nvSpPr>
        <p:spPr/>
      </p:sp>
      <p:sp>
        <p:nvSpPr>
          <p:cNvPr id="22531" name="文本占位符 22530"/>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26</a:t>
            </a:fld>
            <a:endParaRPr lang="zh-CN" sz="1200"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幻灯片图像占位符 23553"/>
          <p:cNvSpPr>
            <a:spLocks noGrp="1" noRot="1" noChangeAspect="1" noTextEdit="1"/>
          </p:cNvSpPr>
          <p:nvPr>
            <p:ph type="sldImg"/>
          </p:nvPr>
        </p:nvSpPr>
        <p:spPr/>
      </p:sp>
      <p:sp>
        <p:nvSpPr>
          <p:cNvPr id="23555" name="文本占位符 23554"/>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27</a:t>
            </a:fld>
            <a:endParaRPr lang="zh-CN" sz="1200"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幻灯片图像占位符 24577"/>
          <p:cNvSpPr>
            <a:spLocks noGrp="1" noRot="1" noChangeAspect="1" noTextEdit="1"/>
          </p:cNvSpPr>
          <p:nvPr>
            <p:ph type="sldImg"/>
          </p:nvPr>
        </p:nvSpPr>
        <p:spPr/>
      </p:sp>
      <p:sp>
        <p:nvSpPr>
          <p:cNvPr id="24579" name="文本占位符 24578"/>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28</a:t>
            </a:fld>
            <a:endParaRPr lang="zh-CN" sz="1200"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幻灯片图像占位符 25601"/>
          <p:cNvSpPr>
            <a:spLocks noGrp="1" noRot="1" noChangeAspect="1" noTextEdit="1"/>
          </p:cNvSpPr>
          <p:nvPr>
            <p:ph type="sldImg"/>
          </p:nvPr>
        </p:nvSpPr>
        <p:spPr/>
      </p:sp>
      <p:sp>
        <p:nvSpPr>
          <p:cNvPr id="25603" name="文本占位符 25602"/>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29</a:t>
            </a:fld>
            <a:endParaRPr lang="zh-CN" sz="12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幻灯片图像占位符 68609"/>
          <p:cNvSpPr>
            <a:spLocks noGrp="1" noRot="1" noChangeAspect="1" noTextEdit="1"/>
          </p:cNvSpPr>
          <p:nvPr>
            <p:ph type="sldImg"/>
          </p:nvPr>
        </p:nvSpPr>
        <p:spPr/>
      </p:sp>
      <p:sp>
        <p:nvSpPr>
          <p:cNvPr id="68611" name="文本占位符 68610"/>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3</a:t>
            </a:fld>
            <a:endParaRPr lang="zh-CN" sz="1200"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幻灯片图像占位符 26625"/>
          <p:cNvSpPr>
            <a:spLocks noGrp="1" noRot="1" noChangeAspect="1" noTextEdit="1"/>
          </p:cNvSpPr>
          <p:nvPr>
            <p:ph type="sldImg"/>
          </p:nvPr>
        </p:nvSpPr>
        <p:spPr/>
      </p:sp>
      <p:sp>
        <p:nvSpPr>
          <p:cNvPr id="26627" name="文本占位符 26626"/>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30</a:t>
            </a:fld>
            <a:endParaRPr lang="zh-CN" sz="1200"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幻灯片图像占位符 27649"/>
          <p:cNvSpPr>
            <a:spLocks noGrp="1" noRot="1" noChangeAspect="1" noTextEdit="1"/>
          </p:cNvSpPr>
          <p:nvPr>
            <p:ph type="sldImg"/>
          </p:nvPr>
        </p:nvSpPr>
        <p:spPr/>
      </p:sp>
      <p:sp>
        <p:nvSpPr>
          <p:cNvPr id="27651" name="文本占位符 27650"/>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31</a:t>
            </a:fld>
            <a:endParaRPr lang="zh-CN" sz="1200"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28673"/>
          <p:cNvSpPr>
            <a:spLocks noGrp="1" noRot="1" noChangeAspect="1" noTextEdit="1"/>
          </p:cNvSpPr>
          <p:nvPr>
            <p:ph type="sldImg"/>
          </p:nvPr>
        </p:nvSpPr>
        <p:spPr/>
      </p:sp>
      <p:sp>
        <p:nvSpPr>
          <p:cNvPr id="28675" name="文本占位符 28674"/>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32</a:t>
            </a:fld>
            <a:endParaRPr lang="zh-CN" sz="1200"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幻灯片图像占位符 29697"/>
          <p:cNvSpPr>
            <a:spLocks noGrp="1" noRot="1" noChangeAspect="1" noTextEdit="1"/>
          </p:cNvSpPr>
          <p:nvPr>
            <p:ph type="sldImg"/>
          </p:nvPr>
        </p:nvSpPr>
        <p:spPr/>
      </p:sp>
      <p:sp>
        <p:nvSpPr>
          <p:cNvPr id="29699" name="文本占位符 29698"/>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33</a:t>
            </a:fld>
            <a:endParaRPr lang="zh-CN" sz="1200"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幻灯片图像占位符 30721"/>
          <p:cNvSpPr>
            <a:spLocks noGrp="1" noRot="1" noChangeAspect="1" noTextEdit="1"/>
          </p:cNvSpPr>
          <p:nvPr>
            <p:ph type="sldImg"/>
          </p:nvPr>
        </p:nvSpPr>
        <p:spPr/>
      </p:sp>
      <p:sp>
        <p:nvSpPr>
          <p:cNvPr id="30723" name="文本占位符 30722"/>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34</a:t>
            </a:fld>
            <a:endParaRPr lang="zh-CN" sz="1200"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幻灯片图像占位符 69633"/>
          <p:cNvSpPr>
            <a:spLocks noGrp="1" noRot="1" noChangeAspect="1" noTextEdit="1"/>
          </p:cNvSpPr>
          <p:nvPr>
            <p:ph type="sldImg"/>
          </p:nvPr>
        </p:nvSpPr>
        <p:spPr/>
      </p:sp>
      <p:sp>
        <p:nvSpPr>
          <p:cNvPr id="69635" name="文本占位符 69634"/>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35</a:t>
            </a:fld>
            <a:endParaRPr lang="zh-CN" sz="1200"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幻灯片图像占位符 86017"/>
          <p:cNvSpPr>
            <a:spLocks noGrp="1" noRot="1" noChangeAspect="1" noTextEdit="1"/>
          </p:cNvSpPr>
          <p:nvPr>
            <p:ph type="sldImg"/>
          </p:nvPr>
        </p:nvSpPr>
        <p:spPr/>
      </p:sp>
      <p:sp>
        <p:nvSpPr>
          <p:cNvPr id="86019" name="文本占位符 86018"/>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36</a:t>
            </a:fld>
            <a:endParaRPr lang="zh-CN" sz="1200"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幻灯片图像占位符 70657"/>
          <p:cNvSpPr>
            <a:spLocks noGrp="1" noRot="1" noChangeAspect="1" noTextEdit="1"/>
          </p:cNvSpPr>
          <p:nvPr>
            <p:ph type="sldImg"/>
          </p:nvPr>
        </p:nvSpPr>
        <p:spPr/>
      </p:sp>
      <p:sp>
        <p:nvSpPr>
          <p:cNvPr id="70659" name="文本占位符 70658"/>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37</a:t>
            </a:fld>
            <a:endParaRPr lang="zh-CN" sz="120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幻灯片图像占位符 18433"/>
          <p:cNvSpPr>
            <a:spLocks noGrp="1" noRot="1" noChangeAspect="1" noTextEdit="1"/>
          </p:cNvSpPr>
          <p:nvPr>
            <p:ph type="sldImg"/>
          </p:nvPr>
        </p:nvSpPr>
        <p:spPr/>
      </p:sp>
      <p:sp>
        <p:nvSpPr>
          <p:cNvPr id="18435" name="文本占位符 18434"/>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4</a:t>
            </a:fld>
            <a:endParaRPr lang="zh-CN" sz="12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幻灯片图像占位符 80897"/>
          <p:cNvSpPr>
            <a:spLocks noGrp="1" noRot="1" noChangeAspect="1" noTextEdit="1"/>
          </p:cNvSpPr>
          <p:nvPr>
            <p:ph type="sldImg"/>
          </p:nvPr>
        </p:nvSpPr>
        <p:spPr/>
      </p:sp>
      <p:sp>
        <p:nvSpPr>
          <p:cNvPr id="80899" name="文本占位符 80898"/>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5</a:t>
            </a:fld>
            <a:endParaRPr lang="zh-CN" sz="120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幻灯片图像占位符 81921"/>
          <p:cNvSpPr>
            <a:spLocks noGrp="1" noRot="1" noChangeAspect="1" noTextEdit="1"/>
          </p:cNvSpPr>
          <p:nvPr>
            <p:ph type="sldImg"/>
          </p:nvPr>
        </p:nvSpPr>
        <p:spPr/>
      </p:sp>
      <p:sp>
        <p:nvSpPr>
          <p:cNvPr id="81923" name="文本占位符 81922"/>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6</a:t>
            </a:fld>
            <a:endParaRPr lang="zh-CN" sz="120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幻灯片图像占位符 82945"/>
          <p:cNvSpPr>
            <a:spLocks noGrp="1" noRot="1" noChangeAspect="1" noTextEdit="1"/>
          </p:cNvSpPr>
          <p:nvPr>
            <p:ph type="sldImg"/>
          </p:nvPr>
        </p:nvSpPr>
        <p:spPr/>
      </p:sp>
      <p:sp>
        <p:nvSpPr>
          <p:cNvPr id="82947" name="文本占位符 82946"/>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7</a:t>
            </a:fld>
            <a:endParaRPr lang="zh-CN" sz="1200"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幻灯片图像占位符 83969"/>
          <p:cNvSpPr>
            <a:spLocks noGrp="1" noRot="1" noChangeAspect="1" noTextEdit="1"/>
          </p:cNvSpPr>
          <p:nvPr>
            <p:ph type="sldImg"/>
          </p:nvPr>
        </p:nvSpPr>
        <p:spPr/>
      </p:sp>
      <p:sp>
        <p:nvSpPr>
          <p:cNvPr id="83971" name="文本占位符 83970"/>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8</a:t>
            </a:fld>
            <a:endParaRPr lang="zh-CN" sz="1200"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幻灯片图像占位符 84993"/>
          <p:cNvSpPr>
            <a:spLocks noGrp="1" noRot="1" noChangeAspect="1" noTextEdit="1"/>
          </p:cNvSpPr>
          <p:nvPr>
            <p:ph type="sldImg"/>
          </p:nvPr>
        </p:nvSpPr>
        <p:spPr/>
      </p:sp>
      <p:sp>
        <p:nvSpPr>
          <p:cNvPr id="84995" name="文本占位符 84994"/>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9</a:t>
            </a:fld>
            <a:endParaRPr lang="zh-CN" sz="120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2097326" y="1550835"/>
            <a:ext cx="12583954" cy="3299088"/>
          </a:xfrm>
          <a:prstGeom prst="rect">
            <a:avLst/>
          </a:prstGeom>
        </p:spPr>
        <p:txBody>
          <a:bodyPr anchor="b"/>
          <a:lstStyle>
            <a:lvl1pPr algn="ctr">
              <a:defRPr sz="8255"/>
            </a:lvl1pPr>
          </a:lstStyle>
          <a:p>
            <a:r>
              <a:rPr lang="zh-CN" altLang="en-US"/>
              <a:t>单击此处编辑母版标题样式</a:t>
            </a:r>
          </a:p>
        </p:txBody>
      </p:sp>
      <p:sp>
        <p:nvSpPr>
          <p:cNvPr id="3" name="副标题 2"/>
          <p:cNvSpPr>
            <a:spLocks noGrp="1"/>
          </p:cNvSpPr>
          <p:nvPr>
            <p:ph type="subTitle" idx="1"/>
          </p:nvPr>
        </p:nvSpPr>
        <p:spPr>
          <a:xfrm>
            <a:off x="2097326" y="4977149"/>
            <a:ext cx="12583954" cy="2287864"/>
          </a:xfrm>
          <a:prstGeom prst="rect">
            <a:avLst/>
          </a:prstGeom>
        </p:spPr>
        <p:txBody>
          <a:bodyPr/>
          <a:lstStyle>
            <a:lvl1pPr marL="0" indent="0" algn="ctr">
              <a:buNone/>
              <a:defRPr sz="3305"/>
            </a:lvl1pPr>
            <a:lvl2pPr marL="629285" indent="0" algn="ctr">
              <a:buNone/>
              <a:defRPr sz="2750"/>
            </a:lvl2pPr>
            <a:lvl3pPr marL="1258570" indent="0" algn="ctr">
              <a:buNone/>
              <a:defRPr sz="2475"/>
            </a:lvl3pPr>
            <a:lvl4pPr marL="1887855" indent="0" algn="ctr">
              <a:buNone/>
              <a:defRPr sz="2200"/>
            </a:lvl4pPr>
            <a:lvl5pPr marL="2516505" indent="0" algn="ctr">
              <a:buNone/>
              <a:defRPr sz="2200"/>
            </a:lvl5pPr>
            <a:lvl6pPr marL="3145790" indent="0" algn="ctr">
              <a:buNone/>
              <a:defRPr sz="2200"/>
            </a:lvl6pPr>
            <a:lvl7pPr marL="3775075" indent="0" algn="ctr">
              <a:buNone/>
              <a:defRPr sz="2200"/>
            </a:lvl7pPr>
            <a:lvl8pPr marL="4404360" indent="0" algn="ctr">
              <a:buNone/>
              <a:defRPr sz="2200"/>
            </a:lvl8pPr>
            <a:lvl9pPr marL="5033645" indent="0" algn="ctr">
              <a:buNone/>
              <a:defRPr sz="2200"/>
            </a:lvl9pPr>
          </a:lstStyle>
          <a:p>
            <a:r>
              <a:rPr lang="zh-CN" altLang="en-US"/>
              <a:t>单击此处编辑母版副标题样式</a:t>
            </a:r>
          </a:p>
        </p:txBody>
      </p:sp>
    </p:spTree>
  </p:cSld>
  <p:clrMapOvr>
    <a:masterClrMapping/>
  </p:clrMapOvr>
  <p:transition advClick="0" advTm="3000">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457200" y="1600200"/>
            <a:ext cx="8229600" cy="4526280"/>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advClick="0" advTm="3000">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2007189" y="504515"/>
            <a:ext cx="3617887" cy="8030561"/>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1153529" y="504515"/>
            <a:ext cx="10643928" cy="8030561"/>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advClick="0" advTm="3000">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1153529" y="2522574"/>
            <a:ext cx="7130907" cy="6012502"/>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8494169" y="2522574"/>
            <a:ext cx="7130907" cy="289986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8494169" y="5633018"/>
            <a:ext cx="7130907" cy="290205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advClick="0" advTm="3000">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457200" y="1600200"/>
            <a:ext cx="8229600" cy="4526280"/>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advClick="0" advTm="3000">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1144790" y="2362446"/>
            <a:ext cx="14471547" cy="3941796"/>
          </a:xfrm>
          <a:prstGeom prst="rect">
            <a:avLst/>
          </a:prstGeom>
        </p:spPr>
        <p:txBody>
          <a:bodyPr anchor="b"/>
          <a:lstStyle>
            <a:lvl1pPr>
              <a:defRPr sz="8255"/>
            </a:lvl1pPr>
          </a:lstStyle>
          <a:p>
            <a:r>
              <a:rPr lang="zh-CN" altLang="en-US"/>
              <a:t>单击此处编辑母版标题样式</a:t>
            </a:r>
          </a:p>
        </p:txBody>
      </p:sp>
      <p:sp>
        <p:nvSpPr>
          <p:cNvPr id="3" name="文本占位符 2"/>
          <p:cNvSpPr>
            <a:spLocks noGrp="1"/>
          </p:cNvSpPr>
          <p:nvPr>
            <p:ph type="body" idx="1"/>
          </p:nvPr>
        </p:nvSpPr>
        <p:spPr>
          <a:xfrm>
            <a:off x="1144790" y="6341533"/>
            <a:ext cx="14471547" cy="2072897"/>
          </a:xfrm>
          <a:prstGeom prst="rect">
            <a:avLst/>
          </a:prstGeom>
        </p:spPr>
        <p:txBody>
          <a:bodyPr/>
          <a:lstStyle>
            <a:lvl1pPr marL="0" indent="0">
              <a:buNone/>
              <a:defRPr sz="3305">
                <a:solidFill>
                  <a:schemeClr val="tx1">
                    <a:tint val="75000"/>
                  </a:schemeClr>
                </a:solidFill>
              </a:defRPr>
            </a:lvl1pPr>
            <a:lvl2pPr marL="629285" indent="0">
              <a:buNone/>
              <a:defRPr sz="2750">
                <a:solidFill>
                  <a:schemeClr val="tx1">
                    <a:tint val="75000"/>
                  </a:schemeClr>
                </a:solidFill>
              </a:defRPr>
            </a:lvl2pPr>
            <a:lvl3pPr marL="1258570" indent="0">
              <a:buNone/>
              <a:defRPr sz="2475">
                <a:solidFill>
                  <a:schemeClr val="tx1">
                    <a:tint val="75000"/>
                  </a:schemeClr>
                </a:solidFill>
              </a:defRPr>
            </a:lvl3pPr>
            <a:lvl4pPr marL="1887855" indent="0">
              <a:buNone/>
              <a:defRPr sz="2200">
                <a:solidFill>
                  <a:schemeClr val="tx1">
                    <a:tint val="75000"/>
                  </a:schemeClr>
                </a:solidFill>
              </a:defRPr>
            </a:lvl4pPr>
            <a:lvl5pPr marL="2516505" indent="0">
              <a:buNone/>
              <a:defRPr sz="2200">
                <a:solidFill>
                  <a:schemeClr val="tx1">
                    <a:tint val="75000"/>
                  </a:schemeClr>
                </a:solidFill>
              </a:defRPr>
            </a:lvl5pPr>
            <a:lvl6pPr marL="3145790" indent="0">
              <a:buNone/>
              <a:defRPr sz="2200">
                <a:solidFill>
                  <a:schemeClr val="tx1">
                    <a:tint val="75000"/>
                  </a:schemeClr>
                </a:solidFill>
              </a:defRPr>
            </a:lvl6pPr>
            <a:lvl7pPr marL="3775075" indent="0">
              <a:buNone/>
              <a:defRPr sz="2200">
                <a:solidFill>
                  <a:schemeClr val="tx1">
                    <a:tint val="75000"/>
                  </a:schemeClr>
                </a:solidFill>
              </a:defRPr>
            </a:lvl7pPr>
            <a:lvl8pPr marL="4404360" indent="0">
              <a:buNone/>
              <a:defRPr sz="2200">
                <a:solidFill>
                  <a:schemeClr val="tx1">
                    <a:tint val="75000"/>
                  </a:schemeClr>
                </a:solidFill>
              </a:defRPr>
            </a:lvl8pPr>
            <a:lvl9pPr marL="5033645" indent="0">
              <a:buNone/>
              <a:defRPr sz="2200">
                <a:solidFill>
                  <a:schemeClr val="tx1">
                    <a:tint val="75000"/>
                  </a:schemeClr>
                </a:solidFill>
              </a:defRPr>
            </a:lvl9pPr>
          </a:lstStyle>
          <a:p>
            <a:pPr lvl="0"/>
            <a:r>
              <a:rPr lang="zh-CN" altLang="en-US"/>
              <a:t>单击此处编辑母版文本样式</a:t>
            </a:r>
          </a:p>
        </p:txBody>
      </p:sp>
    </p:spTree>
  </p:cSld>
  <p:clrMapOvr>
    <a:masterClrMapping/>
  </p:clrMapOvr>
  <p:transition advClick="0" advTm="3000">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1153529" y="2522574"/>
            <a:ext cx="7130907" cy="601250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8494169" y="2522574"/>
            <a:ext cx="7130907" cy="601250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advClick="0" advTm="3000">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1155714" y="504515"/>
            <a:ext cx="14471547" cy="1831609"/>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1633236" y="2457373"/>
            <a:ext cx="6707002" cy="1138448"/>
          </a:xfrm>
          <a:prstGeom prst="rect">
            <a:avLst/>
          </a:prstGeom>
        </p:spPr>
        <p:txBody>
          <a:bodyPr anchor="ctr" anchorCtr="0"/>
          <a:lstStyle>
            <a:lvl1pPr marL="0" indent="0">
              <a:buNone/>
              <a:defRPr sz="3855"/>
            </a:lvl1pPr>
            <a:lvl2pPr marL="629285" indent="0">
              <a:buNone/>
              <a:defRPr sz="3305"/>
            </a:lvl2pPr>
            <a:lvl3pPr marL="1258570" indent="0">
              <a:buNone/>
              <a:defRPr sz="2750"/>
            </a:lvl3pPr>
            <a:lvl4pPr marL="1887855" indent="0">
              <a:buNone/>
              <a:defRPr sz="2475"/>
            </a:lvl4pPr>
            <a:lvl5pPr marL="2516505" indent="0">
              <a:buNone/>
              <a:defRPr sz="2475"/>
            </a:lvl5pPr>
            <a:lvl6pPr marL="3145790" indent="0">
              <a:buNone/>
              <a:defRPr sz="2475"/>
            </a:lvl6pPr>
            <a:lvl7pPr marL="3775075" indent="0">
              <a:buNone/>
              <a:defRPr sz="2475"/>
            </a:lvl7pPr>
            <a:lvl8pPr marL="4404360" indent="0">
              <a:buNone/>
              <a:defRPr sz="2475"/>
            </a:lvl8pPr>
            <a:lvl9pPr marL="5033645" indent="0">
              <a:buNone/>
              <a:defRPr sz="2475"/>
            </a:lvl9pPr>
          </a:lstStyle>
          <a:p>
            <a:pPr lvl="0"/>
            <a:r>
              <a:rPr lang="zh-CN" altLang="en-US"/>
              <a:t>单击此处编辑母版文本样式</a:t>
            </a:r>
          </a:p>
        </p:txBody>
      </p:sp>
      <p:sp>
        <p:nvSpPr>
          <p:cNvPr id="4" name="内容占位符 3"/>
          <p:cNvSpPr>
            <a:spLocks noGrp="1"/>
          </p:cNvSpPr>
          <p:nvPr>
            <p:ph sz="half" idx="2"/>
          </p:nvPr>
        </p:nvSpPr>
        <p:spPr>
          <a:xfrm>
            <a:off x="1633236" y="3682912"/>
            <a:ext cx="6707002" cy="486971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8610785" y="2457373"/>
            <a:ext cx="6740034" cy="1138448"/>
          </a:xfrm>
          <a:prstGeom prst="rect">
            <a:avLst/>
          </a:prstGeom>
        </p:spPr>
        <p:txBody>
          <a:bodyPr anchor="ctr" anchorCtr="0"/>
          <a:lstStyle>
            <a:lvl1pPr marL="0" indent="0">
              <a:buNone/>
              <a:defRPr sz="3855"/>
            </a:lvl1pPr>
            <a:lvl2pPr marL="629285" indent="0">
              <a:buNone/>
              <a:defRPr sz="3305"/>
            </a:lvl2pPr>
            <a:lvl3pPr marL="1258570" indent="0">
              <a:buNone/>
              <a:defRPr sz="2750"/>
            </a:lvl3pPr>
            <a:lvl4pPr marL="1887855" indent="0">
              <a:buNone/>
              <a:defRPr sz="2475"/>
            </a:lvl4pPr>
            <a:lvl5pPr marL="2516505" indent="0">
              <a:buNone/>
              <a:defRPr sz="2475"/>
            </a:lvl5pPr>
            <a:lvl6pPr marL="3145790" indent="0">
              <a:buNone/>
              <a:defRPr sz="2475"/>
            </a:lvl6pPr>
            <a:lvl7pPr marL="3775075" indent="0">
              <a:buNone/>
              <a:defRPr sz="2475"/>
            </a:lvl7pPr>
            <a:lvl8pPr marL="4404360" indent="0">
              <a:buNone/>
              <a:defRPr sz="2475"/>
            </a:lvl8pPr>
            <a:lvl9pPr marL="5033645" indent="0">
              <a:buNone/>
              <a:defRPr sz="2475"/>
            </a:lvl9pPr>
          </a:lstStyle>
          <a:p>
            <a:pPr lvl="0"/>
            <a:r>
              <a:rPr lang="zh-CN" altLang="en-US"/>
              <a:t>单击此处编辑母版文本样式</a:t>
            </a:r>
          </a:p>
        </p:txBody>
      </p:sp>
      <p:sp>
        <p:nvSpPr>
          <p:cNvPr id="6" name="内容占位符 5"/>
          <p:cNvSpPr>
            <a:spLocks noGrp="1"/>
          </p:cNvSpPr>
          <p:nvPr>
            <p:ph sz="quarter" idx="4"/>
          </p:nvPr>
        </p:nvSpPr>
        <p:spPr>
          <a:xfrm>
            <a:off x="8610785" y="3682912"/>
            <a:ext cx="6740034" cy="486971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advClick="0" advTm="3000">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a:t>单击此处编辑母版标题样式</a:t>
            </a:r>
          </a:p>
        </p:txBody>
      </p:sp>
    </p:spTree>
  </p:cSld>
  <p:clrMapOvr>
    <a:masterClrMapping/>
  </p:clrMapOvr>
  <p:transition advClick="0" advTm="3000">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advClick="0" advTm="3000">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1155714" y="631740"/>
            <a:ext cx="5411536" cy="2211091"/>
          </a:xfrm>
          <a:prstGeom prst="rect">
            <a:avLst/>
          </a:prstGeom>
        </p:spPr>
        <p:txBody>
          <a:bodyPr anchor="b"/>
          <a:lstStyle>
            <a:lvl1pPr>
              <a:defRPr sz="4405"/>
            </a:lvl1pPr>
          </a:lstStyle>
          <a:p>
            <a:r>
              <a:rPr lang="zh-CN" altLang="en-US"/>
              <a:t>单击此处编辑母版标题样式</a:t>
            </a:r>
          </a:p>
        </p:txBody>
      </p:sp>
      <p:sp>
        <p:nvSpPr>
          <p:cNvPr id="3" name="内容占位符 2"/>
          <p:cNvSpPr>
            <a:spLocks noGrp="1"/>
          </p:cNvSpPr>
          <p:nvPr>
            <p:ph idx="1"/>
          </p:nvPr>
        </p:nvSpPr>
        <p:spPr>
          <a:xfrm>
            <a:off x="7133093" y="1364384"/>
            <a:ext cx="8494169" cy="6734176"/>
          </a:xfrm>
          <a:prstGeom prst="rect">
            <a:avLst/>
          </a:prstGeom>
        </p:spPr>
        <p:txBody>
          <a:bodyPr/>
          <a:lstStyle>
            <a:lvl1pPr>
              <a:defRPr sz="4405"/>
            </a:lvl1pPr>
            <a:lvl2pPr>
              <a:defRPr sz="3855"/>
            </a:lvl2pPr>
            <a:lvl3pPr>
              <a:defRPr sz="3305"/>
            </a:lvl3pPr>
            <a:lvl4pPr>
              <a:defRPr sz="2750"/>
            </a:lvl4pPr>
            <a:lvl5pPr>
              <a:defRPr sz="2750"/>
            </a:lvl5pPr>
            <a:lvl6pPr>
              <a:defRPr sz="2750"/>
            </a:lvl6pPr>
            <a:lvl7pPr>
              <a:defRPr sz="2750"/>
            </a:lvl7pPr>
            <a:lvl8pPr>
              <a:defRPr sz="2750"/>
            </a:lvl8pPr>
            <a:lvl9pPr>
              <a:defRPr sz="275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1155714" y="2842832"/>
            <a:ext cx="5411536" cy="5266697"/>
          </a:xfrm>
          <a:prstGeom prst="rect">
            <a:avLst/>
          </a:prstGeom>
        </p:spPr>
        <p:txBody>
          <a:bodyPr/>
          <a:lstStyle>
            <a:lvl1pPr marL="0" indent="0">
              <a:buNone/>
              <a:defRPr sz="2200"/>
            </a:lvl1pPr>
            <a:lvl2pPr marL="629285" indent="0">
              <a:buNone/>
              <a:defRPr sz="1925"/>
            </a:lvl2pPr>
            <a:lvl3pPr marL="1258570" indent="0">
              <a:buNone/>
              <a:defRPr sz="1650"/>
            </a:lvl3pPr>
            <a:lvl4pPr marL="1887855" indent="0">
              <a:buNone/>
              <a:defRPr sz="1375"/>
            </a:lvl4pPr>
            <a:lvl5pPr marL="2516505" indent="0">
              <a:buNone/>
              <a:defRPr sz="1375"/>
            </a:lvl5pPr>
            <a:lvl6pPr marL="3145790" indent="0">
              <a:buNone/>
              <a:defRPr sz="1375"/>
            </a:lvl6pPr>
            <a:lvl7pPr marL="3775075" indent="0">
              <a:buNone/>
              <a:defRPr sz="1375"/>
            </a:lvl7pPr>
            <a:lvl8pPr marL="4404360" indent="0">
              <a:buNone/>
              <a:defRPr sz="1375"/>
            </a:lvl8pPr>
            <a:lvl9pPr marL="5033645" indent="0">
              <a:buNone/>
              <a:defRPr sz="1375"/>
            </a:lvl9pPr>
          </a:lstStyle>
          <a:p>
            <a:pPr lvl="0"/>
            <a:r>
              <a:rPr lang="zh-CN" altLang="en-US"/>
              <a:t>单击此处编辑母版文本样式</a:t>
            </a:r>
          </a:p>
        </p:txBody>
      </p:sp>
    </p:spTree>
  </p:cSld>
  <p:clrMapOvr>
    <a:masterClrMapping/>
  </p:clrMapOvr>
  <p:transition advClick="0" advTm="3000">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155714" y="631740"/>
            <a:ext cx="5732345" cy="2211091"/>
          </a:xfrm>
          <a:prstGeom prst="rect">
            <a:avLst/>
          </a:prstGeom>
        </p:spPr>
        <p:txBody>
          <a:bodyPr anchor="b"/>
          <a:lstStyle>
            <a:lvl1pPr>
              <a:defRPr sz="4405"/>
            </a:lvl1pPr>
          </a:lstStyle>
          <a:p>
            <a:r>
              <a:rPr lang="zh-CN" altLang="en-US"/>
              <a:t>单击此处编辑母版标题样式</a:t>
            </a:r>
          </a:p>
        </p:txBody>
      </p:sp>
      <p:sp>
        <p:nvSpPr>
          <p:cNvPr id="3" name="图片占位符 2"/>
          <p:cNvSpPr>
            <a:spLocks noGrp="1"/>
          </p:cNvSpPr>
          <p:nvPr>
            <p:ph type="pic" idx="1"/>
          </p:nvPr>
        </p:nvSpPr>
        <p:spPr>
          <a:xfrm>
            <a:off x="7133093" y="631742"/>
            <a:ext cx="8494169" cy="7466820"/>
          </a:xfrm>
          <a:prstGeom prst="rect">
            <a:avLst/>
          </a:prstGeom>
        </p:spPr>
        <p:txBody>
          <a:bodyPr/>
          <a:lstStyle>
            <a:lvl1pPr marL="0" indent="0">
              <a:buNone/>
              <a:defRPr sz="4405"/>
            </a:lvl1pPr>
            <a:lvl2pPr marL="629285" indent="0">
              <a:buNone/>
              <a:defRPr sz="3855"/>
            </a:lvl2pPr>
            <a:lvl3pPr marL="1258570" indent="0">
              <a:buNone/>
              <a:defRPr sz="3305"/>
            </a:lvl3pPr>
            <a:lvl4pPr marL="1887855" indent="0">
              <a:buNone/>
              <a:defRPr sz="2750"/>
            </a:lvl4pPr>
            <a:lvl5pPr marL="2516505" indent="0">
              <a:buNone/>
              <a:defRPr sz="2750"/>
            </a:lvl5pPr>
            <a:lvl6pPr marL="3145790" indent="0">
              <a:buNone/>
              <a:defRPr sz="2750"/>
            </a:lvl6pPr>
            <a:lvl7pPr marL="3775075" indent="0">
              <a:buNone/>
              <a:defRPr sz="2750"/>
            </a:lvl7pPr>
            <a:lvl8pPr marL="4404360" indent="0">
              <a:buNone/>
              <a:defRPr sz="2750"/>
            </a:lvl8pPr>
            <a:lvl9pPr marL="5033645" indent="0">
              <a:buNone/>
              <a:defRPr sz="2750"/>
            </a:lvl9pPr>
          </a:lstStyle>
          <a:p>
            <a:endParaRPr lang="zh-CN" altLang="en-US"/>
          </a:p>
        </p:txBody>
      </p:sp>
      <p:sp>
        <p:nvSpPr>
          <p:cNvPr id="4" name="文本占位符 3"/>
          <p:cNvSpPr>
            <a:spLocks noGrp="1"/>
          </p:cNvSpPr>
          <p:nvPr>
            <p:ph type="body" sz="half" idx="2"/>
          </p:nvPr>
        </p:nvSpPr>
        <p:spPr>
          <a:xfrm>
            <a:off x="1155714" y="2842832"/>
            <a:ext cx="5732345" cy="5266697"/>
          </a:xfrm>
          <a:prstGeom prst="rect">
            <a:avLst/>
          </a:prstGeom>
        </p:spPr>
        <p:txBody>
          <a:bodyPr/>
          <a:lstStyle>
            <a:lvl1pPr marL="0" indent="0">
              <a:buNone/>
              <a:defRPr sz="2750"/>
            </a:lvl1pPr>
            <a:lvl2pPr marL="629285" indent="0">
              <a:buNone/>
              <a:defRPr sz="2475"/>
            </a:lvl2pPr>
            <a:lvl3pPr marL="1258570" indent="0">
              <a:buNone/>
              <a:defRPr sz="2200"/>
            </a:lvl3pPr>
            <a:lvl4pPr marL="1887855" indent="0">
              <a:buNone/>
              <a:defRPr sz="1925"/>
            </a:lvl4pPr>
            <a:lvl5pPr marL="2516505" indent="0">
              <a:buNone/>
              <a:defRPr sz="1925"/>
            </a:lvl5pPr>
            <a:lvl6pPr marL="3145790" indent="0">
              <a:buNone/>
              <a:defRPr sz="1925"/>
            </a:lvl6pPr>
            <a:lvl7pPr marL="3775075" indent="0">
              <a:buNone/>
              <a:defRPr sz="1925"/>
            </a:lvl7pPr>
            <a:lvl8pPr marL="4404360" indent="0">
              <a:buNone/>
              <a:defRPr sz="1925"/>
            </a:lvl8pPr>
            <a:lvl9pPr marL="5033645" indent="0">
              <a:buNone/>
              <a:defRPr sz="1925"/>
            </a:lvl9pPr>
          </a:lstStyle>
          <a:p>
            <a:pPr lvl="0"/>
            <a:r>
              <a:rPr lang="zh-CN" altLang="en-US"/>
              <a:t>单击此处编辑母版文本样式</a:t>
            </a:r>
          </a:p>
        </p:txBody>
      </p:sp>
    </p:spTree>
  </p:cSld>
  <p:clrMapOvr>
    <a:masterClrMapping/>
  </p:clrMapOvr>
  <p:transition advClick="0" advTm="3000">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1034" name="图片 1033" descr="PPT素材-02"/>
          <p:cNvPicPr>
            <a:picLocks noChangeAspect="1"/>
          </p:cNvPicPr>
          <p:nvPr userDrawn="1"/>
        </p:nvPicPr>
        <p:blipFill>
          <a:blip r:embed="rId14"/>
          <a:stretch>
            <a:fillRect/>
          </a:stretch>
        </p:blipFill>
        <p:spPr>
          <a:xfrm>
            <a:off x="1588" y="1588"/>
            <a:ext cx="16775112" cy="9472612"/>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advClick="0" advTm="3000">
    <p:random/>
  </p:transition>
  <p:hf sldNum="0" hdr="0"/>
  <p:txStyles>
    <p:titleStyle>
      <a:lvl1pPr marL="0" lvl="0" indent="0" algn="ctr" defTabSz="1500505" eaLnBrk="1" fontAlgn="base" latinLnBrk="0" hangingPunct="1">
        <a:lnSpc>
          <a:spcPct val="100000"/>
        </a:lnSpc>
        <a:spcBef>
          <a:spcPct val="0"/>
        </a:spcBef>
        <a:spcAft>
          <a:spcPct val="0"/>
        </a:spcAft>
        <a:buClr>
          <a:srgbClr val="000000"/>
        </a:buClr>
        <a:buNone/>
        <a:defRPr sz="7200" b="0" i="0" u="none" kern="1200" baseline="0">
          <a:solidFill>
            <a:schemeClr val="tx2"/>
          </a:solidFill>
          <a:latin typeface="+mj-lt"/>
          <a:ea typeface="+mj-ea"/>
          <a:cs typeface="+mj-cs"/>
        </a:defRPr>
      </a:lvl1pPr>
    </p:titleStyle>
    <p:bodyStyle>
      <a:lvl1pPr marL="561975" lvl="0" indent="-561975" algn="l" defTabSz="1500505" eaLnBrk="1" fontAlgn="base" latinLnBrk="0" hangingPunct="1">
        <a:lnSpc>
          <a:spcPct val="100000"/>
        </a:lnSpc>
        <a:spcBef>
          <a:spcPct val="20000"/>
        </a:spcBef>
        <a:spcAft>
          <a:spcPct val="0"/>
        </a:spcAft>
        <a:buChar char="•"/>
        <a:defRPr sz="5200" b="0" i="0" u="none" kern="1200" baseline="0">
          <a:solidFill>
            <a:schemeClr val="tx1"/>
          </a:solidFill>
          <a:latin typeface="+mn-lt"/>
          <a:ea typeface="+mn-ea"/>
          <a:cs typeface="+mn-cs"/>
        </a:defRPr>
      </a:lvl1pPr>
      <a:lvl2pPr marL="1219200" lvl="1" indent="-469900" algn="l" defTabSz="1500505" eaLnBrk="1" fontAlgn="base" latinLnBrk="0" hangingPunct="1">
        <a:lnSpc>
          <a:spcPct val="100000"/>
        </a:lnSpc>
        <a:spcBef>
          <a:spcPct val="20000"/>
        </a:spcBef>
        <a:spcAft>
          <a:spcPct val="0"/>
        </a:spcAft>
        <a:buChar char="–"/>
        <a:defRPr sz="4600" b="0" i="0" u="none" kern="1200" baseline="0">
          <a:solidFill>
            <a:schemeClr val="tx1"/>
          </a:solidFill>
          <a:latin typeface="+mn-lt"/>
          <a:ea typeface="+mn-ea"/>
          <a:cs typeface="+mn-cs"/>
        </a:defRPr>
      </a:lvl2pPr>
      <a:lvl3pPr marL="1875155" lvl="2" indent="-374650" algn="l" defTabSz="1500505" eaLnBrk="1" fontAlgn="base" latinLnBrk="0" hangingPunct="1">
        <a:lnSpc>
          <a:spcPct val="100000"/>
        </a:lnSpc>
        <a:spcBef>
          <a:spcPct val="20000"/>
        </a:spcBef>
        <a:spcAft>
          <a:spcPct val="0"/>
        </a:spcAft>
        <a:buChar char="•"/>
        <a:defRPr sz="3900" b="0" i="0" u="none" kern="1200" baseline="0">
          <a:solidFill>
            <a:schemeClr val="tx1"/>
          </a:solidFill>
          <a:latin typeface="+mn-lt"/>
          <a:ea typeface="+mn-ea"/>
          <a:cs typeface="+mn-cs"/>
        </a:defRPr>
      </a:lvl3pPr>
      <a:lvl4pPr marL="2625725" lvl="3" indent="-375920" algn="l" defTabSz="1500505" eaLnBrk="1" fontAlgn="base" latinLnBrk="0" hangingPunct="1">
        <a:lnSpc>
          <a:spcPct val="100000"/>
        </a:lnSpc>
        <a:spcBef>
          <a:spcPct val="20000"/>
        </a:spcBef>
        <a:spcAft>
          <a:spcPct val="0"/>
        </a:spcAft>
        <a:buChar char="–"/>
        <a:defRPr sz="3300" b="0" i="0" u="none" kern="1200" baseline="0">
          <a:solidFill>
            <a:schemeClr val="tx1"/>
          </a:solidFill>
          <a:latin typeface="+mn-lt"/>
          <a:ea typeface="+mn-ea"/>
          <a:cs typeface="+mn-cs"/>
        </a:defRPr>
      </a:lvl4pPr>
      <a:lvl5pPr marL="3375025" lvl="4" indent="-374650" algn="l" defTabSz="1500505" eaLnBrk="1" fontAlgn="base" latinLnBrk="0" hangingPunct="1">
        <a:lnSpc>
          <a:spcPct val="100000"/>
        </a:lnSpc>
        <a:spcBef>
          <a:spcPct val="20000"/>
        </a:spcBef>
        <a:spcAft>
          <a:spcPct val="0"/>
        </a:spcAft>
        <a:buChar char="»"/>
        <a:defRPr sz="3300" b="0" i="0" u="none" kern="1200" baseline="0">
          <a:solidFill>
            <a:schemeClr val="tx1"/>
          </a:solidFill>
          <a:latin typeface="+mn-lt"/>
          <a:ea typeface="+mn-ea"/>
          <a:cs typeface="+mn-cs"/>
        </a:defRPr>
      </a:lvl5pPr>
      <a:lvl6pPr marL="2514600" lvl="5" indent="-228600" algn="l" defTabSz="1500505" eaLnBrk="1" fontAlgn="base" latinLnBrk="0" hangingPunct="1">
        <a:lnSpc>
          <a:spcPct val="100000"/>
        </a:lnSpc>
        <a:spcBef>
          <a:spcPct val="20000"/>
        </a:spcBef>
        <a:spcAft>
          <a:spcPct val="0"/>
        </a:spcAft>
        <a:buChar char="»"/>
        <a:defRPr sz="3300" b="0" i="0" u="none" kern="1200" baseline="0">
          <a:solidFill>
            <a:schemeClr val="tx1"/>
          </a:solidFill>
          <a:latin typeface="+mn-lt"/>
          <a:ea typeface="+mn-ea"/>
          <a:cs typeface="+mn-cs"/>
        </a:defRPr>
      </a:lvl6pPr>
      <a:lvl7pPr marL="2971800" lvl="6" indent="-228600" algn="l" defTabSz="1500505" eaLnBrk="1" fontAlgn="base" latinLnBrk="0" hangingPunct="1">
        <a:lnSpc>
          <a:spcPct val="100000"/>
        </a:lnSpc>
        <a:spcBef>
          <a:spcPct val="20000"/>
        </a:spcBef>
        <a:spcAft>
          <a:spcPct val="0"/>
        </a:spcAft>
        <a:buChar char="»"/>
        <a:defRPr sz="3300" b="0" i="0" u="none" kern="1200" baseline="0">
          <a:solidFill>
            <a:schemeClr val="tx1"/>
          </a:solidFill>
          <a:latin typeface="+mn-lt"/>
          <a:ea typeface="+mn-ea"/>
          <a:cs typeface="+mn-cs"/>
        </a:defRPr>
      </a:lvl7pPr>
      <a:lvl8pPr marL="3429000" lvl="7" indent="-228600" algn="l" defTabSz="1500505" eaLnBrk="1" fontAlgn="base" latinLnBrk="0" hangingPunct="1">
        <a:lnSpc>
          <a:spcPct val="100000"/>
        </a:lnSpc>
        <a:spcBef>
          <a:spcPct val="20000"/>
        </a:spcBef>
        <a:spcAft>
          <a:spcPct val="0"/>
        </a:spcAft>
        <a:buChar char="»"/>
        <a:defRPr sz="3300" b="0" i="0" u="none" kern="1200" baseline="0">
          <a:solidFill>
            <a:schemeClr val="tx1"/>
          </a:solidFill>
          <a:latin typeface="+mn-lt"/>
          <a:ea typeface="+mn-ea"/>
          <a:cs typeface="+mn-cs"/>
        </a:defRPr>
      </a:lvl8pPr>
      <a:lvl9pPr marL="3886200" lvl="8" indent="-228600" algn="l" defTabSz="1500505" eaLnBrk="1" fontAlgn="base" latinLnBrk="0" hangingPunct="1">
        <a:lnSpc>
          <a:spcPct val="100000"/>
        </a:lnSpc>
        <a:spcBef>
          <a:spcPct val="20000"/>
        </a:spcBef>
        <a:spcAft>
          <a:spcPct val="0"/>
        </a:spcAft>
        <a:buChar char="»"/>
        <a:defRPr sz="33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sz="3000" b="0" i="0" u="none"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None/>
        <a:defRPr sz="3000" b="0" i="0" u="none"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None/>
        <a:defRPr sz="3000" b="0" i="0" u="none"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None/>
        <a:defRPr sz="3000" b="0" i="0" u="none"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None/>
        <a:defRPr sz="3000" b="0" i="0" u="none"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None/>
        <a:defRPr sz="3000" b="0" i="0" u="none"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None/>
        <a:defRPr sz="3000" b="0" i="0" u="none"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None/>
        <a:defRPr sz="3000" b="0" i="0" u="none" kern="1200" baseline="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1.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5.png"/><Relationship Id="rId7" Type="http://schemas.openxmlformats.org/officeDocument/2006/relationships/image" Target="../media/image38.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5.png"/><Relationship Id="rId4" Type="http://schemas.openxmlformats.org/officeDocument/2006/relationships/image" Target="../media/image36.png"/></Relationships>
</file>

<file path=ppt/slides/_rels/slide1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1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1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image" Target="../media/image49.png"/></Relationships>
</file>

<file path=ppt/slides/_rels/slide1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53.png"/><Relationship Id="rId4" Type="http://schemas.openxmlformats.org/officeDocument/2006/relationships/image" Target="../media/image52.png"/></Relationships>
</file>

<file path=ppt/slides/_rels/slide1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7.xml"/><Relationship Id="rId1" Type="http://schemas.openxmlformats.org/officeDocument/2006/relationships/slideLayout" Target="../slideLayouts/slideLayout12.xml"/><Relationship Id="rId5" Type="http://schemas.openxmlformats.org/officeDocument/2006/relationships/image" Target="../media/image57.png"/><Relationship Id="rId4" Type="http://schemas.openxmlformats.org/officeDocument/2006/relationships/image" Target="../media/image56.png"/></Relationships>
</file>

<file path=ppt/slides/_rels/slide1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60.png"/><Relationship Id="rId4" Type="http://schemas.openxmlformats.org/officeDocument/2006/relationships/image" Target="../media/image59.png"/></Relationships>
</file>

<file path=ppt/slides/_rels/slide19.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61.png"/><Relationship Id="rId7" Type="http://schemas.openxmlformats.org/officeDocument/2006/relationships/image" Target="../media/image65.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64.png"/><Relationship Id="rId11" Type="http://schemas.openxmlformats.org/officeDocument/2006/relationships/image" Target="../media/image69.png"/><Relationship Id="rId5" Type="http://schemas.openxmlformats.org/officeDocument/2006/relationships/image" Target="../media/image63.png"/><Relationship Id="rId10" Type="http://schemas.openxmlformats.org/officeDocument/2006/relationships/image" Target="../media/image68.png"/><Relationship Id="rId4" Type="http://schemas.openxmlformats.org/officeDocument/2006/relationships/image" Target="../media/image62.png"/><Relationship Id="rId9" Type="http://schemas.openxmlformats.org/officeDocument/2006/relationships/image" Target="../media/image67.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20.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image" Target="../media/image70.png"/><Relationship Id="rId7" Type="http://schemas.openxmlformats.org/officeDocument/2006/relationships/image" Target="../media/image74.png"/><Relationship Id="rId12" Type="http://schemas.openxmlformats.org/officeDocument/2006/relationships/image" Target="../media/image79.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73.png"/><Relationship Id="rId11" Type="http://schemas.openxmlformats.org/officeDocument/2006/relationships/image" Target="../media/image78.png"/><Relationship Id="rId5" Type="http://schemas.openxmlformats.org/officeDocument/2006/relationships/image" Target="../media/image72.png"/><Relationship Id="rId10" Type="http://schemas.openxmlformats.org/officeDocument/2006/relationships/image" Target="../media/image77.png"/><Relationship Id="rId4" Type="http://schemas.openxmlformats.org/officeDocument/2006/relationships/image" Target="../media/image71.png"/><Relationship Id="rId9" Type="http://schemas.openxmlformats.org/officeDocument/2006/relationships/image" Target="../media/image76.png"/></Relationships>
</file>

<file path=ppt/slides/_rels/slide21.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82.png"/><Relationship Id="rId4" Type="http://schemas.openxmlformats.org/officeDocument/2006/relationships/image" Target="../media/image81.png"/></Relationships>
</file>

<file path=ppt/slides/_rels/slide22.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85.png"/><Relationship Id="rId4" Type="http://schemas.openxmlformats.org/officeDocument/2006/relationships/image" Target="../media/image84.png"/></Relationships>
</file>

<file path=ppt/slides/_rels/slide23.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87.png"/><Relationship Id="rId4" Type="http://schemas.openxmlformats.org/officeDocument/2006/relationships/image" Target="../media/image86.png"/></Relationships>
</file>

<file path=ppt/slides/_rels/slide24.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90.png"/></Relationships>
</file>

<file path=ppt/slides/_rels/slide27.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94.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30.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96.png"/></Relationships>
</file>

<file path=ppt/slides/_rels/slide31.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98.png"/></Relationships>
</file>

<file path=ppt/slides/_rels/slide32.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00.png"/></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01.png"/></Relationships>
</file>

<file path=ppt/slides/_rels/slide34.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85" name="图片 2084" descr="封面"/>
          <p:cNvPicPr>
            <a:picLocks noChangeAspect="1"/>
          </p:cNvPicPr>
          <p:nvPr/>
        </p:nvPicPr>
        <p:blipFill>
          <a:blip r:embed="rId3"/>
          <a:stretch>
            <a:fillRect/>
          </a:stretch>
        </p:blipFill>
        <p:spPr>
          <a:xfrm>
            <a:off x="12700" y="6350"/>
            <a:ext cx="16751300" cy="9461500"/>
          </a:xfrm>
          <a:prstGeom prst="rect">
            <a:avLst/>
          </a:prstGeom>
          <a:noFill/>
          <a:ln w="9525">
            <a:noFill/>
          </a:ln>
        </p:spPr>
      </p:pic>
      <p:pic>
        <p:nvPicPr>
          <p:cNvPr id="2084" name="图片 2083" descr="3"/>
          <p:cNvPicPr>
            <a:picLocks noChangeAspect="1"/>
          </p:cNvPicPr>
          <p:nvPr/>
        </p:nvPicPr>
        <p:blipFill>
          <a:blip r:embed="rId4"/>
          <a:stretch>
            <a:fillRect/>
          </a:stretch>
        </p:blipFill>
        <p:spPr>
          <a:xfrm>
            <a:off x="468313" y="1125538"/>
            <a:ext cx="15986125" cy="15925800"/>
          </a:xfrm>
          <a:prstGeom prst="rect">
            <a:avLst/>
          </a:prstGeom>
          <a:noFill/>
          <a:ln w="9525">
            <a:noFill/>
          </a:ln>
        </p:spPr>
      </p:pic>
      <p:sp>
        <p:nvSpPr>
          <p:cNvPr id="2055" name="文本框 2054"/>
          <p:cNvSpPr txBox="1"/>
          <p:nvPr/>
        </p:nvSpPr>
        <p:spPr>
          <a:xfrm>
            <a:off x="5364163" y="6810375"/>
            <a:ext cx="6769100" cy="519113"/>
          </a:xfrm>
          <a:prstGeom prst="rect">
            <a:avLst/>
          </a:prstGeom>
          <a:noFill/>
          <a:ln w="9525">
            <a:noFill/>
          </a:ln>
        </p:spPr>
        <p:txBody>
          <a:bodyPr>
            <a:spAutoFit/>
          </a:bodyPr>
          <a:lstStyle/>
          <a:p>
            <a:pPr lvl="0" defTabSz="1500505">
              <a:spcBef>
                <a:spcPct val="50000"/>
              </a:spcBef>
            </a:pPr>
            <a:r>
              <a:rPr lang="zh-CN" altLang="en-US" sz="2800" dirty="0">
                <a:latin typeface="黑体" panose="02010609060101010101" pitchFamily="2" charset="-122"/>
                <a:ea typeface="黑体" panose="02010609060101010101" pitchFamily="2" charset="-122"/>
              </a:rPr>
              <a:t>儿童</a:t>
            </a:r>
            <a:r>
              <a:rPr lang="en-US" altLang="zh-CN" sz="2800" dirty="0">
                <a:latin typeface="黑体" panose="02010609060101010101" pitchFamily="2" charset="-122"/>
                <a:ea typeface="黑体" panose="02010609060101010101" pitchFamily="2" charset="-122"/>
              </a:rPr>
              <a:t>/</a:t>
            </a:r>
            <a:r>
              <a:rPr lang="zh-CN" altLang="en-US" sz="2800" dirty="0">
                <a:latin typeface="黑体" panose="02010609060101010101" pitchFamily="2" charset="-122"/>
                <a:ea typeface="黑体" panose="02010609060101010101" pitchFamily="2" charset="-122"/>
              </a:rPr>
              <a:t>卡通</a:t>
            </a:r>
            <a:r>
              <a:rPr lang="en-US" altLang="zh-CN" sz="2800" dirty="0">
                <a:latin typeface="黑体" panose="02010609060101010101" pitchFamily="2" charset="-122"/>
                <a:ea typeface="黑体" panose="02010609060101010101" pitchFamily="2" charset="-122"/>
              </a:rPr>
              <a:t>/</a:t>
            </a:r>
            <a:r>
              <a:rPr lang="zh-CN" altLang="en-US" sz="2800" dirty="0">
                <a:latin typeface="黑体" panose="02010609060101010101" pitchFamily="2" charset="-122"/>
                <a:ea typeface="黑体" panose="02010609060101010101" pitchFamily="2" charset="-122"/>
              </a:rPr>
              <a:t>幼儿园</a:t>
            </a:r>
            <a:r>
              <a:rPr lang="en-US" altLang="zh-CN" sz="2800" dirty="0">
                <a:latin typeface="黑体" panose="02010609060101010101" pitchFamily="2" charset="-122"/>
                <a:ea typeface="黑体" panose="02010609060101010101" pitchFamily="2" charset="-122"/>
              </a:rPr>
              <a:t>/</a:t>
            </a:r>
            <a:r>
              <a:rPr lang="zh-CN" altLang="en-US" sz="2800" dirty="0">
                <a:latin typeface="黑体" panose="02010609060101010101" pitchFamily="2" charset="-122"/>
                <a:ea typeface="黑体" panose="02010609060101010101" pitchFamily="2" charset="-122"/>
              </a:rPr>
              <a:t>小学</a:t>
            </a:r>
            <a:r>
              <a:rPr lang="en-US" altLang="zh-CN" sz="2800" dirty="0">
                <a:latin typeface="黑体" panose="02010609060101010101" pitchFamily="2" charset="-122"/>
                <a:ea typeface="黑体" panose="02010609060101010101" pitchFamily="2" charset="-122"/>
              </a:rPr>
              <a:t>/</a:t>
            </a:r>
            <a:r>
              <a:rPr lang="zh-CN" altLang="en-US" sz="2800" dirty="0">
                <a:latin typeface="黑体" panose="02010609060101010101" pitchFamily="2" charset="-122"/>
                <a:ea typeface="黑体" panose="02010609060101010101" pitchFamily="2" charset="-122"/>
              </a:rPr>
              <a:t>课件</a:t>
            </a:r>
            <a:r>
              <a:rPr lang="en-US" altLang="zh-CN" sz="2800" dirty="0">
                <a:latin typeface="黑体" panose="02010609060101010101" pitchFamily="2" charset="-122"/>
                <a:ea typeface="黑体" panose="02010609060101010101" pitchFamily="2" charset="-122"/>
              </a:rPr>
              <a:t>/PPT</a:t>
            </a:r>
            <a:r>
              <a:rPr lang="zh-CN" altLang="en-US" sz="2800" dirty="0">
                <a:latin typeface="黑体" panose="02010609060101010101" pitchFamily="2" charset="-122"/>
                <a:ea typeface="黑体" panose="02010609060101010101" pitchFamily="2" charset="-122"/>
              </a:rPr>
              <a:t>模板</a:t>
            </a:r>
          </a:p>
        </p:txBody>
      </p:sp>
      <p:sp>
        <p:nvSpPr>
          <p:cNvPr id="2056" name="文本框 2055"/>
          <p:cNvSpPr txBox="1"/>
          <p:nvPr/>
        </p:nvSpPr>
        <p:spPr>
          <a:xfrm>
            <a:off x="4932363" y="5170488"/>
            <a:ext cx="7416800" cy="1235075"/>
          </a:xfrm>
          <a:prstGeom prst="rect">
            <a:avLst/>
          </a:prstGeom>
          <a:noFill/>
          <a:ln w="9525">
            <a:noFill/>
          </a:ln>
        </p:spPr>
        <p:txBody>
          <a:bodyPr>
            <a:spAutoFit/>
          </a:bodyPr>
          <a:lstStyle/>
          <a:p>
            <a:pPr lvl="0" defTabSz="1500505">
              <a:spcBef>
                <a:spcPct val="50000"/>
              </a:spcBef>
            </a:pPr>
            <a:r>
              <a:rPr lang="zh-CN" altLang="en-US" sz="7200" b="1" dirty="0">
                <a:solidFill>
                  <a:schemeClr val="tx2"/>
                </a:solidFill>
                <a:latin typeface="黑体" panose="02010609060101010101" pitchFamily="2" charset="-122"/>
                <a:ea typeface="黑体" panose="02010609060101010101" pitchFamily="2" charset="-122"/>
              </a:rPr>
              <a:t>童心飞扬儿童</a:t>
            </a:r>
            <a:r>
              <a:rPr lang="en-US" altLang="zh-CN" sz="7500" b="1">
                <a:solidFill>
                  <a:schemeClr val="tx2"/>
                </a:solidFill>
                <a:latin typeface="黑体" panose="02010609060101010101" pitchFamily="2" charset="-122"/>
                <a:ea typeface="黑体" panose="02010609060101010101" pitchFamily="2" charset="-122"/>
              </a:rPr>
              <a:t>PPT</a:t>
            </a:r>
            <a:endParaRPr lang="en-US" altLang="zh-CN" sz="7200" b="1">
              <a:solidFill>
                <a:schemeClr val="tx2"/>
              </a:solidFill>
              <a:latin typeface="黑体" panose="02010609060101010101" pitchFamily="2" charset="-122"/>
              <a:ea typeface="黑体" panose="02010609060101010101" pitchFamily="2" charset="-122"/>
            </a:endParaRPr>
          </a:p>
        </p:txBody>
      </p:sp>
      <p:pic>
        <p:nvPicPr>
          <p:cNvPr id="2078" name="图片 2077" descr="2"/>
          <p:cNvPicPr>
            <a:picLocks noChangeAspect="1"/>
          </p:cNvPicPr>
          <p:nvPr/>
        </p:nvPicPr>
        <p:blipFill>
          <a:blip r:embed="rId5"/>
          <a:stretch>
            <a:fillRect/>
          </a:stretch>
        </p:blipFill>
        <p:spPr>
          <a:xfrm>
            <a:off x="828675" y="488950"/>
            <a:ext cx="3086100" cy="1031875"/>
          </a:xfrm>
          <a:prstGeom prst="rect">
            <a:avLst/>
          </a:prstGeom>
          <a:noFill/>
          <a:ln w="9525">
            <a:noFill/>
          </a:ln>
        </p:spPr>
      </p:pic>
      <p:pic>
        <p:nvPicPr>
          <p:cNvPr id="2088" name="图片 2087" descr="1-16"/>
          <p:cNvPicPr>
            <a:picLocks noChangeAspect="1"/>
          </p:cNvPicPr>
          <p:nvPr/>
        </p:nvPicPr>
        <p:blipFill>
          <a:blip r:embed="rId6"/>
          <a:stretch>
            <a:fillRect/>
          </a:stretch>
        </p:blipFill>
        <p:spPr>
          <a:xfrm>
            <a:off x="12925425" y="417513"/>
            <a:ext cx="3457575" cy="1609725"/>
          </a:xfrm>
          <a:prstGeom prst="rect">
            <a:avLst/>
          </a:prstGeom>
          <a:noFill/>
          <a:ln w="9525">
            <a:noFill/>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5000" fill="hold"/>
                                        <p:tgtEl>
                                          <p:spTgt spid="2084"/>
                                        </p:tgtEl>
                                        <p:attrNameLst>
                                          <p:attrName>r</p:attrName>
                                        </p:attrNameLst>
                                      </p:cBhvr>
                                    </p:animRot>
                                  </p:childTnLst>
                                </p:cTn>
                              </p:par>
                              <p:par>
                                <p:cTn id="7" presetID="22" presetClass="entr" presetSubtype="8" fill="hold" grpId="0" nodeType="withEffect">
                                  <p:stCondLst>
                                    <p:cond delay="0"/>
                                  </p:stCondLst>
                                  <p:childTnLst>
                                    <p:set>
                                      <p:cBhvr>
                                        <p:cTn id="8" dur="1" fill="hold">
                                          <p:stCondLst>
                                            <p:cond delay="0"/>
                                          </p:stCondLst>
                                        </p:cTn>
                                        <p:tgtEl>
                                          <p:spTgt spid="2056"/>
                                        </p:tgtEl>
                                        <p:attrNameLst>
                                          <p:attrName>style.visibility</p:attrName>
                                        </p:attrNameLst>
                                      </p:cBhvr>
                                      <p:to>
                                        <p:strVal val="visible"/>
                                      </p:to>
                                    </p:set>
                                    <p:animEffect transition="in" filter="wipe(left)">
                                      <p:cBhvr>
                                        <p:cTn id="9" dur="500"/>
                                        <p:tgtEl>
                                          <p:spTgt spid="2056"/>
                                        </p:tgtEl>
                                      </p:cBhvr>
                                    </p:animEffect>
                                  </p:childTnLst>
                                </p:cTn>
                              </p:par>
                              <p:par>
                                <p:cTn id="10" presetID="2" presetClass="entr" presetSubtype="2" fill="hold" nodeType="withEffect">
                                  <p:stCondLst>
                                    <p:cond delay="0"/>
                                  </p:stCondLst>
                                  <p:childTnLst>
                                    <p:set>
                                      <p:cBhvr>
                                        <p:cTn id="11" dur="1" fill="hold">
                                          <p:stCondLst>
                                            <p:cond delay="0"/>
                                          </p:stCondLst>
                                        </p:cTn>
                                        <p:tgtEl>
                                          <p:spTgt spid="2078"/>
                                        </p:tgtEl>
                                        <p:attrNameLst>
                                          <p:attrName>style.visibility</p:attrName>
                                        </p:attrNameLst>
                                      </p:cBhvr>
                                      <p:to>
                                        <p:strVal val="visible"/>
                                      </p:to>
                                    </p:set>
                                    <p:anim calcmode="lin" valueType="num">
                                      <p:cBhvr additive="base">
                                        <p:cTn id="12" dur="500" fill="hold"/>
                                        <p:tgtEl>
                                          <p:spTgt spid="2078"/>
                                        </p:tgtEl>
                                        <p:attrNameLst>
                                          <p:attrName>ppt_x</p:attrName>
                                        </p:attrNameLst>
                                      </p:cBhvr>
                                      <p:tavLst>
                                        <p:tav tm="0">
                                          <p:val>
                                            <p:strVal val="1+#ppt_w/2"/>
                                          </p:val>
                                        </p:tav>
                                        <p:tav tm="100000">
                                          <p:val>
                                            <p:strVal val="#ppt_x"/>
                                          </p:val>
                                        </p:tav>
                                      </p:tavLst>
                                    </p:anim>
                                    <p:anim calcmode="lin" valueType="num">
                                      <p:cBhvr additive="base">
                                        <p:cTn id="13" dur="500" fill="hold"/>
                                        <p:tgtEl>
                                          <p:spTgt spid="2078"/>
                                        </p:tgtEl>
                                        <p:attrNameLst>
                                          <p:attrName>ppt_y</p:attrName>
                                        </p:attrNameLst>
                                      </p:cBhvr>
                                      <p:tavLst>
                                        <p:tav tm="0">
                                          <p:val>
                                            <p:strVal val="#ppt_y"/>
                                          </p:val>
                                        </p:tav>
                                        <p:tav tm="100000">
                                          <p:val>
                                            <p:strVal val="#ppt_y"/>
                                          </p:val>
                                        </p:tav>
                                      </p:tavLst>
                                    </p:anim>
                                  </p:childTnLst>
                                </p:cTn>
                              </p:par>
                              <p:par>
                                <p:cTn id="14" presetID="22" presetClass="entr" presetSubtype="8" fill="hold" grpId="0" nodeType="withEffect">
                                  <p:stCondLst>
                                    <p:cond delay="0"/>
                                  </p:stCondLst>
                                  <p:childTnLst>
                                    <p:set>
                                      <p:cBhvr>
                                        <p:cTn id="15" dur="1" fill="hold">
                                          <p:stCondLst>
                                            <p:cond delay="0"/>
                                          </p:stCondLst>
                                        </p:cTn>
                                        <p:tgtEl>
                                          <p:spTgt spid="2055"/>
                                        </p:tgtEl>
                                        <p:attrNameLst>
                                          <p:attrName>style.visibility</p:attrName>
                                        </p:attrNameLst>
                                      </p:cBhvr>
                                      <p:to>
                                        <p:strVal val="visible"/>
                                      </p:to>
                                    </p:set>
                                    <p:animEffect transition="in" filter="wipe(left)">
                                      <p:cBhvr>
                                        <p:cTn id="16" dur="500"/>
                                        <p:tgtEl>
                                          <p:spTgt spid="2055"/>
                                        </p:tgtEl>
                                      </p:cBhvr>
                                    </p:animEffect>
                                  </p:childTnLst>
                                </p:cTn>
                              </p:par>
                              <p:par>
                                <p:cTn id="17" presetID="47" presetClass="entr" presetSubtype="0" fill="hold" nodeType="withEffect">
                                  <p:stCondLst>
                                    <p:cond delay="0"/>
                                  </p:stCondLst>
                                  <p:childTnLst>
                                    <p:set>
                                      <p:cBhvr>
                                        <p:cTn id="18" dur="1" fill="hold">
                                          <p:stCondLst>
                                            <p:cond delay="0"/>
                                          </p:stCondLst>
                                        </p:cTn>
                                        <p:tgtEl>
                                          <p:spTgt spid="2088"/>
                                        </p:tgtEl>
                                        <p:attrNameLst>
                                          <p:attrName>style.visibility</p:attrName>
                                        </p:attrNameLst>
                                      </p:cBhvr>
                                      <p:to>
                                        <p:strVal val="visible"/>
                                      </p:to>
                                    </p:set>
                                    <p:animEffect transition="in" filter="fade">
                                      <p:cBhvr>
                                        <p:cTn id="19" dur="1000"/>
                                        <p:tgtEl>
                                          <p:spTgt spid="2088"/>
                                        </p:tgtEl>
                                      </p:cBhvr>
                                    </p:animEffect>
                                    <p:anim calcmode="lin" valueType="num">
                                      <p:cBhvr>
                                        <p:cTn id="20" dur="1000" fill="hold"/>
                                        <p:tgtEl>
                                          <p:spTgt spid="2088"/>
                                        </p:tgtEl>
                                        <p:attrNameLst>
                                          <p:attrName>ppt_x</p:attrName>
                                        </p:attrNameLst>
                                      </p:cBhvr>
                                      <p:tavLst>
                                        <p:tav tm="0">
                                          <p:val>
                                            <p:strVal val="#ppt_x"/>
                                          </p:val>
                                        </p:tav>
                                        <p:tav tm="100000">
                                          <p:val>
                                            <p:strVal val="#ppt_x"/>
                                          </p:val>
                                        </p:tav>
                                      </p:tavLst>
                                    </p:anim>
                                    <p:anim calcmode="lin" valueType="num">
                                      <p:cBhvr>
                                        <p:cTn id="21" dur="1000" fill="hold"/>
                                        <p:tgtEl>
                                          <p:spTgt spid="20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5" grpId="0"/>
      <p:bldP spid="205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12" name="图片 4111" descr="PPT素材-11"/>
          <p:cNvPicPr>
            <a:picLocks noChangeAspect="1"/>
          </p:cNvPicPr>
          <p:nvPr/>
        </p:nvPicPr>
        <p:blipFill>
          <a:blip r:embed="rId3"/>
          <a:stretch>
            <a:fillRect/>
          </a:stretch>
        </p:blipFill>
        <p:spPr>
          <a:xfrm>
            <a:off x="-1044575" y="5545138"/>
            <a:ext cx="19442113" cy="4017962"/>
          </a:xfrm>
          <a:prstGeom prst="rect">
            <a:avLst/>
          </a:prstGeom>
          <a:noFill/>
          <a:ln w="9525">
            <a:noFill/>
          </a:ln>
        </p:spPr>
      </p:pic>
      <p:pic>
        <p:nvPicPr>
          <p:cNvPr id="4102" name="图片 4101" descr="13"/>
          <p:cNvPicPr>
            <a:picLocks noChangeAspect="1"/>
          </p:cNvPicPr>
          <p:nvPr/>
        </p:nvPicPr>
        <p:blipFill>
          <a:blip r:embed="rId4"/>
          <a:stretch>
            <a:fillRect/>
          </a:stretch>
        </p:blipFill>
        <p:spPr>
          <a:xfrm>
            <a:off x="5508625" y="-3175"/>
            <a:ext cx="10729913" cy="8826500"/>
          </a:xfrm>
          <a:prstGeom prst="rect">
            <a:avLst/>
          </a:prstGeom>
          <a:noFill/>
          <a:ln w="9525">
            <a:noFill/>
          </a:ln>
        </p:spPr>
      </p:pic>
      <p:sp>
        <p:nvSpPr>
          <p:cNvPr id="4103" name="文本框 4102"/>
          <p:cNvSpPr txBox="1"/>
          <p:nvPr/>
        </p:nvSpPr>
        <p:spPr>
          <a:xfrm>
            <a:off x="6877050" y="3009900"/>
            <a:ext cx="2736850" cy="4664075"/>
          </a:xfrm>
          <a:prstGeom prst="rect">
            <a:avLst/>
          </a:prstGeom>
          <a:noFill/>
          <a:ln w="9525">
            <a:noFill/>
          </a:ln>
        </p:spPr>
        <p:txBody>
          <a:bodyPr>
            <a:spAutoFit/>
          </a:bodyPr>
          <a:lstStyle/>
          <a:p>
            <a:pPr lvl="0" defTabSz="1500505">
              <a:spcBef>
                <a:spcPct val="50000"/>
              </a:spcBef>
            </a:pPr>
            <a:r>
              <a:rPr lang="zh-CN" altLang="en-US" sz="3000" dirty="0">
                <a:latin typeface="Arial" panose="020B0604020202020204" pitchFamily="34" charset="0"/>
                <a:ea typeface="宋体" panose="02010600030101010101" pitchFamily="2" charset="-122"/>
              </a:rPr>
              <a:t>在此输入文字在此输入文字在此输入文字在此输入文字在此输入文字在此输入文字在此输入文字在此输入文字在此输入文字在此输入文字</a:t>
            </a:r>
          </a:p>
        </p:txBody>
      </p:sp>
      <p:sp>
        <p:nvSpPr>
          <p:cNvPr id="4106" name="文本框 4105"/>
          <p:cNvSpPr txBox="1"/>
          <p:nvPr/>
        </p:nvSpPr>
        <p:spPr>
          <a:xfrm>
            <a:off x="10406063" y="3025775"/>
            <a:ext cx="2736850" cy="4664075"/>
          </a:xfrm>
          <a:prstGeom prst="rect">
            <a:avLst/>
          </a:prstGeom>
          <a:noFill/>
          <a:ln w="9525">
            <a:noFill/>
          </a:ln>
        </p:spPr>
        <p:txBody>
          <a:bodyPr>
            <a:spAutoFit/>
          </a:bodyPr>
          <a:lstStyle/>
          <a:p>
            <a:pPr lvl="0" defTabSz="1500505">
              <a:spcBef>
                <a:spcPct val="50000"/>
              </a:spcBef>
            </a:pPr>
            <a:r>
              <a:rPr lang="zh-CN" altLang="en-US" sz="3000" dirty="0">
                <a:latin typeface="Arial" panose="020B0604020202020204" pitchFamily="34" charset="0"/>
                <a:ea typeface="宋体" panose="02010600030101010101" pitchFamily="2" charset="-122"/>
              </a:rPr>
              <a:t>在此输入文字在此输入文字在此输入文字在此输入文字在此输入文字在此输入文字在此输入文字在此输入文字在此输入文字在此输入文字</a:t>
            </a:r>
          </a:p>
        </p:txBody>
      </p:sp>
      <p:pic>
        <p:nvPicPr>
          <p:cNvPr id="4109" name="图片 4108" descr="7"/>
          <p:cNvPicPr>
            <a:picLocks noChangeAspect="1"/>
          </p:cNvPicPr>
          <p:nvPr/>
        </p:nvPicPr>
        <p:blipFill>
          <a:blip r:embed="rId5"/>
          <a:stretch>
            <a:fillRect/>
          </a:stretch>
        </p:blipFill>
        <p:spPr>
          <a:xfrm>
            <a:off x="1044575" y="1785938"/>
            <a:ext cx="2722563" cy="1379537"/>
          </a:xfrm>
          <a:prstGeom prst="rect">
            <a:avLst/>
          </a:prstGeom>
          <a:noFill/>
          <a:ln w="9525">
            <a:noFill/>
          </a:ln>
        </p:spPr>
      </p:pic>
      <p:pic>
        <p:nvPicPr>
          <p:cNvPr id="4110" name="图片 4109" descr="封面2"/>
          <p:cNvPicPr>
            <a:picLocks noChangeAspect="1"/>
          </p:cNvPicPr>
          <p:nvPr/>
        </p:nvPicPr>
        <p:blipFill>
          <a:blip r:embed="rId6"/>
          <a:stretch>
            <a:fillRect/>
          </a:stretch>
        </p:blipFill>
        <p:spPr>
          <a:xfrm>
            <a:off x="900113" y="5529263"/>
            <a:ext cx="4895850" cy="3322637"/>
          </a:xfrm>
          <a:prstGeom prst="rect">
            <a:avLst/>
          </a:prstGeom>
          <a:noFill/>
          <a:ln w="9525">
            <a:noFill/>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4109"/>
                                        </p:tgtEl>
                                        <p:attrNameLst>
                                          <p:attrName>style.visibility</p:attrName>
                                        </p:attrNameLst>
                                      </p:cBhvr>
                                      <p:to>
                                        <p:strVal val="visible"/>
                                      </p:to>
                                    </p:set>
                                    <p:animEffect transition="in" filter="wipe(down)">
                                      <p:cBhvr>
                                        <p:cTn id="7" dur="290">
                                          <p:stCondLst>
                                            <p:cond delay="0"/>
                                          </p:stCondLst>
                                        </p:cTn>
                                        <p:tgtEl>
                                          <p:spTgt spid="4109"/>
                                        </p:tgtEl>
                                      </p:cBhvr>
                                    </p:animEffect>
                                    <p:anim calcmode="lin" valueType="num">
                                      <p:cBhvr>
                                        <p:cTn id="8" dur="911" tmFilter="0,0; 0.14,0.36; 0.43,0.73; 0.71,0.91; 1.0,1.0">
                                          <p:stCondLst>
                                            <p:cond delay="0"/>
                                          </p:stCondLst>
                                        </p:cTn>
                                        <p:tgtEl>
                                          <p:spTgt spid="4109"/>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4109"/>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4109"/>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4109"/>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4109"/>
                                        </p:tgtEl>
                                        <p:attrNameLst>
                                          <p:attrName>ppt_y</p:attrName>
                                        </p:attrNameLst>
                                      </p:cBhvr>
                                      <p:tavLst>
                                        <p:tav tm="0" fmla="#ppt_y-sin(pi*$)/81">
                                          <p:val>
                                            <p:fltVal val="0"/>
                                          </p:val>
                                        </p:tav>
                                        <p:tav tm="100000">
                                          <p:val>
                                            <p:fltVal val="1"/>
                                          </p:val>
                                        </p:tav>
                                      </p:tavLst>
                                    </p:anim>
                                    <p:animScale>
                                      <p:cBhvr>
                                        <p:cTn id="13" dur="13">
                                          <p:stCondLst>
                                            <p:cond delay="325"/>
                                          </p:stCondLst>
                                        </p:cTn>
                                        <p:tgtEl>
                                          <p:spTgt spid="4109"/>
                                        </p:tgtEl>
                                      </p:cBhvr>
                                      <p:to x="100000" y="60000"/>
                                    </p:animScale>
                                    <p:animScale>
                                      <p:cBhvr>
                                        <p:cTn id="14" dur="83" decel="50000">
                                          <p:stCondLst>
                                            <p:cond delay="338"/>
                                          </p:stCondLst>
                                        </p:cTn>
                                        <p:tgtEl>
                                          <p:spTgt spid="4109"/>
                                        </p:tgtEl>
                                      </p:cBhvr>
                                      <p:to x="100000" y="100000"/>
                                    </p:animScale>
                                    <p:animScale>
                                      <p:cBhvr>
                                        <p:cTn id="15" dur="13">
                                          <p:stCondLst>
                                            <p:cond delay="656"/>
                                          </p:stCondLst>
                                        </p:cTn>
                                        <p:tgtEl>
                                          <p:spTgt spid="4109"/>
                                        </p:tgtEl>
                                      </p:cBhvr>
                                      <p:to x="100000" y="80000"/>
                                    </p:animScale>
                                    <p:animScale>
                                      <p:cBhvr>
                                        <p:cTn id="16" dur="83" decel="50000">
                                          <p:stCondLst>
                                            <p:cond delay="669"/>
                                          </p:stCondLst>
                                        </p:cTn>
                                        <p:tgtEl>
                                          <p:spTgt spid="4109"/>
                                        </p:tgtEl>
                                      </p:cBhvr>
                                      <p:to x="100000" y="100000"/>
                                    </p:animScale>
                                    <p:animScale>
                                      <p:cBhvr>
                                        <p:cTn id="17" dur="13">
                                          <p:stCondLst>
                                            <p:cond delay="821"/>
                                          </p:stCondLst>
                                        </p:cTn>
                                        <p:tgtEl>
                                          <p:spTgt spid="4109"/>
                                        </p:tgtEl>
                                      </p:cBhvr>
                                      <p:to x="100000" y="90000"/>
                                    </p:animScale>
                                    <p:animScale>
                                      <p:cBhvr>
                                        <p:cTn id="18" dur="83" decel="50000">
                                          <p:stCondLst>
                                            <p:cond delay="834"/>
                                          </p:stCondLst>
                                        </p:cTn>
                                        <p:tgtEl>
                                          <p:spTgt spid="4109"/>
                                        </p:tgtEl>
                                      </p:cBhvr>
                                      <p:to x="100000" y="100000"/>
                                    </p:animScale>
                                    <p:animScale>
                                      <p:cBhvr>
                                        <p:cTn id="19" dur="13">
                                          <p:stCondLst>
                                            <p:cond delay="904"/>
                                          </p:stCondLst>
                                        </p:cTn>
                                        <p:tgtEl>
                                          <p:spTgt spid="4109"/>
                                        </p:tgtEl>
                                      </p:cBhvr>
                                      <p:to x="100000" y="95000"/>
                                    </p:animScale>
                                    <p:animScale>
                                      <p:cBhvr>
                                        <p:cTn id="20" dur="83" decel="50000">
                                          <p:stCondLst>
                                            <p:cond delay="917"/>
                                          </p:stCondLst>
                                        </p:cTn>
                                        <p:tgtEl>
                                          <p:spTgt spid="4109"/>
                                        </p:tgtEl>
                                      </p:cBhvr>
                                      <p:to x="100000" y="100000"/>
                                    </p:animScale>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4102"/>
                                        </p:tgtEl>
                                        <p:attrNameLst>
                                          <p:attrName>style.visibility</p:attrName>
                                        </p:attrNameLst>
                                      </p:cBhvr>
                                      <p:to>
                                        <p:strVal val="visible"/>
                                      </p:to>
                                    </p:set>
                                    <p:anim calcmode="lin" valueType="num">
                                      <p:cBhvr>
                                        <p:cTn id="24" dur="500" fill="hold"/>
                                        <p:tgtEl>
                                          <p:spTgt spid="4102"/>
                                        </p:tgtEl>
                                        <p:attrNameLst>
                                          <p:attrName>ppt_w</p:attrName>
                                        </p:attrNameLst>
                                      </p:cBhvr>
                                      <p:tavLst>
                                        <p:tav tm="0">
                                          <p:val>
                                            <p:fltVal val="0"/>
                                          </p:val>
                                        </p:tav>
                                        <p:tav tm="100000">
                                          <p:val>
                                            <p:strVal val="#ppt_w"/>
                                          </p:val>
                                        </p:tav>
                                      </p:tavLst>
                                    </p:anim>
                                    <p:anim calcmode="lin" valueType="num">
                                      <p:cBhvr>
                                        <p:cTn id="25" dur="500" fill="hold"/>
                                        <p:tgtEl>
                                          <p:spTgt spid="4102"/>
                                        </p:tgtEl>
                                        <p:attrNameLst>
                                          <p:attrName>ppt_h</p:attrName>
                                        </p:attrNameLst>
                                      </p:cBhvr>
                                      <p:tavLst>
                                        <p:tav tm="0">
                                          <p:val>
                                            <p:fltVal val="0"/>
                                          </p:val>
                                        </p:tav>
                                        <p:tav tm="100000">
                                          <p:val>
                                            <p:strVal val="#ppt_h"/>
                                          </p:val>
                                        </p:tav>
                                      </p:tavLst>
                                    </p:anim>
                                    <p:animEffect transition="in" filter="fade">
                                      <p:cBhvr>
                                        <p:cTn id="26" dur="500"/>
                                        <p:tgtEl>
                                          <p:spTgt spid="4102"/>
                                        </p:tgtEl>
                                      </p:cBhvr>
                                    </p:animEffect>
                                  </p:childTnLst>
                                </p:cTn>
                              </p:par>
                            </p:childTnLst>
                          </p:cTn>
                        </p:par>
                        <p:par>
                          <p:cTn id="27" fill="hold">
                            <p:stCondLst>
                              <p:cond delay="1500"/>
                            </p:stCondLst>
                            <p:childTnLst>
                              <p:par>
                                <p:cTn id="28" presetID="47" presetClass="entr" presetSubtype="0" fill="hold" nodeType="afterEffect">
                                  <p:stCondLst>
                                    <p:cond delay="0"/>
                                  </p:stCondLst>
                                  <p:childTnLst>
                                    <p:set>
                                      <p:cBhvr>
                                        <p:cTn id="29" dur="1" fill="hold">
                                          <p:stCondLst>
                                            <p:cond delay="0"/>
                                          </p:stCondLst>
                                        </p:cTn>
                                        <p:tgtEl>
                                          <p:spTgt spid="4110"/>
                                        </p:tgtEl>
                                        <p:attrNameLst>
                                          <p:attrName>style.visibility</p:attrName>
                                        </p:attrNameLst>
                                      </p:cBhvr>
                                      <p:to>
                                        <p:strVal val="visible"/>
                                      </p:to>
                                    </p:set>
                                    <p:animEffect transition="in" filter="fade">
                                      <p:cBhvr>
                                        <p:cTn id="30" dur="1000"/>
                                        <p:tgtEl>
                                          <p:spTgt spid="4110"/>
                                        </p:tgtEl>
                                      </p:cBhvr>
                                    </p:animEffect>
                                    <p:anim calcmode="lin" valueType="num">
                                      <p:cBhvr>
                                        <p:cTn id="31" dur="1000" fill="hold"/>
                                        <p:tgtEl>
                                          <p:spTgt spid="4110"/>
                                        </p:tgtEl>
                                        <p:attrNameLst>
                                          <p:attrName>ppt_x</p:attrName>
                                        </p:attrNameLst>
                                      </p:cBhvr>
                                      <p:tavLst>
                                        <p:tav tm="0">
                                          <p:val>
                                            <p:strVal val="#ppt_x"/>
                                          </p:val>
                                        </p:tav>
                                        <p:tav tm="100000">
                                          <p:val>
                                            <p:strVal val="#ppt_x"/>
                                          </p:val>
                                        </p:tav>
                                      </p:tavLst>
                                    </p:anim>
                                    <p:anim calcmode="lin" valueType="num">
                                      <p:cBhvr>
                                        <p:cTn id="32" dur="1000" fill="hold"/>
                                        <p:tgtEl>
                                          <p:spTgt spid="4110"/>
                                        </p:tgtEl>
                                        <p:attrNameLst>
                                          <p:attrName>ppt_y</p:attrName>
                                        </p:attrNameLst>
                                      </p:cBhvr>
                                      <p:tavLst>
                                        <p:tav tm="0">
                                          <p:val>
                                            <p:strVal val="#ppt_y-.1"/>
                                          </p:val>
                                        </p:tav>
                                        <p:tav tm="100000">
                                          <p:val>
                                            <p:strVal val="#ppt_y"/>
                                          </p:val>
                                        </p:tav>
                                      </p:tavLst>
                                    </p:anim>
                                  </p:childTnLst>
                                </p:cTn>
                              </p:par>
                            </p:childTnLst>
                          </p:cTn>
                        </p:par>
                        <p:par>
                          <p:cTn id="33" fill="hold">
                            <p:stCondLst>
                              <p:cond delay="2500"/>
                            </p:stCondLst>
                            <p:childTnLst>
                              <p:par>
                                <p:cTn id="34" presetID="27" presetClass="entr" presetSubtype="0" fill="hold" grpId="0" nodeType="afterEffect">
                                  <p:stCondLst>
                                    <p:cond delay="0"/>
                                  </p:stCondLst>
                                  <p:iterate type="lt">
                                    <p:tmPct val="50000"/>
                                  </p:iterate>
                                  <p:childTnLst>
                                    <p:set>
                                      <p:cBhvr>
                                        <p:cTn id="35" dur="1" fill="hold">
                                          <p:stCondLst>
                                            <p:cond delay="0"/>
                                          </p:stCondLst>
                                        </p:cTn>
                                        <p:tgtEl>
                                          <p:spTgt spid="4103">
                                            <p:txEl>
                                              <p:pRg st="0" end="0"/>
                                            </p:txEl>
                                          </p:spTgt>
                                        </p:tgtEl>
                                        <p:attrNameLst>
                                          <p:attrName>style.visibility</p:attrName>
                                        </p:attrNameLst>
                                      </p:cBhvr>
                                      <p:to>
                                        <p:strVal val="visible"/>
                                      </p:to>
                                    </p:set>
                                    <p:anim calcmode="discrete" valueType="clr">
                                      <p:cBhvr override="childStyle">
                                        <p:cTn id="36" dur="80"/>
                                        <p:tgtEl>
                                          <p:spTgt spid="410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7" dur="80"/>
                                        <p:tgtEl>
                                          <p:spTgt spid="4103">
                                            <p:txEl>
                                              <p:pRg st="0" end="0"/>
                                            </p:txEl>
                                          </p:spTgt>
                                        </p:tgtEl>
                                        <p:attrNameLst>
                                          <p:attrName>fillcolor</p:attrName>
                                        </p:attrNameLst>
                                      </p:cBhvr>
                                      <p:tavLst>
                                        <p:tav tm="0">
                                          <p:val>
                                            <p:clrVal>
                                              <a:schemeClr val="accent2"/>
                                            </p:clrVal>
                                          </p:val>
                                        </p:tav>
                                        <p:tav tm="50000">
                                          <p:val>
                                            <p:clrVal>
                                              <a:schemeClr val="hlink"/>
                                            </p:clrVal>
                                          </p:val>
                                        </p:tav>
                                      </p:tavLst>
                                    </p:anim>
                                    <p:set>
                                      <p:cBhvr>
                                        <p:cTn id="38" dur="80"/>
                                        <p:tgtEl>
                                          <p:spTgt spid="4103">
                                            <p:txEl>
                                              <p:pRg st="0" end="0"/>
                                            </p:txEl>
                                          </p:spTgt>
                                        </p:tgtEl>
                                        <p:attrNameLst>
                                          <p:attrName>fill.type</p:attrName>
                                        </p:attrNameLst>
                                      </p:cBhvr>
                                      <p:to>
                                        <p:strVal val="solid"/>
                                      </p:to>
                                    </p:set>
                                  </p:childTnLst>
                                </p:cTn>
                              </p:par>
                            </p:childTnLst>
                          </p:cTn>
                        </p:par>
                        <p:par>
                          <p:cTn id="39" fill="hold">
                            <p:stCondLst>
                              <p:cond delay="3940"/>
                            </p:stCondLst>
                            <p:childTnLst>
                              <p:par>
                                <p:cTn id="40" presetID="27" presetClass="entr" presetSubtype="0" fill="hold" grpId="0" nodeType="afterEffect">
                                  <p:stCondLst>
                                    <p:cond delay="0"/>
                                  </p:stCondLst>
                                  <p:iterate type="lt">
                                    <p:tmPct val="50000"/>
                                  </p:iterate>
                                  <p:childTnLst>
                                    <p:set>
                                      <p:cBhvr>
                                        <p:cTn id="41" dur="1" fill="hold">
                                          <p:stCondLst>
                                            <p:cond delay="0"/>
                                          </p:stCondLst>
                                        </p:cTn>
                                        <p:tgtEl>
                                          <p:spTgt spid="4106"/>
                                        </p:tgtEl>
                                        <p:attrNameLst>
                                          <p:attrName>style.visibility</p:attrName>
                                        </p:attrNameLst>
                                      </p:cBhvr>
                                      <p:to>
                                        <p:strVal val="visible"/>
                                      </p:to>
                                    </p:set>
                                    <p:anim calcmode="discrete" valueType="clr">
                                      <p:cBhvr override="childStyle">
                                        <p:cTn id="42" dur="80"/>
                                        <p:tgtEl>
                                          <p:spTgt spid="4106"/>
                                        </p:tgtEl>
                                        <p:attrNameLst>
                                          <p:attrName>style.color</p:attrName>
                                        </p:attrNameLst>
                                      </p:cBhvr>
                                      <p:tavLst>
                                        <p:tav tm="0">
                                          <p:val>
                                            <p:clrVal>
                                              <a:schemeClr val="accent2"/>
                                            </p:clrVal>
                                          </p:val>
                                        </p:tav>
                                        <p:tav tm="50000">
                                          <p:val>
                                            <p:clrVal>
                                              <a:schemeClr val="hlink"/>
                                            </p:clrVal>
                                          </p:val>
                                        </p:tav>
                                      </p:tavLst>
                                    </p:anim>
                                    <p:anim calcmode="discrete" valueType="clr">
                                      <p:cBhvr>
                                        <p:cTn id="43" dur="80"/>
                                        <p:tgtEl>
                                          <p:spTgt spid="4106"/>
                                        </p:tgtEl>
                                        <p:attrNameLst>
                                          <p:attrName>fillcolor</p:attrName>
                                        </p:attrNameLst>
                                      </p:cBhvr>
                                      <p:tavLst>
                                        <p:tav tm="0">
                                          <p:val>
                                            <p:clrVal>
                                              <a:schemeClr val="accent2"/>
                                            </p:clrVal>
                                          </p:val>
                                        </p:tav>
                                        <p:tav tm="50000">
                                          <p:val>
                                            <p:clrVal>
                                              <a:schemeClr val="hlink"/>
                                            </p:clrVal>
                                          </p:val>
                                        </p:tav>
                                      </p:tavLst>
                                    </p:anim>
                                    <p:set>
                                      <p:cBhvr>
                                        <p:cTn id="44" dur="80"/>
                                        <p:tgtEl>
                                          <p:spTgt spid="410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3" grpId="0" build="allAtOnce"/>
      <p:bldP spid="410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50" name="图片 31749" descr="1-19"/>
          <p:cNvPicPr>
            <a:picLocks noChangeAspect="1"/>
          </p:cNvPicPr>
          <p:nvPr/>
        </p:nvPicPr>
        <p:blipFill>
          <a:blip r:embed="rId3"/>
          <a:stretch>
            <a:fillRect/>
          </a:stretch>
        </p:blipFill>
        <p:spPr>
          <a:xfrm>
            <a:off x="612775" y="2617788"/>
            <a:ext cx="15695613" cy="6729412"/>
          </a:xfrm>
          <a:prstGeom prst="rect">
            <a:avLst/>
          </a:prstGeom>
          <a:noFill/>
          <a:ln w="9525">
            <a:noFill/>
          </a:ln>
        </p:spPr>
      </p:pic>
      <p:pic>
        <p:nvPicPr>
          <p:cNvPr id="31749" name="图片 31748" descr="1-18"/>
          <p:cNvPicPr>
            <a:picLocks noChangeAspect="1"/>
          </p:cNvPicPr>
          <p:nvPr/>
        </p:nvPicPr>
        <p:blipFill>
          <a:blip r:embed="rId4"/>
          <a:stretch>
            <a:fillRect/>
          </a:stretch>
        </p:blipFill>
        <p:spPr>
          <a:xfrm>
            <a:off x="-36512" y="-12700"/>
            <a:ext cx="4394200" cy="9502775"/>
          </a:xfrm>
          <a:prstGeom prst="rect">
            <a:avLst/>
          </a:prstGeom>
          <a:noFill/>
          <a:ln w="9525">
            <a:noFill/>
          </a:ln>
        </p:spPr>
      </p:pic>
      <p:pic>
        <p:nvPicPr>
          <p:cNvPr id="31751" name="图片 31750" descr="1-16"/>
          <p:cNvPicPr>
            <a:picLocks noChangeAspect="1"/>
          </p:cNvPicPr>
          <p:nvPr/>
        </p:nvPicPr>
        <p:blipFill>
          <a:blip r:embed="rId5"/>
          <a:stretch>
            <a:fillRect/>
          </a:stretch>
        </p:blipFill>
        <p:spPr>
          <a:xfrm>
            <a:off x="13285788" y="1138238"/>
            <a:ext cx="1951037" cy="908050"/>
          </a:xfrm>
          <a:prstGeom prst="rect">
            <a:avLst/>
          </a:prstGeom>
          <a:noFill/>
          <a:ln w="9525">
            <a:noFill/>
          </a:ln>
        </p:spPr>
      </p:pic>
      <p:pic>
        <p:nvPicPr>
          <p:cNvPr id="31752" name="图片 31751" descr="1-16"/>
          <p:cNvPicPr>
            <a:picLocks noChangeAspect="1"/>
          </p:cNvPicPr>
          <p:nvPr/>
        </p:nvPicPr>
        <p:blipFill>
          <a:blip r:embed="rId5"/>
          <a:stretch>
            <a:fillRect/>
          </a:stretch>
        </p:blipFill>
        <p:spPr>
          <a:xfrm>
            <a:off x="5724525" y="346075"/>
            <a:ext cx="4321175" cy="2011363"/>
          </a:xfrm>
          <a:prstGeom prst="rect">
            <a:avLst/>
          </a:prstGeom>
          <a:noFill/>
          <a:ln w="9525">
            <a:noFill/>
          </a:ln>
        </p:spPr>
      </p:pic>
      <p:pic>
        <p:nvPicPr>
          <p:cNvPr id="31755" name="图片 31754" descr="1-22"/>
          <p:cNvPicPr>
            <a:picLocks noChangeAspect="1"/>
          </p:cNvPicPr>
          <p:nvPr/>
        </p:nvPicPr>
        <p:blipFill>
          <a:blip r:embed="rId6"/>
          <a:stretch>
            <a:fillRect/>
          </a:stretch>
        </p:blipFill>
        <p:spPr>
          <a:xfrm>
            <a:off x="4783138" y="3833813"/>
            <a:ext cx="7972425" cy="1408112"/>
          </a:xfrm>
          <a:prstGeom prst="rect">
            <a:avLst/>
          </a:prstGeom>
          <a:noFill/>
          <a:ln w="9525">
            <a:noFill/>
          </a:ln>
        </p:spPr>
      </p:pic>
      <p:pic>
        <p:nvPicPr>
          <p:cNvPr id="31756" name="图片 31755" descr="1-22"/>
          <p:cNvPicPr>
            <a:picLocks noChangeAspect="1"/>
          </p:cNvPicPr>
          <p:nvPr/>
        </p:nvPicPr>
        <p:blipFill>
          <a:blip r:embed="rId6"/>
          <a:stretch>
            <a:fillRect/>
          </a:stretch>
        </p:blipFill>
        <p:spPr>
          <a:xfrm>
            <a:off x="4881563" y="5584825"/>
            <a:ext cx="7972425" cy="1408113"/>
          </a:xfrm>
          <a:prstGeom prst="rect">
            <a:avLst/>
          </a:prstGeom>
          <a:noFill/>
          <a:ln w="9525">
            <a:noFill/>
          </a:ln>
        </p:spPr>
      </p:pic>
      <p:pic>
        <p:nvPicPr>
          <p:cNvPr id="31757" name="图片 31756" descr="1-22"/>
          <p:cNvPicPr>
            <a:picLocks noChangeAspect="1"/>
          </p:cNvPicPr>
          <p:nvPr/>
        </p:nvPicPr>
        <p:blipFill>
          <a:blip r:embed="rId6"/>
          <a:stretch>
            <a:fillRect/>
          </a:stretch>
        </p:blipFill>
        <p:spPr>
          <a:xfrm>
            <a:off x="4881563" y="7129463"/>
            <a:ext cx="7972425" cy="1408112"/>
          </a:xfrm>
          <a:prstGeom prst="rect">
            <a:avLst/>
          </a:prstGeom>
          <a:noFill/>
          <a:ln w="9525">
            <a:noFill/>
          </a:ln>
        </p:spPr>
      </p:pic>
      <p:pic>
        <p:nvPicPr>
          <p:cNvPr id="31759" name="图片 31758" descr="封面4"/>
          <p:cNvPicPr>
            <a:picLocks noChangeAspect="1"/>
          </p:cNvPicPr>
          <p:nvPr/>
        </p:nvPicPr>
        <p:blipFill>
          <a:blip r:embed="rId7"/>
          <a:stretch>
            <a:fillRect/>
          </a:stretch>
        </p:blipFill>
        <p:spPr>
          <a:xfrm>
            <a:off x="0" y="6608763"/>
            <a:ext cx="4319588" cy="2867025"/>
          </a:xfrm>
          <a:prstGeom prst="rect">
            <a:avLst/>
          </a:prstGeom>
          <a:noFill/>
          <a:ln w="9525">
            <a:noFill/>
          </a:ln>
        </p:spPr>
      </p:pic>
      <p:pic>
        <p:nvPicPr>
          <p:cNvPr id="31760" name="图片 31759" descr="封面3"/>
          <p:cNvPicPr>
            <a:picLocks noChangeAspect="1"/>
          </p:cNvPicPr>
          <p:nvPr/>
        </p:nvPicPr>
        <p:blipFill>
          <a:blip r:embed="rId8"/>
          <a:stretch>
            <a:fillRect/>
          </a:stretch>
        </p:blipFill>
        <p:spPr>
          <a:xfrm>
            <a:off x="12061825" y="0"/>
            <a:ext cx="3198813" cy="3600450"/>
          </a:xfrm>
          <a:prstGeom prst="rect">
            <a:avLst/>
          </a:prstGeom>
          <a:noFill/>
          <a:ln w="9525">
            <a:noFill/>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1749"/>
                                        </p:tgtEl>
                                        <p:attrNameLst>
                                          <p:attrName>style.visibility</p:attrName>
                                        </p:attrNameLst>
                                      </p:cBhvr>
                                      <p:to>
                                        <p:strVal val="visible"/>
                                      </p:to>
                                    </p:set>
                                    <p:anim calcmode="lin" valueType="num">
                                      <p:cBhvr additive="base">
                                        <p:cTn id="7" dur="1000" fill="hold"/>
                                        <p:tgtEl>
                                          <p:spTgt spid="31749"/>
                                        </p:tgtEl>
                                        <p:attrNameLst>
                                          <p:attrName>ppt_x</p:attrName>
                                        </p:attrNameLst>
                                      </p:cBhvr>
                                      <p:tavLst>
                                        <p:tav tm="0">
                                          <p:val>
                                            <p:strVal val="0-#ppt_w/2"/>
                                          </p:val>
                                        </p:tav>
                                        <p:tav tm="100000">
                                          <p:val>
                                            <p:strVal val="#ppt_x"/>
                                          </p:val>
                                        </p:tav>
                                      </p:tavLst>
                                    </p:anim>
                                    <p:anim calcmode="lin" valueType="num">
                                      <p:cBhvr additive="base">
                                        <p:cTn id="8" dur="1000" fill="hold"/>
                                        <p:tgtEl>
                                          <p:spTgt spid="31749"/>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5" presetClass="entr" presetSubtype="0" fill="hold" nodeType="afterEffect">
                                  <p:stCondLst>
                                    <p:cond delay="0"/>
                                  </p:stCondLst>
                                  <p:childTnLst>
                                    <p:set>
                                      <p:cBhvr>
                                        <p:cTn id="11" dur="1" fill="hold">
                                          <p:stCondLst>
                                            <p:cond delay="0"/>
                                          </p:stCondLst>
                                        </p:cTn>
                                        <p:tgtEl>
                                          <p:spTgt spid="31760"/>
                                        </p:tgtEl>
                                        <p:attrNameLst>
                                          <p:attrName>style.visibility</p:attrName>
                                        </p:attrNameLst>
                                      </p:cBhvr>
                                      <p:to>
                                        <p:strVal val="visible"/>
                                      </p:to>
                                    </p:set>
                                    <p:anim calcmode="lin" valueType="num">
                                      <p:cBhvr>
                                        <p:cTn id="12" dur="2000" fill="hold"/>
                                        <p:tgtEl>
                                          <p:spTgt spid="31760"/>
                                        </p:tgtEl>
                                        <p:attrNameLst>
                                          <p:attrName>ppt_w</p:attrName>
                                        </p:attrNameLst>
                                      </p:cBhvr>
                                      <p:tavLst>
                                        <p:tav tm="0">
                                          <p:val>
                                            <p:fltVal val="0"/>
                                          </p:val>
                                        </p:tav>
                                        <p:tav tm="100000">
                                          <p:val>
                                            <p:strVal val="#ppt_w"/>
                                          </p:val>
                                        </p:tav>
                                      </p:tavLst>
                                    </p:anim>
                                    <p:anim calcmode="lin" valueType="num">
                                      <p:cBhvr>
                                        <p:cTn id="13" dur="2000" fill="hold"/>
                                        <p:tgtEl>
                                          <p:spTgt spid="31760"/>
                                        </p:tgtEl>
                                        <p:attrNameLst>
                                          <p:attrName>ppt_h</p:attrName>
                                        </p:attrNameLst>
                                      </p:cBhvr>
                                      <p:tavLst>
                                        <p:tav tm="0">
                                          <p:val>
                                            <p:fltVal val="0"/>
                                          </p:val>
                                        </p:tav>
                                        <p:tav tm="100000">
                                          <p:val>
                                            <p:strVal val="#ppt_h"/>
                                          </p:val>
                                        </p:tav>
                                      </p:tavLst>
                                    </p:anim>
                                    <p:anim calcmode="lin" valueType="num">
                                      <p:cBhvr>
                                        <p:cTn id="14" dur="2000" fill="hold"/>
                                        <p:tgtEl>
                                          <p:spTgt spid="31760"/>
                                        </p:tgtEl>
                                        <p:attrNameLst>
                                          <p:attrName>ppt_x</p:attrName>
                                        </p:attrNameLst>
                                      </p:cBhvr>
                                      <p:tavLst>
                                        <p:tav tm="0" fmla="#ppt_x+(cos(-2*pi*(1-$))*-#ppt_x-sin(-2*pi*(1-$))*(1-#ppt_y))*(1-$)">
                                          <p:val>
                                            <p:fltVal val="0"/>
                                          </p:val>
                                        </p:tav>
                                        <p:tav tm="100000">
                                          <p:val>
                                            <p:fltVal val="1"/>
                                          </p:val>
                                        </p:tav>
                                      </p:tavLst>
                                    </p:anim>
                                    <p:anim calcmode="lin" valueType="num">
                                      <p:cBhvr>
                                        <p:cTn id="15" dur="2000" fill="hold"/>
                                        <p:tgtEl>
                                          <p:spTgt spid="31760"/>
                                        </p:tgtEl>
                                        <p:attrNameLst>
                                          <p:attrName>ppt_y</p:attrName>
                                        </p:attrNameLst>
                                      </p:cBhvr>
                                      <p:tavLst>
                                        <p:tav tm="0" fmla="#ppt_y+(sin(-2*pi*(1-$))*-#ppt_x+cos(-2*pi*(1-$))*(1-#ppt_y))*(1-$)">
                                          <p:val>
                                            <p:fltVal val="0"/>
                                          </p:val>
                                        </p:tav>
                                        <p:tav tm="100000">
                                          <p:val>
                                            <p:fltVal val="1"/>
                                          </p:val>
                                        </p:tav>
                                      </p:tavLst>
                                    </p:anim>
                                  </p:childTnLst>
                                </p:cTn>
                              </p:par>
                            </p:childTnLst>
                          </p:cTn>
                        </p:par>
                        <p:par>
                          <p:cTn id="16" fill="hold">
                            <p:stCondLst>
                              <p:cond delay="3000"/>
                            </p:stCondLst>
                            <p:childTnLst>
                              <p:par>
                                <p:cTn id="17" presetID="47" presetClass="entr" presetSubtype="0" fill="hold" nodeType="afterEffect">
                                  <p:stCondLst>
                                    <p:cond delay="0"/>
                                  </p:stCondLst>
                                  <p:childTnLst>
                                    <p:set>
                                      <p:cBhvr>
                                        <p:cTn id="18" dur="1" fill="hold">
                                          <p:stCondLst>
                                            <p:cond delay="0"/>
                                          </p:stCondLst>
                                        </p:cTn>
                                        <p:tgtEl>
                                          <p:spTgt spid="31759"/>
                                        </p:tgtEl>
                                        <p:attrNameLst>
                                          <p:attrName>style.visibility</p:attrName>
                                        </p:attrNameLst>
                                      </p:cBhvr>
                                      <p:to>
                                        <p:strVal val="visible"/>
                                      </p:to>
                                    </p:set>
                                    <p:animEffect transition="in" filter="fade">
                                      <p:cBhvr>
                                        <p:cTn id="19" dur="1000"/>
                                        <p:tgtEl>
                                          <p:spTgt spid="31759"/>
                                        </p:tgtEl>
                                      </p:cBhvr>
                                    </p:animEffect>
                                    <p:anim calcmode="lin" valueType="num">
                                      <p:cBhvr>
                                        <p:cTn id="20" dur="1000" fill="hold"/>
                                        <p:tgtEl>
                                          <p:spTgt spid="31759"/>
                                        </p:tgtEl>
                                        <p:attrNameLst>
                                          <p:attrName>ppt_x</p:attrName>
                                        </p:attrNameLst>
                                      </p:cBhvr>
                                      <p:tavLst>
                                        <p:tav tm="0">
                                          <p:val>
                                            <p:strVal val="#ppt_x"/>
                                          </p:val>
                                        </p:tav>
                                        <p:tav tm="100000">
                                          <p:val>
                                            <p:strVal val="#ppt_x"/>
                                          </p:val>
                                        </p:tav>
                                      </p:tavLst>
                                    </p:anim>
                                    <p:anim calcmode="lin" valueType="num">
                                      <p:cBhvr>
                                        <p:cTn id="21" dur="1000" fill="hold"/>
                                        <p:tgtEl>
                                          <p:spTgt spid="31759"/>
                                        </p:tgtEl>
                                        <p:attrNameLst>
                                          <p:attrName>ppt_y</p:attrName>
                                        </p:attrNameLst>
                                      </p:cBhvr>
                                      <p:tavLst>
                                        <p:tav tm="0">
                                          <p:val>
                                            <p:strVal val="#ppt_y-.1"/>
                                          </p:val>
                                        </p:tav>
                                        <p:tav tm="100000">
                                          <p:val>
                                            <p:strVal val="#ppt_y"/>
                                          </p:val>
                                        </p:tav>
                                      </p:tavLst>
                                    </p:anim>
                                  </p:childTnLst>
                                </p:cTn>
                              </p:par>
                            </p:childTnLst>
                          </p:cTn>
                        </p:par>
                        <p:par>
                          <p:cTn id="22" fill="hold">
                            <p:stCondLst>
                              <p:cond delay="4000"/>
                            </p:stCondLst>
                            <p:childTnLst>
                              <p:par>
                                <p:cTn id="23" presetID="2" presetClass="entr" presetSubtype="8" fill="hold" nodeType="afterEffect">
                                  <p:stCondLst>
                                    <p:cond delay="0"/>
                                  </p:stCondLst>
                                  <p:childTnLst>
                                    <p:set>
                                      <p:cBhvr>
                                        <p:cTn id="24" dur="1" fill="hold">
                                          <p:stCondLst>
                                            <p:cond delay="0"/>
                                          </p:stCondLst>
                                        </p:cTn>
                                        <p:tgtEl>
                                          <p:spTgt spid="31750"/>
                                        </p:tgtEl>
                                        <p:attrNameLst>
                                          <p:attrName>style.visibility</p:attrName>
                                        </p:attrNameLst>
                                      </p:cBhvr>
                                      <p:to>
                                        <p:strVal val="visible"/>
                                      </p:to>
                                    </p:set>
                                    <p:anim calcmode="lin" valueType="num">
                                      <p:cBhvr additive="base">
                                        <p:cTn id="25" dur="1000" fill="hold"/>
                                        <p:tgtEl>
                                          <p:spTgt spid="31750"/>
                                        </p:tgtEl>
                                        <p:attrNameLst>
                                          <p:attrName>ppt_x</p:attrName>
                                        </p:attrNameLst>
                                      </p:cBhvr>
                                      <p:tavLst>
                                        <p:tav tm="0">
                                          <p:val>
                                            <p:strVal val="0-#ppt_w/2"/>
                                          </p:val>
                                        </p:tav>
                                        <p:tav tm="100000">
                                          <p:val>
                                            <p:strVal val="#ppt_x"/>
                                          </p:val>
                                        </p:tav>
                                      </p:tavLst>
                                    </p:anim>
                                    <p:anim calcmode="lin" valueType="num">
                                      <p:cBhvr additive="base">
                                        <p:cTn id="26" dur="1000" fill="hold"/>
                                        <p:tgtEl>
                                          <p:spTgt spid="31750"/>
                                        </p:tgtEl>
                                        <p:attrNameLst>
                                          <p:attrName>ppt_y</p:attrName>
                                        </p:attrNameLst>
                                      </p:cBhvr>
                                      <p:tavLst>
                                        <p:tav tm="0">
                                          <p:val>
                                            <p:strVal val="#ppt_y"/>
                                          </p:val>
                                        </p:tav>
                                        <p:tav tm="100000">
                                          <p:val>
                                            <p:strVal val="#ppt_y"/>
                                          </p:val>
                                        </p:tav>
                                      </p:tavLst>
                                    </p:anim>
                                  </p:childTnLst>
                                </p:cTn>
                              </p:par>
                            </p:childTnLst>
                          </p:cTn>
                        </p:par>
                        <p:par>
                          <p:cTn id="27" fill="hold">
                            <p:stCondLst>
                              <p:cond delay="5000"/>
                            </p:stCondLst>
                            <p:childTnLst>
                              <p:par>
                                <p:cTn id="28" presetID="47" presetClass="entr" presetSubtype="0" fill="hold" nodeType="afterEffect">
                                  <p:stCondLst>
                                    <p:cond delay="0"/>
                                  </p:stCondLst>
                                  <p:childTnLst>
                                    <p:set>
                                      <p:cBhvr>
                                        <p:cTn id="29" dur="1" fill="hold">
                                          <p:stCondLst>
                                            <p:cond delay="0"/>
                                          </p:stCondLst>
                                        </p:cTn>
                                        <p:tgtEl>
                                          <p:spTgt spid="31752"/>
                                        </p:tgtEl>
                                        <p:attrNameLst>
                                          <p:attrName>style.visibility</p:attrName>
                                        </p:attrNameLst>
                                      </p:cBhvr>
                                      <p:to>
                                        <p:strVal val="visible"/>
                                      </p:to>
                                    </p:set>
                                    <p:animEffect transition="in" filter="fade">
                                      <p:cBhvr>
                                        <p:cTn id="30" dur="1000"/>
                                        <p:tgtEl>
                                          <p:spTgt spid="31752"/>
                                        </p:tgtEl>
                                      </p:cBhvr>
                                    </p:animEffect>
                                    <p:anim calcmode="lin" valueType="num">
                                      <p:cBhvr>
                                        <p:cTn id="31" dur="1000" fill="hold"/>
                                        <p:tgtEl>
                                          <p:spTgt spid="31752"/>
                                        </p:tgtEl>
                                        <p:attrNameLst>
                                          <p:attrName>ppt_x</p:attrName>
                                        </p:attrNameLst>
                                      </p:cBhvr>
                                      <p:tavLst>
                                        <p:tav tm="0">
                                          <p:val>
                                            <p:strVal val="#ppt_x"/>
                                          </p:val>
                                        </p:tav>
                                        <p:tav tm="100000">
                                          <p:val>
                                            <p:strVal val="#ppt_x"/>
                                          </p:val>
                                        </p:tav>
                                      </p:tavLst>
                                    </p:anim>
                                    <p:anim calcmode="lin" valueType="num">
                                      <p:cBhvr>
                                        <p:cTn id="32" dur="1000" fill="hold"/>
                                        <p:tgtEl>
                                          <p:spTgt spid="31752"/>
                                        </p:tgtEl>
                                        <p:attrNameLst>
                                          <p:attrName>ppt_y</p:attrName>
                                        </p:attrNameLst>
                                      </p:cBhvr>
                                      <p:tavLst>
                                        <p:tav tm="0">
                                          <p:val>
                                            <p:strVal val="#ppt_y-.1"/>
                                          </p:val>
                                        </p:tav>
                                        <p:tav tm="100000">
                                          <p:val>
                                            <p:strVal val="#ppt_y"/>
                                          </p:val>
                                        </p:tav>
                                      </p:tavLst>
                                    </p:anim>
                                  </p:childTnLst>
                                </p:cTn>
                              </p:par>
                            </p:childTnLst>
                          </p:cTn>
                        </p:par>
                        <p:par>
                          <p:cTn id="33" fill="hold">
                            <p:stCondLst>
                              <p:cond delay="6000"/>
                            </p:stCondLst>
                            <p:childTnLst>
                              <p:par>
                                <p:cTn id="34" presetID="47" presetClass="entr" presetSubtype="0" fill="hold" nodeType="afterEffect">
                                  <p:stCondLst>
                                    <p:cond delay="0"/>
                                  </p:stCondLst>
                                  <p:childTnLst>
                                    <p:set>
                                      <p:cBhvr>
                                        <p:cTn id="35" dur="1" fill="hold">
                                          <p:stCondLst>
                                            <p:cond delay="0"/>
                                          </p:stCondLst>
                                        </p:cTn>
                                        <p:tgtEl>
                                          <p:spTgt spid="31751"/>
                                        </p:tgtEl>
                                        <p:attrNameLst>
                                          <p:attrName>style.visibility</p:attrName>
                                        </p:attrNameLst>
                                      </p:cBhvr>
                                      <p:to>
                                        <p:strVal val="visible"/>
                                      </p:to>
                                    </p:set>
                                    <p:animEffect transition="in" filter="fade">
                                      <p:cBhvr>
                                        <p:cTn id="36" dur="1000"/>
                                        <p:tgtEl>
                                          <p:spTgt spid="31751"/>
                                        </p:tgtEl>
                                      </p:cBhvr>
                                    </p:animEffect>
                                    <p:anim calcmode="lin" valueType="num">
                                      <p:cBhvr>
                                        <p:cTn id="37" dur="1000" fill="hold"/>
                                        <p:tgtEl>
                                          <p:spTgt spid="31751"/>
                                        </p:tgtEl>
                                        <p:attrNameLst>
                                          <p:attrName>ppt_x</p:attrName>
                                        </p:attrNameLst>
                                      </p:cBhvr>
                                      <p:tavLst>
                                        <p:tav tm="0">
                                          <p:val>
                                            <p:strVal val="#ppt_x"/>
                                          </p:val>
                                        </p:tav>
                                        <p:tav tm="100000">
                                          <p:val>
                                            <p:strVal val="#ppt_x"/>
                                          </p:val>
                                        </p:tav>
                                      </p:tavLst>
                                    </p:anim>
                                    <p:anim calcmode="lin" valueType="num">
                                      <p:cBhvr>
                                        <p:cTn id="38" dur="1000" fill="hold"/>
                                        <p:tgtEl>
                                          <p:spTgt spid="31751"/>
                                        </p:tgtEl>
                                        <p:attrNameLst>
                                          <p:attrName>ppt_y</p:attrName>
                                        </p:attrNameLst>
                                      </p:cBhvr>
                                      <p:tavLst>
                                        <p:tav tm="0">
                                          <p:val>
                                            <p:strVal val="#ppt_y-.1"/>
                                          </p:val>
                                        </p:tav>
                                        <p:tav tm="100000">
                                          <p:val>
                                            <p:strVal val="#ppt_y"/>
                                          </p:val>
                                        </p:tav>
                                      </p:tavLst>
                                    </p:anim>
                                  </p:childTnLst>
                                </p:cTn>
                              </p:par>
                            </p:childTnLst>
                          </p:cTn>
                        </p:par>
                        <p:par>
                          <p:cTn id="39" fill="hold">
                            <p:stCondLst>
                              <p:cond delay="7000"/>
                            </p:stCondLst>
                            <p:childTnLst>
                              <p:par>
                                <p:cTn id="40" presetID="47" presetClass="entr" presetSubtype="0" fill="hold" nodeType="afterEffect">
                                  <p:stCondLst>
                                    <p:cond delay="0"/>
                                  </p:stCondLst>
                                  <p:childTnLst>
                                    <p:set>
                                      <p:cBhvr>
                                        <p:cTn id="41" dur="1" fill="hold">
                                          <p:stCondLst>
                                            <p:cond delay="0"/>
                                          </p:stCondLst>
                                        </p:cTn>
                                        <p:tgtEl>
                                          <p:spTgt spid="31755"/>
                                        </p:tgtEl>
                                        <p:attrNameLst>
                                          <p:attrName>style.visibility</p:attrName>
                                        </p:attrNameLst>
                                      </p:cBhvr>
                                      <p:to>
                                        <p:strVal val="visible"/>
                                      </p:to>
                                    </p:set>
                                    <p:animEffect transition="in" filter="fade">
                                      <p:cBhvr>
                                        <p:cTn id="42" dur="1000"/>
                                        <p:tgtEl>
                                          <p:spTgt spid="31755"/>
                                        </p:tgtEl>
                                      </p:cBhvr>
                                    </p:animEffect>
                                    <p:anim calcmode="lin" valueType="num">
                                      <p:cBhvr>
                                        <p:cTn id="43" dur="1000" fill="hold"/>
                                        <p:tgtEl>
                                          <p:spTgt spid="31755"/>
                                        </p:tgtEl>
                                        <p:attrNameLst>
                                          <p:attrName>ppt_x</p:attrName>
                                        </p:attrNameLst>
                                      </p:cBhvr>
                                      <p:tavLst>
                                        <p:tav tm="0">
                                          <p:val>
                                            <p:strVal val="#ppt_x"/>
                                          </p:val>
                                        </p:tav>
                                        <p:tav tm="100000">
                                          <p:val>
                                            <p:strVal val="#ppt_x"/>
                                          </p:val>
                                        </p:tav>
                                      </p:tavLst>
                                    </p:anim>
                                    <p:anim calcmode="lin" valueType="num">
                                      <p:cBhvr>
                                        <p:cTn id="44" dur="1000" fill="hold"/>
                                        <p:tgtEl>
                                          <p:spTgt spid="31755"/>
                                        </p:tgtEl>
                                        <p:attrNameLst>
                                          <p:attrName>ppt_y</p:attrName>
                                        </p:attrNameLst>
                                      </p:cBhvr>
                                      <p:tavLst>
                                        <p:tav tm="0">
                                          <p:val>
                                            <p:strVal val="#ppt_y-.1"/>
                                          </p:val>
                                        </p:tav>
                                        <p:tav tm="100000">
                                          <p:val>
                                            <p:strVal val="#ppt_y"/>
                                          </p:val>
                                        </p:tav>
                                      </p:tavLst>
                                    </p:anim>
                                  </p:childTnLst>
                                </p:cTn>
                              </p:par>
                            </p:childTnLst>
                          </p:cTn>
                        </p:par>
                        <p:par>
                          <p:cTn id="45" fill="hold">
                            <p:stCondLst>
                              <p:cond delay="8000"/>
                            </p:stCondLst>
                            <p:childTnLst>
                              <p:par>
                                <p:cTn id="46" presetID="47" presetClass="entr" presetSubtype="0" fill="hold" nodeType="afterEffect">
                                  <p:stCondLst>
                                    <p:cond delay="0"/>
                                  </p:stCondLst>
                                  <p:childTnLst>
                                    <p:set>
                                      <p:cBhvr>
                                        <p:cTn id="47" dur="1" fill="hold">
                                          <p:stCondLst>
                                            <p:cond delay="0"/>
                                          </p:stCondLst>
                                        </p:cTn>
                                        <p:tgtEl>
                                          <p:spTgt spid="31756"/>
                                        </p:tgtEl>
                                        <p:attrNameLst>
                                          <p:attrName>style.visibility</p:attrName>
                                        </p:attrNameLst>
                                      </p:cBhvr>
                                      <p:to>
                                        <p:strVal val="visible"/>
                                      </p:to>
                                    </p:set>
                                    <p:animEffect transition="in" filter="fade">
                                      <p:cBhvr>
                                        <p:cTn id="48" dur="1000"/>
                                        <p:tgtEl>
                                          <p:spTgt spid="31756"/>
                                        </p:tgtEl>
                                      </p:cBhvr>
                                    </p:animEffect>
                                    <p:anim calcmode="lin" valueType="num">
                                      <p:cBhvr>
                                        <p:cTn id="49" dur="1000" fill="hold"/>
                                        <p:tgtEl>
                                          <p:spTgt spid="31756"/>
                                        </p:tgtEl>
                                        <p:attrNameLst>
                                          <p:attrName>ppt_x</p:attrName>
                                        </p:attrNameLst>
                                      </p:cBhvr>
                                      <p:tavLst>
                                        <p:tav tm="0">
                                          <p:val>
                                            <p:strVal val="#ppt_x"/>
                                          </p:val>
                                        </p:tav>
                                        <p:tav tm="100000">
                                          <p:val>
                                            <p:strVal val="#ppt_x"/>
                                          </p:val>
                                        </p:tav>
                                      </p:tavLst>
                                    </p:anim>
                                    <p:anim calcmode="lin" valueType="num">
                                      <p:cBhvr>
                                        <p:cTn id="50" dur="1000" fill="hold"/>
                                        <p:tgtEl>
                                          <p:spTgt spid="31756"/>
                                        </p:tgtEl>
                                        <p:attrNameLst>
                                          <p:attrName>ppt_y</p:attrName>
                                        </p:attrNameLst>
                                      </p:cBhvr>
                                      <p:tavLst>
                                        <p:tav tm="0">
                                          <p:val>
                                            <p:strVal val="#ppt_y-.1"/>
                                          </p:val>
                                        </p:tav>
                                        <p:tav tm="100000">
                                          <p:val>
                                            <p:strVal val="#ppt_y"/>
                                          </p:val>
                                        </p:tav>
                                      </p:tavLst>
                                    </p:anim>
                                  </p:childTnLst>
                                </p:cTn>
                              </p:par>
                            </p:childTnLst>
                          </p:cTn>
                        </p:par>
                        <p:par>
                          <p:cTn id="51" fill="hold">
                            <p:stCondLst>
                              <p:cond delay="9000"/>
                            </p:stCondLst>
                            <p:childTnLst>
                              <p:par>
                                <p:cTn id="52" presetID="47" presetClass="entr" presetSubtype="0" fill="hold" nodeType="afterEffect">
                                  <p:stCondLst>
                                    <p:cond delay="0"/>
                                  </p:stCondLst>
                                  <p:childTnLst>
                                    <p:set>
                                      <p:cBhvr>
                                        <p:cTn id="53" dur="1" fill="hold">
                                          <p:stCondLst>
                                            <p:cond delay="0"/>
                                          </p:stCondLst>
                                        </p:cTn>
                                        <p:tgtEl>
                                          <p:spTgt spid="31757"/>
                                        </p:tgtEl>
                                        <p:attrNameLst>
                                          <p:attrName>style.visibility</p:attrName>
                                        </p:attrNameLst>
                                      </p:cBhvr>
                                      <p:to>
                                        <p:strVal val="visible"/>
                                      </p:to>
                                    </p:set>
                                    <p:animEffect transition="in" filter="fade">
                                      <p:cBhvr>
                                        <p:cTn id="54" dur="1000"/>
                                        <p:tgtEl>
                                          <p:spTgt spid="31757"/>
                                        </p:tgtEl>
                                      </p:cBhvr>
                                    </p:animEffect>
                                    <p:anim calcmode="lin" valueType="num">
                                      <p:cBhvr>
                                        <p:cTn id="55" dur="1000" fill="hold"/>
                                        <p:tgtEl>
                                          <p:spTgt spid="31757"/>
                                        </p:tgtEl>
                                        <p:attrNameLst>
                                          <p:attrName>ppt_x</p:attrName>
                                        </p:attrNameLst>
                                      </p:cBhvr>
                                      <p:tavLst>
                                        <p:tav tm="0">
                                          <p:val>
                                            <p:strVal val="#ppt_x"/>
                                          </p:val>
                                        </p:tav>
                                        <p:tav tm="100000">
                                          <p:val>
                                            <p:strVal val="#ppt_x"/>
                                          </p:val>
                                        </p:tav>
                                      </p:tavLst>
                                    </p:anim>
                                    <p:anim calcmode="lin" valueType="num">
                                      <p:cBhvr>
                                        <p:cTn id="56" dur="1000" fill="hold"/>
                                        <p:tgtEl>
                                          <p:spTgt spid="317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8" name="图片 33797" descr="1-24"/>
          <p:cNvPicPr>
            <a:picLocks noChangeAspect="1"/>
          </p:cNvPicPr>
          <p:nvPr/>
        </p:nvPicPr>
        <p:blipFill>
          <a:blip r:embed="rId3"/>
          <a:stretch>
            <a:fillRect/>
          </a:stretch>
        </p:blipFill>
        <p:spPr>
          <a:xfrm>
            <a:off x="8983663" y="201613"/>
            <a:ext cx="3005137" cy="2736850"/>
          </a:xfrm>
          <a:prstGeom prst="rect">
            <a:avLst/>
          </a:prstGeom>
          <a:noFill/>
          <a:ln w="9525">
            <a:noFill/>
          </a:ln>
        </p:spPr>
      </p:pic>
      <p:pic>
        <p:nvPicPr>
          <p:cNvPr id="33799" name="图片 33798" descr="1-23"/>
          <p:cNvPicPr>
            <a:picLocks noChangeAspect="1"/>
          </p:cNvPicPr>
          <p:nvPr/>
        </p:nvPicPr>
        <p:blipFill>
          <a:blip r:embed="rId4"/>
          <a:stretch>
            <a:fillRect/>
          </a:stretch>
        </p:blipFill>
        <p:spPr>
          <a:xfrm>
            <a:off x="180975" y="3922713"/>
            <a:ext cx="5986463" cy="5553075"/>
          </a:xfrm>
          <a:prstGeom prst="rect">
            <a:avLst/>
          </a:prstGeom>
          <a:noFill/>
          <a:ln w="9525">
            <a:noFill/>
          </a:ln>
        </p:spPr>
      </p:pic>
      <p:pic>
        <p:nvPicPr>
          <p:cNvPr id="33800" name="图片 33799" descr="1-25"/>
          <p:cNvPicPr>
            <a:picLocks noChangeAspect="1"/>
          </p:cNvPicPr>
          <p:nvPr/>
        </p:nvPicPr>
        <p:blipFill>
          <a:blip r:embed="rId5"/>
          <a:stretch>
            <a:fillRect/>
          </a:stretch>
        </p:blipFill>
        <p:spPr>
          <a:xfrm>
            <a:off x="4213225" y="920750"/>
            <a:ext cx="5040313" cy="4965700"/>
          </a:xfrm>
          <a:prstGeom prst="rect">
            <a:avLst/>
          </a:prstGeom>
          <a:noFill/>
          <a:ln w="9525">
            <a:noFill/>
          </a:ln>
        </p:spPr>
      </p:pic>
      <p:pic>
        <p:nvPicPr>
          <p:cNvPr id="33801" name="图片 33800" descr="1-25"/>
          <p:cNvPicPr>
            <a:picLocks noChangeAspect="1"/>
          </p:cNvPicPr>
          <p:nvPr/>
        </p:nvPicPr>
        <p:blipFill>
          <a:blip r:embed="rId6"/>
          <a:stretch>
            <a:fillRect/>
          </a:stretch>
        </p:blipFill>
        <p:spPr>
          <a:xfrm>
            <a:off x="612775" y="471488"/>
            <a:ext cx="3600450" cy="3546475"/>
          </a:xfrm>
          <a:prstGeom prst="rect">
            <a:avLst/>
          </a:prstGeom>
          <a:noFill/>
          <a:ln w="9525">
            <a:noFill/>
          </a:ln>
        </p:spPr>
      </p:pic>
      <p:pic>
        <p:nvPicPr>
          <p:cNvPr id="33802" name="图片 33801" descr="1-25"/>
          <p:cNvPicPr>
            <a:picLocks noChangeAspect="1"/>
          </p:cNvPicPr>
          <p:nvPr/>
        </p:nvPicPr>
        <p:blipFill>
          <a:blip r:embed="rId5"/>
          <a:stretch>
            <a:fillRect/>
          </a:stretch>
        </p:blipFill>
        <p:spPr>
          <a:xfrm>
            <a:off x="9240838" y="2073275"/>
            <a:ext cx="7356475" cy="7246938"/>
          </a:xfrm>
          <a:prstGeom prst="rect">
            <a:avLst/>
          </a:prstGeom>
          <a:noFill/>
          <a:ln w="9525">
            <a:noFill/>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33799"/>
                                        </p:tgtEl>
                                        <p:attrNameLst>
                                          <p:attrName>style.visibility</p:attrName>
                                        </p:attrNameLst>
                                      </p:cBhvr>
                                      <p:to>
                                        <p:strVal val="visible"/>
                                      </p:to>
                                    </p:set>
                                    <p:anim calcmode="lin" valueType="num">
                                      <p:cBhvr>
                                        <p:cTn id="7" dur="1000" fill="hold"/>
                                        <p:tgtEl>
                                          <p:spTgt spid="33799"/>
                                        </p:tgtEl>
                                        <p:attrNameLst>
                                          <p:attrName>ppt_w</p:attrName>
                                        </p:attrNameLst>
                                      </p:cBhvr>
                                      <p:tavLst>
                                        <p:tav tm="0">
                                          <p:val>
                                            <p:fltVal val="0"/>
                                          </p:val>
                                        </p:tav>
                                        <p:tav tm="100000">
                                          <p:val>
                                            <p:strVal val="#ppt_w"/>
                                          </p:val>
                                        </p:tav>
                                      </p:tavLst>
                                    </p:anim>
                                    <p:anim calcmode="lin" valueType="num">
                                      <p:cBhvr>
                                        <p:cTn id="8" dur="1000" fill="hold"/>
                                        <p:tgtEl>
                                          <p:spTgt spid="33799"/>
                                        </p:tgtEl>
                                        <p:attrNameLst>
                                          <p:attrName>ppt_h</p:attrName>
                                        </p:attrNameLst>
                                      </p:cBhvr>
                                      <p:tavLst>
                                        <p:tav tm="0">
                                          <p:val>
                                            <p:fltVal val="0"/>
                                          </p:val>
                                        </p:tav>
                                        <p:tav tm="100000">
                                          <p:val>
                                            <p:strVal val="#ppt_h"/>
                                          </p:val>
                                        </p:tav>
                                      </p:tavLst>
                                    </p:anim>
                                    <p:anim calcmode="lin" valueType="num">
                                      <p:cBhvr>
                                        <p:cTn id="9" dur="1000" fill="hold"/>
                                        <p:tgtEl>
                                          <p:spTgt spid="33799"/>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3799"/>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15" presetClass="entr" presetSubtype="0" fill="hold" nodeType="afterEffect">
                                  <p:stCondLst>
                                    <p:cond delay="0"/>
                                  </p:stCondLst>
                                  <p:childTnLst>
                                    <p:set>
                                      <p:cBhvr>
                                        <p:cTn id="13" dur="1" fill="hold">
                                          <p:stCondLst>
                                            <p:cond delay="0"/>
                                          </p:stCondLst>
                                        </p:cTn>
                                        <p:tgtEl>
                                          <p:spTgt spid="33801"/>
                                        </p:tgtEl>
                                        <p:attrNameLst>
                                          <p:attrName>style.visibility</p:attrName>
                                        </p:attrNameLst>
                                      </p:cBhvr>
                                      <p:to>
                                        <p:strVal val="visible"/>
                                      </p:to>
                                    </p:set>
                                    <p:anim calcmode="lin" valueType="num">
                                      <p:cBhvr>
                                        <p:cTn id="14" dur="1000" fill="hold"/>
                                        <p:tgtEl>
                                          <p:spTgt spid="33801"/>
                                        </p:tgtEl>
                                        <p:attrNameLst>
                                          <p:attrName>ppt_w</p:attrName>
                                        </p:attrNameLst>
                                      </p:cBhvr>
                                      <p:tavLst>
                                        <p:tav tm="0">
                                          <p:val>
                                            <p:fltVal val="0"/>
                                          </p:val>
                                        </p:tav>
                                        <p:tav tm="100000">
                                          <p:val>
                                            <p:strVal val="#ppt_w"/>
                                          </p:val>
                                        </p:tav>
                                      </p:tavLst>
                                    </p:anim>
                                    <p:anim calcmode="lin" valueType="num">
                                      <p:cBhvr>
                                        <p:cTn id="15" dur="1000" fill="hold"/>
                                        <p:tgtEl>
                                          <p:spTgt spid="33801"/>
                                        </p:tgtEl>
                                        <p:attrNameLst>
                                          <p:attrName>ppt_h</p:attrName>
                                        </p:attrNameLst>
                                      </p:cBhvr>
                                      <p:tavLst>
                                        <p:tav tm="0">
                                          <p:val>
                                            <p:fltVal val="0"/>
                                          </p:val>
                                        </p:tav>
                                        <p:tav tm="100000">
                                          <p:val>
                                            <p:strVal val="#ppt_h"/>
                                          </p:val>
                                        </p:tav>
                                      </p:tavLst>
                                    </p:anim>
                                    <p:anim calcmode="lin" valueType="num">
                                      <p:cBhvr>
                                        <p:cTn id="16" dur="1000" fill="hold"/>
                                        <p:tgtEl>
                                          <p:spTgt spid="33801"/>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33801"/>
                                        </p:tgtEl>
                                        <p:attrNameLst>
                                          <p:attrName>ppt_y</p:attrName>
                                        </p:attrNameLst>
                                      </p:cBhvr>
                                      <p:tavLst>
                                        <p:tav tm="0" fmla="#ppt_y+(sin(-2*pi*(1-$))*-#ppt_x+cos(-2*pi*(1-$))*(1-#ppt_y))*(1-$)">
                                          <p:val>
                                            <p:fltVal val="0"/>
                                          </p:val>
                                        </p:tav>
                                        <p:tav tm="100000">
                                          <p:val>
                                            <p:fltVal val="1"/>
                                          </p:val>
                                        </p:tav>
                                      </p:tavLst>
                                    </p:anim>
                                  </p:childTnLst>
                                </p:cTn>
                              </p:par>
                            </p:childTnLst>
                          </p:cTn>
                        </p:par>
                        <p:par>
                          <p:cTn id="18" fill="hold">
                            <p:stCondLst>
                              <p:cond delay="2000"/>
                            </p:stCondLst>
                            <p:childTnLst>
                              <p:par>
                                <p:cTn id="19" presetID="15" presetClass="entr" presetSubtype="0" fill="hold" nodeType="afterEffect">
                                  <p:stCondLst>
                                    <p:cond delay="0"/>
                                  </p:stCondLst>
                                  <p:childTnLst>
                                    <p:set>
                                      <p:cBhvr>
                                        <p:cTn id="20" dur="1" fill="hold">
                                          <p:stCondLst>
                                            <p:cond delay="0"/>
                                          </p:stCondLst>
                                        </p:cTn>
                                        <p:tgtEl>
                                          <p:spTgt spid="33800"/>
                                        </p:tgtEl>
                                        <p:attrNameLst>
                                          <p:attrName>style.visibility</p:attrName>
                                        </p:attrNameLst>
                                      </p:cBhvr>
                                      <p:to>
                                        <p:strVal val="visible"/>
                                      </p:to>
                                    </p:set>
                                    <p:anim calcmode="lin" valueType="num">
                                      <p:cBhvr>
                                        <p:cTn id="21" dur="1000" fill="hold"/>
                                        <p:tgtEl>
                                          <p:spTgt spid="33800"/>
                                        </p:tgtEl>
                                        <p:attrNameLst>
                                          <p:attrName>ppt_w</p:attrName>
                                        </p:attrNameLst>
                                      </p:cBhvr>
                                      <p:tavLst>
                                        <p:tav tm="0">
                                          <p:val>
                                            <p:fltVal val="0"/>
                                          </p:val>
                                        </p:tav>
                                        <p:tav tm="100000">
                                          <p:val>
                                            <p:strVal val="#ppt_w"/>
                                          </p:val>
                                        </p:tav>
                                      </p:tavLst>
                                    </p:anim>
                                    <p:anim calcmode="lin" valueType="num">
                                      <p:cBhvr>
                                        <p:cTn id="22" dur="1000" fill="hold"/>
                                        <p:tgtEl>
                                          <p:spTgt spid="33800"/>
                                        </p:tgtEl>
                                        <p:attrNameLst>
                                          <p:attrName>ppt_h</p:attrName>
                                        </p:attrNameLst>
                                      </p:cBhvr>
                                      <p:tavLst>
                                        <p:tav tm="0">
                                          <p:val>
                                            <p:fltVal val="0"/>
                                          </p:val>
                                        </p:tav>
                                        <p:tav tm="100000">
                                          <p:val>
                                            <p:strVal val="#ppt_h"/>
                                          </p:val>
                                        </p:tav>
                                      </p:tavLst>
                                    </p:anim>
                                    <p:anim calcmode="lin" valueType="num">
                                      <p:cBhvr>
                                        <p:cTn id="23" dur="1000" fill="hold"/>
                                        <p:tgtEl>
                                          <p:spTgt spid="33800"/>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33800"/>
                                        </p:tgtEl>
                                        <p:attrNameLst>
                                          <p:attrName>ppt_y</p:attrName>
                                        </p:attrNameLst>
                                      </p:cBhvr>
                                      <p:tavLst>
                                        <p:tav tm="0" fmla="#ppt_y+(sin(-2*pi*(1-$))*-#ppt_x+cos(-2*pi*(1-$))*(1-#ppt_y))*(1-$)">
                                          <p:val>
                                            <p:fltVal val="0"/>
                                          </p:val>
                                        </p:tav>
                                        <p:tav tm="100000">
                                          <p:val>
                                            <p:fltVal val="1"/>
                                          </p:val>
                                        </p:tav>
                                      </p:tavLst>
                                    </p:anim>
                                  </p:childTnLst>
                                </p:cTn>
                              </p:par>
                            </p:childTnLst>
                          </p:cTn>
                        </p:par>
                        <p:par>
                          <p:cTn id="25" fill="hold">
                            <p:stCondLst>
                              <p:cond delay="3000"/>
                            </p:stCondLst>
                            <p:childTnLst>
                              <p:par>
                                <p:cTn id="26" presetID="15" presetClass="entr" presetSubtype="0" fill="hold" nodeType="afterEffect">
                                  <p:stCondLst>
                                    <p:cond delay="0"/>
                                  </p:stCondLst>
                                  <p:childTnLst>
                                    <p:set>
                                      <p:cBhvr>
                                        <p:cTn id="27" dur="1" fill="hold">
                                          <p:stCondLst>
                                            <p:cond delay="0"/>
                                          </p:stCondLst>
                                        </p:cTn>
                                        <p:tgtEl>
                                          <p:spTgt spid="33802"/>
                                        </p:tgtEl>
                                        <p:attrNameLst>
                                          <p:attrName>style.visibility</p:attrName>
                                        </p:attrNameLst>
                                      </p:cBhvr>
                                      <p:to>
                                        <p:strVal val="visible"/>
                                      </p:to>
                                    </p:set>
                                    <p:anim calcmode="lin" valueType="num">
                                      <p:cBhvr>
                                        <p:cTn id="28" dur="1000" fill="hold"/>
                                        <p:tgtEl>
                                          <p:spTgt spid="33802"/>
                                        </p:tgtEl>
                                        <p:attrNameLst>
                                          <p:attrName>ppt_w</p:attrName>
                                        </p:attrNameLst>
                                      </p:cBhvr>
                                      <p:tavLst>
                                        <p:tav tm="0">
                                          <p:val>
                                            <p:fltVal val="0"/>
                                          </p:val>
                                        </p:tav>
                                        <p:tav tm="100000">
                                          <p:val>
                                            <p:strVal val="#ppt_w"/>
                                          </p:val>
                                        </p:tav>
                                      </p:tavLst>
                                    </p:anim>
                                    <p:anim calcmode="lin" valueType="num">
                                      <p:cBhvr>
                                        <p:cTn id="29" dur="1000" fill="hold"/>
                                        <p:tgtEl>
                                          <p:spTgt spid="33802"/>
                                        </p:tgtEl>
                                        <p:attrNameLst>
                                          <p:attrName>ppt_h</p:attrName>
                                        </p:attrNameLst>
                                      </p:cBhvr>
                                      <p:tavLst>
                                        <p:tav tm="0">
                                          <p:val>
                                            <p:fltVal val="0"/>
                                          </p:val>
                                        </p:tav>
                                        <p:tav tm="100000">
                                          <p:val>
                                            <p:strVal val="#ppt_h"/>
                                          </p:val>
                                        </p:tav>
                                      </p:tavLst>
                                    </p:anim>
                                    <p:anim calcmode="lin" valueType="num">
                                      <p:cBhvr>
                                        <p:cTn id="30" dur="1000" fill="hold"/>
                                        <p:tgtEl>
                                          <p:spTgt spid="33802"/>
                                        </p:tgtEl>
                                        <p:attrNameLst>
                                          <p:attrName>ppt_x</p:attrName>
                                        </p:attrNameLst>
                                      </p:cBhvr>
                                      <p:tavLst>
                                        <p:tav tm="0" fmla="#ppt_x+(cos(-2*pi*(1-$))*-#ppt_x-sin(-2*pi*(1-$))*(1-#ppt_y))*(1-$)">
                                          <p:val>
                                            <p:fltVal val="0"/>
                                          </p:val>
                                        </p:tav>
                                        <p:tav tm="100000">
                                          <p:val>
                                            <p:fltVal val="1"/>
                                          </p:val>
                                        </p:tav>
                                      </p:tavLst>
                                    </p:anim>
                                    <p:anim calcmode="lin" valueType="num">
                                      <p:cBhvr>
                                        <p:cTn id="31" dur="1000" fill="hold"/>
                                        <p:tgtEl>
                                          <p:spTgt spid="33802"/>
                                        </p:tgtEl>
                                        <p:attrNameLst>
                                          <p:attrName>ppt_y</p:attrName>
                                        </p:attrNameLst>
                                      </p:cBhvr>
                                      <p:tavLst>
                                        <p:tav tm="0" fmla="#ppt_y+(sin(-2*pi*(1-$))*-#ppt_x+cos(-2*pi*(1-$))*(1-#ppt_y))*(1-$)">
                                          <p:val>
                                            <p:fltVal val="0"/>
                                          </p:val>
                                        </p:tav>
                                        <p:tav tm="100000">
                                          <p:val>
                                            <p:fltVal val="1"/>
                                          </p:val>
                                        </p:tav>
                                      </p:tavLst>
                                    </p:anim>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33798"/>
                                        </p:tgtEl>
                                        <p:attrNameLst>
                                          <p:attrName>style.visibility</p:attrName>
                                        </p:attrNameLst>
                                      </p:cBhvr>
                                      <p:to>
                                        <p:strVal val="visible"/>
                                      </p:to>
                                    </p:set>
                                    <p:animEffect transition="in" filter="fade">
                                      <p:cBhvr>
                                        <p:cTn id="35" dur="1000"/>
                                        <p:tgtEl>
                                          <p:spTgt spid="33798"/>
                                        </p:tgtEl>
                                      </p:cBhvr>
                                    </p:animEffect>
                                    <p:anim calcmode="lin" valueType="num">
                                      <p:cBhvr>
                                        <p:cTn id="36" dur="1000" fill="hold"/>
                                        <p:tgtEl>
                                          <p:spTgt spid="33798"/>
                                        </p:tgtEl>
                                        <p:attrNameLst>
                                          <p:attrName>ppt_x</p:attrName>
                                        </p:attrNameLst>
                                      </p:cBhvr>
                                      <p:tavLst>
                                        <p:tav tm="0">
                                          <p:val>
                                            <p:strVal val="#ppt_x"/>
                                          </p:val>
                                        </p:tav>
                                        <p:tav tm="100000">
                                          <p:val>
                                            <p:strVal val="#ppt_x"/>
                                          </p:val>
                                        </p:tav>
                                      </p:tavLst>
                                    </p:anim>
                                    <p:anim calcmode="lin" valueType="num">
                                      <p:cBhvr>
                                        <p:cTn id="37" dur="1000" fill="hold"/>
                                        <p:tgtEl>
                                          <p:spTgt spid="337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7" name="图片 37896" descr="1-26"/>
          <p:cNvPicPr>
            <a:picLocks noChangeAspect="1"/>
          </p:cNvPicPr>
          <p:nvPr/>
        </p:nvPicPr>
        <p:blipFill>
          <a:blip r:embed="rId3"/>
          <a:stretch>
            <a:fillRect/>
          </a:stretch>
        </p:blipFill>
        <p:spPr>
          <a:xfrm>
            <a:off x="1547813" y="3101975"/>
            <a:ext cx="6516687" cy="4876800"/>
          </a:xfrm>
          <a:prstGeom prst="rect">
            <a:avLst/>
          </a:prstGeom>
          <a:noFill/>
          <a:ln w="9525">
            <a:noFill/>
          </a:ln>
        </p:spPr>
      </p:pic>
      <p:pic>
        <p:nvPicPr>
          <p:cNvPr id="37894" name="图片 37893" descr="1-28"/>
          <p:cNvPicPr>
            <a:picLocks noChangeAspect="1"/>
          </p:cNvPicPr>
          <p:nvPr/>
        </p:nvPicPr>
        <p:blipFill>
          <a:blip r:embed="rId4"/>
          <a:stretch>
            <a:fillRect/>
          </a:stretch>
        </p:blipFill>
        <p:spPr>
          <a:xfrm>
            <a:off x="252413" y="5026025"/>
            <a:ext cx="4383087" cy="3962400"/>
          </a:xfrm>
          <a:prstGeom prst="rect">
            <a:avLst/>
          </a:prstGeom>
          <a:noFill/>
          <a:ln w="9525">
            <a:noFill/>
          </a:ln>
        </p:spPr>
      </p:pic>
      <p:pic>
        <p:nvPicPr>
          <p:cNvPr id="37895" name="图片 37894" descr="1-29"/>
          <p:cNvPicPr>
            <a:picLocks noChangeAspect="1"/>
          </p:cNvPicPr>
          <p:nvPr/>
        </p:nvPicPr>
        <p:blipFill>
          <a:blip r:embed="rId5"/>
          <a:stretch>
            <a:fillRect/>
          </a:stretch>
        </p:blipFill>
        <p:spPr>
          <a:xfrm>
            <a:off x="6156325" y="0"/>
            <a:ext cx="10440988" cy="9526588"/>
          </a:xfrm>
          <a:prstGeom prst="rect">
            <a:avLst/>
          </a:prstGeom>
          <a:noFill/>
          <a:ln w="9525">
            <a:noFill/>
          </a:ln>
        </p:spPr>
      </p:pic>
      <p:pic>
        <p:nvPicPr>
          <p:cNvPr id="37896" name="图片 37895" descr="1-27"/>
          <p:cNvPicPr>
            <a:picLocks noChangeAspect="1"/>
          </p:cNvPicPr>
          <p:nvPr/>
        </p:nvPicPr>
        <p:blipFill>
          <a:blip r:embed="rId6"/>
          <a:stretch>
            <a:fillRect/>
          </a:stretch>
        </p:blipFill>
        <p:spPr>
          <a:xfrm>
            <a:off x="1981200" y="920750"/>
            <a:ext cx="4114800" cy="3657600"/>
          </a:xfrm>
          <a:prstGeom prst="rect">
            <a:avLst/>
          </a:prstGeom>
          <a:noFill/>
          <a:ln w="9525">
            <a:noFill/>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7894"/>
                                        </p:tgtEl>
                                        <p:attrNameLst>
                                          <p:attrName>style.visibility</p:attrName>
                                        </p:attrNameLst>
                                      </p:cBhvr>
                                      <p:to>
                                        <p:strVal val="visible"/>
                                      </p:to>
                                    </p:set>
                                    <p:anim calcmode="lin" valueType="num">
                                      <p:cBhvr>
                                        <p:cTn id="7" dur="500" fill="hold"/>
                                        <p:tgtEl>
                                          <p:spTgt spid="37894"/>
                                        </p:tgtEl>
                                        <p:attrNameLst>
                                          <p:attrName>ppt_w</p:attrName>
                                        </p:attrNameLst>
                                      </p:cBhvr>
                                      <p:tavLst>
                                        <p:tav tm="0">
                                          <p:val>
                                            <p:fltVal val="0"/>
                                          </p:val>
                                        </p:tav>
                                        <p:tav tm="100000">
                                          <p:val>
                                            <p:strVal val="#ppt_w"/>
                                          </p:val>
                                        </p:tav>
                                      </p:tavLst>
                                    </p:anim>
                                    <p:anim calcmode="lin" valueType="num">
                                      <p:cBhvr>
                                        <p:cTn id="8" dur="500" fill="hold"/>
                                        <p:tgtEl>
                                          <p:spTgt spid="37894"/>
                                        </p:tgtEl>
                                        <p:attrNameLst>
                                          <p:attrName>ppt_h</p:attrName>
                                        </p:attrNameLst>
                                      </p:cBhvr>
                                      <p:tavLst>
                                        <p:tav tm="0">
                                          <p:val>
                                            <p:fltVal val="0"/>
                                          </p:val>
                                        </p:tav>
                                        <p:tav tm="100000">
                                          <p:val>
                                            <p:strVal val="#ppt_h"/>
                                          </p:val>
                                        </p:tav>
                                      </p:tavLst>
                                    </p:anim>
                                    <p:animEffect transition="in" filter="fade">
                                      <p:cBhvr>
                                        <p:cTn id="9" dur="500"/>
                                        <p:tgtEl>
                                          <p:spTgt spid="37894"/>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37895"/>
                                        </p:tgtEl>
                                        <p:attrNameLst>
                                          <p:attrName>style.visibility</p:attrName>
                                        </p:attrNameLst>
                                      </p:cBhvr>
                                      <p:to>
                                        <p:strVal val="visible"/>
                                      </p:to>
                                    </p:set>
                                    <p:anim calcmode="lin" valueType="num">
                                      <p:cBhvr>
                                        <p:cTn id="13" dur="500" fill="hold"/>
                                        <p:tgtEl>
                                          <p:spTgt spid="37895"/>
                                        </p:tgtEl>
                                        <p:attrNameLst>
                                          <p:attrName>ppt_w</p:attrName>
                                        </p:attrNameLst>
                                      </p:cBhvr>
                                      <p:tavLst>
                                        <p:tav tm="0">
                                          <p:val>
                                            <p:fltVal val="0"/>
                                          </p:val>
                                        </p:tav>
                                        <p:tav tm="100000">
                                          <p:val>
                                            <p:strVal val="#ppt_w"/>
                                          </p:val>
                                        </p:tav>
                                      </p:tavLst>
                                    </p:anim>
                                    <p:anim calcmode="lin" valueType="num">
                                      <p:cBhvr>
                                        <p:cTn id="14" dur="500" fill="hold"/>
                                        <p:tgtEl>
                                          <p:spTgt spid="37895"/>
                                        </p:tgtEl>
                                        <p:attrNameLst>
                                          <p:attrName>ppt_h</p:attrName>
                                        </p:attrNameLst>
                                      </p:cBhvr>
                                      <p:tavLst>
                                        <p:tav tm="0">
                                          <p:val>
                                            <p:fltVal val="0"/>
                                          </p:val>
                                        </p:tav>
                                        <p:tav tm="100000">
                                          <p:val>
                                            <p:strVal val="#ppt_h"/>
                                          </p:val>
                                        </p:tav>
                                      </p:tavLst>
                                    </p:anim>
                                    <p:animEffect transition="in" filter="fade">
                                      <p:cBhvr>
                                        <p:cTn id="15" dur="500"/>
                                        <p:tgtEl>
                                          <p:spTgt spid="37895"/>
                                        </p:tgtEl>
                                      </p:cBhvr>
                                    </p:animEffect>
                                  </p:childTnLst>
                                </p:cTn>
                              </p:par>
                            </p:childTnLst>
                          </p:cTn>
                        </p:par>
                        <p:par>
                          <p:cTn id="16" fill="hold">
                            <p:stCondLst>
                              <p:cond delay="1000"/>
                            </p:stCondLst>
                            <p:childTnLst>
                              <p:par>
                                <p:cTn id="17" presetID="16" presetClass="entr" presetSubtype="37" fill="hold" nodeType="afterEffect">
                                  <p:stCondLst>
                                    <p:cond delay="0"/>
                                  </p:stCondLst>
                                  <p:childTnLst>
                                    <p:set>
                                      <p:cBhvr>
                                        <p:cTn id="18" dur="1" fill="hold">
                                          <p:stCondLst>
                                            <p:cond delay="0"/>
                                          </p:stCondLst>
                                        </p:cTn>
                                        <p:tgtEl>
                                          <p:spTgt spid="37897"/>
                                        </p:tgtEl>
                                        <p:attrNameLst>
                                          <p:attrName>style.visibility</p:attrName>
                                        </p:attrNameLst>
                                      </p:cBhvr>
                                      <p:to>
                                        <p:strVal val="visible"/>
                                      </p:to>
                                    </p:set>
                                    <p:animEffect transition="in" filter="barn(outVertical)">
                                      <p:cBhvr>
                                        <p:cTn id="19" dur="500"/>
                                        <p:tgtEl>
                                          <p:spTgt spid="37897"/>
                                        </p:tgtEl>
                                      </p:cBhvr>
                                    </p:animEffect>
                                  </p:childTnLst>
                                </p:cTn>
                              </p:par>
                            </p:childTnLst>
                          </p:cTn>
                        </p:par>
                        <p:par>
                          <p:cTn id="20" fill="hold">
                            <p:stCondLst>
                              <p:cond delay="1500"/>
                            </p:stCondLst>
                            <p:childTnLst>
                              <p:par>
                                <p:cTn id="21" presetID="47" presetClass="entr" presetSubtype="0" fill="hold" nodeType="afterEffect">
                                  <p:stCondLst>
                                    <p:cond delay="0"/>
                                  </p:stCondLst>
                                  <p:childTnLst>
                                    <p:set>
                                      <p:cBhvr>
                                        <p:cTn id="22" dur="1" fill="hold">
                                          <p:stCondLst>
                                            <p:cond delay="0"/>
                                          </p:stCondLst>
                                        </p:cTn>
                                        <p:tgtEl>
                                          <p:spTgt spid="37896"/>
                                        </p:tgtEl>
                                        <p:attrNameLst>
                                          <p:attrName>style.visibility</p:attrName>
                                        </p:attrNameLst>
                                      </p:cBhvr>
                                      <p:to>
                                        <p:strVal val="visible"/>
                                      </p:to>
                                    </p:set>
                                    <p:animEffect transition="in" filter="fade">
                                      <p:cBhvr>
                                        <p:cTn id="23" dur="1000"/>
                                        <p:tgtEl>
                                          <p:spTgt spid="37896"/>
                                        </p:tgtEl>
                                      </p:cBhvr>
                                    </p:animEffect>
                                    <p:anim calcmode="lin" valueType="num">
                                      <p:cBhvr>
                                        <p:cTn id="24" dur="1000" fill="hold"/>
                                        <p:tgtEl>
                                          <p:spTgt spid="37896"/>
                                        </p:tgtEl>
                                        <p:attrNameLst>
                                          <p:attrName>ppt_x</p:attrName>
                                        </p:attrNameLst>
                                      </p:cBhvr>
                                      <p:tavLst>
                                        <p:tav tm="0">
                                          <p:val>
                                            <p:strVal val="#ppt_x"/>
                                          </p:val>
                                        </p:tav>
                                        <p:tav tm="100000">
                                          <p:val>
                                            <p:strVal val="#ppt_x"/>
                                          </p:val>
                                        </p:tav>
                                      </p:tavLst>
                                    </p:anim>
                                    <p:anim calcmode="lin" valueType="num">
                                      <p:cBhvr>
                                        <p:cTn id="25" dur="1000" fill="hold"/>
                                        <p:tgtEl>
                                          <p:spTgt spid="378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9" name="图片 38918" descr="1-32"/>
          <p:cNvPicPr>
            <a:picLocks noChangeAspect="1"/>
          </p:cNvPicPr>
          <p:nvPr/>
        </p:nvPicPr>
        <p:blipFill>
          <a:blip r:embed="rId3"/>
          <a:stretch>
            <a:fillRect/>
          </a:stretch>
        </p:blipFill>
        <p:spPr>
          <a:xfrm>
            <a:off x="12888913" y="3081338"/>
            <a:ext cx="3889375" cy="5791200"/>
          </a:xfrm>
          <a:prstGeom prst="rect">
            <a:avLst/>
          </a:prstGeom>
          <a:noFill/>
          <a:ln w="9525">
            <a:noFill/>
          </a:ln>
        </p:spPr>
      </p:pic>
      <p:pic>
        <p:nvPicPr>
          <p:cNvPr id="38917" name="图片 38916" descr="1-30"/>
          <p:cNvPicPr>
            <a:picLocks noChangeAspect="1"/>
          </p:cNvPicPr>
          <p:nvPr/>
        </p:nvPicPr>
        <p:blipFill>
          <a:blip r:embed="rId4"/>
          <a:stretch>
            <a:fillRect/>
          </a:stretch>
        </p:blipFill>
        <p:spPr>
          <a:xfrm>
            <a:off x="-252412" y="2095500"/>
            <a:ext cx="4687887" cy="7467600"/>
          </a:xfrm>
          <a:prstGeom prst="rect">
            <a:avLst/>
          </a:prstGeom>
          <a:noFill/>
          <a:ln w="9525">
            <a:noFill/>
          </a:ln>
        </p:spPr>
      </p:pic>
      <p:pic>
        <p:nvPicPr>
          <p:cNvPr id="38920" name="图片 38919" descr="10"/>
          <p:cNvPicPr>
            <a:picLocks noChangeAspect="1"/>
          </p:cNvPicPr>
          <p:nvPr/>
        </p:nvPicPr>
        <p:blipFill>
          <a:blip r:embed="rId5"/>
          <a:stretch>
            <a:fillRect/>
          </a:stretch>
        </p:blipFill>
        <p:spPr>
          <a:xfrm>
            <a:off x="3708400" y="-46037"/>
            <a:ext cx="9577388" cy="9521825"/>
          </a:xfrm>
          <a:prstGeom prst="rect">
            <a:avLst/>
          </a:prstGeom>
          <a:noFill/>
          <a:ln w="9525">
            <a:noFill/>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8919"/>
                                        </p:tgtEl>
                                        <p:attrNameLst>
                                          <p:attrName>style.visibility</p:attrName>
                                        </p:attrNameLst>
                                      </p:cBhvr>
                                      <p:to>
                                        <p:strVal val="visible"/>
                                      </p:to>
                                    </p:set>
                                    <p:animEffect transition="in" filter="fade">
                                      <p:cBhvr>
                                        <p:cTn id="7" dur="1000"/>
                                        <p:tgtEl>
                                          <p:spTgt spid="38919"/>
                                        </p:tgtEl>
                                      </p:cBhvr>
                                    </p:animEffect>
                                    <p:anim calcmode="lin" valueType="num">
                                      <p:cBhvr>
                                        <p:cTn id="8" dur="1000" fill="hold"/>
                                        <p:tgtEl>
                                          <p:spTgt spid="38919"/>
                                        </p:tgtEl>
                                        <p:attrNameLst>
                                          <p:attrName>ppt_x</p:attrName>
                                        </p:attrNameLst>
                                      </p:cBhvr>
                                      <p:tavLst>
                                        <p:tav tm="0">
                                          <p:val>
                                            <p:strVal val="#ppt_x"/>
                                          </p:val>
                                        </p:tav>
                                        <p:tav tm="100000">
                                          <p:val>
                                            <p:strVal val="#ppt_x"/>
                                          </p:val>
                                        </p:tav>
                                      </p:tavLst>
                                    </p:anim>
                                    <p:anim calcmode="lin" valueType="num">
                                      <p:cBhvr>
                                        <p:cTn id="9" dur="1000" fill="hold"/>
                                        <p:tgtEl>
                                          <p:spTgt spid="3891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8917"/>
                                        </p:tgtEl>
                                        <p:attrNameLst>
                                          <p:attrName>style.visibility</p:attrName>
                                        </p:attrNameLst>
                                      </p:cBhvr>
                                      <p:to>
                                        <p:strVal val="visible"/>
                                      </p:to>
                                    </p:set>
                                    <p:animEffect transition="in" filter="fade">
                                      <p:cBhvr>
                                        <p:cTn id="13" dur="1000"/>
                                        <p:tgtEl>
                                          <p:spTgt spid="38917"/>
                                        </p:tgtEl>
                                      </p:cBhvr>
                                    </p:animEffect>
                                    <p:anim calcmode="lin" valueType="num">
                                      <p:cBhvr>
                                        <p:cTn id="14" dur="1000" fill="hold"/>
                                        <p:tgtEl>
                                          <p:spTgt spid="38917"/>
                                        </p:tgtEl>
                                        <p:attrNameLst>
                                          <p:attrName>ppt_x</p:attrName>
                                        </p:attrNameLst>
                                      </p:cBhvr>
                                      <p:tavLst>
                                        <p:tav tm="0">
                                          <p:val>
                                            <p:strVal val="#ppt_x"/>
                                          </p:val>
                                        </p:tav>
                                        <p:tav tm="100000">
                                          <p:val>
                                            <p:strVal val="#ppt_x"/>
                                          </p:val>
                                        </p:tav>
                                      </p:tavLst>
                                    </p:anim>
                                    <p:anim calcmode="lin" valueType="num">
                                      <p:cBhvr>
                                        <p:cTn id="15" dur="1000" fill="hold"/>
                                        <p:tgtEl>
                                          <p:spTgt spid="38917"/>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53" presetClass="entr" presetSubtype="16" fill="hold" nodeType="afterEffect">
                                  <p:stCondLst>
                                    <p:cond delay="0"/>
                                  </p:stCondLst>
                                  <p:childTnLst>
                                    <p:set>
                                      <p:cBhvr>
                                        <p:cTn id="18" dur="1" fill="hold">
                                          <p:stCondLst>
                                            <p:cond delay="0"/>
                                          </p:stCondLst>
                                        </p:cTn>
                                        <p:tgtEl>
                                          <p:spTgt spid="38920"/>
                                        </p:tgtEl>
                                        <p:attrNameLst>
                                          <p:attrName>style.visibility</p:attrName>
                                        </p:attrNameLst>
                                      </p:cBhvr>
                                      <p:to>
                                        <p:strVal val="visible"/>
                                      </p:to>
                                    </p:set>
                                    <p:anim calcmode="lin" valueType="num">
                                      <p:cBhvr>
                                        <p:cTn id="19" dur="500" fill="hold"/>
                                        <p:tgtEl>
                                          <p:spTgt spid="38920"/>
                                        </p:tgtEl>
                                        <p:attrNameLst>
                                          <p:attrName>ppt_w</p:attrName>
                                        </p:attrNameLst>
                                      </p:cBhvr>
                                      <p:tavLst>
                                        <p:tav tm="0">
                                          <p:val>
                                            <p:fltVal val="0"/>
                                          </p:val>
                                        </p:tav>
                                        <p:tav tm="100000">
                                          <p:val>
                                            <p:strVal val="#ppt_w"/>
                                          </p:val>
                                        </p:tav>
                                      </p:tavLst>
                                    </p:anim>
                                    <p:anim calcmode="lin" valueType="num">
                                      <p:cBhvr>
                                        <p:cTn id="20" dur="500" fill="hold"/>
                                        <p:tgtEl>
                                          <p:spTgt spid="38920"/>
                                        </p:tgtEl>
                                        <p:attrNameLst>
                                          <p:attrName>ppt_h</p:attrName>
                                        </p:attrNameLst>
                                      </p:cBhvr>
                                      <p:tavLst>
                                        <p:tav tm="0">
                                          <p:val>
                                            <p:fltVal val="0"/>
                                          </p:val>
                                        </p:tav>
                                        <p:tav tm="100000">
                                          <p:val>
                                            <p:strVal val="#ppt_h"/>
                                          </p:val>
                                        </p:tav>
                                      </p:tavLst>
                                    </p:anim>
                                    <p:animEffect transition="in" filter="fade">
                                      <p:cBhvr>
                                        <p:cTn id="21" dur="500"/>
                                        <p:tgtEl>
                                          <p:spTgt spid="389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8" name="图片 44037" descr="1-34"/>
          <p:cNvPicPr>
            <a:picLocks noChangeAspect="1"/>
          </p:cNvPicPr>
          <p:nvPr/>
        </p:nvPicPr>
        <p:blipFill>
          <a:blip r:embed="rId3"/>
          <a:stretch>
            <a:fillRect/>
          </a:stretch>
        </p:blipFill>
        <p:spPr>
          <a:xfrm>
            <a:off x="0" y="3971925"/>
            <a:ext cx="5195888" cy="5503863"/>
          </a:xfrm>
          <a:prstGeom prst="rect">
            <a:avLst/>
          </a:prstGeom>
          <a:noFill/>
          <a:ln w="9525">
            <a:noFill/>
          </a:ln>
        </p:spPr>
      </p:pic>
      <p:pic>
        <p:nvPicPr>
          <p:cNvPr id="44039" name="图片 44038" descr="1-33"/>
          <p:cNvPicPr>
            <a:picLocks noChangeAspect="1"/>
          </p:cNvPicPr>
          <p:nvPr/>
        </p:nvPicPr>
        <p:blipFill>
          <a:blip r:embed="rId4"/>
          <a:stretch>
            <a:fillRect/>
          </a:stretch>
        </p:blipFill>
        <p:spPr>
          <a:xfrm rot="303119">
            <a:off x="12250738" y="11113"/>
            <a:ext cx="3876675" cy="9475787"/>
          </a:xfrm>
          <a:prstGeom prst="rect">
            <a:avLst/>
          </a:prstGeom>
          <a:noFill/>
          <a:ln w="9525">
            <a:noFill/>
          </a:ln>
        </p:spPr>
      </p:pic>
      <p:pic>
        <p:nvPicPr>
          <p:cNvPr id="44041" name="图片 44040" descr="11"/>
          <p:cNvPicPr>
            <a:picLocks noChangeAspect="1"/>
          </p:cNvPicPr>
          <p:nvPr/>
        </p:nvPicPr>
        <p:blipFill>
          <a:blip r:embed="rId5"/>
          <a:stretch>
            <a:fillRect/>
          </a:stretch>
        </p:blipFill>
        <p:spPr>
          <a:xfrm>
            <a:off x="3708400" y="501650"/>
            <a:ext cx="9099550" cy="8974138"/>
          </a:xfrm>
          <a:prstGeom prst="rect">
            <a:avLst/>
          </a:prstGeom>
          <a:noFill/>
          <a:ln w="9525">
            <a:noFill/>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afterEffect">
                                  <p:stCondLst>
                                    <p:cond delay="0"/>
                                  </p:stCondLst>
                                  <p:childTnLst>
                                    <p:set>
                                      <p:cBhvr>
                                        <p:cTn id="6" dur="1" fill="hold">
                                          <p:stCondLst>
                                            <p:cond delay="0"/>
                                          </p:stCondLst>
                                        </p:cTn>
                                        <p:tgtEl>
                                          <p:spTgt spid="44039"/>
                                        </p:tgtEl>
                                        <p:attrNameLst>
                                          <p:attrName>style.visibility</p:attrName>
                                        </p:attrNameLst>
                                      </p:cBhvr>
                                      <p:to>
                                        <p:strVal val="visible"/>
                                      </p:to>
                                    </p:set>
                                    <p:animEffect transition="in" filter="barn(outHorizontal)">
                                      <p:cBhvr>
                                        <p:cTn id="7" dur="500"/>
                                        <p:tgtEl>
                                          <p:spTgt spid="44039"/>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44038"/>
                                        </p:tgtEl>
                                        <p:attrNameLst>
                                          <p:attrName>style.visibility</p:attrName>
                                        </p:attrNameLst>
                                      </p:cBhvr>
                                      <p:to>
                                        <p:strVal val="visible"/>
                                      </p:to>
                                    </p:set>
                                    <p:animEffect transition="in" filter="fade">
                                      <p:cBhvr>
                                        <p:cTn id="11" dur="1000"/>
                                        <p:tgtEl>
                                          <p:spTgt spid="44038"/>
                                        </p:tgtEl>
                                      </p:cBhvr>
                                    </p:animEffect>
                                    <p:anim calcmode="lin" valueType="num">
                                      <p:cBhvr>
                                        <p:cTn id="12" dur="1000" fill="hold"/>
                                        <p:tgtEl>
                                          <p:spTgt spid="44038"/>
                                        </p:tgtEl>
                                        <p:attrNameLst>
                                          <p:attrName>ppt_x</p:attrName>
                                        </p:attrNameLst>
                                      </p:cBhvr>
                                      <p:tavLst>
                                        <p:tav tm="0">
                                          <p:val>
                                            <p:strVal val="#ppt_x"/>
                                          </p:val>
                                        </p:tav>
                                        <p:tav tm="100000">
                                          <p:val>
                                            <p:strVal val="#ppt_x"/>
                                          </p:val>
                                        </p:tav>
                                      </p:tavLst>
                                    </p:anim>
                                    <p:anim calcmode="lin" valueType="num">
                                      <p:cBhvr>
                                        <p:cTn id="13" dur="1000" fill="hold"/>
                                        <p:tgtEl>
                                          <p:spTgt spid="4403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5" presetClass="entr" presetSubtype="0" fill="hold" nodeType="afterEffect">
                                  <p:stCondLst>
                                    <p:cond delay="0"/>
                                  </p:stCondLst>
                                  <p:childTnLst>
                                    <p:set>
                                      <p:cBhvr>
                                        <p:cTn id="16" dur="1" fill="hold">
                                          <p:stCondLst>
                                            <p:cond delay="0"/>
                                          </p:stCondLst>
                                        </p:cTn>
                                        <p:tgtEl>
                                          <p:spTgt spid="44041"/>
                                        </p:tgtEl>
                                        <p:attrNameLst>
                                          <p:attrName>style.visibility</p:attrName>
                                        </p:attrNameLst>
                                      </p:cBhvr>
                                      <p:to>
                                        <p:strVal val="visible"/>
                                      </p:to>
                                    </p:set>
                                    <p:anim calcmode="lin" valueType="num">
                                      <p:cBhvr>
                                        <p:cTn id="17" dur="1000" fill="hold"/>
                                        <p:tgtEl>
                                          <p:spTgt spid="44041"/>
                                        </p:tgtEl>
                                        <p:attrNameLst>
                                          <p:attrName>ppt_w</p:attrName>
                                        </p:attrNameLst>
                                      </p:cBhvr>
                                      <p:tavLst>
                                        <p:tav tm="0">
                                          <p:val>
                                            <p:fltVal val="0"/>
                                          </p:val>
                                        </p:tav>
                                        <p:tav tm="100000">
                                          <p:val>
                                            <p:strVal val="#ppt_w"/>
                                          </p:val>
                                        </p:tav>
                                      </p:tavLst>
                                    </p:anim>
                                    <p:anim calcmode="lin" valueType="num">
                                      <p:cBhvr>
                                        <p:cTn id="18" dur="1000" fill="hold"/>
                                        <p:tgtEl>
                                          <p:spTgt spid="44041"/>
                                        </p:tgtEl>
                                        <p:attrNameLst>
                                          <p:attrName>ppt_h</p:attrName>
                                        </p:attrNameLst>
                                      </p:cBhvr>
                                      <p:tavLst>
                                        <p:tav tm="0">
                                          <p:val>
                                            <p:fltVal val="0"/>
                                          </p:val>
                                        </p:tav>
                                        <p:tav tm="100000">
                                          <p:val>
                                            <p:strVal val="#ppt_h"/>
                                          </p:val>
                                        </p:tav>
                                      </p:tavLst>
                                    </p:anim>
                                    <p:anim calcmode="lin" valueType="num">
                                      <p:cBhvr>
                                        <p:cTn id="19" dur="1000" fill="hold"/>
                                        <p:tgtEl>
                                          <p:spTgt spid="44041"/>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4404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6" name="图片 43015" descr="12"/>
          <p:cNvPicPr>
            <a:picLocks noChangeAspect="1"/>
          </p:cNvPicPr>
          <p:nvPr/>
        </p:nvPicPr>
        <p:blipFill>
          <a:blip r:embed="rId3"/>
          <a:stretch>
            <a:fillRect/>
          </a:stretch>
        </p:blipFill>
        <p:spPr>
          <a:xfrm>
            <a:off x="2124075" y="-25400"/>
            <a:ext cx="12890500" cy="9212263"/>
          </a:xfrm>
          <a:prstGeom prst="rect">
            <a:avLst/>
          </a:prstGeom>
          <a:noFill/>
          <a:ln w="9525">
            <a:noFill/>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43016"/>
                                        </p:tgtEl>
                                        <p:attrNameLst>
                                          <p:attrName>style.visibility</p:attrName>
                                        </p:attrNameLst>
                                      </p:cBhvr>
                                      <p:to>
                                        <p:strVal val="visible"/>
                                      </p:to>
                                    </p:set>
                                    <p:animEffect transition="in" filter="barn(outVertical)">
                                      <p:cBhvr>
                                        <p:cTn id="7" dur="500"/>
                                        <p:tgtEl>
                                          <p:spTgt spid="430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96" name="图片 41995" descr="13"/>
          <p:cNvPicPr>
            <a:picLocks noChangeAspect="1"/>
          </p:cNvPicPr>
          <p:nvPr/>
        </p:nvPicPr>
        <p:blipFill>
          <a:blip r:embed="rId3"/>
          <a:stretch>
            <a:fillRect/>
          </a:stretch>
        </p:blipFill>
        <p:spPr>
          <a:xfrm>
            <a:off x="10045700" y="561975"/>
            <a:ext cx="6408738" cy="5335588"/>
          </a:xfrm>
          <a:prstGeom prst="rect">
            <a:avLst/>
          </a:prstGeom>
          <a:noFill/>
          <a:ln w="9525">
            <a:noFill/>
          </a:ln>
        </p:spPr>
      </p:pic>
      <p:pic>
        <p:nvPicPr>
          <p:cNvPr id="41997" name="图片 41996" descr="14"/>
          <p:cNvPicPr>
            <a:picLocks noChangeAspect="1"/>
          </p:cNvPicPr>
          <p:nvPr/>
        </p:nvPicPr>
        <p:blipFill>
          <a:blip r:embed="rId4"/>
          <a:stretch>
            <a:fillRect/>
          </a:stretch>
        </p:blipFill>
        <p:spPr>
          <a:xfrm>
            <a:off x="0" y="0"/>
            <a:ext cx="10009188" cy="8543925"/>
          </a:xfrm>
          <a:prstGeom prst="rect">
            <a:avLst/>
          </a:prstGeom>
          <a:noFill/>
          <a:ln w="9525">
            <a:noFill/>
          </a:ln>
        </p:spPr>
      </p:pic>
      <p:pic>
        <p:nvPicPr>
          <p:cNvPr id="41998" name="图片 41997" descr="1"/>
          <p:cNvPicPr>
            <a:picLocks noChangeAspect="1"/>
          </p:cNvPicPr>
          <p:nvPr/>
        </p:nvPicPr>
        <p:blipFill>
          <a:blip r:embed="rId5"/>
          <a:stretch>
            <a:fillRect/>
          </a:stretch>
        </p:blipFill>
        <p:spPr>
          <a:xfrm>
            <a:off x="0" y="7761288"/>
            <a:ext cx="16778288" cy="1714500"/>
          </a:xfrm>
          <a:prstGeom prst="rect">
            <a:avLst/>
          </a:prstGeom>
          <a:noFill/>
          <a:ln w="9525">
            <a:noFill/>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41997"/>
                                        </p:tgtEl>
                                        <p:attrNameLst>
                                          <p:attrName>style.visibility</p:attrName>
                                        </p:attrNameLst>
                                      </p:cBhvr>
                                      <p:to>
                                        <p:strVal val="visible"/>
                                      </p:to>
                                    </p:set>
                                    <p:animEffect transition="in" filter="barn(outVertical)">
                                      <p:cBhvr>
                                        <p:cTn id="7" dur="500"/>
                                        <p:tgtEl>
                                          <p:spTgt spid="41997"/>
                                        </p:tgtEl>
                                      </p:cBhvr>
                                    </p:animEffect>
                                  </p:childTnLst>
                                </p:cTn>
                              </p:par>
                            </p:childTnLst>
                          </p:cTn>
                        </p:par>
                        <p:par>
                          <p:cTn id="8" fill="hold">
                            <p:stCondLst>
                              <p:cond delay="500"/>
                            </p:stCondLst>
                            <p:childTnLst>
                              <p:par>
                                <p:cTn id="9" presetID="15" presetClass="entr" presetSubtype="0" fill="hold" nodeType="afterEffect">
                                  <p:stCondLst>
                                    <p:cond delay="0"/>
                                  </p:stCondLst>
                                  <p:childTnLst>
                                    <p:set>
                                      <p:cBhvr>
                                        <p:cTn id="10" dur="1" fill="hold">
                                          <p:stCondLst>
                                            <p:cond delay="0"/>
                                          </p:stCondLst>
                                        </p:cTn>
                                        <p:tgtEl>
                                          <p:spTgt spid="41996"/>
                                        </p:tgtEl>
                                        <p:attrNameLst>
                                          <p:attrName>style.visibility</p:attrName>
                                        </p:attrNameLst>
                                      </p:cBhvr>
                                      <p:to>
                                        <p:strVal val="visible"/>
                                      </p:to>
                                    </p:set>
                                    <p:anim calcmode="lin" valueType="num">
                                      <p:cBhvr>
                                        <p:cTn id="11" dur="1000" fill="hold"/>
                                        <p:tgtEl>
                                          <p:spTgt spid="41996"/>
                                        </p:tgtEl>
                                        <p:attrNameLst>
                                          <p:attrName>ppt_w</p:attrName>
                                        </p:attrNameLst>
                                      </p:cBhvr>
                                      <p:tavLst>
                                        <p:tav tm="0">
                                          <p:val>
                                            <p:fltVal val="0"/>
                                          </p:val>
                                        </p:tav>
                                        <p:tav tm="100000">
                                          <p:val>
                                            <p:strVal val="#ppt_w"/>
                                          </p:val>
                                        </p:tav>
                                      </p:tavLst>
                                    </p:anim>
                                    <p:anim calcmode="lin" valueType="num">
                                      <p:cBhvr>
                                        <p:cTn id="12" dur="1000" fill="hold"/>
                                        <p:tgtEl>
                                          <p:spTgt spid="41996"/>
                                        </p:tgtEl>
                                        <p:attrNameLst>
                                          <p:attrName>ppt_h</p:attrName>
                                        </p:attrNameLst>
                                      </p:cBhvr>
                                      <p:tavLst>
                                        <p:tav tm="0">
                                          <p:val>
                                            <p:fltVal val="0"/>
                                          </p:val>
                                        </p:tav>
                                        <p:tav tm="100000">
                                          <p:val>
                                            <p:strVal val="#ppt_h"/>
                                          </p:val>
                                        </p:tav>
                                      </p:tavLst>
                                    </p:anim>
                                    <p:anim calcmode="lin" valueType="num">
                                      <p:cBhvr>
                                        <p:cTn id="13" dur="1000" fill="hold"/>
                                        <p:tgtEl>
                                          <p:spTgt spid="4199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4199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5" name="图片 40964" descr="1-40"/>
          <p:cNvPicPr>
            <a:picLocks noChangeAspect="1"/>
          </p:cNvPicPr>
          <p:nvPr/>
        </p:nvPicPr>
        <p:blipFill>
          <a:blip r:embed="rId3"/>
          <a:stretch>
            <a:fillRect/>
          </a:stretch>
        </p:blipFill>
        <p:spPr>
          <a:xfrm>
            <a:off x="11414125" y="5097463"/>
            <a:ext cx="5003800" cy="3681412"/>
          </a:xfrm>
          <a:prstGeom prst="rect">
            <a:avLst/>
          </a:prstGeom>
          <a:noFill/>
          <a:ln w="9525">
            <a:noFill/>
          </a:ln>
        </p:spPr>
      </p:pic>
      <p:pic>
        <p:nvPicPr>
          <p:cNvPr id="40966" name="图片 40965" descr="1-38"/>
          <p:cNvPicPr>
            <a:picLocks noChangeAspect="1"/>
          </p:cNvPicPr>
          <p:nvPr/>
        </p:nvPicPr>
        <p:blipFill>
          <a:blip r:embed="rId4"/>
          <a:stretch>
            <a:fillRect/>
          </a:stretch>
        </p:blipFill>
        <p:spPr>
          <a:xfrm>
            <a:off x="-36512" y="-735012"/>
            <a:ext cx="4121150" cy="10191750"/>
          </a:xfrm>
          <a:prstGeom prst="rect">
            <a:avLst/>
          </a:prstGeom>
          <a:noFill/>
          <a:ln w="9525">
            <a:noFill/>
          </a:ln>
        </p:spPr>
      </p:pic>
      <p:pic>
        <p:nvPicPr>
          <p:cNvPr id="40967" name="图片 40966" descr="1-39"/>
          <p:cNvPicPr>
            <a:picLocks noChangeAspect="1"/>
          </p:cNvPicPr>
          <p:nvPr/>
        </p:nvPicPr>
        <p:blipFill>
          <a:blip r:embed="rId5"/>
          <a:stretch>
            <a:fillRect/>
          </a:stretch>
        </p:blipFill>
        <p:spPr>
          <a:xfrm>
            <a:off x="1673225" y="1712913"/>
            <a:ext cx="14708188" cy="4164012"/>
          </a:xfrm>
          <a:prstGeom prst="rect">
            <a:avLst/>
          </a:prstGeom>
          <a:noFill/>
          <a:ln w="9525">
            <a:noFill/>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0966"/>
                                        </p:tgtEl>
                                        <p:attrNameLst>
                                          <p:attrName>style.visibility</p:attrName>
                                        </p:attrNameLst>
                                      </p:cBhvr>
                                      <p:to>
                                        <p:strVal val="visible"/>
                                      </p:to>
                                    </p:set>
                                    <p:anim calcmode="lin" valueType="num">
                                      <p:cBhvr additive="base">
                                        <p:cTn id="7" dur="500" fill="hold"/>
                                        <p:tgtEl>
                                          <p:spTgt spid="40966"/>
                                        </p:tgtEl>
                                        <p:attrNameLst>
                                          <p:attrName>ppt_x</p:attrName>
                                        </p:attrNameLst>
                                      </p:cBhvr>
                                      <p:tavLst>
                                        <p:tav tm="0">
                                          <p:val>
                                            <p:strVal val="0-#ppt_w/2"/>
                                          </p:val>
                                        </p:tav>
                                        <p:tav tm="100000">
                                          <p:val>
                                            <p:strVal val="#ppt_x"/>
                                          </p:val>
                                        </p:tav>
                                      </p:tavLst>
                                    </p:anim>
                                    <p:anim calcmode="lin" valueType="num">
                                      <p:cBhvr additive="base">
                                        <p:cTn id="8" dur="500" fill="hold"/>
                                        <p:tgtEl>
                                          <p:spTgt spid="4096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6" presetClass="entr" presetSubtype="26" fill="hold" nodeType="afterEffect">
                                  <p:stCondLst>
                                    <p:cond delay="0"/>
                                  </p:stCondLst>
                                  <p:childTnLst>
                                    <p:set>
                                      <p:cBhvr>
                                        <p:cTn id="11" dur="1" fill="hold">
                                          <p:stCondLst>
                                            <p:cond delay="0"/>
                                          </p:stCondLst>
                                        </p:cTn>
                                        <p:tgtEl>
                                          <p:spTgt spid="40967"/>
                                        </p:tgtEl>
                                        <p:attrNameLst>
                                          <p:attrName>style.visibility</p:attrName>
                                        </p:attrNameLst>
                                      </p:cBhvr>
                                      <p:to>
                                        <p:strVal val="visible"/>
                                      </p:to>
                                    </p:set>
                                    <p:animEffect transition="in" filter="barn(inHorizontal)">
                                      <p:cBhvr>
                                        <p:cTn id="12" dur="500"/>
                                        <p:tgtEl>
                                          <p:spTgt spid="40967"/>
                                        </p:tgtEl>
                                      </p:cBhvr>
                                    </p:animEffect>
                                  </p:childTnLst>
                                </p:cTn>
                              </p:par>
                            </p:childTnLst>
                          </p:cTn>
                        </p:par>
                        <p:par>
                          <p:cTn id="13" fill="hold">
                            <p:stCondLst>
                              <p:cond delay="1000"/>
                            </p:stCondLst>
                            <p:childTnLst>
                              <p:par>
                                <p:cTn id="14" presetID="15" presetClass="entr" presetSubtype="0" fill="hold" nodeType="afterEffect">
                                  <p:stCondLst>
                                    <p:cond delay="0"/>
                                  </p:stCondLst>
                                  <p:childTnLst>
                                    <p:set>
                                      <p:cBhvr>
                                        <p:cTn id="15" dur="1" fill="hold">
                                          <p:stCondLst>
                                            <p:cond delay="0"/>
                                          </p:stCondLst>
                                        </p:cTn>
                                        <p:tgtEl>
                                          <p:spTgt spid="40965"/>
                                        </p:tgtEl>
                                        <p:attrNameLst>
                                          <p:attrName>style.visibility</p:attrName>
                                        </p:attrNameLst>
                                      </p:cBhvr>
                                      <p:to>
                                        <p:strVal val="visible"/>
                                      </p:to>
                                    </p:set>
                                    <p:anim calcmode="lin" valueType="num">
                                      <p:cBhvr>
                                        <p:cTn id="16" dur="1000" fill="hold"/>
                                        <p:tgtEl>
                                          <p:spTgt spid="40965"/>
                                        </p:tgtEl>
                                        <p:attrNameLst>
                                          <p:attrName>ppt_w</p:attrName>
                                        </p:attrNameLst>
                                      </p:cBhvr>
                                      <p:tavLst>
                                        <p:tav tm="0">
                                          <p:val>
                                            <p:fltVal val="0"/>
                                          </p:val>
                                        </p:tav>
                                        <p:tav tm="100000">
                                          <p:val>
                                            <p:strVal val="#ppt_w"/>
                                          </p:val>
                                        </p:tav>
                                      </p:tavLst>
                                    </p:anim>
                                    <p:anim calcmode="lin" valueType="num">
                                      <p:cBhvr>
                                        <p:cTn id="17" dur="1000" fill="hold"/>
                                        <p:tgtEl>
                                          <p:spTgt spid="40965"/>
                                        </p:tgtEl>
                                        <p:attrNameLst>
                                          <p:attrName>ppt_h</p:attrName>
                                        </p:attrNameLst>
                                      </p:cBhvr>
                                      <p:tavLst>
                                        <p:tav tm="0">
                                          <p:val>
                                            <p:fltVal val="0"/>
                                          </p:val>
                                        </p:tav>
                                        <p:tav tm="100000">
                                          <p:val>
                                            <p:strVal val="#ppt_h"/>
                                          </p:val>
                                        </p:tav>
                                      </p:tavLst>
                                    </p:anim>
                                    <p:anim calcmode="lin" valueType="num">
                                      <p:cBhvr>
                                        <p:cTn id="18" dur="1000" fill="hold"/>
                                        <p:tgtEl>
                                          <p:spTgt spid="40965"/>
                                        </p:tgtEl>
                                        <p:attrNameLst>
                                          <p:attrName>ppt_x</p:attrName>
                                        </p:attrNameLst>
                                      </p:cBhvr>
                                      <p:tavLst>
                                        <p:tav tm="0" fmla="#ppt_x+(cos(-2*pi*(1-$))*-#ppt_x-sin(-2*pi*(1-$))*(1-#ppt_y))*(1-$)">
                                          <p:val>
                                            <p:fltVal val="0"/>
                                          </p:val>
                                        </p:tav>
                                        <p:tav tm="100000">
                                          <p:val>
                                            <p:fltVal val="1"/>
                                          </p:val>
                                        </p:tav>
                                      </p:tavLst>
                                    </p:anim>
                                    <p:anim calcmode="lin" valueType="num">
                                      <p:cBhvr>
                                        <p:cTn id="19" dur="1000" fill="hold"/>
                                        <p:tgtEl>
                                          <p:spTgt spid="4096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8" name="图片 47107" descr="1-17"/>
          <p:cNvPicPr>
            <a:picLocks noChangeAspect="1"/>
          </p:cNvPicPr>
          <p:nvPr/>
        </p:nvPicPr>
        <p:blipFill>
          <a:blip r:embed="rId3"/>
          <a:stretch>
            <a:fillRect/>
          </a:stretch>
        </p:blipFill>
        <p:spPr>
          <a:xfrm>
            <a:off x="-107950" y="5622925"/>
            <a:ext cx="16886238" cy="3852863"/>
          </a:xfrm>
          <a:prstGeom prst="rect">
            <a:avLst/>
          </a:prstGeom>
          <a:noFill/>
          <a:ln w="9525">
            <a:noFill/>
          </a:ln>
        </p:spPr>
      </p:pic>
      <p:pic>
        <p:nvPicPr>
          <p:cNvPr id="47111" name="图片 47110" descr="1-26"/>
          <p:cNvPicPr>
            <a:picLocks noChangeAspect="1"/>
          </p:cNvPicPr>
          <p:nvPr/>
        </p:nvPicPr>
        <p:blipFill>
          <a:blip r:embed="rId4"/>
          <a:stretch>
            <a:fillRect/>
          </a:stretch>
        </p:blipFill>
        <p:spPr>
          <a:xfrm>
            <a:off x="8245475" y="2938463"/>
            <a:ext cx="6732588" cy="4876800"/>
          </a:xfrm>
          <a:prstGeom prst="rect">
            <a:avLst/>
          </a:prstGeom>
          <a:noFill/>
          <a:ln w="9525">
            <a:noFill/>
          </a:ln>
        </p:spPr>
      </p:pic>
      <p:pic>
        <p:nvPicPr>
          <p:cNvPr id="47109" name="图片 47108" descr="1-43"/>
          <p:cNvPicPr>
            <a:picLocks noChangeAspect="1"/>
          </p:cNvPicPr>
          <p:nvPr/>
        </p:nvPicPr>
        <p:blipFill>
          <a:blip r:embed="rId5"/>
          <a:stretch>
            <a:fillRect/>
          </a:stretch>
        </p:blipFill>
        <p:spPr>
          <a:xfrm>
            <a:off x="10117138" y="4378325"/>
            <a:ext cx="5218112" cy="4711700"/>
          </a:xfrm>
          <a:prstGeom prst="rect">
            <a:avLst/>
          </a:prstGeom>
          <a:noFill/>
          <a:ln w="9525">
            <a:noFill/>
          </a:ln>
        </p:spPr>
      </p:pic>
      <p:pic>
        <p:nvPicPr>
          <p:cNvPr id="47110" name="图片 47109" descr="1-42"/>
          <p:cNvPicPr>
            <a:picLocks noChangeAspect="1"/>
          </p:cNvPicPr>
          <p:nvPr/>
        </p:nvPicPr>
        <p:blipFill>
          <a:blip r:embed="rId6"/>
          <a:stretch>
            <a:fillRect/>
          </a:stretch>
        </p:blipFill>
        <p:spPr>
          <a:xfrm rot="217735">
            <a:off x="0" y="-454025"/>
            <a:ext cx="11685588" cy="9929813"/>
          </a:xfrm>
          <a:prstGeom prst="rect">
            <a:avLst/>
          </a:prstGeom>
          <a:noFill/>
          <a:ln w="9525">
            <a:noFill/>
          </a:ln>
        </p:spPr>
      </p:pic>
      <p:sp>
        <p:nvSpPr>
          <p:cNvPr id="47150" name="文本框 47149"/>
          <p:cNvSpPr txBox="1"/>
          <p:nvPr/>
        </p:nvSpPr>
        <p:spPr>
          <a:xfrm>
            <a:off x="4500563" y="2720975"/>
            <a:ext cx="3527425" cy="457200"/>
          </a:xfrm>
          <a:prstGeom prst="rect">
            <a:avLst/>
          </a:prstGeom>
          <a:noFill/>
          <a:ln w="9525">
            <a:noFill/>
          </a:ln>
        </p:spPr>
        <p:txBody>
          <a:bodyPr>
            <a:spAutoFit/>
          </a:bodyPr>
          <a:lstStyle/>
          <a:p>
            <a:pPr lvl="0" algn="ctr"/>
            <a:r>
              <a:rPr lang="zh-CN" altLang="en-US" sz="2400" b="1" dirty="0">
                <a:solidFill>
                  <a:srgbClr val="000000"/>
                </a:solidFill>
                <a:latin typeface="楷体_GB2312" pitchFamily="49" charset="-122"/>
                <a:ea typeface="宋体" panose="02010600030101010101" pitchFamily="2" charset="-122"/>
              </a:rPr>
              <a:t>在此处输入标题内容</a:t>
            </a:r>
            <a:endParaRPr lang="zh-CN" altLang="en-US" sz="1800" dirty="0">
              <a:solidFill>
                <a:srgbClr val="A50021"/>
              </a:solidFill>
              <a:latin typeface="Calibri" panose="020F0502020204030204" pitchFamily="34" charset="0"/>
              <a:ea typeface="宋体" panose="02010600030101010101" pitchFamily="2" charset="-122"/>
            </a:endParaRPr>
          </a:p>
        </p:txBody>
      </p:sp>
      <p:grpSp>
        <p:nvGrpSpPr>
          <p:cNvPr id="47152" name="组合 47151"/>
          <p:cNvGrpSpPr/>
          <p:nvPr/>
        </p:nvGrpSpPr>
        <p:grpSpPr>
          <a:xfrm>
            <a:off x="2011363" y="6931025"/>
            <a:ext cx="950912" cy="950913"/>
            <a:chOff x="1041" y="3130"/>
            <a:chExt cx="599" cy="599"/>
          </a:xfrm>
        </p:grpSpPr>
        <p:sp>
          <p:nvSpPr>
            <p:cNvPr id="94" name="圆角矩形 93"/>
            <p:cNvSpPr>
              <a:spLocks noChangeAspect="1"/>
            </p:cNvSpPr>
            <p:nvPr/>
          </p:nvSpPr>
          <p:spPr bwMode="auto">
            <a:xfrm>
              <a:off x="1205" y="3273"/>
              <a:ext cx="272" cy="272"/>
            </a:xfrm>
            <a:prstGeom prst="roundRect">
              <a:avLst/>
            </a:prstGeom>
            <a:gradFill>
              <a:gsLst>
                <a:gs pos="50000">
                  <a:schemeClr val="bg1">
                    <a:lumMod val="85000"/>
                  </a:schemeClr>
                </a:gs>
                <a:gs pos="100000">
                  <a:schemeClr val="bg1">
                    <a:lumMod val="65000"/>
                  </a:schemeClr>
                </a:gs>
              </a:gsLst>
              <a:lin ang="5400000" scaled="0"/>
            </a:gradFill>
            <a:ln w="38100">
              <a:gradFill>
                <a:gsLst>
                  <a:gs pos="50000">
                    <a:srgbClr val="00DFF6"/>
                  </a:gs>
                  <a:gs pos="100000">
                    <a:srgbClr val="002774"/>
                  </a:gs>
                </a:gsLst>
                <a:lin ang="5400000" scaled="0"/>
              </a:gradFill>
            </a:ln>
            <a:effectLst>
              <a:outerShdw blurRad="225425" dist="38100" dir="5220000" algn="ctr">
                <a:srgbClr val="000000">
                  <a:alpha val="33000"/>
                </a:srgbClr>
              </a:outerShdw>
            </a:effectLst>
            <a:scene3d>
              <a:camera prst="orthographicFront"/>
              <a:lightRig rig="flat" dir="t"/>
            </a:scene3d>
            <a:sp3d contourW="19050">
              <a:bevelT w="152400" h="127000" prst="convex"/>
              <a:bevelB w="0" h="0"/>
              <a:contourClr>
                <a:schemeClr val="bg1"/>
              </a:contourClr>
            </a:sp3d>
          </p:spPr>
          <p:style>
            <a:lnRef idx="1">
              <a:schemeClr val="accent2"/>
            </a:lnRef>
            <a:fillRef idx="3">
              <a:schemeClr val="accent2"/>
            </a:fillRef>
            <a:effectRef idx="2">
              <a:schemeClr val="accent2"/>
            </a:effectRef>
            <a:fontRef idx="minor">
              <a:schemeClr val="lt1"/>
            </a:fontRef>
          </p:style>
          <p:txBody>
            <a:bodyPr anchor="ctr"/>
            <a:lstStyle/>
            <a:p>
              <a:pPr marL="0" marR="0" lvl="2" indent="0" algn="ctr" defTabSz="914400" rtl="0" eaLnBrk="0" fontAlgn="ctr" latinLnBrk="0" hangingPunct="0">
                <a:lnSpc>
                  <a:spcPct val="100000"/>
                </a:lnSpc>
                <a:spcBef>
                  <a:spcPts val="0"/>
                </a:spcBef>
                <a:spcAft>
                  <a:spcPts val="0"/>
                </a:spcAft>
                <a:buClr>
                  <a:srgbClr val="FF0000"/>
                </a:buClr>
                <a:buSzPct val="70000"/>
                <a:buFont typeface="Wingdings" panose="05000000000000000000" pitchFamily="2" charset="2"/>
                <a:buChar char="n"/>
                <a:tabLst>
                  <a:tab pos="136525" algn="l"/>
                </a:tabLst>
                <a:defRPr/>
              </a:pPr>
              <a:endParaRPr kumimoji="0" lang="zh-CN" altLang="en-US" sz="1400" b="0" i="0" u="none" strike="noStrike" kern="1200" cap="none" spc="0" normalizeH="0" baseline="0" noProof="0">
                <a:ln>
                  <a:noFill/>
                </a:ln>
                <a:solidFill>
                  <a:schemeClr val="tx1"/>
                </a:solidFill>
                <a:effectLst/>
                <a:uLnTx/>
                <a:uFillTx/>
                <a:latin typeface="微软雅黑" panose="020B0503020204020204" charset="-122"/>
                <a:ea typeface="微软雅黑" panose="020B0503020204020204" charset="-122"/>
                <a:cs typeface="+mn-cs"/>
              </a:endParaRPr>
            </a:p>
          </p:txBody>
        </p:sp>
        <p:sp>
          <p:nvSpPr>
            <p:cNvPr id="47154" name="TextBox 61"/>
            <p:cNvSpPr txBox="1"/>
            <p:nvPr/>
          </p:nvSpPr>
          <p:spPr>
            <a:xfrm>
              <a:off x="1222" y="3312"/>
              <a:ext cx="238" cy="192"/>
            </a:xfrm>
            <a:prstGeom prst="rect">
              <a:avLst/>
            </a:prstGeom>
            <a:noFill/>
            <a:ln w="9525">
              <a:noFill/>
            </a:ln>
          </p:spPr>
          <p:txBody>
            <a:bodyPr>
              <a:spAutoFit/>
            </a:bodyPr>
            <a:lstStyle/>
            <a:p>
              <a:pPr lvl="0" algn="ctr" eaLnBrk="0" hangingPunct="0"/>
              <a:r>
                <a:rPr lang="en-US" altLang="zh-CN" sz="1400" b="1">
                  <a:solidFill>
                    <a:srgbClr val="000000"/>
                  </a:solidFill>
                  <a:latin typeface="Times New Roman" panose="02020603050405020304" pitchFamily="18" charset="0"/>
                  <a:ea typeface="Times New Roman" panose="02020603050405020304" pitchFamily="18" charset="0"/>
                </a:rPr>
                <a:t>5</a:t>
              </a:r>
            </a:p>
          </p:txBody>
        </p:sp>
      </p:grpSp>
      <p:sp>
        <p:nvSpPr>
          <p:cNvPr id="47155" name="TextBox 71"/>
          <p:cNvSpPr txBox="1"/>
          <p:nvPr/>
        </p:nvSpPr>
        <p:spPr>
          <a:xfrm>
            <a:off x="2797175" y="7219950"/>
            <a:ext cx="5486400" cy="336550"/>
          </a:xfrm>
          <a:prstGeom prst="rect">
            <a:avLst/>
          </a:prstGeom>
          <a:noFill/>
          <a:ln w="9525">
            <a:noFill/>
          </a:ln>
        </p:spPr>
        <p:txBody>
          <a:bodyPr>
            <a:spAutoFit/>
          </a:bodyPr>
          <a:lstStyle/>
          <a:p>
            <a:pPr lvl="0" eaLnBrk="0" hangingPunct="0"/>
            <a:r>
              <a:rPr lang="zh-CN" altLang="en-US" sz="1600" dirty="0">
                <a:solidFill>
                  <a:srgbClr val="000000"/>
                </a:solidFill>
                <a:latin typeface="宋体" panose="02010600030101010101" pitchFamily="2" charset="-122"/>
                <a:ea typeface="宋体" panose="02010600030101010101" pitchFamily="2" charset="-122"/>
              </a:rPr>
              <a:t>点击添加文本点击添加文本</a:t>
            </a:r>
            <a:r>
              <a:rPr lang="zh-CN" altLang="en-US" sz="1600" dirty="0">
                <a:solidFill>
                  <a:srgbClr val="000000"/>
                </a:solidFill>
                <a:latin typeface="Arial" panose="020B0604020202020204" pitchFamily="34" charset="0"/>
                <a:ea typeface="宋体" panose="02010600030101010101" pitchFamily="2" charset="-122"/>
              </a:rPr>
              <a:t>点击添加文本</a:t>
            </a:r>
          </a:p>
        </p:txBody>
      </p:sp>
      <p:pic>
        <p:nvPicPr>
          <p:cNvPr id="47156" name="图片 47155" descr="w06"/>
          <p:cNvPicPr>
            <a:picLocks noChangeAspect="1"/>
          </p:cNvPicPr>
          <p:nvPr/>
        </p:nvPicPr>
        <p:blipFill>
          <a:blip r:embed="rId7"/>
          <a:stretch>
            <a:fillRect/>
          </a:stretch>
        </p:blipFill>
        <p:spPr>
          <a:xfrm>
            <a:off x="1882775" y="7677150"/>
            <a:ext cx="6705600" cy="323850"/>
          </a:xfrm>
          <a:prstGeom prst="rect">
            <a:avLst/>
          </a:prstGeom>
          <a:noFill/>
          <a:ln w="9525">
            <a:noFill/>
          </a:ln>
        </p:spPr>
      </p:pic>
      <p:grpSp>
        <p:nvGrpSpPr>
          <p:cNvPr id="47157" name="组合 47156"/>
          <p:cNvGrpSpPr/>
          <p:nvPr/>
        </p:nvGrpSpPr>
        <p:grpSpPr>
          <a:xfrm>
            <a:off x="2473325" y="6046788"/>
            <a:ext cx="952500" cy="950912"/>
            <a:chOff x="1332" y="2573"/>
            <a:chExt cx="600" cy="599"/>
          </a:xfrm>
        </p:grpSpPr>
        <p:sp>
          <p:nvSpPr>
            <p:cNvPr id="88" name="圆角矩形 87"/>
            <p:cNvSpPr>
              <a:spLocks noChangeAspect="1"/>
            </p:cNvSpPr>
            <p:nvPr/>
          </p:nvSpPr>
          <p:spPr bwMode="auto">
            <a:xfrm>
              <a:off x="1496" y="2715"/>
              <a:ext cx="272" cy="272"/>
            </a:xfrm>
            <a:prstGeom prst="roundRect">
              <a:avLst/>
            </a:prstGeom>
            <a:gradFill>
              <a:gsLst>
                <a:gs pos="50000">
                  <a:schemeClr val="bg1">
                    <a:lumMod val="85000"/>
                  </a:schemeClr>
                </a:gs>
                <a:gs pos="100000">
                  <a:schemeClr val="bg1">
                    <a:lumMod val="65000"/>
                  </a:schemeClr>
                </a:gs>
              </a:gsLst>
              <a:lin ang="5400000" scaled="0"/>
            </a:gradFill>
            <a:ln w="38100">
              <a:gradFill>
                <a:gsLst>
                  <a:gs pos="50000">
                    <a:srgbClr val="F3219E"/>
                  </a:gs>
                  <a:gs pos="100000">
                    <a:srgbClr val="610348"/>
                  </a:gs>
                </a:gsLst>
                <a:lin ang="5400000" scaled="0"/>
              </a:gradFill>
            </a:ln>
            <a:effectLst>
              <a:outerShdw blurRad="225425" dist="38100" dir="5220000" algn="ctr">
                <a:srgbClr val="000000">
                  <a:alpha val="33000"/>
                </a:srgbClr>
              </a:outerShdw>
            </a:effectLst>
            <a:scene3d>
              <a:camera prst="orthographicFront"/>
              <a:lightRig rig="flat" dir="t"/>
            </a:scene3d>
            <a:sp3d contourW="19050">
              <a:bevelT w="152400" h="127000" prst="convex"/>
              <a:bevelB w="0" h="0"/>
              <a:contourClr>
                <a:schemeClr val="bg1"/>
              </a:contourClr>
            </a:sp3d>
          </p:spPr>
          <p:style>
            <a:lnRef idx="1">
              <a:schemeClr val="accent2"/>
            </a:lnRef>
            <a:fillRef idx="3">
              <a:schemeClr val="accent2"/>
            </a:fillRef>
            <a:effectRef idx="2">
              <a:schemeClr val="accent2"/>
            </a:effectRef>
            <a:fontRef idx="minor">
              <a:schemeClr val="lt1"/>
            </a:fontRef>
          </p:style>
          <p:txBody>
            <a:bodyPr anchor="ctr"/>
            <a:lstStyle/>
            <a:p>
              <a:pPr marL="0" marR="0" lvl="2" indent="0" algn="ctr" defTabSz="914400" rtl="0" eaLnBrk="0" fontAlgn="ctr" latinLnBrk="0" hangingPunct="0">
                <a:lnSpc>
                  <a:spcPct val="100000"/>
                </a:lnSpc>
                <a:spcBef>
                  <a:spcPts val="0"/>
                </a:spcBef>
                <a:spcAft>
                  <a:spcPts val="0"/>
                </a:spcAft>
                <a:buClr>
                  <a:srgbClr val="FF0000"/>
                </a:buClr>
                <a:buSzPct val="70000"/>
                <a:buFont typeface="Wingdings" panose="05000000000000000000" pitchFamily="2" charset="2"/>
                <a:buChar char="n"/>
                <a:tabLst>
                  <a:tab pos="136525" algn="l"/>
                </a:tabLst>
                <a:defRPr/>
              </a:pPr>
              <a:endParaRPr kumimoji="0" lang="zh-CN" altLang="en-US" sz="1400" b="0" i="0" u="none" strike="noStrike" kern="1200" cap="none" spc="0" normalizeH="0" baseline="0" noProof="0">
                <a:ln>
                  <a:noFill/>
                </a:ln>
                <a:solidFill>
                  <a:schemeClr val="tx1"/>
                </a:solidFill>
                <a:effectLst/>
                <a:uLnTx/>
                <a:uFillTx/>
                <a:latin typeface="微软雅黑" panose="020B0503020204020204" charset="-122"/>
                <a:ea typeface="微软雅黑" panose="020B0503020204020204" charset="-122"/>
                <a:cs typeface="+mn-cs"/>
              </a:endParaRPr>
            </a:p>
          </p:txBody>
        </p:sp>
        <p:sp>
          <p:nvSpPr>
            <p:cNvPr id="47159" name="TextBox 61"/>
            <p:cNvSpPr txBox="1"/>
            <p:nvPr/>
          </p:nvSpPr>
          <p:spPr>
            <a:xfrm>
              <a:off x="1513" y="2755"/>
              <a:ext cx="239" cy="193"/>
            </a:xfrm>
            <a:prstGeom prst="rect">
              <a:avLst/>
            </a:prstGeom>
            <a:noFill/>
            <a:ln w="9525">
              <a:noFill/>
            </a:ln>
          </p:spPr>
          <p:txBody>
            <a:bodyPr>
              <a:spAutoFit/>
            </a:bodyPr>
            <a:lstStyle/>
            <a:p>
              <a:pPr lvl="0" algn="ctr" eaLnBrk="0" hangingPunct="0"/>
              <a:r>
                <a:rPr lang="en-US" altLang="zh-CN" sz="1400" b="1">
                  <a:solidFill>
                    <a:srgbClr val="000000"/>
                  </a:solidFill>
                  <a:latin typeface="Times New Roman" panose="02020603050405020304" pitchFamily="18" charset="0"/>
                  <a:ea typeface="Times New Roman" panose="02020603050405020304" pitchFamily="18" charset="0"/>
                </a:rPr>
                <a:t>4</a:t>
              </a:r>
            </a:p>
          </p:txBody>
        </p:sp>
      </p:grpSp>
      <p:pic>
        <p:nvPicPr>
          <p:cNvPr id="47160" name="图片 47159" descr="w04"/>
          <p:cNvPicPr>
            <a:picLocks noChangeAspect="1"/>
          </p:cNvPicPr>
          <p:nvPr/>
        </p:nvPicPr>
        <p:blipFill>
          <a:blip r:embed="rId8"/>
          <a:stretch>
            <a:fillRect/>
          </a:stretch>
        </p:blipFill>
        <p:spPr>
          <a:xfrm>
            <a:off x="2416175" y="6762750"/>
            <a:ext cx="6172200" cy="323850"/>
          </a:xfrm>
          <a:prstGeom prst="rect">
            <a:avLst/>
          </a:prstGeom>
          <a:noFill/>
          <a:ln w="9525">
            <a:noFill/>
          </a:ln>
        </p:spPr>
      </p:pic>
      <p:sp>
        <p:nvSpPr>
          <p:cNvPr id="47161" name="TextBox 71"/>
          <p:cNvSpPr txBox="1"/>
          <p:nvPr/>
        </p:nvSpPr>
        <p:spPr>
          <a:xfrm>
            <a:off x="3254375" y="6305550"/>
            <a:ext cx="5486400" cy="336550"/>
          </a:xfrm>
          <a:prstGeom prst="rect">
            <a:avLst/>
          </a:prstGeom>
          <a:noFill/>
          <a:ln w="9525">
            <a:noFill/>
          </a:ln>
        </p:spPr>
        <p:txBody>
          <a:bodyPr>
            <a:spAutoFit/>
          </a:bodyPr>
          <a:lstStyle/>
          <a:p>
            <a:pPr lvl="0" eaLnBrk="0" hangingPunct="0"/>
            <a:r>
              <a:rPr lang="zh-CN" altLang="en-US" sz="1600" dirty="0">
                <a:solidFill>
                  <a:srgbClr val="000000"/>
                </a:solidFill>
                <a:latin typeface="宋体" panose="02010600030101010101" pitchFamily="2" charset="-122"/>
                <a:ea typeface="宋体" panose="02010600030101010101" pitchFamily="2" charset="-122"/>
              </a:rPr>
              <a:t>点击添加文本点击添加文本</a:t>
            </a:r>
            <a:r>
              <a:rPr lang="zh-CN" altLang="en-US" sz="1600" dirty="0">
                <a:solidFill>
                  <a:srgbClr val="000000"/>
                </a:solidFill>
                <a:latin typeface="Arial" panose="020B0604020202020204" pitchFamily="34" charset="0"/>
                <a:ea typeface="宋体" panose="02010600030101010101" pitchFamily="2" charset="-122"/>
              </a:rPr>
              <a:t>点击添加文本</a:t>
            </a:r>
          </a:p>
        </p:txBody>
      </p:sp>
      <p:grpSp>
        <p:nvGrpSpPr>
          <p:cNvPr id="47162" name="组合 47161"/>
          <p:cNvGrpSpPr/>
          <p:nvPr/>
        </p:nvGrpSpPr>
        <p:grpSpPr>
          <a:xfrm>
            <a:off x="3005138" y="5149850"/>
            <a:ext cx="950912" cy="950913"/>
            <a:chOff x="1667" y="2008"/>
            <a:chExt cx="599" cy="599"/>
          </a:xfrm>
        </p:grpSpPr>
        <p:sp>
          <p:nvSpPr>
            <p:cNvPr id="82" name="圆角矩形 81"/>
            <p:cNvSpPr>
              <a:spLocks noChangeAspect="1"/>
            </p:cNvSpPr>
            <p:nvPr/>
          </p:nvSpPr>
          <p:spPr bwMode="auto">
            <a:xfrm>
              <a:off x="1833" y="2150"/>
              <a:ext cx="272" cy="272"/>
            </a:xfrm>
            <a:prstGeom prst="roundRect">
              <a:avLst/>
            </a:prstGeom>
            <a:gradFill>
              <a:gsLst>
                <a:gs pos="50000">
                  <a:schemeClr val="bg1">
                    <a:lumMod val="85000"/>
                  </a:schemeClr>
                </a:gs>
                <a:gs pos="100000">
                  <a:schemeClr val="bg1">
                    <a:lumMod val="65000"/>
                  </a:schemeClr>
                </a:gs>
              </a:gsLst>
              <a:lin ang="5400000" scaled="0"/>
            </a:gradFill>
            <a:ln w="38100">
              <a:gradFill>
                <a:gsLst>
                  <a:gs pos="50000">
                    <a:srgbClr val="FF0000"/>
                  </a:gs>
                  <a:gs pos="100000">
                    <a:srgbClr val="860000"/>
                  </a:gs>
                </a:gsLst>
                <a:lin ang="5400000" scaled="0"/>
              </a:gradFill>
            </a:ln>
            <a:effectLst>
              <a:outerShdw blurRad="225425" dist="38100" dir="5220000" algn="ctr">
                <a:srgbClr val="000000">
                  <a:alpha val="33000"/>
                </a:srgbClr>
              </a:outerShdw>
            </a:effectLst>
            <a:scene3d>
              <a:camera prst="orthographicFront"/>
              <a:lightRig rig="flat" dir="t"/>
            </a:scene3d>
            <a:sp3d contourW="19050">
              <a:bevelT w="152400" h="127000" prst="convex"/>
              <a:bevelB w="0" h="0"/>
              <a:contourClr>
                <a:schemeClr val="bg1"/>
              </a:contourClr>
            </a:sp3d>
          </p:spPr>
          <p:style>
            <a:lnRef idx="1">
              <a:schemeClr val="accent2"/>
            </a:lnRef>
            <a:fillRef idx="3">
              <a:schemeClr val="accent2"/>
            </a:fillRef>
            <a:effectRef idx="2">
              <a:schemeClr val="accent2"/>
            </a:effectRef>
            <a:fontRef idx="minor">
              <a:schemeClr val="lt1"/>
            </a:fontRef>
          </p:style>
          <p:txBody>
            <a:bodyPr anchor="ctr"/>
            <a:lstStyle/>
            <a:p>
              <a:pPr marL="0" marR="0" lvl="2" indent="0" algn="ctr" defTabSz="914400" rtl="0" eaLnBrk="0" fontAlgn="ctr" latinLnBrk="0" hangingPunct="0">
                <a:lnSpc>
                  <a:spcPct val="100000"/>
                </a:lnSpc>
                <a:spcBef>
                  <a:spcPts val="0"/>
                </a:spcBef>
                <a:spcAft>
                  <a:spcPts val="0"/>
                </a:spcAft>
                <a:buClr>
                  <a:srgbClr val="FF0000"/>
                </a:buClr>
                <a:buSzPct val="70000"/>
                <a:buFont typeface="Wingdings" panose="05000000000000000000" pitchFamily="2" charset="2"/>
                <a:buChar char="n"/>
                <a:tabLst>
                  <a:tab pos="136525" algn="l"/>
                </a:tabLst>
                <a:defRPr/>
              </a:pPr>
              <a:endParaRPr kumimoji="0" lang="zh-CN" altLang="en-US" sz="1400" b="0" i="0" u="none" strike="noStrike" kern="1200" cap="none" spc="0" normalizeH="0" baseline="0" noProof="0">
                <a:ln>
                  <a:noFill/>
                </a:ln>
                <a:solidFill>
                  <a:schemeClr val="tx1"/>
                </a:solidFill>
                <a:effectLst/>
                <a:uLnTx/>
                <a:uFillTx/>
                <a:latin typeface="微软雅黑" panose="020B0503020204020204" charset="-122"/>
                <a:ea typeface="微软雅黑" panose="020B0503020204020204" charset="-122"/>
                <a:cs typeface="+mn-cs"/>
              </a:endParaRPr>
            </a:p>
          </p:txBody>
        </p:sp>
        <p:sp>
          <p:nvSpPr>
            <p:cNvPr id="47164" name="TextBox 61"/>
            <p:cNvSpPr txBox="1"/>
            <p:nvPr/>
          </p:nvSpPr>
          <p:spPr>
            <a:xfrm>
              <a:off x="1849" y="2189"/>
              <a:ext cx="239" cy="192"/>
            </a:xfrm>
            <a:prstGeom prst="rect">
              <a:avLst/>
            </a:prstGeom>
            <a:noFill/>
            <a:ln w="9525">
              <a:noFill/>
            </a:ln>
          </p:spPr>
          <p:txBody>
            <a:bodyPr>
              <a:spAutoFit/>
            </a:bodyPr>
            <a:lstStyle/>
            <a:p>
              <a:pPr lvl="0" algn="ctr" eaLnBrk="0" hangingPunct="0"/>
              <a:r>
                <a:rPr lang="en-US" altLang="zh-CN" sz="1400" b="1">
                  <a:solidFill>
                    <a:srgbClr val="000000"/>
                  </a:solidFill>
                  <a:latin typeface="Times New Roman" panose="02020603050405020304" pitchFamily="18" charset="0"/>
                  <a:ea typeface="Times New Roman" panose="02020603050405020304" pitchFamily="18" charset="0"/>
                </a:rPr>
                <a:t>3</a:t>
              </a:r>
            </a:p>
          </p:txBody>
        </p:sp>
      </p:grpSp>
      <p:pic>
        <p:nvPicPr>
          <p:cNvPr id="47165" name="图片 47164" descr="w02"/>
          <p:cNvPicPr>
            <a:picLocks noChangeAspect="1"/>
          </p:cNvPicPr>
          <p:nvPr/>
        </p:nvPicPr>
        <p:blipFill>
          <a:blip r:embed="rId9"/>
          <a:stretch>
            <a:fillRect/>
          </a:stretch>
        </p:blipFill>
        <p:spPr>
          <a:xfrm>
            <a:off x="2949575" y="5924550"/>
            <a:ext cx="5638800" cy="341313"/>
          </a:xfrm>
          <a:prstGeom prst="rect">
            <a:avLst/>
          </a:prstGeom>
          <a:noFill/>
          <a:ln w="9525">
            <a:noFill/>
          </a:ln>
        </p:spPr>
      </p:pic>
      <p:sp>
        <p:nvSpPr>
          <p:cNvPr id="47166" name="TextBox 71"/>
          <p:cNvSpPr txBox="1"/>
          <p:nvPr/>
        </p:nvSpPr>
        <p:spPr>
          <a:xfrm>
            <a:off x="3863975" y="5435600"/>
            <a:ext cx="5486400" cy="336550"/>
          </a:xfrm>
          <a:prstGeom prst="rect">
            <a:avLst/>
          </a:prstGeom>
          <a:noFill/>
          <a:ln w="9525">
            <a:noFill/>
          </a:ln>
        </p:spPr>
        <p:txBody>
          <a:bodyPr>
            <a:spAutoFit/>
          </a:bodyPr>
          <a:lstStyle/>
          <a:p>
            <a:pPr lvl="0" eaLnBrk="0" hangingPunct="0"/>
            <a:r>
              <a:rPr lang="zh-CN" altLang="en-US" sz="1600" dirty="0">
                <a:solidFill>
                  <a:srgbClr val="000000"/>
                </a:solidFill>
                <a:latin typeface="宋体" panose="02010600030101010101" pitchFamily="2" charset="-122"/>
                <a:ea typeface="宋体" panose="02010600030101010101" pitchFamily="2" charset="-122"/>
              </a:rPr>
              <a:t>点击添加文本点击添加文本</a:t>
            </a:r>
            <a:r>
              <a:rPr lang="zh-CN" altLang="en-US" sz="1600" dirty="0">
                <a:solidFill>
                  <a:srgbClr val="000000"/>
                </a:solidFill>
                <a:latin typeface="Arial" panose="020B0604020202020204" pitchFamily="34" charset="0"/>
                <a:ea typeface="宋体" panose="02010600030101010101" pitchFamily="2" charset="-122"/>
              </a:rPr>
              <a:t>点击添加文本</a:t>
            </a:r>
          </a:p>
        </p:txBody>
      </p:sp>
      <p:grpSp>
        <p:nvGrpSpPr>
          <p:cNvPr id="47167" name="组合 47166"/>
          <p:cNvGrpSpPr/>
          <p:nvPr/>
        </p:nvGrpSpPr>
        <p:grpSpPr>
          <a:xfrm>
            <a:off x="3443288" y="4271963"/>
            <a:ext cx="950912" cy="950912"/>
            <a:chOff x="1943" y="1455"/>
            <a:chExt cx="599" cy="599"/>
          </a:xfrm>
        </p:grpSpPr>
        <p:sp>
          <p:nvSpPr>
            <p:cNvPr id="76" name="圆角矩形 75"/>
            <p:cNvSpPr>
              <a:spLocks noChangeAspect="1"/>
            </p:cNvSpPr>
            <p:nvPr/>
          </p:nvSpPr>
          <p:spPr bwMode="auto">
            <a:xfrm>
              <a:off x="2109" y="1599"/>
              <a:ext cx="272" cy="272"/>
            </a:xfrm>
            <a:prstGeom prst="roundRect">
              <a:avLst/>
            </a:prstGeom>
            <a:gradFill>
              <a:gsLst>
                <a:gs pos="50000">
                  <a:schemeClr val="bg1">
                    <a:lumMod val="85000"/>
                  </a:schemeClr>
                </a:gs>
                <a:gs pos="100000">
                  <a:schemeClr val="bg1">
                    <a:lumMod val="65000"/>
                  </a:schemeClr>
                </a:gs>
              </a:gsLst>
              <a:lin ang="5400000" scaled="0"/>
            </a:gradFill>
            <a:ln w="38100">
              <a:gradFill>
                <a:gsLst>
                  <a:gs pos="50000">
                    <a:srgbClr val="FFCF01"/>
                  </a:gs>
                  <a:gs pos="100000">
                    <a:srgbClr val="E22000"/>
                  </a:gs>
                </a:gsLst>
                <a:lin ang="5400000" scaled="0"/>
              </a:gradFill>
            </a:ln>
            <a:effectLst>
              <a:outerShdw blurRad="225425" dist="38100" dir="5220000" algn="ctr">
                <a:srgbClr val="000000">
                  <a:alpha val="33000"/>
                </a:srgbClr>
              </a:outerShdw>
            </a:effectLst>
            <a:scene3d>
              <a:camera prst="orthographicFront"/>
              <a:lightRig rig="flat" dir="t"/>
            </a:scene3d>
            <a:sp3d contourW="19050">
              <a:bevelT w="152400" h="127000" prst="convex"/>
              <a:bevelB w="0" h="0"/>
              <a:contourClr>
                <a:schemeClr val="bg1"/>
              </a:contourClr>
            </a:sp3d>
          </p:spPr>
          <p:style>
            <a:lnRef idx="1">
              <a:schemeClr val="accent2"/>
            </a:lnRef>
            <a:fillRef idx="3">
              <a:schemeClr val="accent2"/>
            </a:fillRef>
            <a:effectRef idx="2">
              <a:schemeClr val="accent2"/>
            </a:effectRef>
            <a:fontRef idx="minor">
              <a:schemeClr val="lt1"/>
            </a:fontRef>
          </p:style>
          <p:txBody>
            <a:bodyPr anchor="ctr"/>
            <a:lstStyle/>
            <a:p>
              <a:pPr marL="0" marR="0" lvl="2" indent="0" algn="ctr" defTabSz="914400" rtl="0" eaLnBrk="0" fontAlgn="ctr" latinLnBrk="0" hangingPunct="0">
                <a:lnSpc>
                  <a:spcPct val="100000"/>
                </a:lnSpc>
                <a:spcBef>
                  <a:spcPts val="0"/>
                </a:spcBef>
                <a:spcAft>
                  <a:spcPts val="0"/>
                </a:spcAft>
                <a:buClr>
                  <a:srgbClr val="FF0000"/>
                </a:buClr>
                <a:buSzPct val="70000"/>
                <a:buFont typeface="Wingdings" panose="05000000000000000000" pitchFamily="2" charset="2"/>
                <a:buChar char="n"/>
                <a:tabLst>
                  <a:tab pos="136525" algn="l"/>
                </a:tabLst>
                <a:defRPr/>
              </a:pPr>
              <a:endParaRPr kumimoji="0" lang="zh-CN" altLang="en-US" sz="1400" b="0" i="0" u="none" strike="noStrike" kern="1200" cap="none" spc="0" normalizeH="0" baseline="0" noProof="0">
                <a:ln>
                  <a:noFill/>
                </a:ln>
                <a:solidFill>
                  <a:schemeClr val="tx1"/>
                </a:solidFill>
                <a:effectLst/>
                <a:uLnTx/>
                <a:uFillTx/>
                <a:latin typeface="微软雅黑" panose="020B0503020204020204" charset="-122"/>
                <a:ea typeface="微软雅黑" panose="020B0503020204020204" charset="-122"/>
                <a:cs typeface="+mn-cs"/>
              </a:endParaRPr>
            </a:p>
          </p:txBody>
        </p:sp>
        <p:sp>
          <p:nvSpPr>
            <p:cNvPr id="47169" name="TextBox 61"/>
            <p:cNvSpPr txBox="1"/>
            <p:nvPr/>
          </p:nvSpPr>
          <p:spPr>
            <a:xfrm>
              <a:off x="2126" y="1638"/>
              <a:ext cx="239" cy="192"/>
            </a:xfrm>
            <a:prstGeom prst="rect">
              <a:avLst/>
            </a:prstGeom>
            <a:noFill/>
            <a:ln w="9525">
              <a:noFill/>
            </a:ln>
          </p:spPr>
          <p:txBody>
            <a:bodyPr>
              <a:spAutoFit/>
            </a:bodyPr>
            <a:lstStyle/>
            <a:p>
              <a:pPr lvl="0" algn="ctr" eaLnBrk="0" hangingPunct="0"/>
              <a:r>
                <a:rPr lang="en-US" altLang="zh-CN" sz="1400" b="1">
                  <a:solidFill>
                    <a:srgbClr val="000000"/>
                  </a:solidFill>
                  <a:latin typeface="Times New Roman" panose="02020603050405020304" pitchFamily="18" charset="0"/>
                  <a:ea typeface="Times New Roman" panose="02020603050405020304" pitchFamily="18" charset="0"/>
                </a:rPr>
                <a:t>2</a:t>
              </a:r>
            </a:p>
          </p:txBody>
        </p:sp>
      </p:grpSp>
      <p:pic>
        <p:nvPicPr>
          <p:cNvPr id="47170" name="图片 47169" descr="w03"/>
          <p:cNvPicPr>
            <a:picLocks noChangeAspect="1"/>
          </p:cNvPicPr>
          <p:nvPr/>
        </p:nvPicPr>
        <p:blipFill>
          <a:blip r:embed="rId10"/>
          <a:stretch>
            <a:fillRect/>
          </a:stretch>
        </p:blipFill>
        <p:spPr>
          <a:xfrm>
            <a:off x="3330575" y="4991100"/>
            <a:ext cx="5257800" cy="323850"/>
          </a:xfrm>
          <a:prstGeom prst="rect">
            <a:avLst/>
          </a:prstGeom>
          <a:noFill/>
          <a:ln w="9525">
            <a:noFill/>
          </a:ln>
        </p:spPr>
      </p:pic>
      <p:sp>
        <p:nvSpPr>
          <p:cNvPr id="47171" name="TextBox 71"/>
          <p:cNvSpPr txBox="1"/>
          <p:nvPr/>
        </p:nvSpPr>
        <p:spPr>
          <a:xfrm>
            <a:off x="4321175" y="4552950"/>
            <a:ext cx="5486400" cy="336550"/>
          </a:xfrm>
          <a:prstGeom prst="rect">
            <a:avLst/>
          </a:prstGeom>
          <a:noFill/>
          <a:ln w="9525">
            <a:noFill/>
          </a:ln>
        </p:spPr>
        <p:txBody>
          <a:bodyPr>
            <a:spAutoFit/>
          </a:bodyPr>
          <a:lstStyle/>
          <a:p>
            <a:pPr lvl="0" eaLnBrk="0" hangingPunct="0"/>
            <a:r>
              <a:rPr lang="zh-CN" altLang="en-US" sz="1600" dirty="0">
                <a:solidFill>
                  <a:srgbClr val="000000"/>
                </a:solidFill>
                <a:latin typeface="宋体" panose="02010600030101010101" pitchFamily="2" charset="-122"/>
                <a:ea typeface="宋体" panose="02010600030101010101" pitchFamily="2" charset="-122"/>
              </a:rPr>
              <a:t>点击添加文本点击添加文本</a:t>
            </a:r>
            <a:r>
              <a:rPr lang="zh-CN" altLang="en-US" sz="1600" dirty="0">
                <a:solidFill>
                  <a:srgbClr val="000000"/>
                </a:solidFill>
                <a:latin typeface="Arial" panose="020B0604020202020204" pitchFamily="34" charset="0"/>
                <a:ea typeface="宋体" panose="02010600030101010101" pitchFamily="2" charset="-122"/>
              </a:rPr>
              <a:t>点击添加文本</a:t>
            </a:r>
          </a:p>
        </p:txBody>
      </p:sp>
      <p:grpSp>
        <p:nvGrpSpPr>
          <p:cNvPr id="47172" name="组合 47171"/>
          <p:cNvGrpSpPr/>
          <p:nvPr/>
        </p:nvGrpSpPr>
        <p:grpSpPr>
          <a:xfrm>
            <a:off x="3956050" y="3413125"/>
            <a:ext cx="950913" cy="950913"/>
            <a:chOff x="2266" y="914"/>
            <a:chExt cx="599" cy="599"/>
          </a:xfrm>
        </p:grpSpPr>
        <p:sp>
          <p:nvSpPr>
            <p:cNvPr id="70" name="圆角矩形 69"/>
            <p:cNvSpPr>
              <a:spLocks noChangeAspect="1"/>
            </p:cNvSpPr>
            <p:nvPr/>
          </p:nvSpPr>
          <p:spPr bwMode="auto">
            <a:xfrm>
              <a:off x="2431" y="1055"/>
              <a:ext cx="272" cy="272"/>
            </a:xfrm>
            <a:prstGeom prst="roundRect">
              <a:avLst/>
            </a:prstGeom>
            <a:gradFill>
              <a:gsLst>
                <a:gs pos="50000">
                  <a:schemeClr val="bg1">
                    <a:lumMod val="85000"/>
                  </a:schemeClr>
                </a:gs>
                <a:gs pos="100000">
                  <a:schemeClr val="bg1">
                    <a:lumMod val="65000"/>
                  </a:schemeClr>
                </a:gs>
              </a:gsLst>
              <a:lin ang="5400000" scaled="0"/>
            </a:gradFill>
            <a:ln w="38100">
              <a:gradFill>
                <a:gsLst>
                  <a:gs pos="50000">
                    <a:srgbClr val="6EFF01"/>
                  </a:gs>
                  <a:gs pos="100000">
                    <a:srgbClr val="0F5000"/>
                  </a:gs>
                </a:gsLst>
                <a:lin ang="5400000" scaled="0"/>
              </a:gradFill>
            </a:ln>
            <a:effectLst>
              <a:outerShdw blurRad="225425" dist="38100" dir="5220000" algn="ctr">
                <a:srgbClr val="000000">
                  <a:alpha val="33000"/>
                </a:srgbClr>
              </a:outerShdw>
            </a:effectLst>
            <a:scene3d>
              <a:camera prst="orthographicFront"/>
              <a:lightRig rig="flat" dir="t"/>
            </a:scene3d>
            <a:sp3d contourW="19050">
              <a:bevelT w="152400" h="127000" prst="convex"/>
              <a:bevelB w="0" h="0"/>
              <a:contourClr>
                <a:schemeClr val="bg1"/>
              </a:contourClr>
            </a:sp3d>
          </p:spPr>
          <p:style>
            <a:lnRef idx="1">
              <a:schemeClr val="accent2"/>
            </a:lnRef>
            <a:fillRef idx="3">
              <a:schemeClr val="accent2"/>
            </a:fillRef>
            <a:effectRef idx="2">
              <a:schemeClr val="accent2"/>
            </a:effectRef>
            <a:fontRef idx="minor">
              <a:schemeClr val="lt1"/>
            </a:fontRef>
          </p:style>
          <p:txBody>
            <a:bodyPr anchor="ctr"/>
            <a:lstStyle/>
            <a:p>
              <a:pPr marL="0" marR="0" lvl="2" indent="0" algn="ctr" defTabSz="914400" rtl="0" eaLnBrk="0" fontAlgn="ctr" latinLnBrk="0" hangingPunct="0">
                <a:lnSpc>
                  <a:spcPct val="100000"/>
                </a:lnSpc>
                <a:spcBef>
                  <a:spcPts val="0"/>
                </a:spcBef>
                <a:spcAft>
                  <a:spcPts val="0"/>
                </a:spcAft>
                <a:buClr>
                  <a:srgbClr val="FF0000"/>
                </a:buClr>
                <a:buSzPct val="70000"/>
                <a:buFont typeface="Wingdings" panose="05000000000000000000" pitchFamily="2" charset="2"/>
                <a:buChar char="n"/>
                <a:tabLst>
                  <a:tab pos="136525" algn="l"/>
                </a:tabLst>
                <a:defRPr/>
              </a:pPr>
              <a:endParaRPr kumimoji="0" lang="zh-CN" altLang="en-US" sz="1400" b="0" i="0" u="none" strike="noStrike" kern="1200" cap="none" spc="0" normalizeH="0" baseline="0" noProof="0">
                <a:ln>
                  <a:noFill/>
                </a:ln>
                <a:solidFill>
                  <a:schemeClr val="tx1"/>
                </a:solidFill>
                <a:effectLst/>
                <a:uLnTx/>
                <a:uFillTx/>
                <a:latin typeface="微软雅黑" panose="020B0503020204020204" charset="-122"/>
                <a:ea typeface="微软雅黑" panose="020B0503020204020204" charset="-122"/>
                <a:cs typeface="+mn-cs"/>
              </a:endParaRPr>
            </a:p>
          </p:txBody>
        </p:sp>
        <p:sp>
          <p:nvSpPr>
            <p:cNvPr id="47174" name="TextBox 61"/>
            <p:cNvSpPr txBox="1"/>
            <p:nvPr/>
          </p:nvSpPr>
          <p:spPr>
            <a:xfrm>
              <a:off x="2448" y="1104"/>
              <a:ext cx="239" cy="192"/>
            </a:xfrm>
            <a:prstGeom prst="rect">
              <a:avLst/>
            </a:prstGeom>
            <a:noFill/>
            <a:ln w="9525">
              <a:noFill/>
            </a:ln>
          </p:spPr>
          <p:txBody>
            <a:bodyPr>
              <a:spAutoFit/>
            </a:bodyPr>
            <a:lstStyle/>
            <a:p>
              <a:pPr lvl="0" algn="ctr" eaLnBrk="0" hangingPunct="0"/>
              <a:r>
                <a:rPr lang="en-US" altLang="zh-CN" sz="1400" b="1">
                  <a:solidFill>
                    <a:srgbClr val="000000"/>
                  </a:solidFill>
                  <a:latin typeface="Times New Roman" panose="02020603050405020304" pitchFamily="18" charset="0"/>
                  <a:ea typeface="Times New Roman" panose="02020603050405020304" pitchFamily="18" charset="0"/>
                </a:rPr>
                <a:t>1</a:t>
              </a:r>
            </a:p>
          </p:txBody>
        </p:sp>
      </p:grpSp>
      <p:pic>
        <p:nvPicPr>
          <p:cNvPr id="47175" name="图片 47174" descr="w01"/>
          <p:cNvPicPr>
            <a:picLocks noChangeAspect="1"/>
          </p:cNvPicPr>
          <p:nvPr/>
        </p:nvPicPr>
        <p:blipFill>
          <a:blip r:embed="rId11"/>
          <a:stretch>
            <a:fillRect/>
          </a:stretch>
        </p:blipFill>
        <p:spPr>
          <a:xfrm>
            <a:off x="3940175" y="4162425"/>
            <a:ext cx="4648200" cy="323850"/>
          </a:xfrm>
          <a:prstGeom prst="rect">
            <a:avLst/>
          </a:prstGeom>
          <a:noFill/>
          <a:ln w="9525">
            <a:noFill/>
          </a:ln>
        </p:spPr>
      </p:pic>
      <p:sp>
        <p:nvSpPr>
          <p:cNvPr id="47176" name="TextBox 71"/>
          <p:cNvSpPr txBox="1"/>
          <p:nvPr/>
        </p:nvSpPr>
        <p:spPr>
          <a:xfrm>
            <a:off x="4702175" y="3714750"/>
            <a:ext cx="5486400" cy="336550"/>
          </a:xfrm>
          <a:prstGeom prst="rect">
            <a:avLst/>
          </a:prstGeom>
          <a:noFill/>
          <a:ln w="9525">
            <a:noFill/>
          </a:ln>
        </p:spPr>
        <p:txBody>
          <a:bodyPr>
            <a:spAutoFit/>
          </a:bodyPr>
          <a:lstStyle/>
          <a:p>
            <a:pPr lvl="0" eaLnBrk="0" hangingPunct="0"/>
            <a:r>
              <a:rPr lang="zh-CN" altLang="en-US" sz="1600" dirty="0">
                <a:solidFill>
                  <a:srgbClr val="000000"/>
                </a:solidFill>
                <a:latin typeface="宋体" panose="02010600030101010101" pitchFamily="2" charset="-122"/>
                <a:ea typeface="宋体" panose="02010600030101010101" pitchFamily="2" charset="-122"/>
              </a:rPr>
              <a:t>点击添加文本点击添加文本</a:t>
            </a:r>
            <a:r>
              <a:rPr lang="zh-CN" altLang="en-US" sz="1600" dirty="0">
                <a:solidFill>
                  <a:srgbClr val="000000"/>
                </a:solidFill>
                <a:latin typeface="Arial" panose="020B0604020202020204" pitchFamily="34" charset="0"/>
                <a:ea typeface="宋体" panose="02010600030101010101" pitchFamily="2" charset="-122"/>
              </a:rPr>
              <a:t>点击添加文本</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7108"/>
                                        </p:tgtEl>
                                        <p:attrNameLst>
                                          <p:attrName>style.visibility</p:attrName>
                                        </p:attrNameLst>
                                      </p:cBhvr>
                                      <p:to>
                                        <p:strVal val="visible"/>
                                      </p:to>
                                    </p:set>
                                    <p:animEffect transition="in" filter="fade">
                                      <p:cBhvr>
                                        <p:cTn id="7" dur="1000"/>
                                        <p:tgtEl>
                                          <p:spTgt spid="47108"/>
                                        </p:tgtEl>
                                      </p:cBhvr>
                                    </p:animEffect>
                                    <p:anim calcmode="lin" valueType="num">
                                      <p:cBhvr>
                                        <p:cTn id="8" dur="1000" fill="hold"/>
                                        <p:tgtEl>
                                          <p:spTgt spid="47108"/>
                                        </p:tgtEl>
                                        <p:attrNameLst>
                                          <p:attrName>ppt_x</p:attrName>
                                        </p:attrNameLst>
                                      </p:cBhvr>
                                      <p:tavLst>
                                        <p:tav tm="0">
                                          <p:val>
                                            <p:strVal val="#ppt_x"/>
                                          </p:val>
                                        </p:tav>
                                        <p:tav tm="100000">
                                          <p:val>
                                            <p:strVal val="#ppt_x"/>
                                          </p:val>
                                        </p:tav>
                                      </p:tavLst>
                                    </p:anim>
                                    <p:anim calcmode="lin" valueType="num">
                                      <p:cBhvr>
                                        <p:cTn id="9" dur="1000" fill="hold"/>
                                        <p:tgtEl>
                                          <p:spTgt spid="4710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5" presetClass="entr" presetSubtype="0" fill="hold" nodeType="afterEffect">
                                  <p:stCondLst>
                                    <p:cond delay="0"/>
                                  </p:stCondLst>
                                  <p:childTnLst>
                                    <p:set>
                                      <p:cBhvr>
                                        <p:cTn id="12" dur="1" fill="hold">
                                          <p:stCondLst>
                                            <p:cond delay="0"/>
                                          </p:stCondLst>
                                        </p:cTn>
                                        <p:tgtEl>
                                          <p:spTgt spid="47110"/>
                                        </p:tgtEl>
                                        <p:attrNameLst>
                                          <p:attrName>style.visibility</p:attrName>
                                        </p:attrNameLst>
                                      </p:cBhvr>
                                      <p:to>
                                        <p:strVal val="visible"/>
                                      </p:to>
                                    </p:set>
                                    <p:anim calcmode="lin" valueType="num">
                                      <p:cBhvr>
                                        <p:cTn id="13" dur="1000" fill="hold"/>
                                        <p:tgtEl>
                                          <p:spTgt spid="47110"/>
                                        </p:tgtEl>
                                        <p:attrNameLst>
                                          <p:attrName>ppt_w</p:attrName>
                                        </p:attrNameLst>
                                      </p:cBhvr>
                                      <p:tavLst>
                                        <p:tav tm="0">
                                          <p:val>
                                            <p:fltVal val="0"/>
                                          </p:val>
                                        </p:tav>
                                        <p:tav tm="100000">
                                          <p:val>
                                            <p:strVal val="#ppt_w"/>
                                          </p:val>
                                        </p:tav>
                                      </p:tavLst>
                                    </p:anim>
                                    <p:anim calcmode="lin" valueType="num">
                                      <p:cBhvr>
                                        <p:cTn id="14" dur="1000" fill="hold"/>
                                        <p:tgtEl>
                                          <p:spTgt spid="47110"/>
                                        </p:tgtEl>
                                        <p:attrNameLst>
                                          <p:attrName>ppt_h</p:attrName>
                                        </p:attrNameLst>
                                      </p:cBhvr>
                                      <p:tavLst>
                                        <p:tav tm="0">
                                          <p:val>
                                            <p:fltVal val="0"/>
                                          </p:val>
                                        </p:tav>
                                        <p:tav tm="100000">
                                          <p:val>
                                            <p:strVal val="#ppt_h"/>
                                          </p:val>
                                        </p:tav>
                                      </p:tavLst>
                                    </p:anim>
                                    <p:anim calcmode="lin" valueType="num">
                                      <p:cBhvr>
                                        <p:cTn id="15" dur="1000" fill="hold"/>
                                        <p:tgtEl>
                                          <p:spTgt spid="47110"/>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47110"/>
                                        </p:tgtEl>
                                        <p:attrNameLst>
                                          <p:attrName>ppt_y</p:attrName>
                                        </p:attrNameLst>
                                      </p:cBhvr>
                                      <p:tavLst>
                                        <p:tav tm="0" fmla="#ppt_y+(sin(-2*pi*(1-$))*-#ppt_x+cos(-2*pi*(1-$))*(1-#ppt_y))*(1-$)">
                                          <p:val>
                                            <p:fltVal val="0"/>
                                          </p:val>
                                        </p:tav>
                                        <p:tav tm="100000">
                                          <p:val>
                                            <p:fltVal val="1"/>
                                          </p:val>
                                        </p:tav>
                                      </p:tavLst>
                                    </p:anim>
                                  </p:childTnLst>
                                </p:cTn>
                              </p:par>
                            </p:childTnLst>
                          </p:cTn>
                        </p:par>
                        <p:par>
                          <p:cTn id="17" fill="hold">
                            <p:stCondLst>
                              <p:cond delay="2000"/>
                            </p:stCondLst>
                            <p:childTnLst>
                              <p:par>
                                <p:cTn id="18" presetID="16" presetClass="entr" presetSubtype="37" fill="hold" nodeType="afterEffect">
                                  <p:stCondLst>
                                    <p:cond delay="0"/>
                                  </p:stCondLst>
                                  <p:childTnLst>
                                    <p:set>
                                      <p:cBhvr>
                                        <p:cTn id="19" dur="1" fill="hold">
                                          <p:stCondLst>
                                            <p:cond delay="0"/>
                                          </p:stCondLst>
                                        </p:cTn>
                                        <p:tgtEl>
                                          <p:spTgt spid="47111"/>
                                        </p:tgtEl>
                                        <p:attrNameLst>
                                          <p:attrName>style.visibility</p:attrName>
                                        </p:attrNameLst>
                                      </p:cBhvr>
                                      <p:to>
                                        <p:strVal val="visible"/>
                                      </p:to>
                                    </p:set>
                                    <p:animEffect transition="in" filter="barn(outVertical)">
                                      <p:cBhvr>
                                        <p:cTn id="20" dur="500"/>
                                        <p:tgtEl>
                                          <p:spTgt spid="47111"/>
                                        </p:tgtEl>
                                      </p:cBhvr>
                                    </p:animEffect>
                                  </p:childTnLst>
                                </p:cTn>
                              </p:par>
                            </p:childTnLst>
                          </p:cTn>
                        </p:par>
                      </p:childTnLst>
                    </p:cTn>
                  </p:par>
                  <p:par>
                    <p:cTn id="21" fill="hold">
                      <p:stCondLst>
                        <p:cond delay="indefinite"/>
                      </p:stCondLst>
                      <p:childTnLst>
                        <p:par>
                          <p:cTn id="22" fill="hold">
                            <p:stCondLst>
                              <p:cond delay="0"/>
                            </p:stCondLst>
                            <p:childTnLst>
                              <p:par>
                                <p:cTn id="23" presetID="47" presetClass="entr" presetSubtype="0" fill="hold" nodeType="clickEffect">
                                  <p:stCondLst>
                                    <p:cond delay="0"/>
                                  </p:stCondLst>
                                  <p:childTnLst>
                                    <p:set>
                                      <p:cBhvr>
                                        <p:cTn id="24" dur="1" fill="hold">
                                          <p:stCondLst>
                                            <p:cond delay="0"/>
                                          </p:stCondLst>
                                        </p:cTn>
                                        <p:tgtEl>
                                          <p:spTgt spid="47109"/>
                                        </p:tgtEl>
                                        <p:attrNameLst>
                                          <p:attrName>style.visibility</p:attrName>
                                        </p:attrNameLst>
                                      </p:cBhvr>
                                      <p:to>
                                        <p:strVal val="visible"/>
                                      </p:to>
                                    </p:set>
                                    <p:animEffect transition="in" filter="fade">
                                      <p:cBhvr>
                                        <p:cTn id="25" dur="1000"/>
                                        <p:tgtEl>
                                          <p:spTgt spid="47109"/>
                                        </p:tgtEl>
                                      </p:cBhvr>
                                    </p:animEffect>
                                    <p:anim calcmode="lin" valueType="num">
                                      <p:cBhvr>
                                        <p:cTn id="26" dur="1000" fill="hold"/>
                                        <p:tgtEl>
                                          <p:spTgt spid="47109"/>
                                        </p:tgtEl>
                                        <p:attrNameLst>
                                          <p:attrName>ppt_x</p:attrName>
                                        </p:attrNameLst>
                                      </p:cBhvr>
                                      <p:tavLst>
                                        <p:tav tm="0">
                                          <p:val>
                                            <p:strVal val="#ppt_x"/>
                                          </p:val>
                                        </p:tav>
                                        <p:tav tm="100000">
                                          <p:val>
                                            <p:strVal val="#ppt_x"/>
                                          </p:val>
                                        </p:tav>
                                      </p:tavLst>
                                    </p:anim>
                                    <p:anim calcmode="lin" valueType="num">
                                      <p:cBhvr>
                                        <p:cTn id="27" dur="1000" fill="hold"/>
                                        <p:tgtEl>
                                          <p:spTgt spid="47109"/>
                                        </p:tgtEl>
                                        <p:attrNameLst>
                                          <p:attrName>ppt_y</p:attrName>
                                        </p:attrNameLst>
                                      </p:cBhvr>
                                      <p:tavLst>
                                        <p:tav tm="0">
                                          <p:val>
                                            <p:strVal val="#ppt_y-.1"/>
                                          </p:val>
                                        </p:tav>
                                        <p:tav tm="100000">
                                          <p:val>
                                            <p:strVal val="#ppt_y"/>
                                          </p:val>
                                        </p:tav>
                                      </p:tavLst>
                                    </p:anim>
                                  </p:childTnLst>
                                </p:cTn>
                              </p:par>
                            </p:childTnLst>
                          </p:cTn>
                        </p:par>
                        <p:par>
                          <p:cTn id="28" fill="hold">
                            <p:stCondLst>
                              <p:cond delay="1000"/>
                            </p:stCondLst>
                            <p:childTnLst>
                              <p:par>
                                <p:cTn id="29" presetID="22" presetClass="entr" presetSubtype="8" fill="hold" nodeType="afterEffect">
                                  <p:stCondLst>
                                    <p:cond delay="0"/>
                                  </p:stCondLst>
                                  <p:childTnLst>
                                    <p:set>
                                      <p:cBhvr>
                                        <p:cTn id="30" dur="1" fill="hold">
                                          <p:stCondLst>
                                            <p:cond delay="0"/>
                                          </p:stCondLst>
                                        </p:cTn>
                                        <p:tgtEl>
                                          <p:spTgt spid="47172"/>
                                        </p:tgtEl>
                                        <p:attrNameLst>
                                          <p:attrName>style.visibility</p:attrName>
                                        </p:attrNameLst>
                                      </p:cBhvr>
                                      <p:to>
                                        <p:strVal val="visible"/>
                                      </p:to>
                                    </p:set>
                                    <p:animEffect transition="in" filter="wipe(left)">
                                      <p:cBhvr>
                                        <p:cTn id="31" dur="500"/>
                                        <p:tgtEl>
                                          <p:spTgt spid="47172"/>
                                        </p:tgtEl>
                                      </p:cBhvr>
                                    </p:animEffect>
                                  </p:childTnLst>
                                </p:cTn>
                              </p:par>
                            </p:childTnLst>
                          </p:cTn>
                        </p:par>
                        <p:par>
                          <p:cTn id="32" fill="hold">
                            <p:stCondLst>
                              <p:cond delay="1500"/>
                            </p:stCondLst>
                            <p:childTnLst>
                              <p:par>
                                <p:cTn id="33" presetID="22" presetClass="entr" presetSubtype="8" fill="hold" nodeType="afterEffect">
                                  <p:stCondLst>
                                    <p:cond delay="0"/>
                                  </p:stCondLst>
                                  <p:childTnLst>
                                    <p:set>
                                      <p:cBhvr>
                                        <p:cTn id="34" dur="1" fill="hold">
                                          <p:stCondLst>
                                            <p:cond delay="0"/>
                                          </p:stCondLst>
                                        </p:cTn>
                                        <p:tgtEl>
                                          <p:spTgt spid="47175"/>
                                        </p:tgtEl>
                                        <p:attrNameLst>
                                          <p:attrName>style.visibility</p:attrName>
                                        </p:attrNameLst>
                                      </p:cBhvr>
                                      <p:to>
                                        <p:strVal val="visible"/>
                                      </p:to>
                                    </p:set>
                                    <p:animEffect transition="in" filter="wipe(left)">
                                      <p:cBhvr>
                                        <p:cTn id="35" dur="500"/>
                                        <p:tgtEl>
                                          <p:spTgt spid="47175"/>
                                        </p:tgtEl>
                                      </p:cBhvr>
                                    </p:animEffect>
                                  </p:childTnLst>
                                </p:cTn>
                              </p:par>
                            </p:childTnLst>
                          </p:cTn>
                        </p:par>
                        <p:par>
                          <p:cTn id="36" fill="hold">
                            <p:stCondLst>
                              <p:cond delay="2000"/>
                            </p:stCondLst>
                            <p:childTnLst>
                              <p:par>
                                <p:cTn id="37" presetID="27" presetClass="entr" presetSubtype="0" fill="hold" grpId="0" nodeType="afterEffect">
                                  <p:stCondLst>
                                    <p:cond delay="0"/>
                                  </p:stCondLst>
                                  <p:iterate type="lt">
                                    <p:tmPct val="50000"/>
                                  </p:iterate>
                                  <p:childTnLst>
                                    <p:set>
                                      <p:cBhvr>
                                        <p:cTn id="38" dur="1" fill="hold">
                                          <p:stCondLst>
                                            <p:cond delay="0"/>
                                          </p:stCondLst>
                                        </p:cTn>
                                        <p:tgtEl>
                                          <p:spTgt spid="47176"/>
                                        </p:tgtEl>
                                        <p:attrNameLst>
                                          <p:attrName>style.visibility</p:attrName>
                                        </p:attrNameLst>
                                      </p:cBhvr>
                                      <p:to>
                                        <p:strVal val="visible"/>
                                      </p:to>
                                    </p:set>
                                    <p:anim calcmode="discrete" valueType="clr">
                                      <p:cBhvr override="childStyle">
                                        <p:cTn id="39" dur="80"/>
                                        <p:tgtEl>
                                          <p:spTgt spid="47176"/>
                                        </p:tgtEl>
                                        <p:attrNameLst>
                                          <p:attrName>style.color</p:attrName>
                                        </p:attrNameLst>
                                      </p:cBhvr>
                                      <p:tavLst>
                                        <p:tav tm="0">
                                          <p:val>
                                            <p:clrVal>
                                              <a:schemeClr val="accent2"/>
                                            </p:clrVal>
                                          </p:val>
                                        </p:tav>
                                        <p:tav tm="50000">
                                          <p:val>
                                            <p:clrVal>
                                              <a:schemeClr val="hlink"/>
                                            </p:clrVal>
                                          </p:val>
                                        </p:tav>
                                      </p:tavLst>
                                    </p:anim>
                                    <p:anim calcmode="discrete" valueType="clr">
                                      <p:cBhvr>
                                        <p:cTn id="40" dur="80"/>
                                        <p:tgtEl>
                                          <p:spTgt spid="47176"/>
                                        </p:tgtEl>
                                        <p:attrNameLst>
                                          <p:attrName>fillcolor</p:attrName>
                                        </p:attrNameLst>
                                      </p:cBhvr>
                                      <p:tavLst>
                                        <p:tav tm="0">
                                          <p:val>
                                            <p:clrVal>
                                              <a:schemeClr val="accent2"/>
                                            </p:clrVal>
                                          </p:val>
                                        </p:tav>
                                        <p:tav tm="50000">
                                          <p:val>
                                            <p:clrVal>
                                              <a:schemeClr val="hlink"/>
                                            </p:clrVal>
                                          </p:val>
                                        </p:tav>
                                      </p:tavLst>
                                    </p:anim>
                                    <p:set>
                                      <p:cBhvr>
                                        <p:cTn id="41" dur="80"/>
                                        <p:tgtEl>
                                          <p:spTgt spid="47176"/>
                                        </p:tgtEl>
                                        <p:attrNameLst>
                                          <p:attrName>fill.type</p:attrName>
                                        </p:attrNameLst>
                                      </p:cBhvr>
                                      <p:to>
                                        <p:strVal val="solid"/>
                                      </p:to>
                                    </p:set>
                                  </p:childTnLst>
                                </p:cTn>
                              </p:par>
                            </p:childTnLst>
                          </p:cTn>
                        </p:par>
                        <p:par>
                          <p:cTn id="42" fill="hold">
                            <p:stCondLst>
                              <p:cond delay="2759"/>
                            </p:stCondLst>
                            <p:childTnLst>
                              <p:par>
                                <p:cTn id="43" presetID="22" presetClass="entr" presetSubtype="8" fill="hold" nodeType="afterEffect">
                                  <p:stCondLst>
                                    <p:cond delay="0"/>
                                  </p:stCondLst>
                                  <p:childTnLst>
                                    <p:set>
                                      <p:cBhvr>
                                        <p:cTn id="44" dur="1" fill="hold">
                                          <p:stCondLst>
                                            <p:cond delay="0"/>
                                          </p:stCondLst>
                                        </p:cTn>
                                        <p:tgtEl>
                                          <p:spTgt spid="47167"/>
                                        </p:tgtEl>
                                        <p:attrNameLst>
                                          <p:attrName>style.visibility</p:attrName>
                                        </p:attrNameLst>
                                      </p:cBhvr>
                                      <p:to>
                                        <p:strVal val="visible"/>
                                      </p:to>
                                    </p:set>
                                    <p:animEffect transition="in" filter="wipe(left)">
                                      <p:cBhvr>
                                        <p:cTn id="45" dur="500"/>
                                        <p:tgtEl>
                                          <p:spTgt spid="47167"/>
                                        </p:tgtEl>
                                      </p:cBhvr>
                                    </p:animEffect>
                                  </p:childTnLst>
                                </p:cTn>
                              </p:par>
                            </p:childTnLst>
                          </p:cTn>
                        </p:par>
                        <p:par>
                          <p:cTn id="46" fill="hold">
                            <p:stCondLst>
                              <p:cond delay="3259"/>
                            </p:stCondLst>
                            <p:childTnLst>
                              <p:par>
                                <p:cTn id="47" presetID="22" presetClass="entr" presetSubtype="8" fill="hold" nodeType="afterEffect">
                                  <p:stCondLst>
                                    <p:cond delay="0"/>
                                  </p:stCondLst>
                                  <p:childTnLst>
                                    <p:set>
                                      <p:cBhvr>
                                        <p:cTn id="48" dur="1" fill="hold">
                                          <p:stCondLst>
                                            <p:cond delay="0"/>
                                          </p:stCondLst>
                                        </p:cTn>
                                        <p:tgtEl>
                                          <p:spTgt spid="47170"/>
                                        </p:tgtEl>
                                        <p:attrNameLst>
                                          <p:attrName>style.visibility</p:attrName>
                                        </p:attrNameLst>
                                      </p:cBhvr>
                                      <p:to>
                                        <p:strVal val="visible"/>
                                      </p:to>
                                    </p:set>
                                    <p:animEffect transition="in" filter="wipe(left)">
                                      <p:cBhvr>
                                        <p:cTn id="49" dur="500"/>
                                        <p:tgtEl>
                                          <p:spTgt spid="47170"/>
                                        </p:tgtEl>
                                      </p:cBhvr>
                                    </p:animEffect>
                                  </p:childTnLst>
                                </p:cTn>
                              </p:par>
                            </p:childTnLst>
                          </p:cTn>
                        </p:par>
                        <p:par>
                          <p:cTn id="50" fill="hold">
                            <p:stCondLst>
                              <p:cond delay="3759"/>
                            </p:stCondLst>
                            <p:childTnLst>
                              <p:par>
                                <p:cTn id="51" presetID="27" presetClass="entr" presetSubtype="0" fill="hold" grpId="0" nodeType="afterEffect">
                                  <p:stCondLst>
                                    <p:cond delay="0"/>
                                  </p:stCondLst>
                                  <p:iterate type="lt">
                                    <p:tmPct val="50000"/>
                                  </p:iterate>
                                  <p:childTnLst>
                                    <p:set>
                                      <p:cBhvr>
                                        <p:cTn id="52" dur="1" fill="hold">
                                          <p:stCondLst>
                                            <p:cond delay="0"/>
                                          </p:stCondLst>
                                        </p:cTn>
                                        <p:tgtEl>
                                          <p:spTgt spid="47171"/>
                                        </p:tgtEl>
                                        <p:attrNameLst>
                                          <p:attrName>style.visibility</p:attrName>
                                        </p:attrNameLst>
                                      </p:cBhvr>
                                      <p:to>
                                        <p:strVal val="visible"/>
                                      </p:to>
                                    </p:set>
                                    <p:anim calcmode="discrete" valueType="clr">
                                      <p:cBhvr override="childStyle">
                                        <p:cTn id="53" dur="80"/>
                                        <p:tgtEl>
                                          <p:spTgt spid="47171"/>
                                        </p:tgtEl>
                                        <p:attrNameLst>
                                          <p:attrName>style.color</p:attrName>
                                        </p:attrNameLst>
                                      </p:cBhvr>
                                      <p:tavLst>
                                        <p:tav tm="0">
                                          <p:val>
                                            <p:clrVal>
                                              <a:schemeClr val="accent2"/>
                                            </p:clrVal>
                                          </p:val>
                                        </p:tav>
                                        <p:tav tm="50000">
                                          <p:val>
                                            <p:clrVal>
                                              <a:schemeClr val="hlink"/>
                                            </p:clrVal>
                                          </p:val>
                                        </p:tav>
                                      </p:tavLst>
                                    </p:anim>
                                    <p:anim calcmode="discrete" valueType="clr">
                                      <p:cBhvr>
                                        <p:cTn id="54" dur="80"/>
                                        <p:tgtEl>
                                          <p:spTgt spid="47171"/>
                                        </p:tgtEl>
                                        <p:attrNameLst>
                                          <p:attrName>fillcolor</p:attrName>
                                        </p:attrNameLst>
                                      </p:cBhvr>
                                      <p:tavLst>
                                        <p:tav tm="0">
                                          <p:val>
                                            <p:clrVal>
                                              <a:schemeClr val="accent2"/>
                                            </p:clrVal>
                                          </p:val>
                                        </p:tav>
                                        <p:tav tm="50000">
                                          <p:val>
                                            <p:clrVal>
                                              <a:schemeClr val="hlink"/>
                                            </p:clrVal>
                                          </p:val>
                                        </p:tav>
                                      </p:tavLst>
                                    </p:anim>
                                    <p:set>
                                      <p:cBhvr>
                                        <p:cTn id="55" dur="80"/>
                                        <p:tgtEl>
                                          <p:spTgt spid="47171"/>
                                        </p:tgtEl>
                                        <p:attrNameLst>
                                          <p:attrName>fill.type</p:attrName>
                                        </p:attrNameLst>
                                      </p:cBhvr>
                                      <p:to>
                                        <p:strVal val="solid"/>
                                      </p:to>
                                    </p:set>
                                  </p:childTnLst>
                                </p:cTn>
                              </p:par>
                            </p:childTnLst>
                          </p:cTn>
                        </p:par>
                        <p:par>
                          <p:cTn id="56" fill="hold">
                            <p:stCondLst>
                              <p:cond delay="4519"/>
                            </p:stCondLst>
                            <p:childTnLst>
                              <p:par>
                                <p:cTn id="57" presetID="22" presetClass="entr" presetSubtype="8" fill="hold" nodeType="afterEffect">
                                  <p:stCondLst>
                                    <p:cond delay="0"/>
                                  </p:stCondLst>
                                  <p:childTnLst>
                                    <p:set>
                                      <p:cBhvr>
                                        <p:cTn id="58" dur="1" fill="hold">
                                          <p:stCondLst>
                                            <p:cond delay="0"/>
                                          </p:stCondLst>
                                        </p:cTn>
                                        <p:tgtEl>
                                          <p:spTgt spid="47162"/>
                                        </p:tgtEl>
                                        <p:attrNameLst>
                                          <p:attrName>style.visibility</p:attrName>
                                        </p:attrNameLst>
                                      </p:cBhvr>
                                      <p:to>
                                        <p:strVal val="visible"/>
                                      </p:to>
                                    </p:set>
                                    <p:animEffect transition="in" filter="wipe(left)">
                                      <p:cBhvr>
                                        <p:cTn id="59" dur="500"/>
                                        <p:tgtEl>
                                          <p:spTgt spid="47162"/>
                                        </p:tgtEl>
                                      </p:cBhvr>
                                    </p:animEffect>
                                  </p:childTnLst>
                                </p:cTn>
                              </p:par>
                            </p:childTnLst>
                          </p:cTn>
                        </p:par>
                        <p:par>
                          <p:cTn id="60" fill="hold">
                            <p:stCondLst>
                              <p:cond delay="5019"/>
                            </p:stCondLst>
                            <p:childTnLst>
                              <p:par>
                                <p:cTn id="61" presetID="22" presetClass="entr" presetSubtype="8" fill="hold" nodeType="afterEffect">
                                  <p:stCondLst>
                                    <p:cond delay="0"/>
                                  </p:stCondLst>
                                  <p:childTnLst>
                                    <p:set>
                                      <p:cBhvr>
                                        <p:cTn id="62" dur="1" fill="hold">
                                          <p:stCondLst>
                                            <p:cond delay="0"/>
                                          </p:stCondLst>
                                        </p:cTn>
                                        <p:tgtEl>
                                          <p:spTgt spid="47165"/>
                                        </p:tgtEl>
                                        <p:attrNameLst>
                                          <p:attrName>style.visibility</p:attrName>
                                        </p:attrNameLst>
                                      </p:cBhvr>
                                      <p:to>
                                        <p:strVal val="visible"/>
                                      </p:to>
                                    </p:set>
                                    <p:animEffect transition="in" filter="wipe(left)">
                                      <p:cBhvr>
                                        <p:cTn id="63" dur="500"/>
                                        <p:tgtEl>
                                          <p:spTgt spid="47165"/>
                                        </p:tgtEl>
                                      </p:cBhvr>
                                    </p:animEffect>
                                  </p:childTnLst>
                                </p:cTn>
                              </p:par>
                            </p:childTnLst>
                          </p:cTn>
                        </p:par>
                        <p:par>
                          <p:cTn id="64" fill="hold">
                            <p:stCondLst>
                              <p:cond delay="5519"/>
                            </p:stCondLst>
                            <p:childTnLst>
                              <p:par>
                                <p:cTn id="65" presetID="27" presetClass="entr" presetSubtype="0" fill="hold" grpId="0" nodeType="afterEffect">
                                  <p:stCondLst>
                                    <p:cond delay="0"/>
                                  </p:stCondLst>
                                  <p:iterate type="lt">
                                    <p:tmPct val="50000"/>
                                  </p:iterate>
                                  <p:childTnLst>
                                    <p:set>
                                      <p:cBhvr>
                                        <p:cTn id="66" dur="1" fill="hold">
                                          <p:stCondLst>
                                            <p:cond delay="0"/>
                                          </p:stCondLst>
                                        </p:cTn>
                                        <p:tgtEl>
                                          <p:spTgt spid="47166"/>
                                        </p:tgtEl>
                                        <p:attrNameLst>
                                          <p:attrName>style.visibility</p:attrName>
                                        </p:attrNameLst>
                                      </p:cBhvr>
                                      <p:to>
                                        <p:strVal val="visible"/>
                                      </p:to>
                                    </p:set>
                                    <p:anim calcmode="discrete" valueType="clr">
                                      <p:cBhvr override="childStyle">
                                        <p:cTn id="67" dur="80"/>
                                        <p:tgtEl>
                                          <p:spTgt spid="47166"/>
                                        </p:tgtEl>
                                        <p:attrNameLst>
                                          <p:attrName>style.color</p:attrName>
                                        </p:attrNameLst>
                                      </p:cBhvr>
                                      <p:tavLst>
                                        <p:tav tm="0">
                                          <p:val>
                                            <p:clrVal>
                                              <a:schemeClr val="accent2"/>
                                            </p:clrVal>
                                          </p:val>
                                        </p:tav>
                                        <p:tav tm="50000">
                                          <p:val>
                                            <p:clrVal>
                                              <a:schemeClr val="hlink"/>
                                            </p:clrVal>
                                          </p:val>
                                        </p:tav>
                                      </p:tavLst>
                                    </p:anim>
                                    <p:anim calcmode="discrete" valueType="clr">
                                      <p:cBhvr>
                                        <p:cTn id="68" dur="80"/>
                                        <p:tgtEl>
                                          <p:spTgt spid="47166"/>
                                        </p:tgtEl>
                                        <p:attrNameLst>
                                          <p:attrName>fillcolor</p:attrName>
                                        </p:attrNameLst>
                                      </p:cBhvr>
                                      <p:tavLst>
                                        <p:tav tm="0">
                                          <p:val>
                                            <p:clrVal>
                                              <a:schemeClr val="accent2"/>
                                            </p:clrVal>
                                          </p:val>
                                        </p:tav>
                                        <p:tav tm="50000">
                                          <p:val>
                                            <p:clrVal>
                                              <a:schemeClr val="hlink"/>
                                            </p:clrVal>
                                          </p:val>
                                        </p:tav>
                                      </p:tavLst>
                                    </p:anim>
                                    <p:set>
                                      <p:cBhvr>
                                        <p:cTn id="69" dur="80"/>
                                        <p:tgtEl>
                                          <p:spTgt spid="47166"/>
                                        </p:tgtEl>
                                        <p:attrNameLst>
                                          <p:attrName>fill.type</p:attrName>
                                        </p:attrNameLst>
                                      </p:cBhvr>
                                      <p:to>
                                        <p:strVal val="solid"/>
                                      </p:to>
                                    </p:set>
                                  </p:childTnLst>
                                </p:cTn>
                              </p:par>
                            </p:childTnLst>
                          </p:cTn>
                        </p:par>
                        <p:par>
                          <p:cTn id="70" fill="hold">
                            <p:stCondLst>
                              <p:cond delay="6279"/>
                            </p:stCondLst>
                            <p:childTnLst>
                              <p:par>
                                <p:cTn id="71" presetID="22" presetClass="entr" presetSubtype="8" fill="hold" nodeType="afterEffect">
                                  <p:stCondLst>
                                    <p:cond delay="0"/>
                                  </p:stCondLst>
                                  <p:childTnLst>
                                    <p:set>
                                      <p:cBhvr>
                                        <p:cTn id="72" dur="1" fill="hold">
                                          <p:stCondLst>
                                            <p:cond delay="0"/>
                                          </p:stCondLst>
                                        </p:cTn>
                                        <p:tgtEl>
                                          <p:spTgt spid="47157"/>
                                        </p:tgtEl>
                                        <p:attrNameLst>
                                          <p:attrName>style.visibility</p:attrName>
                                        </p:attrNameLst>
                                      </p:cBhvr>
                                      <p:to>
                                        <p:strVal val="visible"/>
                                      </p:to>
                                    </p:set>
                                    <p:animEffect transition="in" filter="wipe(left)">
                                      <p:cBhvr>
                                        <p:cTn id="73" dur="500"/>
                                        <p:tgtEl>
                                          <p:spTgt spid="47157"/>
                                        </p:tgtEl>
                                      </p:cBhvr>
                                    </p:animEffect>
                                  </p:childTnLst>
                                </p:cTn>
                              </p:par>
                            </p:childTnLst>
                          </p:cTn>
                        </p:par>
                        <p:par>
                          <p:cTn id="74" fill="hold">
                            <p:stCondLst>
                              <p:cond delay="6779"/>
                            </p:stCondLst>
                            <p:childTnLst>
                              <p:par>
                                <p:cTn id="75" presetID="22" presetClass="entr" presetSubtype="8" fill="hold" nodeType="afterEffect">
                                  <p:stCondLst>
                                    <p:cond delay="0"/>
                                  </p:stCondLst>
                                  <p:childTnLst>
                                    <p:set>
                                      <p:cBhvr>
                                        <p:cTn id="76" dur="1" fill="hold">
                                          <p:stCondLst>
                                            <p:cond delay="0"/>
                                          </p:stCondLst>
                                        </p:cTn>
                                        <p:tgtEl>
                                          <p:spTgt spid="47160"/>
                                        </p:tgtEl>
                                        <p:attrNameLst>
                                          <p:attrName>style.visibility</p:attrName>
                                        </p:attrNameLst>
                                      </p:cBhvr>
                                      <p:to>
                                        <p:strVal val="visible"/>
                                      </p:to>
                                    </p:set>
                                    <p:animEffect transition="in" filter="wipe(left)">
                                      <p:cBhvr>
                                        <p:cTn id="77" dur="500"/>
                                        <p:tgtEl>
                                          <p:spTgt spid="47160"/>
                                        </p:tgtEl>
                                      </p:cBhvr>
                                    </p:animEffect>
                                  </p:childTnLst>
                                </p:cTn>
                              </p:par>
                            </p:childTnLst>
                          </p:cTn>
                        </p:par>
                        <p:par>
                          <p:cTn id="78" fill="hold">
                            <p:stCondLst>
                              <p:cond delay="7279"/>
                            </p:stCondLst>
                            <p:childTnLst>
                              <p:par>
                                <p:cTn id="79" presetID="27" presetClass="entr" presetSubtype="0" fill="hold" grpId="0" nodeType="afterEffect">
                                  <p:stCondLst>
                                    <p:cond delay="0"/>
                                  </p:stCondLst>
                                  <p:iterate type="lt">
                                    <p:tmPct val="50000"/>
                                  </p:iterate>
                                  <p:childTnLst>
                                    <p:set>
                                      <p:cBhvr>
                                        <p:cTn id="80" dur="1" fill="hold">
                                          <p:stCondLst>
                                            <p:cond delay="0"/>
                                          </p:stCondLst>
                                        </p:cTn>
                                        <p:tgtEl>
                                          <p:spTgt spid="47161"/>
                                        </p:tgtEl>
                                        <p:attrNameLst>
                                          <p:attrName>style.visibility</p:attrName>
                                        </p:attrNameLst>
                                      </p:cBhvr>
                                      <p:to>
                                        <p:strVal val="visible"/>
                                      </p:to>
                                    </p:set>
                                    <p:anim calcmode="discrete" valueType="clr">
                                      <p:cBhvr override="childStyle">
                                        <p:cTn id="81" dur="80"/>
                                        <p:tgtEl>
                                          <p:spTgt spid="47161"/>
                                        </p:tgtEl>
                                        <p:attrNameLst>
                                          <p:attrName>style.color</p:attrName>
                                        </p:attrNameLst>
                                      </p:cBhvr>
                                      <p:tavLst>
                                        <p:tav tm="0">
                                          <p:val>
                                            <p:clrVal>
                                              <a:schemeClr val="accent2"/>
                                            </p:clrVal>
                                          </p:val>
                                        </p:tav>
                                        <p:tav tm="50000">
                                          <p:val>
                                            <p:clrVal>
                                              <a:schemeClr val="hlink"/>
                                            </p:clrVal>
                                          </p:val>
                                        </p:tav>
                                      </p:tavLst>
                                    </p:anim>
                                    <p:anim calcmode="discrete" valueType="clr">
                                      <p:cBhvr>
                                        <p:cTn id="82" dur="80"/>
                                        <p:tgtEl>
                                          <p:spTgt spid="47161"/>
                                        </p:tgtEl>
                                        <p:attrNameLst>
                                          <p:attrName>fillcolor</p:attrName>
                                        </p:attrNameLst>
                                      </p:cBhvr>
                                      <p:tavLst>
                                        <p:tav tm="0">
                                          <p:val>
                                            <p:clrVal>
                                              <a:schemeClr val="accent2"/>
                                            </p:clrVal>
                                          </p:val>
                                        </p:tav>
                                        <p:tav tm="50000">
                                          <p:val>
                                            <p:clrVal>
                                              <a:schemeClr val="hlink"/>
                                            </p:clrVal>
                                          </p:val>
                                        </p:tav>
                                      </p:tavLst>
                                    </p:anim>
                                    <p:set>
                                      <p:cBhvr>
                                        <p:cTn id="83" dur="80"/>
                                        <p:tgtEl>
                                          <p:spTgt spid="47161"/>
                                        </p:tgtEl>
                                        <p:attrNameLst>
                                          <p:attrName>fill.type</p:attrName>
                                        </p:attrNameLst>
                                      </p:cBhvr>
                                      <p:to>
                                        <p:strVal val="solid"/>
                                      </p:to>
                                    </p:set>
                                  </p:childTnLst>
                                </p:cTn>
                              </p:par>
                            </p:childTnLst>
                          </p:cTn>
                        </p:par>
                        <p:par>
                          <p:cTn id="84" fill="hold">
                            <p:stCondLst>
                              <p:cond delay="8039"/>
                            </p:stCondLst>
                            <p:childTnLst>
                              <p:par>
                                <p:cTn id="85" presetID="22" presetClass="entr" presetSubtype="8" fill="hold" nodeType="afterEffect">
                                  <p:stCondLst>
                                    <p:cond delay="0"/>
                                  </p:stCondLst>
                                  <p:childTnLst>
                                    <p:set>
                                      <p:cBhvr>
                                        <p:cTn id="86" dur="1" fill="hold">
                                          <p:stCondLst>
                                            <p:cond delay="0"/>
                                          </p:stCondLst>
                                        </p:cTn>
                                        <p:tgtEl>
                                          <p:spTgt spid="47152"/>
                                        </p:tgtEl>
                                        <p:attrNameLst>
                                          <p:attrName>style.visibility</p:attrName>
                                        </p:attrNameLst>
                                      </p:cBhvr>
                                      <p:to>
                                        <p:strVal val="visible"/>
                                      </p:to>
                                    </p:set>
                                    <p:animEffect transition="in" filter="wipe(left)">
                                      <p:cBhvr>
                                        <p:cTn id="87" dur="500"/>
                                        <p:tgtEl>
                                          <p:spTgt spid="47152"/>
                                        </p:tgtEl>
                                      </p:cBhvr>
                                    </p:animEffect>
                                  </p:childTnLst>
                                </p:cTn>
                              </p:par>
                            </p:childTnLst>
                          </p:cTn>
                        </p:par>
                        <p:par>
                          <p:cTn id="88" fill="hold">
                            <p:stCondLst>
                              <p:cond delay="8539"/>
                            </p:stCondLst>
                            <p:childTnLst>
                              <p:par>
                                <p:cTn id="89" presetID="22" presetClass="entr" presetSubtype="8" fill="hold" nodeType="afterEffect">
                                  <p:stCondLst>
                                    <p:cond delay="0"/>
                                  </p:stCondLst>
                                  <p:childTnLst>
                                    <p:set>
                                      <p:cBhvr>
                                        <p:cTn id="90" dur="1" fill="hold">
                                          <p:stCondLst>
                                            <p:cond delay="0"/>
                                          </p:stCondLst>
                                        </p:cTn>
                                        <p:tgtEl>
                                          <p:spTgt spid="47156"/>
                                        </p:tgtEl>
                                        <p:attrNameLst>
                                          <p:attrName>style.visibility</p:attrName>
                                        </p:attrNameLst>
                                      </p:cBhvr>
                                      <p:to>
                                        <p:strVal val="visible"/>
                                      </p:to>
                                    </p:set>
                                    <p:animEffect transition="in" filter="wipe(left)">
                                      <p:cBhvr>
                                        <p:cTn id="91" dur="500"/>
                                        <p:tgtEl>
                                          <p:spTgt spid="47156"/>
                                        </p:tgtEl>
                                      </p:cBhvr>
                                    </p:animEffect>
                                  </p:childTnLst>
                                </p:cTn>
                              </p:par>
                            </p:childTnLst>
                          </p:cTn>
                        </p:par>
                        <p:par>
                          <p:cTn id="92" fill="hold">
                            <p:stCondLst>
                              <p:cond delay="9039"/>
                            </p:stCondLst>
                            <p:childTnLst>
                              <p:par>
                                <p:cTn id="93" presetID="27" presetClass="entr" presetSubtype="0" fill="hold" grpId="0" nodeType="afterEffect">
                                  <p:stCondLst>
                                    <p:cond delay="0"/>
                                  </p:stCondLst>
                                  <p:iterate type="lt">
                                    <p:tmPct val="50000"/>
                                  </p:iterate>
                                  <p:childTnLst>
                                    <p:set>
                                      <p:cBhvr>
                                        <p:cTn id="94" dur="1" fill="hold">
                                          <p:stCondLst>
                                            <p:cond delay="0"/>
                                          </p:stCondLst>
                                        </p:cTn>
                                        <p:tgtEl>
                                          <p:spTgt spid="47155"/>
                                        </p:tgtEl>
                                        <p:attrNameLst>
                                          <p:attrName>style.visibility</p:attrName>
                                        </p:attrNameLst>
                                      </p:cBhvr>
                                      <p:to>
                                        <p:strVal val="visible"/>
                                      </p:to>
                                    </p:set>
                                    <p:anim calcmode="discrete" valueType="clr">
                                      <p:cBhvr override="childStyle">
                                        <p:cTn id="95" dur="80"/>
                                        <p:tgtEl>
                                          <p:spTgt spid="47155"/>
                                        </p:tgtEl>
                                        <p:attrNameLst>
                                          <p:attrName>style.color</p:attrName>
                                        </p:attrNameLst>
                                      </p:cBhvr>
                                      <p:tavLst>
                                        <p:tav tm="0">
                                          <p:val>
                                            <p:clrVal>
                                              <a:schemeClr val="accent2"/>
                                            </p:clrVal>
                                          </p:val>
                                        </p:tav>
                                        <p:tav tm="50000">
                                          <p:val>
                                            <p:clrVal>
                                              <a:schemeClr val="hlink"/>
                                            </p:clrVal>
                                          </p:val>
                                        </p:tav>
                                      </p:tavLst>
                                    </p:anim>
                                    <p:anim calcmode="discrete" valueType="clr">
                                      <p:cBhvr>
                                        <p:cTn id="96" dur="80"/>
                                        <p:tgtEl>
                                          <p:spTgt spid="47155"/>
                                        </p:tgtEl>
                                        <p:attrNameLst>
                                          <p:attrName>fillcolor</p:attrName>
                                        </p:attrNameLst>
                                      </p:cBhvr>
                                      <p:tavLst>
                                        <p:tav tm="0">
                                          <p:val>
                                            <p:clrVal>
                                              <a:schemeClr val="accent2"/>
                                            </p:clrVal>
                                          </p:val>
                                        </p:tav>
                                        <p:tav tm="50000">
                                          <p:val>
                                            <p:clrVal>
                                              <a:schemeClr val="hlink"/>
                                            </p:clrVal>
                                          </p:val>
                                        </p:tav>
                                      </p:tavLst>
                                    </p:anim>
                                    <p:set>
                                      <p:cBhvr>
                                        <p:cTn id="97" dur="80"/>
                                        <p:tgtEl>
                                          <p:spTgt spid="47155"/>
                                        </p:tgtEl>
                                        <p:attrNameLst>
                                          <p:attrName>fill.type</p:attrName>
                                        </p:attrNameLst>
                                      </p:cBhvr>
                                      <p:to>
                                        <p:strVal val="solid"/>
                                      </p:to>
                                    </p:set>
                                  </p:childTnLst>
                                </p:cTn>
                              </p:par>
                              <p:par>
                                <p:cTn id="98" presetID="53" presetClass="entr" presetSubtype="16" fill="hold" grpId="0" nodeType="withEffect">
                                  <p:stCondLst>
                                    <p:cond delay="0"/>
                                  </p:stCondLst>
                                  <p:childTnLst>
                                    <p:set>
                                      <p:cBhvr>
                                        <p:cTn id="99" dur="1" fill="hold">
                                          <p:stCondLst>
                                            <p:cond delay="0"/>
                                          </p:stCondLst>
                                        </p:cTn>
                                        <p:tgtEl>
                                          <p:spTgt spid="47150"/>
                                        </p:tgtEl>
                                        <p:attrNameLst>
                                          <p:attrName>style.visibility</p:attrName>
                                        </p:attrNameLst>
                                      </p:cBhvr>
                                      <p:to>
                                        <p:strVal val="visible"/>
                                      </p:to>
                                    </p:set>
                                    <p:anim calcmode="lin" valueType="num">
                                      <p:cBhvr>
                                        <p:cTn id="100" dur="500" fill="hold"/>
                                        <p:tgtEl>
                                          <p:spTgt spid="47150"/>
                                        </p:tgtEl>
                                        <p:attrNameLst>
                                          <p:attrName>ppt_w</p:attrName>
                                        </p:attrNameLst>
                                      </p:cBhvr>
                                      <p:tavLst>
                                        <p:tav tm="0">
                                          <p:val>
                                            <p:fltVal val="0"/>
                                          </p:val>
                                        </p:tav>
                                        <p:tav tm="100000">
                                          <p:val>
                                            <p:strVal val="#ppt_w"/>
                                          </p:val>
                                        </p:tav>
                                      </p:tavLst>
                                    </p:anim>
                                    <p:anim calcmode="lin" valueType="num">
                                      <p:cBhvr>
                                        <p:cTn id="101" dur="500" fill="hold"/>
                                        <p:tgtEl>
                                          <p:spTgt spid="47150"/>
                                        </p:tgtEl>
                                        <p:attrNameLst>
                                          <p:attrName>ppt_h</p:attrName>
                                        </p:attrNameLst>
                                      </p:cBhvr>
                                      <p:tavLst>
                                        <p:tav tm="0">
                                          <p:val>
                                            <p:fltVal val="0"/>
                                          </p:val>
                                        </p:tav>
                                        <p:tav tm="100000">
                                          <p:val>
                                            <p:strVal val="#ppt_h"/>
                                          </p:val>
                                        </p:tav>
                                      </p:tavLst>
                                    </p:anim>
                                    <p:animEffect transition="in" filter="fade">
                                      <p:cBhvr>
                                        <p:cTn id="102" dur="500"/>
                                        <p:tgtEl>
                                          <p:spTgt spid="47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50" grpId="0"/>
      <p:bldP spid="47155" grpId="0"/>
      <p:bldP spid="47161" grpId="0"/>
      <p:bldP spid="47166" grpId="0"/>
      <p:bldP spid="47171" grpId="0"/>
      <p:bldP spid="4717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7" name="图片 71696" descr="21"/>
          <p:cNvPicPr>
            <a:picLocks noChangeAspect="1"/>
          </p:cNvPicPr>
          <p:nvPr/>
        </p:nvPicPr>
        <p:blipFill>
          <a:blip r:embed="rId3"/>
          <a:stretch>
            <a:fillRect/>
          </a:stretch>
        </p:blipFill>
        <p:spPr>
          <a:xfrm>
            <a:off x="0" y="663575"/>
            <a:ext cx="16776700" cy="8826500"/>
          </a:xfrm>
          <a:prstGeom prst="rect">
            <a:avLst/>
          </a:prstGeom>
          <a:noFill/>
          <a:ln w="9525">
            <a:noFill/>
          </a:ln>
        </p:spPr>
      </p:pic>
      <p:pic>
        <p:nvPicPr>
          <p:cNvPr id="71684" name="图片 71683" descr="PPT素材-06"/>
          <p:cNvPicPr>
            <a:picLocks noChangeAspect="1"/>
          </p:cNvPicPr>
          <p:nvPr/>
        </p:nvPicPr>
        <p:blipFill>
          <a:blip r:embed="rId4"/>
          <a:stretch>
            <a:fillRect/>
          </a:stretch>
        </p:blipFill>
        <p:spPr>
          <a:xfrm>
            <a:off x="-539750" y="4803775"/>
            <a:ext cx="7123113" cy="5334000"/>
          </a:xfrm>
          <a:prstGeom prst="rect">
            <a:avLst/>
          </a:prstGeom>
          <a:noFill/>
          <a:ln w="9525">
            <a:noFill/>
          </a:ln>
        </p:spPr>
      </p:pic>
      <p:pic>
        <p:nvPicPr>
          <p:cNvPr id="71687" name="图片 71686" descr="11"/>
          <p:cNvPicPr>
            <a:picLocks noChangeAspect="1"/>
          </p:cNvPicPr>
          <p:nvPr/>
        </p:nvPicPr>
        <p:blipFill>
          <a:blip r:embed="rId5"/>
          <a:stretch>
            <a:fillRect/>
          </a:stretch>
        </p:blipFill>
        <p:spPr>
          <a:xfrm>
            <a:off x="6588125" y="7258050"/>
            <a:ext cx="7631113" cy="1300163"/>
          </a:xfrm>
          <a:prstGeom prst="rect">
            <a:avLst/>
          </a:prstGeom>
          <a:noFill/>
          <a:ln w="9525">
            <a:noFill/>
          </a:ln>
        </p:spPr>
      </p:pic>
      <p:pic>
        <p:nvPicPr>
          <p:cNvPr id="71688" name="图片 71687" descr="8"/>
          <p:cNvPicPr>
            <a:picLocks noChangeAspect="1"/>
          </p:cNvPicPr>
          <p:nvPr/>
        </p:nvPicPr>
        <p:blipFill>
          <a:blip r:embed="rId6"/>
          <a:stretch>
            <a:fillRect/>
          </a:stretch>
        </p:blipFill>
        <p:spPr>
          <a:xfrm>
            <a:off x="6589713" y="2073275"/>
            <a:ext cx="7631112" cy="1300163"/>
          </a:xfrm>
          <a:prstGeom prst="rect">
            <a:avLst/>
          </a:prstGeom>
          <a:noFill/>
          <a:ln w="9525">
            <a:noFill/>
          </a:ln>
        </p:spPr>
      </p:pic>
      <p:pic>
        <p:nvPicPr>
          <p:cNvPr id="71689" name="图片 71688" descr="9"/>
          <p:cNvPicPr>
            <a:picLocks noChangeAspect="1"/>
          </p:cNvPicPr>
          <p:nvPr/>
        </p:nvPicPr>
        <p:blipFill>
          <a:blip r:embed="rId7"/>
          <a:stretch>
            <a:fillRect/>
          </a:stretch>
        </p:blipFill>
        <p:spPr>
          <a:xfrm>
            <a:off x="6589713" y="3802063"/>
            <a:ext cx="7631112" cy="1300162"/>
          </a:xfrm>
          <a:prstGeom prst="rect">
            <a:avLst/>
          </a:prstGeom>
          <a:noFill/>
          <a:ln w="9525">
            <a:noFill/>
          </a:ln>
        </p:spPr>
      </p:pic>
      <p:pic>
        <p:nvPicPr>
          <p:cNvPr id="71690" name="图片 71689" descr="10"/>
          <p:cNvPicPr>
            <a:picLocks noChangeAspect="1"/>
          </p:cNvPicPr>
          <p:nvPr/>
        </p:nvPicPr>
        <p:blipFill>
          <a:blip r:embed="rId8"/>
          <a:stretch>
            <a:fillRect/>
          </a:stretch>
        </p:blipFill>
        <p:spPr>
          <a:xfrm>
            <a:off x="6518275" y="5529263"/>
            <a:ext cx="7631113" cy="1300162"/>
          </a:xfrm>
          <a:prstGeom prst="rect">
            <a:avLst/>
          </a:prstGeom>
          <a:noFill/>
          <a:ln w="9525">
            <a:noFill/>
          </a:ln>
        </p:spPr>
      </p:pic>
      <p:sp>
        <p:nvSpPr>
          <p:cNvPr id="71691" name="文本框 71690"/>
          <p:cNvSpPr txBox="1"/>
          <p:nvPr/>
        </p:nvSpPr>
        <p:spPr>
          <a:xfrm>
            <a:off x="8853488" y="2362200"/>
            <a:ext cx="3856037" cy="579438"/>
          </a:xfrm>
          <a:prstGeom prst="rect">
            <a:avLst/>
          </a:prstGeom>
          <a:noFill/>
          <a:ln w="9525">
            <a:noFill/>
          </a:ln>
        </p:spPr>
        <p:txBody>
          <a:bodyPr>
            <a:spAutoFit/>
          </a:bodyPr>
          <a:lstStyle/>
          <a:p>
            <a:pPr lvl="0" defTabSz="1500505">
              <a:spcBef>
                <a:spcPct val="50000"/>
              </a:spcBef>
            </a:pPr>
            <a:r>
              <a:rPr lang="zh-CN" altLang="en-US" sz="3200" dirty="0">
                <a:solidFill>
                  <a:schemeClr val="bg1"/>
                </a:solidFill>
                <a:latin typeface="黑体" panose="02010609060101010101" pitchFamily="2" charset="-122"/>
                <a:ea typeface="黑体" panose="02010609060101010101" pitchFamily="2" charset="-122"/>
              </a:rPr>
              <a:t>在此输入文字</a:t>
            </a:r>
          </a:p>
        </p:txBody>
      </p:sp>
      <p:sp>
        <p:nvSpPr>
          <p:cNvPr id="71692" name="文本框 71691"/>
          <p:cNvSpPr txBox="1"/>
          <p:nvPr/>
        </p:nvSpPr>
        <p:spPr>
          <a:xfrm>
            <a:off x="8782050" y="4017963"/>
            <a:ext cx="3856038" cy="579437"/>
          </a:xfrm>
          <a:prstGeom prst="rect">
            <a:avLst/>
          </a:prstGeom>
          <a:noFill/>
          <a:ln w="9525">
            <a:noFill/>
          </a:ln>
        </p:spPr>
        <p:txBody>
          <a:bodyPr>
            <a:spAutoFit/>
          </a:bodyPr>
          <a:lstStyle/>
          <a:p>
            <a:pPr lvl="0" defTabSz="1500505">
              <a:spcBef>
                <a:spcPct val="50000"/>
              </a:spcBef>
            </a:pPr>
            <a:r>
              <a:rPr lang="zh-CN" altLang="en-US" sz="3200" dirty="0">
                <a:solidFill>
                  <a:schemeClr val="bg1"/>
                </a:solidFill>
                <a:latin typeface="黑体" panose="02010609060101010101" pitchFamily="2" charset="-122"/>
                <a:ea typeface="黑体" panose="02010609060101010101" pitchFamily="2" charset="-122"/>
              </a:rPr>
              <a:t>在此输入文字</a:t>
            </a:r>
          </a:p>
        </p:txBody>
      </p:sp>
      <p:sp>
        <p:nvSpPr>
          <p:cNvPr id="71693" name="文本框 71692"/>
          <p:cNvSpPr txBox="1"/>
          <p:nvPr/>
        </p:nvSpPr>
        <p:spPr>
          <a:xfrm>
            <a:off x="8853488" y="5818188"/>
            <a:ext cx="4216400" cy="579437"/>
          </a:xfrm>
          <a:prstGeom prst="rect">
            <a:avLst/>
          </a:prstGeom>
          <a:noFill/>
          <a:ln w="9525">
            <a:noFill/>
          </a:ln>
        </p:spPr>
        <p:txBody>
          <a:bodyPr>
            <a:spAutoFit/>
          </a:bodyPr>
          <a:lstStyle/>
          <a:p>
            <a:pPr lvl="0" defTabSz="1500505">
              <a:spcBef>
                <a:spcPct val="50000"/>
              </a:spcBef>
            </a:pPr>
            <a:r>
              <a:rPr lang="zh-CN" altLang="en-US" sz="3200" dirty="0">
                <a:solidFill>
                  <a:schemeClr val="bg1"/>
                </a:solidFill>
                <a:latin typeface="黑体" panose="02010609060101010101" pitchFamily="2" charset="-122"/>
                <a:ea typeface="黑体" panose="02010609060101010101" pitchFamily="2" charset="-122"/>
              </a:rPr>
              <a:t>在此输入文字</a:t>
            </a:r>
          </a:p>
        </p:txBody>
      </p:sp>
      <p:sp>
        <p:nvSpPr>
          <p:cNvPr id="71694" name="文本框 71693"/>
          <p:cNvSpPr txBox="1"/>
          <p:nvPr/>
        </p:nvSpPr>
        <p:spPr>
          <a:xfrm>
            <a:off x="8853488" y="7473950"/>
            <a:ext cx="3927475" cy="579438"/>
          </a:xfrm>
          <a:prstGeom prst="rect">
            <a:avLst/>
          </a:prstGeom>
          <a:noFill/>
          <a:ln w="9525">
            <a:noFill/>
          </a:ln>
        </p:spPr>
        <p:txBody>
          <a:bodyPr>
            <a:spAutoFit/>
          </a:bodyPr>
          <a:lstStyle/>
          <a:p>
            <a:pPr lvl="0" defTabSz="1500505">
              <a:spcBef>
                <a:spcPct val="50000"/>
              </a:spcBef>
            </a:pPr>
            <a:r>
              <a:rPr lang="zh-CN" altLang="en-US" sz="3200" dirty="0">
                <a:solidFill>
                  <a:schemeClr val="bg1"/>
                </a:solidFill>
                <a:latin typeface="黑体" panose="02010609060101010101" pitchFamily="2" charset="-122"/>
                <a:ea typeface="黑体" panose="02010609060101010101" pitchFamily="2" charset="-122"/>
              </a:rPr>
              <a:t>在此输入文字</a:t>
            </a:r>
          </a:p>
        </p:txBody>
      </p:sp>
      <p:pic>
        <p:nvPicPr>
          <p:cNvPr id="71696" name="图片 71695" descr="2"/>
          <p:cNvPicPr>
            <a:picLocks noChangeAspect="1"/>
          </p:cNvPicPr>
          <p:nvPr/>
        </p:nvPicPr>
        <p:blipFill>
          <a:blip r:embed="rId9"/>
          <a:stretch>
            <a:fillRect/>
          </a:stretch>
        </p:blipFill>
        <p:spPr>
          <a:xfrm>
            <a:off x="1044575" y="993775"/>
            <a:ext cx="3095625" cy="1785938"/>
          </a:xfrm>
          <a:prstGeom prst="rect">
            <a:avLst/>
          </a:prstGeom>
          <a:noFill/>
          <a:ln w="9525">
            <a:noFill/>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1684"/>
                                        </p:tgtEl>
                                        <p:attrNameLst>
                                          <p:attrName>style.visibility</p:attrName>
                                        </p:attrNameLst>
                                      </p:cBhvr>
                                      <p:to>
                                        <p:strVal val="visible"/>
                                      </p:to>
                                    </p:set>
                                    <p:animEffect transition="in" filter="fade">
                                      <p:cBhvr>
                                        <p:cTn id="7" dur="1000"/>
                                        <p:tgtEl>
                                          <p:spTgt spid="71684"/>
                                        </p:tgtEl>
                                      </p:cBhvr>
                                    </p:animEffect>
                                    <p:anim calcmode="lin" valueType="num">
                                      <p:cBhvr>
                                        <p:cTn id="8" dur="1000" fill="hold"/>
                                        <p:tgtEl>
                                          <p:spTgt spid="71684"/>
                                        </p:tgtEl>
                                        <p:attrNameLst>
                                          <p:attrName>ppt_x</p:attrName>
                                        </p:attrNameLst>
                                      </p:cBhvr>
                                      <p:tavLst>
                                        <p:tav tm="0">
                                          <p:val>
                                            <p:strVal val="#ppt_x"/>
                                          </p:val>
                                        </p:tav>
                                        <p:tav tm="100000">
                                          <p:val>
                                            <p:strVal val="#ppt_x"/>
                                          </p:val>
                                        </p:tav>
                                      </p:tavLst>
                                    </p:anim>
                                    <p:anim calcmode="lin" valueType="num">
                                      <p:cBhvr>
                                        <p:cTn id="9" dur="1000" fill="hold"/>
                                        <p:tgtEl>
                                          <p:spTgt spid="7168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9" presetClass="entr" presetSubtype="0" fill="hold" nodeType="afterEffect">
                                  <p:stCondLst>
                                    <p:cond delay="0"/>
                                  </p:stCondLst>
                                  <p:childTnLst>
                                    <p:set>
                                      <p:cBhvr>
                                        <p:cTn id="12" dur="1" fill="hold">
                                          <p:stCondLst>
                                            <p:cond delay="0"/>
                                          </p:stCondLst>
                                        </p:cTn>
                                        <p:tgtEl>
                                          <p:spTgt spid="71696"/>
                                        </p:tgtEl>
                                        <p:attrNameLst>
                                          <p:attrName>style.visibility</p:attrName>
                                        </p:attrNameLst>
                                      </p:cBhvr>
                                      <p:to>
                                        <p:strVal val="visible"/>
                                      </p:to>
                                    </p:set>
                                    <p:anim calcmode="lin" valueType="num">
                                      <p:cBhvr>
                                        <p:cTn id="13" dur="1000" fill="hold"/>
                                        <p:tgtEl>
                                          <p:spTgt spid="71696"/>
                                        </p:tgtEl>
                                        <p:attrNameLst>
                                          <p:attrName>ppt_x</p:attrName>
                                        </p:attrNameLst>
                                      </p:cBhvr>
                                      <p:tavLst>
                                        <p:tav tm="0">
                                          <p:val>
                                            <p:strVal val="#ppt_x-.2"/>
                                          </p:val>
                                        </p:tav>
                                        <p:tav tm="100000">
                                          <p:val>
                                            <p:strVal val="#ppt_x"/>
                                          </p:val>
                                        </p:tav>
                                      </p:tavLst>
                                    </p:anim>
                                    <p:anim calcmode="lin" valueType="num">
                                      <p:cBhvr>
                                        <p:cTn id="14" dur="1000" fill="hold"/>
                                        <p:tgtEl>
                                          <p:spTgt spid="71696"/>
                                        </p:tgtEl>
                                        <p:attrNameLst>
                                          <p:attrName>ppt_y</p:attrName>
                                        </p:attrNameLst>
                                      </p:cBhvr>
                                      <p:tavLst>
                                        <p:tav tm="0">
                                          <p:val>
                                            <p:strVal val="#ppt_y"/>
                                          </p:val>
                                        </p:tav>
                                        <p:tav tm="100000">
                                          <p:val>
                                            <p:strVal val="#ppt_y"/>
                                          </p:val>
                                        </p:tav>
                                      </p:tavLst>
                                    </p:anim>
                                    <p:animEffect transition="in" filter="wipe(right)" prLst="gradientSize: 0.1">
                                      <p:cBhvr>
                                        <p:cTn id="15" dur="1000"/>
                                        <p:tgtEl>
                                          <p:spTgt spid="71696"/>
                                        </p:tgtEl>
                                      </p:cBhvr>
                                    </p:animEffect>
                                  </p:childTnLst>
                                </p:cTn>
                              </p:par>
                            </p:childTnLst>
                          </p:cTn>
                        </p:par>
                        <p:par>
                          <p:cTn id="16" fill="hold">
                            <p:stCondLst>
                              <p:cond delay="2000"/>
                            </p:stCondLst>
                            <p:childTnLst>
                              <p:par>
                                <p:cTn id="17" presetID="29" presetClass="entr" presetSubtype="0" fill="hold" nodeType="afterEffect">
                                  <p:stCondLst>
                                    <p:cond delay="0"/>
                                  </p:stCondLst>
                                  <p:childTnLst>
                                    <p:set>
                                      <p:cBhvr>
                                        <p:cTn id="18" dur="1" fill="hold">
                                          <p:stCondLst>
                                            <p:cond delay="0"/>
                                          </p:stCondLst>
                                        </p:cTn>
                                        <p:tgtEl>
                                          <p:spTgt spid="71688"/>
                                        </p:tgtEl>
                                        <p:attrNameLst>
                                          <p:attrName>style.visibility</p:attrName>
                                        </p:attrNameLst>
                                      </p:cBhvr>
                                      <p:to>
                                        <p:strVal val="visible"/>
                                      </p:to>
                                    </p:set>
                                    <p:anim calcmode="lin" valueType="num">
                                      <p:cBhvr>
                                        <p:cTn id="19" dur="1000" fill="hold"/>
                                        <p:tgtEl>
                                          <p:spTgt spid="71688"/>
                                        </p:tgtEl>
                                        <p:attrNameLst>
                                          <p:attrName>ppt_x</p:attrName>
                                        </p:attrNameLst>
                                      </p:cBhvr>
                                      <p:tavLst>
                                        <p:tav tm="0">
                                          <p:val>
                                            <p:strVal val="#ppt_x-.2"/>
                                          </p:val>
                                        </p:tav>
                                        <p:tav tm="100000">
                                          <p:val>
                                            <p:strVal val="#ppt_x"/>
                                          </p:val>
                                        </p:tav>
                                      </p:tavLst>
                                    </p:anim>
                                    <p:anim calcmode="lin" valueType="num">
                                      <p:cBhvr>
                                        <p:cTn id="20" dur="1000" fill="hold"/>
                                        <p:tgtEl>
                                          <p:spTgt spid="71688"/>
                                        </p:tgtEl>
                                        <p:attrNameLst>
                                          <p:attrName>ppt_y</p:attrName>
                                        </p:attrNameLst>
                                      </p:cBhvr>
                                      <p:tavLst>
                                        <p:tav tm="0">
                                          <p:val>
                                            <p:strVal val="#ppt_y"/>
                                          </p:val>
                                        </p:tav>
                                        <p:tav tm="100000">
                                          <p:val>
                                            <p:strVal val="#ppt_y"/>
                                          </p:val>
                                        </p:tav>
                                      </p:tavLst>
                                    </p:anim>
                                    <p:animEffect transition="in" filter="wipe(right)" prLst="gradientSize: 0.1">
                                      <p:cBhvr>
                                        <p:cTn id="21" dur="1000"/>
                                        <p:tgtEl>
                                          <p:spTgt spid="71688"/>
                                        </p:tgtEl>
                                      </p:cBhvr>
                                    </p:animEffect>
                                  </p:childTnLst>
                                </p:cTn>
                              </p:par>
                            </p:childTnLst>
                          </p:cTn>
                        </p:par>
                        <p:par>
                          <p:cTn id="22" fill="hold">
                            <p:stCondLst>
                              <p:cond delay="3000"/>
                            </p:stCondLst>
                            <p:childTnLst>
                              <p:par>
                                <p:cTn id="23" presetID="29" presetClass="entr" presetSubtype="0" fill="hold" grpId="0" nodeType="afterEffect">
                                  <p:stCondLst>
                                    <p:cond delay="0"/>
                                  </p:stCondLst>
                                  <p:childTnLst>
                                    <p:set>
                                      <p:cBhvr>
                                        <p:cTn id="24" dur="1" fill="hold">
                                          <p:stCondLst>
                                            <p:cond delay="0"/>
                                          </p:stCondLst>
                                        </p:cTn>
                                        <p:tgtEl>
                                          <p:spTgt spid="71691"/>
                                        </p:tgtEl>
                                        <p:attrNameLst>
                                          <p:attrName>style.visibility</p:attrName>
                                        </p:attrNameLst>
                                      </p:cBhvr>
                                      <p:to>
                                        <p:strVal val="visible"/>
                                      </p:to>
                                    </p:set>
                                    <p:anim calcmode="lin" valueType="num">
                                      <p:cBhvr>
                                        <p:cTn id="25" dur="1000" fill="hold"/>
                                        <p:tgtEl>
                                          <p:spTgt spid="71691"/>
                                        </p:tgtEl>
                                        <p:attrNameLst>
                                          <p:attrName>ppt_x</p:attrName>
                                        </p:attrNameLst>
                                      </p:cBhvr>
                                      <p:tavLst>
                                        <p:tav tm="0">
                                          <p:val>
                                            <p:strVal val="#ppt_x-.2"/>
                                          </p:val>
                                        </p:tav>
                                        <p:tav tm="100000">
                                          <p:val>
                                            <p:strVal val="#ppt_x"/>
                                          </p:val>
                                        </p:tav>
                                      </p:tavLst>
                                    </p:anim>
                                    <p:anim calcmode="lin" valueType="num">
                                      <p:cBhvr>
                                        <p:cTn id="26" dur="1000" fill="hold"/>
                                        <p:tgtEl>
                                          <p:spTgt spid="71691"/>
                                        </p:tgtEl>
                                        <p:attrNameLst>
                                          <p:attrName>ppt_y</p:attrName>
                                        </p:attrNameLst>
                                      </p:cBhvr>
                                      <p:tavLst>
                                        <p:tav tm="0">
                                          <p:val>
                                            <p:strVal val="#ppt_y"/>
                                          </p:val>
                                        </p:tav>
                                        <p:tav tm="100000">
                                          <p:val>
                                            <p:strVal val="#ppt_y"/>
                                          </p:val>
                                        </p:tav>
                                      </p:tavLst>
                                    </p:anim>
                                    <p:animEffect transition="in" filter="wipe(right)" prLst="gradientSize: 0.1">
                                      <p:cBhvr>
                                        <p:cTn id="27" dur="1000"/>
                                        <p:tgtEl>
                                          <p:spTgt spid="71691"/>
                                        </p:tgtEl>
                                      </p:cBhvr>
                                    </p:animEffect>
                                  </p:childTnLst>
                                </p:cTn>
                              </p:par>
                            </p:childTnLst>
                          </p:cTn>
                        </p:par>
                        <p:par>
                          <p:cTn id="28" fill="hold">
                            <p:stCondLst>
                              <p:cond delay="4000"/>
                            </p:stCondLst>
                            <p:childTnLst>
                              <p:par>
                                <p:cTn id="29" presetID="29" presetClass="entr" presetSubtype="0" fill="hold" nodeType="afterEffect">
                                  <p:stCondLst>
                                    <p:cond delay="0"/>
                                  </p:stCondLst>
                                  <p:childTnLst>
                                    <p:set>
                                      <p:cBhvr>
                                        <p:cTn id="30" dur="1" fill="hold">
                                          <p:stCondLst>
                                            <p:cond delay="0"/>
                                          </p:stCondLst>
                                        </p:cTn>
                                        <p:tgtEl>
                                          <p:spTgt spid="71689"/>
                                        </p:tgtEl>
                                        <p:attrNameLst>
                                          <p:attrName>style.visibility</p:attrName>
                                        </p:attrNameLst>
                                      </p:cBhvr>
                                      <p:to>
                                        <p:strVal val="visible"/>
                                      </p:to>
                                    </p:set>
                                    <p:anim calcmode="lin" valueType="num">
                                      <p:cBhvr>
                                        <p:cTn id="31" dur="1000" fill="hold"/>
                                        <p:tgtEl>
                                          <p:spTgt spid="71689"/>
                                        </p:tgtEl>
                                        <p:attrNameLst>
                                          <p:attrName>ppt_x</p:attrName>
                                        </p:attrNameLst>
                                      </p:cBhvr>
                                      <p:tavLst>
                                        <p:tav tm="0">
                                          <p:val>
                                            <p:strVal val="#ppt_x-.2"/>
                                          </p:val>
                                        </p:tav>
                                        <p:tav tm="100000">
                                          <p:val>
                                            <p:strVal val="#ppt_x"/>
                                          </p:val>
                                        </p:tav>
                                      </p:tavLst>
                                    </p:anim>
                                    <p:anim calcmode="lin" valueType="num">
                                      <p:cBhvr>
                                        <p:cTn id="32" dur="1000" fill="hold"/>
                                        <p:tgtEl>
                                          <p:spTgt spid="71689"/>
                                        </p:tgtEl>
                                        <p:attrNameLst>
                                          <p:attrName>ppt_y</p:attrName>
                                        </p:attrNameLst>
                                      </p:cBhvr>
                                      <p:tavLst>
                                        <p:tav tm="0">
                                          <p:val>
                                            <p:strVal val="#ppt_y"/>
                                          </p:val>
                                        </p:tav>
                                        <p:tav tm="100000">
                                          <p:val>
                                            <p:strVal val="#ppt_y"/>
                                          </p:val>
                                        </p:tav>
                                      </p:tavLst>
                                    </p:anim>
                                    <p:animEffect transition="in" filter="wipe(right)" prLst="gradientSize: 0.1">
                                      <p:cBhvr>
                                        <p:cTn id="33" dur="1000"/>
                                        <p:tgtEl>
                                          <p:spTgt spid="71689"/>
                                        </p:tgtEl>
                                      </p:cBhvr>
                                    </p:animEffect>
                                  </p:childTnLst>
                                </p:cTn>
                              </p:par>
                            </p:childTnLst>
                          </p:cTn>
                        </p:par>
                        <p:par>
                          <p:cTn id="34" fill="hold">
                            <p:stCondLst>
                              <p:cond delay="5000"/>
                            </p:stCondLst>
                            <p:childTnLst>
                              <p:par>
                                <p:cTn id="35" presetID="29" presetClass="entr" presetSubtype="0" fill="hold" grpId="0" nodeType="afterEffect">
                                  <p:stCondLst>
                                    <p:cond delay="0"/>
                                  </p:stCondLst>
                                  <p:childTnLst>
                                    <p:set>
                                      <p:cBhvr>
                                        <p:cTn id="36" dur="1" fill="hold">
                                          <p:stCondLst>
                                            <p:cond delay="0"/>
                                          </p:stCondLst>
                                        </p:cTn>
                                        <p:tgtEl>
                                          <p:spTgt spid="71692"/>
                                        </p:tgtEl>
                                        <p:attrNameLst>
                                          <p:attrName>style.visibility</p:attrName>
                                        </p:attrNameLst>
                                      </p:cBhvr>
                                      <p:to>
                                        <p:strVal val="visible"/>
                                      </p:to>
                                    </p:set>
                                    <p:anim calcmode="lin" valueType="num">
                                      <p:cBhvr>
                                        <p:cTn id="37" dur="1000" fill="hold"/>
                                        <p:tgtEl>
                                          <p:spTgt spid="71692"/>
                                        </p:tgtEl>
                                        <p:attrNameLst>
                                          <p:attrName>ppt_x</p:attrName>
                                        </p:attrNameLst>
                                      </p:cBhvr>
                                      <p:tavLst>
                                        <p:tav tm="0">
                                          <p:val>
                                            <p:strVal val="#ppt_x-.2"/>
                                          </p:val>
                                        </p:tav>
                                        <p:tav tm="100000">
                                          <p:val>
                                            <p:strVal val="#ppt_x"/>
                                          </p:val>
                                        </p:tav>
                                      </p:tavLst>
                                    </p:anim>
                                    <p:anim calcmode="lin" valueType="num">
                                      <p:cBhvr>
                                        <p:cTn id="38" dur="1000" fill="hold"/>
                                        <p:tgtEl>
                                          <p:spTgt spid="71692"/>
                                        </p:tgtEl>
                                        <p:attrNameLst>
                                          <p:attrName>ppt_y</p:attrName>
                                        </p:attrNameLst>
                                      </p:cBhvr>
                                      <p:tavLst>
                                        <p:tav tm="0">
                                          <p:val>
                                            <p:strVal val="#ppt_y"/>
                                          </p:val>
                                        </p:tav>
                                        <p:tav tm="100000">
                                          <p:val>
                                            <p:strVal val="#ppt_y"/>
                                          </p:val>
                                        </p:tav>
                                      </p:tavLst>
                                    </p:anim>
                                    <p:animEffect transition="in" filter="wipe(right)" prLst="gradientSize: 0.1">
                                      <p:cBhvr>
                                        <p:cTn id="39" dur="1000"/>
                                        <p:tgtEl>
                                          <p:spTgt spid="71692"/>
                                        </p:tgtEl>
                                      </p:cBhvr>
                                    </p:animEffect>
                                  </p:childTnLst>
                                </p:cTn>
                              </p:par>
                            </p:childTnLst>
                          </p:cTn>
                        </p:par>
                        <p:par>
                          <p:cTn id="40" fill="hold">
                            <p:stCondLst>
                              <p:cond delay="6000"/>
                            </p:stCondLst>
                            <p:childTnLst>
                              <p:par>
                                <p:cTn id="41" presetID="29" presetClass="entr" presetSubtype="0" fill="hold" nodeType="afterEffect">
                                  <p:stCondLst>
                                    <p:cond delay="0"/>
                                  </p:stCondLst>
                                  <p:childTnLst>
                                    <p:set>
                                      <p:cBhvr>
                                        <p:cTn id="42" dur="1" fill="hold">
                                          <p:stCondLst>
                                            <p:cond delay="0"/>
                                          </p:stCondLst>
                                        </p:cTn>
                                        <p:tgtEl>
                                          <p:spTgt spid="71690"/>
                                        </p:tgtEl>
                                        <p:attrNameLst>
                                          <p:attrName>style.visibility</p:attrName>
                                        </p:attrNameLst>
                                      </p:cBhvr>
                                      <p:to>
                                        <p:strVal val="visible"/>
                                      </p:to>
                                    </p:set>
                                    <p:anim calcmode="lin" valueType="num">
                                      <p:cBhvr>
                                        <p:cTn id="43" dur="1000" fill="hold"/>
                                        <p:tgtEl>
                                          <p:spTgt spid="71690"/>
                                        </p:tgtEl>
                                        <p:attrNameLst>
                                          <p:attrName>ppt_x</p:attrName>
                                        </p:attrNameLst>
                                      </p:cBhvr>
                                      <p:tavLst>
                                        <p:tav tm="0">
                                          <p:val>
                                            <p:strVal val="#ppt_x-.2"/>
                                          </p:val>
                                        </p:tav>
                                        <p:tav tm="100000">
                                          <p:val>
                                            <p:strVal val="#ppt_x"/>
                                          </p:val>
                                        </p:tav>
                                      </p:tavLst>
                                    </p:anim>
                                    <p:anim calcmode="lin" valueType="num">
                                      <p:cBhvr>
                                        <p:cTn id="44" dur="1000" fill="hold"/>
                                        <p:tgtEl>
                                          <p:spTgt spid="71690"/>
                                        </p:tgtEl>
                                        <p:attrNameLst>
                                          <p:attrName>ppt_y</p:attrName>
                                        </p:attrNameLst>
                                      </p:cBhvr>
                                      <p:tavLst>
                                        <p:tav tm="0">
                                          <p:val>
                                            <p:strVal val="#ppt_y"/>
                                          </p:val>
                                        </p:tav>
                                        <p:tav tm="100000">
                                          <p:val>
                                            <p:strVal val="#ppt_y"/>
                                          </p:val>
                                        </p:tav>
                                      </p:tavLst>
                                    </p:anim>
                                    <p:animEffect transition="in" filter="wipe(right)" prLst="gradientSize: 0.1">
                                      <p:cBhvr>
                                        <p:cTn id="45" dur="1000"/>
                                        <p:tgtEl>
                                          <p:spTgt spid="71690"/>
                                        </p:tgtEl>
                                      </p:cBhvr>
                                    </p:animEffect>
                                  </p:childTnLst>
                                </p:cTn>
                              </p:par>
                            </p:childTnLst>
                          </p:cTn>
                        </p:par>
                        <p:par>
                          <p:cTn id="46" fill="hold">
                            <p:stCondLst>
                              <p:cond delay="7000"/>
                            </p:stCondLst>
                            <p:childTnLst>
                              <p:par>
                                <p:cTn id="47" presetID="29" presetClass="entr" presetSubtype="0" fill="hold" grpId="0" nodeType="afterEffect">
                                  <p:stCondLst>
                                    <p:cond delay="0"/>
                                  </p:stCondLst>
                                  <p:childTnLst>
                                    <p:set>
                                      <p:cBhvr>
                                        <p:cTn id="48" dur="1" fill="hold">
                                          <p:stCondLst>
                                            <p:cond delay="0"/>
                                          </p:stCondLst>
                                        </p:cTn>
                                        <p:tgtEl>
                                          <p:spTgt spid="71693"/>
                                        </p:tgtEl>
                                        <p:attrNameLst>
                                          <p:attrName>style.visibility</p:attrName>
                                        </p:attrNameLst>
                                      </p:cBhvr>
                                      <p:to>
                                        <p:strVal val="visible"/>
                                      </p:to>
                                    </p:set>
                                    <p:anim calcmode="lin" valueType="num">
                                      <p:cBhvr>
                                        <p:cTn id="49" dur="1000" fill="hold"/>
                                        <p:tgtEl>
                                          <p:spTgt spid="71693"/>
                                        </p:tgtEl>
                                        <p:attrNameLst>
                                          <p:attrName>ppt_x</p:attrName>
                                        </p:attrNameLst>
                                      </p:cBhvr>
                                      <p:tavLst>
                                        <p:tav tm="0">
                                          <p:val>
                                            <p:strVal val="#ppt_x-.2"/>
                                          </p:val>
                                        </p:tav>
                                        <p:tav tm="100000">
                                          <p:val>
                                            <p:strVal val="#ppt_x"/>
                                          </p:val>
                                        </p:tav>
                                      </p:tavLst>
                                    </p:anim>
                                    <p:anim calcmode="lin" valueType="num">
                                      <p:cBhvr>
                                        <p:cTn id="50" dur="1000" fill="hold"/>
                                        <p:tgtEl>
                                          <p:spTgt spid="71693"/>
                                        </p:tgtEl>
                                        <p:attrNameLst>
                                          <p:attrName>ppt_y</p:attrName>
                                        </p:attrNameLst>
                                      </p:cBhvr>
                                      <p:tavLst>
                                        <p:tav tm="0">
                                          <p:val>
                                            <p:strVal val="#ppt_y"/>
                                          </p:val>
                                        </p:tav>
                                        <p:tav tm="100000">
                                          <p:val>
                                            <p:strVal val="#ppt_y"/>
                                          </p:val>
                                        </p:tav>
                                      </p:tavLst>
                                    </p:anim>
                                    <p:animEffect transition="in" filter="wipe(right)" prLst="gradientSize: 0.1">
                                      <p:cBhvr>
                                        <p:cTn id="51" dur="1000"/>
                                        <p:tgtEl>
                                          <p:spTgt spid="71693"/>
                                        </p:tgtEl>
                                      </p:cBhvr>
                                    </p:animEffect>
                                  </p:childTnLst>
                                </p:cTn>
                              </p:par>
                            </p:childTnLst>
                          </p:cTn>
                        </p:par>
                        <p:par>
                          <p:cTn id="52" fill="hold">
                            <p:stCondLst>
                              <p:cond delay="8000"/>
                            </p:stCondLst>
                            <p:childTnLst>
                              <p:par>
                                <p:cTn id="53" presetID="29" presetClass="entr" presetSubtype="0" fill="hold" nodeType="afterEffect">
                                  <p:stCondLst>
                                    <p:cond delay="0"/>
                                  </p:stCondLst>
                                  <p:childTnLst>
                                    <p:set>
                                      <p:cBhvr>
                                        <p:cTn id="54" dur="1" fill="hold">
                                          <p:stCondLst>
                                            <p:cond delay="0"/>
                                          </p:stCondLst>
                                        </p:cTn>
                                        <p:tgtEl>
                                          <p:spTgt spid="71687"/>
                                        </p:tgtEl>
                                        <p:attrNameLst>
                                          <p:attrName>style.visibility</p:attrName>
                                        </p:attrNameLst>
                                      </p:cBhvr>
                                      <p:to>
                                        <p:strVal val="visible"/>
                                      </p:to>
                                    </p:set>
                                    <p:anim calcmode="lin" valueType="num">
                                      <p:cBhvr>
                                        <p:cTn id="55" dur="1000" fill="hold"/>
                                        <p:tgtEl>
                                          <p:spTgt spid="71687"/>
                                        </p:tgtEl>
                                        <p:attrNameLst>
                                          <p:attrName>ppt_x</p:attrName>
                                        </p:attrNameLst>
                                      </p:cBhvr>
                                      <p:tavLst>
                                        <p:tav tm="0">
                                          <p:val>
                                            <p:strVal val="#ppt_x-.2"/>
                                          </p:val>
                                        </p:tav>
                                        <p:tav tm="100000">
                                          <p:val>
                                            <p:strVal val="#ppt_x"/>
                                          </p:val>
                                        </p:tav>
                                      </p:tavLst>
                                    </p:anim>
                                    <p:anim calcmode="lin" valueType="num">
                                      <p:cBhvr>
                                        <p:cTn id="56" dur="1000" fill="hold"/>
                                        <p:tgtEl>
                                          <p:spTgt spid="71687"/>
                                        </p:tgtEl>
                                        <p:attrNameLst>
                                          <p:attrName>ppt_y</p:attrName>
                                        </p:attrNameLst>
                                      </p:cBhvr>
                                      <p:tavLst>
                                        <p:tav tm="0">
                                          <p:val>
                                            <p:strVal val="#ppt_y"/>
                                          </p:val>
                                        </p:tav>
                                        <p:tav tm="100000">
                                          <p:val>
                                            <p:strVal val="#ppt_y"/>
                                          </p:val>
                                        </p:tav>
                                      </p:tavLst>
                                    </p:anim>
                                    <p:animEffect transition="in" filter="wipe(right)" prLst="gradientSize: 0.1">
                                      <p:cBhvr>
                                        <p:cTn id="57" dur="1000"/>
                                        <p:tgtEl>
                                          <p:spTgt spid="71687"/>
                                        </p:tgtEl>
                                      </p:cBhvr>
                                    </p:animEffect>
                                  </p:childTnLst>
                                </p:cTn>
                              </p:par>
                            </p:childTnLst>
                          </p:cTn>
                        </p:par>
                        <p:par>
                          <p:cTn id="58" fill="hold">
                            <p:stCondLst>
                              <p:cond delay="9000"/>
                            </p:stCondLst>
                            <p:childTnLst>
                              <p:par>
                                <p:cTn id="59" presetID="29" presetClass="entr" presetSubtype="0" fill="hold" grpId="0" nodeType="afterEffect">
                                  <p:stCondLst>
                                    <p:cond delay="0"/>
                                  </p:stCondLst>
                                  <p:childTnLst>
                                    <p:set>
                                      <p:cBhvr>
                                        <p:cTn id="60" dur="1" fill="hold">
                                          <p:stCondLst>
                                            <p:cond delay="0"/>
                                          </p:stCondLst>
                                        </p:cTn>
                                        <p:tgtEl>
                                          <p:spTgt spid="71694"/>
                                        </p:tgtEl>
                                        <p:attrNameLst>
                                          <p:attrName>style.visibility</p:attrName>
                                        </p:attrNameLst>
                                      </p:cBhvr>
                                      <p:to>
                                        <p:strVal val="visible"/>
                                      </p:to>
                                    </p:set>
                                    <p:anim calcmode="lin" valueType="num">
                                      <p:cBhvr>
                                        <p:cTn id="61" dur="1000" fill="hold"/>
                                        <p:tgtEl>
                                          <p:spTgt spid="71694"/>
                                        </p:tgtEl>
                                        <p:attrNameLst>
                                          <p:attrName>ppt_x</p:attrName>
                                        </p:attrNameLst>
                                      </p:cBhvr>
                                      <p:tavLst>
                                        <p:tav tm="0">
                                          <p:val>
                                            <p:strVal val="#ppt_x-.2"/>
                                          </p:val>
                                        </p:tav>
                                        <p:tav tm="100000">
                                          <p:val>
                                            <p:strVal val="#ppt_x"/>
                                          </p:val>
                                        </p:tav>
                                      </p:tavLst>
                                    </p:anim>
                                    <p:anim calcmode="lin" valueType="num">
                                      <p:cBhvr>
                                        <p:cTn id="62" dur="1000" fill="hold"/>
                                        <p:tgtEl>
                                          <p:spTgt spid="71694"/>
                                        </p:tgtEl>
                                        <p:attrNameLst>
                                          <p:attrName>ppt_y</p:attrName>
                                        </p:attrNameLst>
                                      </p:cBhvr>
                                      <p:tavLst>
                                        <p:tav tm="0">
                                          <p:val>
                                            <p:strVal val="#ppt_y"/>
                                          </p:val>
                                        </p:tav>
                                        <p:tav tm="100000">
                                          <p:val>
                                            <p:strVal val="#ppt_y"/>
                                          </p:val>
                                        </p:tav>
                                      </p:tavLst>
                                    </p:anim>
                                    <p:animEffect transition="in" filter="wipe(right)" prLst="gradientSize: 0.1">
                                      <p:cBhvr>
                                        <p:cTn id="63" dur="1000"/>
                                        <p:tgtEl>
                                          <p:spTgt spid="716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91" grpId="0"/>
      <p:bldP spid="71692" grpId="0"/>
      <p:bldP spid="71693" grpId="0"/>
      <p:bldP spid="7169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7" name="图片 46086" descr="1-44"/>
          <p:cNvPicPr>
            <a:picLocks noChangeAspect="1"/>
          </p:cNvPicPr>
          <p:nvPr/>
        </p:nvPicPr>
        <p:blipFill>
          <a:blip r:embed="rId3"/>
          <a:stretch>
            <a:fillRect/>
          </a:stretch>
        </p:blipFill>
        <p:spPr>
          <a:xfrm>
            <a:off x="-20637" y="-136525"/>
            <a:ext cx="16798925" cy="9612313"/>
          </a:xfrm>
          <a:prstGeom prst="rect">
            <a:avLst/>
          </a:prstGeom>
          <a:noFill/>
          <a:ln w="9525">
            <a:noFill/>
          </a:ln>
        </p:spPr>
      </p:pic>
      <p:pic>
        <p:nvPicPr>
          <p:cNvPr id="46086" name="图片 46085" descr="1-46"/>
          <p:cNvPicPr>
            <a:picLocks noChangeAspect="1"/>
          </p:cNvPicPr>
          <p:nvPr/>
        </p:nvPicPr>
        <p:blipFill>
          <a:blip r:embed="rId4"/>
          <a:stretch>
            <a:fillRect/>
          </a:stretch>
        </p:blipFill>
        <p:spPr>
          <a:xfrm>
            <a:off x="11917363" y="0"/>
            <a:ext cx="4419600" cy="3657600"/>
          </a:xfrm>
          <a:prstGeom prst="rect">
            <a:avLst/>
          </a:prstGeom>
          <a:noFill/>
          <a:ln w="9525">
            <a:noFill/>
          </a:ln>
        </p:spPr>
      </p:pic>
      <p:pic>
        <p:nvPicPr>
          <p:cNvPr id="46088" name="图片 46087" descr="1-45"/>
          <p:cNvPicPr>
            <a:picLocks noChangeAspect="1"/>
          </p:cNvPicPr>
          <p:nvPr/>
        </p:nvPicPr>
        <p:blipFill>
          <a:blip r:embed="rId5"/>
          <a:stretch>
            <a:fillRect/>
          </a:stretch>
        </p:blipFill>
        <p:spPr>
          <a:xfrm>
            <a:off x="0" y="346075"/>
            <a:ext cx="4730750" cy="5308600"/>
          </a:xfrm>
          <a:prstGeom prst="rect">
            <a:avLst/>
          </a:prstGeom>
          <a:noFill/>
          <a:ln w="9525">
            <a:noFill/>
          </a:ln>
        </p:spPr>
      </p:pic>
      <p:pic>
        <p:nvPicPr>
          <p:cNvPr id="46113" name="图片 46112" descr="01"/>
          <p:cNvPicPr>
            <a:picLocks noChangeAspect="1"/>
          </p:cNvPicPr>
          <p:nvPr/>
        </p:nvPicPr>
        <p:blipFill>
          <a:blip r:embed="rId6"/>
          <a:stretch>
            <a:fillRect/>
          </a:stretch>
        </p:blipFill>
        <p:spPr>
          <a:xfrm>
            <a:off x="5287963" y="2149475"/>
            <a:ext cx="6437312" cy="1139825"/>
          </a:xfrm>
          <a:prstGeom prst="rect">
            <a:avLst/>
          </a:prstGeom>
          <a:noFill/>
          <a:ln w="9525">
            <a:noFill/>
          </a:ln>
        </p:spPr>
      </p:pic>
      <p:sp>
        <p:nvSpPr>
          <p:cNvPr id="46114" name="TextBox 71"/>
          <p:cNvSpPr txBox="1"/>
          <p:nvPr/>
        </p:nvSpPr>
        <p:spPr>
          <a:xfrm>
            <a:off x="7269163" y="2471738"/>
            <a:ext cx="3709987" cy="336550"/>
          </a:xfrm>
          <a:prstGeom prst="rect">
            <a:avLst/>
          </a:prstGeom>
          <a:noFill/>
          <a:ln w="9525">
            <a:noFill/>
          </a:ln>
        </p:spPr>
        <p:txBody>
          <a:bodyPr>
            <a:spAutoFit/>
          </a:bodyPr>
          <a:lstStyle/>
          <a:p>
            <a:pPr lvl="0" eaLnBrk="0" hangingPunct="0"/>
            <a:r>
              <a:rPr lang="zh-CN" altLang="en-US" sz="1600" b="1" dirty="0">
                <a:solidFill>
                  <a:srgbClr val="000000"/>
                </a:solidFill>
                <a:latin typeface="宋体" panose="02010600030101010101" pitchFamily="2" charset="-122"/>
                <a:ea typeface="宋体" panose="02010600030101010101" pitchFamily="2" charset="-122"/>
              </a:rPr>
              <a:t>点击添加文本点击添加文本</a:t>
            </a:r>
            <a:endParaRPr lang="zh-CN" altLang="en-US" sz="1600" b="1" dirty="0">
              <a:solidFill>
                <a:srgbClr val="000000"/>
              </a:solidFill>
              <a:latin typeface="Arial" panose="020B0604020202020204" pitchFamily="34" charset="0"/>
              <a:ea typeface="宋体" panose="02010600030101010101" pitchFamily="2" charset="-122"/>
            </a:endParaRPr>
          </a:p>
        </p:txBody>
      </p:sp>
      <p:pic>
        <p:nvPicPr>
          <p:cNvPr id="46115" name="图片 46114" descr="02"/>
          <p:cNvPicPr>
            <a:picLocks noChangeAspect="1"/>
          </p:cNvPicPr>
          <p:nvPr/>
        </p:nvPicPr>
        <p:blipFill>
          <a:blip r:embed="rId7"/>
          <a:stretch>
            <a:fillRect/>
          </a:stretch>
        </p:blipFill>
        <p:spPr>
          <a:xfrm>
            <a:off x="5287963" y="3227388"/>
            <a:ext cx="6437312" cy="1139825"/>
          </a:xfrm>
          <a:prstGeom prst="rect">
            <a:avLst/>
          </a:prstGeom>
          <a:noFill/>
          <a:ln w="9525">
            <a:noFill/>
          </a:ln>
        </p:spPr>
      </p:pic>
      <p:sp>
        <p:nvSpPr>
          <p:cNvPr id="46116" name="TextBox 71"/>
          <p:cNvSpPr txBox="1"/>
          <p:nvPr/>
        </p:nvSpPr>
        <p:spPr>
          <a:xfrm>
            <a:off x="7269163" y="3570288"/>
            <a:ext cx="3709987" cy="336550"/>
          </a:xfrm>
          <a:prstGeom prst="rect">
            <a:avLst/>
          </a:prstGeom>
          <a:noFill/>
          <a:ln w="9525">
            <a:noFill/>
          </a:ln>
        </p:spPr>
        <p:txBody>
          <a:bodyPr>
            <a:spAutoFit/>
          </a:bodyPr>
          <a:lstStyle/>
          <a:p>
            <a:pPr lvl="0" eaLnBrk="0" hangingPunct="0"/>
            <a:r>
              <a:rPr lang="zh-CN" altLang="en-US" sz="1600" b="1" dirty="0">
                <a:solidFill>
                  <a:srgbClr val="000000"/>
                </a:solidFill>
                <a:latin typeface="宋体" panose="02010600030101010101" pitchFamily="2" charset="-122"/>
                <a:ea typeface="宋体" panose="02010600030101010101" pitchFamily="2" charset="-122"/>
              </a:rPr>
              <a:t>点击添加文本点击添加文本</a:t>
            </a:r>
            <a:endParaRPr lang="zh-CN" altLang="en-US" sz="1600" b="1" dirty="0">
              <a:solidFill>
                <a:srgbClr val="000000"/>
              </a:solidFill>
              <a:latin typeface="Arial" panose="020B0604020202020204" pitchFamily="34" charset="0"/>
              <a:ea typeface="宋体" panose="02010600030101010101" pitchFamily="2" charset="-122"/>
            </a:endParaRPr>
          </a:p>
        </p:txBody>
      </p:sp>
      <p:pic>
        <p:nvPicPr>
          <p:cNvPr id="46117" name="图片 46116" descr="03"/>
          <p:cNvPicPr>
            <a:picLocks noChangeAspect="1"/>
          </p:cNvPicPr>
          <p:nvPr/>
        </p:nvPicPr>
        <p:blipFill>
          <a:blip r:embed="rId8"/>
          <a:stretch>
            <a:fillRect/>
          </a:stretch>
        </p:blipFill>
        <p:spPr>
          <a:xfrm>
            <a:off x="5287963" y="4256088"/>
            <a:ext cx="6438900" cy="1138237"/>
          </a:xfrm>
          <a:prstGeom prst="rect">
            <a:avLst/>
          </a:prstGeom>
          <a:noFill/>
          <a:ln w="9525">
            <a:noFill/>
          </a:ln>
        </p:spPr>
      </p:pic>
      <p:pic>
        <p:nvPicPr>
          <p:cNvPr id="46118" name="图片 46117" descr="04"/>
          <p:cNvPicPr>
            <a:picLocks noChangeAspect="1"/>
          </p:cNvPicPr>
          <p:nvPr/>
        </p:nvPicPr>
        <p:blipFill>
          <a:blip r:embed="rId9"/>
          <a:stretch>
            <a:fillRect/>
          </a:stretch>
        </p:blipFill>
        <p:spPr>
          <a:xfrm>
            <a:off x="5332413" y="5399088"/>
            <a:ext cx="6440487" cy="1138237"/>
          </a:xfrm>
          <a:prstGeom prst="rect">
            <a:avLst/>
          </a:prstGeom>
          <a:noFill/>
          <a:ln w="9525">
            <a:noFill/>
          </a:ln>
        </p:spPr>
      </p:pic>
      <p:sp>
        <p:nvSpPr>
          <p:cNvPr id="46119" name="TextBox 71"/>
          <p:cNvSpPr txBox="1"/>
          <p:nvPr/>
        </p:nvSpPr>
        <p:spPr>
          <a:xfrm>
            <a:off x="7192963" y="4560888"/>
            <a:ext cx="3709987" cy="336550"/>
          </a:xfrm>
          <a:prstGeom prst="rect">
            <a:avLst/>
          </a:prstGeom>
          <a:noFill/>
          <a:ln w="9525">
            <a:noFill/>
          </a:ln>
        </p:spPr>
        <p:txBody>
          <a:bodyPr>
            <a:spAutoFit/>
          </a:bodyPr>
          <a:lstStyle/>
          <a:p>
            <a:pPr lvl="0" eaLnBrk="0" hangingPunct="0"/>
            <a:r>
              <a:rPr lang="zh-CN" altLang="en-US" sz="1600" b="1" dirty="0">
                <a:solidFill>
                  <a:srgbClr val="000000"/>
                </a:solidFill>
                <a:latin typeface="宋体" panose="02010600030101010101" pitchFamily="2" charset="-122"/>
                <a:ea typeface="宋体" panose="02010600030101010101" pitchFamily="2" charset="-122"/>
              </a:rPr>
              <a:t>点击添加文本点击添加文本</a:t>
            </a:r>
            <a:endParaRPr lang="zh-CN" altLang="en-US" sz="1600" b="1" dirty="0">
              <a:solidFill>
                <a:srgbClr val="000000"/>
              </a:solidFill>
              <a:latin typeface="Arial" panose="020B0604020202020204" pitchFamily="34" charset="0"/>
              <a:ea typeface="宋体" panose="02010600030101010101" pitchFamily="2" charset="-122"/>
            </a:endParaRPr>
          </a:p>
        </p:txBody>
      </p:sp>
      <p:sp>
        <p:nvSpPr>
          <p:cNvPr id="46120" name="TextBox 71"/>
          <p:cNvSpPr txBox="1"/>
          <p:nvPr/>
        </p:nvSpPr>
        <p:spPr>
          <a:xfrm>
            <a:off x="7269163" y="5703888"/>
            <a:ext cx="3709987" cy="336550"/>
          </a:xfrm>
          <a:prstGeom prst="rect">
            <a:avLst/>
          </a:prstGeom>
          <a:noFill/>
          <a:ln w="9525">
            <a:noFill/>
          </a:ln>
        </p:spPr>
        <p:txBody>
          <a:bodyPr>
            <a:spAutoFit/>
          </a:bodyPr>
          <a:lstStyle/>
          <a:p>
            <a:pPr lvl="0" eaLnBrk="0" hangingPunct="0"/>
            <a:r>
              <a:rPr lang="zh-CN" altLang="en-US" sz="1600" b="1" dirty="0">
                <a:solidFill>
                  <a:srgbClr val="000000"/>
                </a:solidFill>
                <a:latin typeface="宋体" panose="02010600030101010101" pitchFamily="2" charset="-122"/>
                <a:ea typeface="宋体" panose="02010600030101010101" pitchFamily="2" charset="-122"/>
              </a:rPr>
              <a:t>点击添加文本点击添加文本</a:t>
            </a:r>
            <a:endParaRPr lang="zh-CN" altLang="en-US" sz="1600" b="1" dirty="0">
              <a:solidFill>
                <a:srgbClr val="000000"/>
              </a:solidFill>
              <a:latin typeface="Arial" panose="020B0604020202020204" pitchFamily="34" charset="0"/>
              <a:ea typeface="宋体" panose="02010600030101010101" pitchFamily="2" charset="-122"/>
            </a:endParaRPr>
          </a:p>
        </p:txBody>
      </p:sp>
      <p:grpSp>
        <p:nvGrpSpPr>
          <p:cNvPr id="46121" name="组合 46120"/>
          <p:cNvGrpSpPr/>
          <p:nvPr/>
        </p:nvGrpSpPr>
        <p:grpSpPr>
          <a:xfrm>
            <a:off x="5505450" y="5411788"/>
            <a:ext cx="1096963" cy="1096962"/>
            <a:chOff x="1433" y="3080"/>
            <a:chExt cx="568" cy="568"/>
          </a:xfrm>
        </p:grpSpPr>
        <p:pic>
          <p:nvPicPr>
            <p:cNvPr id="46122" name="图片 46121" descr="png-0731"/>
            <p:cNvPicPr>
              <a:picLocks noChangeAspect="1"/>
            </p:cNvPicPr>
            <p:nvPr/>
          </p:nvPicPr>
          <p:blipFill>
            <a:blip r:embed="rId10"/>
            <a:stretch>
              <a:fillRect/>
            </a:stretch>
          </p:blipFill>
          <p:spPr>
            <a:xfrm>
              <a:off x="1433" y="3080"/>
              <a:ext cx="568" cy="568"/>
            </a:xfrm>
            <a:prstGeom prst="rect">
              <a:avLst/>
            </a:prstGeom>
            <a:noFill/>
            <a:ln w="9525">
              <a:noFill/>
            </a:ln>
          </p:spPr>
        </p:pic>
        <p:sp>
          <p:nvSpPr>
            <p:cNvPr id="46123" name="矩形 46122"/>
            <p:cNvSpPr/>
            <p:nvPr/>
          </p:nvSpPr>
          <p:spPr>
            <a:xfrm>
              <a:off x="1606" y="3216"/>
              <a:ext cx="198" cy="268"/>
            </a:xfrm>
            <a:prstGeom prst="rect">
              <a:avLst/>
            </a:prstGeom>
            <a:noFill/>
            <a:ln w="12700">
              <a:noFill/>
            </a:ln>
            <a:scene3d>
              <a:camera prst="legacyPerspectiveTopRight">
                <a:rot lat="0" lon="0" rev="0"/>
              </a:camera>
              <a:lightRig rig="legacyNormal2" dir="t"/>
            </a:scene3d>
            <a:sp3d extrusionH="430200" prstMaterial="legacyPlastic">
              <a:bevelT w="13500" h="13500" prst="angle"/>
              <a:bevelB w="13500" h="13500" prst="angle"/>
              <a:extrusionClr>
                <a:srgbClr val="1C1C1C"/>
              </a:extrusionClr>
            </a:sp3d>
          </p:spPr>
          <p:txBody>
            <a:bodyPr wrap="none" anchor="t">
              <a:spAutoFit/>
              <a:flatTx/>
            </a:bodyPr>
            <a:lstStyle/>
            <a:p>
              <a:pPr lvl="0" algn="ctr" latinLnBrk="1"/>
              <a:r>
                <a:rPr lang="en-US" altLang="zh-CN" sz="2800">
                  <a:latin typeface="Arial" panose="020B0604020202020204" pitchFamily="34" charset="0"/>
                  <a:ea typeface="宋体" panose="02010600030101010101" pitchFamily="2" charset="-122"/>
                </a:rPr>
                <a:t>4</a:t>
              </a:r>
            </a:p>
          </p:txBody>
        </p:sp>
      </p:grpSp>
      <p:grpSp>
        <p:nvGrpSpPr>
          <p:cNvPr id="46124" name="组合 46123"/>
          <p:cNvGrpSpPr/>
          <p:nvPr/>
        </p:nvGrpSpPr>
        <p:grpSpPr>
          <a:xfrm>
            <a:off x="5516563" y="2198688"/>
            <a:ext cx="1096962" cy="1008062"/>
            <a:chOff x="1440" y="1056"/>
            <a:chExt cx="568" cy="522"/>
          </a:xfrm>
        </p:grpSpPr>
        <p:pic>
          <p:nvPicPr>
            <p:cNvPr id="46125" name="图片 46124" descr="png-0730"/>
            <p:cNvPicPr>
              <a:picLocks noChangeAspect="1"/>
            </p:cNvPicPr>
            <p:nvPr/>
          </p:nvPicPr>
          <p:blipFill>
            <a:blip r:embed="rId11"/>
            <a:stretch>
              <a:fillRect/>
            </a:stretch>
          </p:blipFill>
          <p:spPr>
            <a:xfrm>
              <a:off x="1440" y="1056"/>
              <a:ext cx="568" cy="522"/>
            </a:xfrm>
            <a:prstGeom prst="rect">
              <a:avLst/>
            </a:prstGeom>
            <a:noFill/>
            <a:ln w="9525">
              <a:noFill/>
            </a:ln>
          </p:spPr>
        </p:pic>
        <p:sp>
          <p:nvSpPr>
            <p:cNvPr id="46126" name="矩形 46125"/>
            <p:cNvSpPr/>
            <p:nvPr/>
          </p:nvSpPr>
          <p:spPr>
            <a:xfrm>
              <a:off x="1645" y="1152"/>
              <a:ext cx="198" cy="269"/>
            </a:xfrm>
            <a:prstGeom prst="rect">
              <a:avLst/>
            </a:prstGeom>
            <a:noFill/>
            <a:ln w="12700">
              <a:noFill/>
            </a:ln>
            <a:scene3d>
              <a:camera prst="legacyPerspectiveTopRight">
                <a:rot lat="0" lon="0" rev="0"/>
              </a:camera>
              <a:lightRig rig="legacyNormal2" dir="t"/>
            </a:scene3d>
            <a:sp3d extrusionH="430200" prstMaterial="legacyPlastic">
              <a:bevelT w="13500" h="13500" prst="angle"/>
              <a:bevelB w="13500" h="13500" prst="angle"/>
              <a:extrusionClr>
                <a:srgbClr val="1C1C1C"/>
              </a:extrusionClr>
            </a:sp3d>
          </p:spPr>
          <p:txBody>
            <a:bodyPr wrap="none" anchor="t">
              <a:spAutoFit/>
              <a:flatTx/>
            </a:bodyPr>
            <a:lstStyle/>
            <a:p>
              <a:pPr lvl="0" algn="ctr" latinLnBrk="1"/>
              <a:r>
                <a:rPr lang="en-US" altLang="zh-CN" sz="2800">
                  <a:latin typeface="Arial" panose="020B0604020202020204" pitchFamily="34" charset="0"/>
                  <a:ea typeface="宋体" panose="02010600030101010101" pitchFamily="2" charset="-122"/>
                </a:rPr>
                <a:t>1</a:t>
              </a:r>
            </a:p>
          </p:txBody>
        </p:sp>
      </p:grpSp>
      <p:grpSp>
        <p:nvGrpSpPr>
          <p:cNvPr id="46127" name="组合 46126"/>
          <p:cNvGrpSpPr/>
          <p:nvPr/>
        </p:nvGrpSpPr>
        <p:grpSpPr>
          <a:xfrm>
            <a:off x="5500688" y="3290888"/>
            <a:ext cx="1096962" cy="1096962"/>
            <a:chOff x="1430" y="1744"/>
            <a:chExt cx="568" cy="568"/>
          </a:xfrm>
        </p:grpSpPr>
        <p:pic>
          <p:nvPicPr>
            <p:cNvPr id="46128" name="图片 46127" descr="png-0731"/>
            <p:cNvPicPr>
              <a:picLocks noChangeAspect="1"/>
            </p:cNvPicPr>
            <p:nvPr/>
          </p:nvPicPr>
          <p:blipFill>
            <a:blip r:embed="rId10"/>
            <a:stretch>
              <a:fillRect/>
            </a:stretch>
          </p:blipFill>
          <p:spPr>
            <a:xfrm>
              <a:off x="1430" y="1744"/>
              <a:ext cx="568" cy="568"/>
            </a:xfrm>
            <a:prstGeom prst="rect">
              <a:avLst/>
            </a:prstGeom>
            <a:noFill/>
            <a:ln w="9525">
              <a:noFill/>
            </a:ln>
          </p:spPr>
        </p:pic>
        <p:sp>
          <p:nvSpPr>
            <p:cNvPr id="46129" name="矩形 46128"/>
            <p:cNvSpPr/>
            <p:nvPr/>
          </p:nvSpPr>
          <p:spPr>
            <a:xfrm>
              <a:off x="1653" y="1872"/>
              <a:ext cx="198" cy="269"/>
            </a:xfrm>
            <a:prstGeom prst="rect">
              <a:avLst/>
            </a:prstGeom>
            <a:noFill/>
            <a:ln w="12700">
              <a:noFill/>
            </a:ln>
            <a:scene3d>
              <a:camera prst="legacyPerspectiveTopRight">
                <a:rot lat="0" lon="0" rev="0"/>
              </a:camera>
              <a:lightRig rig="legacyNormal2" dir="t"/>
            </a:scene3d>
            <a:sp3d extrusionH="430200" prstMaterial="legacyPlastic">
              <a:bevelT w="13500" h="13500" prst="angle"/>
              <a:bevelB w="13500" h="13500" prst="angle"/>
              <a:extrusionClr>
                <a:srgbClr val="1C1C1C"/>
              </a:extrusionClr>
            </a:sp3d>
          </p:spPr>
          <p:txBody>
            <a:bodyPr wrap="none" anchor="t">
              <a:spAutoFit/>
              <a:flatTx/>
            </a:bodyPr>
            <a:lstStyle/>
            <a:p>
              <a:pPr lvl="0" algn="ctr" latinLnBrk="1"/>
              <a:r>
                <a:rPr lang="en-US" altLang="zh-CN" sz="2800">
                  <a:latin typeface="Arial" panose="020B0604020202020204" pitchFamily="34" charset="0"/>
                  <a:ea typeface="宋体" panose="02010600030101010101" pitchFamily="2" charset="-122"/>
                </a:rPr>
                <a:t>2</a:t>
              </a:r>
            </a:p>
          </p:txBody>
        </p:sp>
      </p:grpSp>
      <p:grpSp>
        <p:nvGrpSpPr>
          <p:cNvPr id="46130" name="组合 46129"/>
          <p:cNvGrpSpPr/>
          <p:nvPr/>
        </p:nvGrpSpPr>
        <p:grpSpPr>
          <a:xfrm>
            <a:off x="5500688" y="4332288"/>
            <a:ext cx="939800" cy="1111250"/>
            <a:chOff x="1430" y="2400"/>
            <a:chExt cx="486" cy="575"/>
          </a:xfrm>
        </p:grpSpPr>
        <p:pic>
          <p:nvPicPr>
            <p:cNvPr id="46131" name="图片 46130" descr="png-0731副本"/>
            <p:cNvPicPr>
              <a:picLocks noChangeAspect="1"/>
            </p:cNvPicPr>
            <p:nvPr/>
          </p:nvPicPr>
          <p:blipFill>
            <a:blip r:embed="rId12"/>
            <a:stretch>
              <a:fillRect/>
            </a:stretch>
          </p:blipFill>
          <p:spPr>
            <a:xfrm>
              <a:off x="1430" y="2400"/>
              <a:ext cx="486" cy="575"/>
            </a:xfrm>
            <a:prstGeom prst="rect">
              <a:avLst/>
            </a:prstGeom>
            <a:noFill/>
            <a:ln w="9525">
              <a:noFill/>
            </a:ln>
          </p:spPr>
        </p:pic>
        <p:sp>
          <p:nvSpPr>
            <p:cNvPr id="46132" name="矩形 46131"/>
            <p:cNvSpPr/>
            <p:nvPr/>
          </p:nvSpPr>
          <p:spPr>
            <a:xfrm>
              <a:off x="1590" y="2544"/>
              <a:ext cx="198" cy="268"/>
            </a:xfrm>
            <a:prstGeom prst="rect">
              <a:avLst/>
            </a:prstGeom>
            <a:noFill/>
            <a:ln w="12700">
              <a:noFill/>
            </a:ln>
            <a:scene3d>
              <a:camera prst="legacyPerspectiveTopRight">
                <a:rot lat="0" lon="0" rev="0"/>
              </a:camera>
              <a:lightRig rig="legacyNormal2" dir="t"/>
            </a:scene3d>
            <a:sp3d extrusionH="430200" prstMaterial="legacyPlastic">
              <a:bevelT w="13500" h="13500" prst="angle"/>
              <a:bevelB w="13500" h="13500" prst="angle"/>
              <a:extrusionClr>
                <a:srgbClr val="1C1C1C"/>
              </a:extrusionClr>
            </a:sp3d>
          </p:spPr>
          <p:txBody>
            <a:bodyPr wrap="none" anchor="t">
              <a:spAutoFit/>
              <a:flatTx/>
            </a:bodyPr>
            <a:lstStyle/>
            <a:p>
              <a:pPr lvl="0" algn="ctr" latinLnBrk="1"/>
              <a:r>
                <a:rPr lang="en-US" altLang="zh-CN" sz="2800">
                  <a:latin typeface="Arial" panose="020B0604020202020204" pitchFamily="34" charset="0"/>
                  <a:ea typeface="宋体" panose="02010600030101010101" pitchFamily="2" charset="-122"/>
                </a:rPr>
                <a:t>3</a:t>
              </a:r>
            </a:p>
          </p:txBody>
        </p: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46087"/>
                                        </p:tgtEl>
                                        <p:attrNameLst>
                                          <p:attrName>style.visibility</p:attrName>
                                        </p:attrNameLst>
                                      </p:cBhvr>
                                      <p:to>
                                        <p:strVal val="visible"/>
                                      </p:to>
                                    </p:set>
                                    <p:animEffect transition="in" filter="barn(outVertical)">
                                      <p:cBhvr>
                                        <p:cTn id="7" dur="500"/>
                                        <p:tgtEl>
                                          <p:spTgt spid="4608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46088"/>
                                        </p:tgtEl>
                                        <p:attrNameLst>
                                          <p:attrName>style.visibility</p:attrName>
                                        </p:attrNameLst>
                                      </p:cBhvr>
                                      <p:to>
                                        <p:strVal val="visible"/>
                                      </p:to>
                                    </p:set>
                                    <p:animEffect transition="in" filter="fade">
                                      <p:cBhvr>
                                        <p:cTn id="11" dur="1000"/>
                                        <p:tgtEl>
                                          <p:spTgt spid="46088"/>
                                        </p:tgtEl>
                                      </p:cBhvr>
                                    </p:animEffect>
                                    <p:anim calcmode="lin" valueType="num">
                                      <p:cBhvr>
                                        <p:cTn id="12" dur="1000" fill="hold"/>
                                        <p:tgtEl>
                                          <p:spTgt spid="46088"/>
                                        </p:tgtEl>
                                        <p:attrNameLst>
                                          <p:attrName>ppt_x</p:attrName>
                                        </p:attrNameLst>
                                      </p:cBhvr>
                                      <p:tavLst>
                                        <p:tav tm="0">
                                          <p:val>
                                            <p:strVal val="#ppt_x"/>
                                          </p:val>
                                        </p:tav>
                                        <p:tav tm="100000">
                                          <p:val>
                                            <p:strVal val="#ppt_x"/>
                                          </p:val>
                                        </p:tav>
                                      </p:tavLst>
                                    </p:anim>
                                    <p:anim calcmode="lin" valueType="num">
                                      <p:cBhvr>
                                        <p:cTn id="13" dur="1000" fill="hold"/>
                                        <p:tgtEl>
                                          <p:spTgt spid="4608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6" presetClass="entr" presetSubtype="37" fill="hold" nodeType="afterEffect">
                                  <p:stCondLst>
                                    <p:cond delay="0"/>
                                  </p:stCondLst>
                                  <p:childTnLst>
                                    <p:set>
                                      <p:cBhvr>
                                        <p:cTn id="16" dur="1" fill="hold">
                                          <p:stCondLst>
                                            <p:cond delay="0"/>
                                          </p:stCondLst>
                                        </p:cTn>
                                        <p:tgtEl>
                                          <p:spTgt spid="46086"/>
                                        </p:tgtEl>
                                        <p:attrNameLst>
                                          <p:attrName>style.visibility</p:attrName>
                                        </p:attrNameLst>
                                      </p:cBhvr>
                                      <p:to>
                                        <p:strVal val="visible"/>
                                      </p:to>
                                    </p:set>
                                    <p:animEffect transition="in" filter="barn(outVertical)">
                                      <p:cBhvr>
                                        <p:cTn id="17" dur="500"/>
                                        <p:tgtEl>
                                          <p:spTgt spid="46086"/>
                                        </p:tgtEl>
                                      </p:cBhvr>
                                    </p:animEffect>
                                  </p:childTnLst>
                                </p:cTn>
                              </p:par>
                            </p:childTnLst>
                          </p:cTn>
                        </p:par>
                        <p:par>
                          <p:cTn id="18" fill="hold">
                            <p:stCondLst>
                              <p:cond delay="2000"/>
                            </p:stCondLst>
                            <p:childTnLst>
                              <p:par>
                                <p:cTn id="19" presetID="16" presetClass="entr" presetSubtype="21" fill="hold" nodeType="afterEffect">
                                  <p:stCondLst>
                                    <p:cond delay="0"/>
                                  </p:stCondLst>
                                  <p:childTnLst>
                                    <p:set>
                                      <p:cBhvr>
                                        <p:cTn id="20" dur="1" fill="hold">
                                          <p:stCondLst>
                                            <p:cond delay="0"/>
                                          </p:stCondLst>
                                        </p:cTn>
                                        <p:tgtEl>
                                          <p:spTgt spid="46113"/>
                                        </p:tgtEl>
                                        <p:attrNameLst>
                                          <p:attrName>style.visibility</p:attrName>
                                        </p:attrNameLst>
                                      </p:cBhvr>
                                      <p:to>
                                        <p:strVal val="visible"/>
                                      </p:to>
                                    </p:set>
                                    <p:animEffect transition="in" filter="barn(inVertical)">
                                      <p:cBhvr>
                                        <p:cTn id="21" dur="1000"/>
                                        <p:tgtEl>
                                          <p:spTgt spid="46113"/>
                                        </p:tgtEl>
                                      </p:cBhvr>
                                    </p:animEffect>
                                  </p:childTnLst>
                                </p:cTn>
                              </p:par>
                            </p:childTnLst>
                          </p:cTn>
                        </p:par>
                        <p:par>
                          <p:cTn id="22" fill="hold">
                            <p:stCondLst>
                              <p:cond delay="3000"/>
                            </p:stCondLst>
                            <p:childTnLst>
                              <p:par>
                                <p:cTn id="23" presetID="47" presetClass="entr" presetSubtype="0" fill="hold" nodeType="afterEffect">
                                  <p:stCondLst>
                                    <p:cond delay="0"/>
                                  </p:stCondLst>
                                  <p:childTnLst>
                                    <p:set>
                                      <p:cBhvr>
                                        <p:cTn id="24" dur="1" fill="hold">
                                          <p:stCondLst>
                                            <p:cond delay="0"/>
                                          </p:stCondLst>
                                        </p:cTn>
                                        <p:tgtEl>
                                          <p:spTgt spid="46124"/>
                                        </p:tgtEl>
                                        <p:attrNameLst>
                                          <p:attrName>style.visibility</p:attrName>
                                        </p:attrNameLst>
                                      </p:cBhvr>
                                      <p:to>
                                        <p:strVal val="visible"/>
                                      </p:to>
                                    </p:set>
                                    <p:animEffect transition="in" filter="fade">
                                      <p:cBhvr>
                                        <p:cTn id="25" dur="1000"/>
                                        <p:tgtEl>
                                          <p:spTgt spid="46124"/>
                                        </p:tgtEl>
                                      </p:cBhvr>
                                    </p:animEffect>
                                    <p:anim calcmode="lin" valueType="num">
                                      <p:cBhvr>
                                        <p:cTn id="26" dur="1000" fill="hold"/>
                                        <p:tgtEl>
                                          <p:spTgt spid="46124"/>
                                        </p:tgtEl>
                                        <p:attrNameLst>
                                          <p:attrName>ppt_x</p:attrName>
                                        </p:attrNameLst>
                                      </p:cBhvr>
                                      <p:tavLst>
                                        <p:tav tm="0">
                                          <p:val>
                                            <p:strVal val="#ppt_x"/>
                                          </p:val>
                                        </p:tav>
                                        <p:tav tm="100000">
                                          <p:val>
                                            <p:strVal val="#ppt_x"/>
                                          </p:val>
                                        </p:tav>
                                      </p:tavLst>
                                    </p:anim>
                                    <p:anim calcmode="lin" valueType="num">
                                      <p:cBhvr>
                                        <p:cTn id="27" dur="1000" fill="hold"/>
                                        <p:tgtEl>
                                          <p:spTgt spid="46124"/>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27" presetClass="entr" presetSubtype="0" fill="hold" grpId="0" nodeType="afterEffect">
                                  <p:stCondLst>
                                    <p:cond delay="0"/>
                                  </p:stCondLst>
                                  <p:iterate type="lt">
                                    <p:tmPct val="50000"/>
                                  </p:iterate>
                                  <p:childTnLst>
                                    <p:set>
                                      <p:cBhvr>
                                        <p:cTn id="30" dur="1" fill="hold">
                                          <p:stCondLst>
                                            <p:cond delay="0"/>
                                          </p:stCondLst>
                                        </p:cTn>
                                        <p:tgtEl>
                                          <p:spTgt spid="46114"/>
                                        </p:tgtEl>
                                        <p:attrNameLst>
                                          <p:attrName>style.visibility</p:attrName>
                                        </p:attrNameLst>
                                      </p:cBhvr>
                                      <p:to>
                                        <p:strVal val="visible"/>
                                      </p:to>
                                    </p:set>
                                    <p:anim calcmode="discrete" valueType="clr">
                                      <p:cBhvr override="childStyle">
                                        <p:cTn id="31" dur="80"/>
                                        <p:tgtEl>
                                          <p:spTgt spid="46114"/>
                                        </p:tgtEl>
                                        <p:attrNameLst>
                                          <p:attrName>style.color</p:attrName>
                                        </p:attrNameLst>
                                      </p:cBhvr>
                                      <p:tavLst>
                                        <p:tav tm="0">
                                          <p:val>
                                            <p:clrVal>
                                              <a:schemeClr val="accent2"/>
                                            </p:clrVal>
                                          </p:val>
                                        </p:tav>
                                        <p:tav tm="50000">
                                          <p:val>
                                            <p:clrVal>
                                              <a:schemeClr val="hlink"/>
                                            </p:clrVal>
                                          </p:val>
                                        </p:tav>
                                      </p:tavLst>
                                    </p:anim>
                                    <p:anim calcmode="discrete" valueType="clr">
                                      <p:cBhvr>
                                        <p:cTn id="32" dur="80"/>
                                        <p:tgtEl>
                                          <p:spTgt spid="46114"/>
                                        </p:tgtEl>
                                        <p:attrNameLst>
                                          <p:attrName>fillcolor</p:attrName>
                                        </p:attrNameLst>
                                      </p:cBhvr>
                                      <p:tavLst>
                                        <p:tav tm="0">
                                          <p:val>
                                            <p:clrVal>
                                              <a:schemeClr val="accent2"/>
                                            </p:clrVal>
                                          </p:val>
                                        </p:tav>
                                        <p:tav tm="50000">
                                          <p:val>
                                            <p:clrVal>
                                              <a:schemeClr val="hlink"/>
                                            </p:clrVal>
                                          </p:val>
                                        </p:tav>
                                      </p:tavLst>
                                    </p:anim>
                                    <p:set>
                                      <p:cBhvr>
                                        <p:cTn id="33" dur="80"/>
                                        <p:tgtEl>
                                          <p:spTgt spid="46114"/>
                                        </p:tgtEl>
                                        <p:attrNameLst>
                                          <p:attrName>fill.type</p:attrName>
                                        </p:attrNameLst>
                                      </p:cBhvr>
                                      <p:to>
                                        <p:strVal val="solid"/>
                                      </p:to>
                                    </p:set>
                                  </p:childTnLst>
                                </p:cTn>
                              </p:par>
                            </p:childTnLst>
                          </p:cTn>
                        </p:par>
                        <p:par>
                          <p:cTn id="34" fill="hold">
                            <p:stCondLst>
                              <p:cond delay="4019"/>
                            </p:stCondLst>
                            <p:childTnLst>
                              <p:par>
                                <p:cTn id="35" presetID="16" presetClass="entr" presetSubtype="21" fill="hold" nodeType="afterEffect">
                                  <p:stCondLst>
                                    <p:cond delay="0"/>
                                  </p:stCondLst>
                                  <p:childTnLst>
                                    <p:set>
                                      <p:cBhvr>
                                        <p:cTn id="36" dur="1" fill="hold">
                                          <p:stCondLst>
                                            <p:cond delay="0"/>
                                          </p:stCondLst>
                                        </p:cTn>
                                        <p:tgtEl>
                                          <p:spTgt spid="46115"/>
                                        </p:tgtEl>
                                        <p:attrNameLst>
                                          <p:attrName>style.visibility</p:attrName>
                                        </p:attrNameLst>
                                      </p:cBhvr>
                                      <p:to>
                                        <p:strVal val="visible"/>
                                      </p:to>
                                    </p:set>
                                    <p:animEffect transition="in" filter="barn(inVertical)">
                                      <p:cBhvr>
                                        <p:cTn id="37" dur="1000"/>
                                        <p:tgtEl>
                                          <p:spTgt spid="46115"/>
                                        </p:tgtEl>
                                      </p:cBhvr>
                                    </p:animEffect>
                                  </p:childTnLst>
                                </p:cTn>
                              </p:par>
                            </p:childTnLst>
                          </p:cTn>
                        </p:par>
                        <p:par>
                          <p:cTn id="38" fill="hold">
                            <p:stCondLst>
                              <p:cond delay="5019"/>
                            </p:stCondLst>
                            <p:childTnLst>
                              <p:par>
                                <p:cTn id="39" presetID="47" presetClass="entr" presetSubtype="0" fill="hold" nodeType="afterEffect">
                                  <p:stCondLst>
                                    <p:cond delay="0"/>
                                  </p:stCondLst>
                                  <p:childTnLst>
                                    <p:set>
                                      <p:cBhvr>
                                        <p:cTn id="40" dur="1" fill="hold">
                                          <p:stCondLst>
                                            <p:cond delay="0"/>
                                          </p:stCondLst>
                                        </p:cTn>
                                        <p:tgtEl>
                                          <p:spTgt spid="46127"/>
                                        </p:tgtEl>
                                        <p:attrNameLst>
                                          <p:attrName>style.visibility</p:attrName>
                                        </p:attrNameLst>
                                      </p:cBhvr>
                                      <p:to>
                                        <p:strVal val="visible"/>
                                      </p:to>
                                    </p:set>
                                    <p:animEffect transition="in" filter="fade">
                                      <p:cBhvr>
                                        <p:cTn id="41" dur="1000"/>
                                        <p:tgtEl>
                                          <p:spTgt spid="46127"/>
                                        </p:tgtEl>
                                      </p:cBhvr>
                                    </p:animEffect>
                                    <p:anim calcmode="lin" valueType="num">
                                      <p:cBhvr>
                                        <p:cTn id="42" dur="1000" fill="hold"/>
                                        <p:tgtEl>
                                          <p:spTgt spid="46127"/>
                                        </p:tgtEl>
                                        <p:attrNameLst>
                                          <p:attrName>ppt_x</p:attrName>
                                        </p:attrNameLst>
                                      </p:cBhvr>
                                      <p:tavLst>
                                        <p:tav tm="0">
                                          <p:val>
                                            <p:strVal val="#ppt_x"/>
                                          </p:val>
                                        </p:tav>
                                        <p:tav tm="100000">
                                          <p:val>
                                            <p:strVal val="#ppt_x"/>
                                          </p:val>
                                        </p:tav>
                                      </p:tavLst>
                                    </p:anim>
                                    <p:anim calcmode="lin" valueType="num">
                                      <p:cBhvr>
                                        <p:cTn id="43" dur="1000" fill="hold"/>
                                        <p:tgtEl>
                                          <p:spTgt spid="46127"/>
                                        </p:tgtEl>
                                        <p:attrNameLst>
                                          <p:attrName>ppt_y</p:attrName>
                                        </p:attrNameLst>
                                      </p:cBhvr>
                                      <p:tavLst>
                                        <p:tav tm="0">
                                          <p:val>
                                            <p:strVal val="#ppt_y-.1"/>
                                          </p:val>
                                        </p:tav>
                                        <p:tav tm="100000">
                                          <p:val>
                                            <p:strVal val="#ppt_y"/>
                                          </p:val>
                                        </p:tav>
                                      </p:tavLst>
                                    </p:anim>
                                  </p:childTnLst>
                                </p:cTn>
                              </p:par>
                            </p:childTnLst>
                          </p:cTn>
                        </p:par>
                        <p:par>
                          <p:cTn id="44" fill="hold">
                            <p:stCondLst>
                              <p:cond delay="6019"/>
                            </p:stCondLst>
                            <p:childTnLst>
                              <p:par>
                                <p:cTn id="45" presetID="27" presetClass="entr" presetSubtype="0" fill="hold" nodeType="afterEffect">
                                  <p:stCondLst>
                                    <p:cond delay="0"/>
                                  </p:stCondLst>
                                  <p:iterate type="lt">
                                    <p:tmPct val="50000"/>
                                  </p:iterate>
                                  <p:childTnLst>
                                    <p:set>
                                      <p:cBhvr>
                                        <p:cTn id="46" dur="1" fill="hold">
                                          <p:stCondLst>
                                            <p:cond delay="0"/>
                                          </p:stCondLst>
                                        </p:cTn>
                                        <p:tgtEl>
                                          <p:spTgt spid="46116">
                                            <p:txEl>
                                              <p:pRg st="0" end="0"/>
                                            </p:txEl>
                                          </p:spTgt>
                                        </p:tgtEl>
                                        <p:attrNameLst>
                                          <p:attrName>style.visibility</p:attrName>
                                        </p:attrNameLst>
                                      </p:cBhvr>
                                      <p:to>
                                        <p:strVal val="visible"/>
                                      </p:to>
                                    </p:set>
                                    <p:anim calcmode="discrete" valueType="clr">
                                      <p:cBhvr override="childStyle">
                                        <p:cTn id="47" dur="80"/>
                                        <p:tgtEl>
                                          <p:spTgt spid="4611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8" dur="80"/>
                                        <p:tgtEl>
                                          <p:spTgt spid="46116">
                                            <p:txEl>
                                              <p:pRg st="0" end="0"/>
                                            </p:txEl>
                                          </p:spTgt>
                                        </p:tgtEl>
                                        <p:attrNameLst>
                                          <p:attrName>fillcolor</p:attrName>
                                        </p:attrNameLst>
                                      </p:cBhvr>
                                      <p:tavLst>
                                        <p:tav tm="0">
                                          <p:val>
                                            <p:clrVal>
                                              <a:schemeClr val="accent2"/>
                                            </p:clrVal>
                                          </p:val>
                                        </p:tav>
                                        <p:tav tm="50000">
                                          <p:val>
                                            <p:clrVal>
                                              <a:schemeClr val="hlink"/>
                                            </p:clrVal>
                                          </p:val>
                                        </p:tav>
                                      </p:tavLst>
                                    </p:anim>
                                    <p:set>
                                      <p:cBhvr>
                                        <p:cTn id="49" dur="80"/>
                                        <p:tgtEl>
                                          <p:spTgt spid="46116">
                                            <p:txEl>
                                              <p:pRg st="0" end="0"/>
                                            </p:txEl>
                                          </p:spTgt>
                                        </p:tgtEl>
                                        <p:attrNameLst>
                                          <p:attrName>fill.type</p:attrName>
                                        </p:attrNameLst>
                                      </p:cBhvr>
                                      <p:to>
                                        <p:strVal val="solid"/>
                                      </p:to>
                                    </p:set>
                                  </p:childTnLst>
                                </p:cTn>
                              </p:par>
                            </p:childTnLst>
                          </p:cTn>
                        </p:par>
                        <p:par>
                          <p:cTn id="50" fill="hold">
                            <p:stCondLst>
                              <p:cond delay="6539"/>
                            </p:stCondLst>
                            <p:childTnLst>
                              <p:par>
                                <p:cTn id="51" presetID="16" presetClass="entr" presetSubtype="21" fill="hold" nodeType="afterEffect">
                                  <p:stCondLst>
                                    <p:cond delay="0"/>
                                  </p:stCondLst>
                                  <p:childTnLst>
                                    <p:set>
                                      <p:cBhvr>
                                        <p:cTn id="52" dur="1" fill="hold">
                                          <p:stCondLst>
                                            <p:cond delay="0"/>
                                          </p:stCondLst>
                                        </p:cTn>
                                        <p:tgtEl>
                                          <p:spTgt spid="46117"/>
                                        </p:tgtEl>
                                        <p:attrNameLst>
                                          <p:attrName>style.visibility</p:attrName>
                                        </p:attrNameLst>
                                      </p:cBhvr>
                                      <p:to>
                                        <p:strVal val="visible"/>
                                      </p:to>
                                    </p:set>
                                    <p:animEffect transition="in" filter="barn(inVertical)">
                                      <p:cBhvr>
                                        <p:cTn id="53" dur="1000"/>
                                        <p:tgtEl>
                                          <p:spTgt spid="46117"/>
                                        </p:tgtEl>
                                      </p:cBhvr>
                                    </p:animEffect>
                                  </p:childTnLst>
                                </p:cTn>
                              </p:par>
                            </p:childTnLst>
                          </p:cTn>
                        </p:par>
                        <p:par>
                          <p:cTn id="54" fill="hold">
                            <p:stCondLst>
                              <p:cond delay="7539"/>
                            </p:stCondLst>
                            <p:childTnLst>
                              <p:par>
                                <p:cTn id="55" presetID="47" presetClass="entr" presetSubtype="0" fill="hold" nodeType="afterEffect">
                                  <p:stCondLst>
                                    <p:cond delay="0"/>
                                  </p:stCondLst>
                                  <p:childTnLst>
                                    <p:set>
                                      <p:cBhvr>
                                        <p:cTn id="56" dur="1" fill="hold">
                                          <p:stCondLst>
                                            <p:cond delay="0"/>
                                          </p:stCondLst>
                                        </p:cTn>
                                        <p:tgtEl>
                                          <p:spTgt spid="46130"/>
                                        </p:tgtEl>
                                        <p:attrNameLst>
                                          <p:attrName>style.visibility</p:attrName>
                                        </p:attrNameLst>
                                      </p:cBhvr>
                                      <p:to>
                                        <p:strVal val="visible"/>
                                      </p:to>
                                    </p:set>
                                    <p:animEffect transition="in" filter="fade">
                                      <p:cBhvr>
                                        <p:cTn id="57" dur="1000"/>
                                        <p:tgtEl>
                                          <p:spTgt spid="46130"/>
                                        </p:tgtEl>
                                      </p:cBhvr>
                                    </p:animEffect>
                                    <p:anim calcmode="lin" valueType="num">
                                      <p:cBhvr>
                                        <p:cTn id="58" dur="1000" fill="hold"/>
                                        <p:tgtEl>
                                          <p:spTgt spid="46130"/>
                                        </p:tgtEl>
                                        <p:attrNameLst>
                                          <p:attrName>ppt_x</p:attrName>
                                        </p:attrNameLst>
                                      </p:cBhvr>
                                      <p:tavLst>
                                        <p:tav tm="0">
                                          <p:val>
                                            <p:strVal val="#ppt_x"/>
                                          </p:val>
                                        </p:tav>
                                        <p:tav tm="100000">
                                          <p:val>
                                            <p:strVal val="#ppt_x"/>
                                          </p:val>
                                        </p:tav>
                                      </p:tavLst>
                                    </p:anim>
                                    <p:anim calcmode="lin" valueType="num">
                                      <p:cBhvr>
                                        <p:cTn id="59" dur="1000" fill="hold"/>
                                        <p:tgtEl>
                                          <p:spTgt spid="46130"/>
                                        </p:tgtEl>
                                        <p:attrNameLst>
                                          <p:attrName>ppt_y</p:attrName>
                                        </p:attrNameLst>
                                      </p:cBhvr>
                                      <p:tavLst>
                                        <p:tav tm="0">
                                          <p:val>
                                            <p:strVal val="#ppt_y-.1"/>
                                          </p:val>
                                        </p:tav>
                                        <p:tav tm="100000">
                                          <p:val>
                                            <p:strVal val="#ppt_y"/>
                                          </p:val>
                                        </p:tav>
                                      </p:tavLst>
                                    </p:anim>
                                  </p:childTnLst>
                                </p:cTn>
                              </p:par>
                            </p:childTnLst>
                          </p:cTn>
                        </p:par>
                        <p:par>
                          <p:cTn id="60" fill="hold">
                            <p:stCondLst>
                              <p:cond delay="8539"/>
                            </p:stCondLst>
                            <p:childTnLst>
                              <p:par>
                                <p:cTn id="61" presetID="27" presetClass="entr" presetSubtype="0" fill="hold" grpId="0" nodeType="afterEffect">
                                  <p:stCondLst>
                                    <p:cond delay="0"/>
                                  </p:stCondLst>
                                  <p:iterate type="lt">
                                    <p:tmPct val="50000"/>
                                  </p:iterate>
                                  <p:childTnLst>
                                    <p:set>
                                      <p:cBhvr>
                                        <p:cTn id="62" dur="1" fill="hold">
                                          <p:stCondLst>
                                            <p:cond delay="0"/>
                                          </p:stCondLst>
                                        </p:cTn>
                                        <p:tgtEl>
                                          <p:spTgt spid="46119"/>
                                        </p:tgtEl>
                                        <p:attrNameLst>
                                          <p:attrName>style.visibility</p:attrName>
                                        </p:attrNameLst>
                                      </p:cBhvr>
                                      <p:to>
                                        <p:strVal val="visible"/>
                                      </p:to>
                                    </p:set>
                                    <p:anim calcmode="discrete" valueType="clr">
                                      <p:cBhvr override="childStyle">
                                        <p:cTn id="63" dur="80"/>
                                        <p:tgtEl>
                                          <p:spTgt spid="46119"/>
                                        </p:tgtEl>
                                        <p:attrNameLst>
                                          <p:attrName>style.color</p:attrName>
                                        </p:attrNameLst>
                                      </p:cBhvr>
                                      <p:tavLst>
                                        <p:tav tm="0">
                                          <p:val>
                                            <p:clrVal>
                                              <a:schemeClr val="accent2"/>
                                            </p:clrVal>
                                          </p:val>
                                        </p:tav>
                                        <p:tav tm="50000">
                                          <p:val>
                                            <p:clrVal>
                                              <a:schemeClr val="hlink"/>
                                            </p:clrVal>
                                          </p:val>
                                        </p:tav>
                                      </p:tavLst>
                                    </p:anim>
                                    <p:anim calcmode="discrete" valueType="clr">
                                      <p:cBhvr>
                                        <p:cTn id="64" dur="80"/>
                                        <p:tgtEl>
                                          <p:spTgt spid="46119"/>
                                        </p:tgtEl>
                                        <p:attrNameLst>
                                          <p:attrName>fillcolor</p:attrName>
                                        </p:attrNameLst>
                                      </p:cBhvr>
                                      <p:tavLst>
                                        <p:tav tm="0">
                                          <p:val>
                                            <p:clrVal>
                                              <a:schemeClr val="accent2"/>
                                            </p:clrVal>
                                          </p:val>
                                        </p:tav>
                                        <p:tav tm="50000">
                                          <p:val>
                                            <p:clrVal>
                                              <a:schemeClr val="hlink"/>
                                            </p:clrVal>
                                          </p:val>
                                        </p:tav>
                                      </p:tavLst>
                                    </p:anim>
                                    <p:set>
                                      <p:cBhvr>
                                        <p:cTn id="65" dur="80"/>
                                        <p:tgtEl>
                                          <p:spTgt spid="46119"/>
                                        </p:tgtEl>
                                        <p:attrNameLst>
                                          <p:attrName>fill.type</p:attrName>
                                        </p:attrNameLst>
                                      </p:cBhvr>
                                      <p:to>
                                        <p:strVal val="solid"/>
                                      </p:to>
                                    </p:set>
                                  </p:childTnLst>
                                </p:cTn>
                              </p:par>
                            </p:childTnLst>
                          </p:cTn>
                        </p:par>
                        <p:par>
                          <p:cTn id="66" fill="hold">
                            <p:stCondLst>
                              <p:cond delay="9059"/>
                            </p:stCondLst>
                            <p:childTnLst>
                              <p:par>
                                <p:cTn id="67" presetID="16" presetClass="entr" presetSubtype="21" fill="hold" nodeType="afterEffect">
                                  <p:stCondLst>
                                    <p:cond delay="0"/>
                                  </p:stCondLst>
                                  <p:childTnLst>
                                    <p:set>
                                      <p:cBhvr>
                                        <p:cTn id="68" dur="1" fill="hold">
                                          <p:stCondLst>
                                            <p:cond delay="0"/>
                                          </p:stCondLst>
                                        </p:cTn>
                                        <p:tgtEl>
                                          <p:spTgt spid="46118"/>
                                        </p:tgtEl>
                                        <p:attrNameLst>
                                          <p:attrName>style.visibility</p:attrName>
                                        </p:attrNameLst>
                                      </p:cBhvr>
                                      <p:to>
                                        <p:strVal val="visible"/>
                                      </p:to>
                                    </p:set>
                                    <p:animEffect transition="in" filter="barn(inVertical)">
                                      <p:cBhvr>
                                        <p:cTn id="69" dur="500"/>
                                        <p:tgtEl>
                                          <p:spTgt spid="46118"/>
                                        </p:tgtEl>
                                      </p:cBhvr>
                                    </p:animEffect>
                                  </p:childTnLst>
                                </p:cTn>
                              </p:par>
                            </p:childTnLst>
                          </p:cTn>
                        </p:par>
                        <p:par>
                          <p:cTn id="70" fill="hold">
                            <p:stCondLst>
                              <p:cond delay="9559"/>
                            </p:stCondLst>
                            <p:childTnLst>
                              <p:par>
                                <p:cTn id="71" presetID="47" presetClass="entr" presetSubtype="0" fill="hold" nodeType="afterEffect">
                                  <p:stCondLst>
                                    <p:cond delay="0"/>
                                  </p:stCondLst>
                                  <p:childTnLst>
                                    <p:set>
                                      <p:cBhvr>
                                        <p:cTn id="72" dur="1" fill="hold">
                                          <p:stCondLst>
                                            <p:cond delay="0"/>
                                          </p:stCondLst>
                                        </p:cTn>
                                        <p:tgtEl>
                                          <p:spTgt spid="46121"/>
                                        </p:tgtEl>
                                        <p:attrNameLst>
                                          <p:attrName>style.visibility</p:attrName>
                                        </p:attrNameLst>
                                      </p:cBhvr>
                                      <p:to>
                                        <p:strVal val="visible"/>
                                      </p:to>
                                    </p:set>
                                    <p:animEffect transition="in" filter="fade">
                                      <p:cBhvr>
                                        <p:cTn id="73" dur="1000"/>
                                        <p:tgtEl>
                                          <p:spTgt spid="46121"/>
                                        </p:tgtEl>
                                      </p:cBhvr>
                                    </p:animEffect>
                                    <p:anim calcmode="lin" valueType="num">
                                      <p:cBhvr>
                                        <p:cTn id="74" dur="1000" fill="hold"/>
                                        <p:tgtEl>
                                          <p:spTgt spid="46121"/>
                                        </p:tgtEl>
                                        <p:attrNameLst>
                                          <p:attrName>ppt_x</p:attrName>
                                        </p:attrNameLst>
                                      </p:cBhvr>
                                      <p:tavLst>
                                        <p:tav tm="0">
                                          <p:val>
                                            <p:strVal val="#ppt_x"/>
                                          </p:val>
                                        </p:tav>
                                        <p:tav tm="100000">
                                          <p:val>
                                            <p:strVal val="#ppt_x"/>
                                          </p:val>
                                        </p:tav>
                                      </p:tavLst>
                                    </p:anim>
                                    <p:anim calcmode="lin" valueType="num">
                                      <p:cBhvr>
                                        <p:cTn id="75" dur="1000" fill="hold"/>
                                        <p:tgtEl>
                                          <p:spTgt spid="46121"/>
                                        </p:tgtEl>
                                        <p:attrNameLst>
                                          <p:attrName>ppt_y</p:attrName>
                                        </p:attrNameLst>
                                      </p:cBhvr>
                                      <p:tavLst>
                                        <p:tav tm="0">
                                          <p:val>
                                            <p:strVal val="#ppt_y-.1"/>
                                          </p:val>
                                        </p:tav>
                                        <p:tav tm="100000">
                                          <p:val>
                                            <p:strVal val="#ppt_y"/>
                                          </p:val>
                                        </p:tav>
                                      </p:tavLst>
                                    </p:anim>
                                  </p:childTnLst>
                                </p:cTn>
                              </p:par>
                            </p:childTnLst>
                          </p:cTn>
                        </p:par>
                        <p:par>
                          <p:cTn id="76" fill="hold">
                            <p:stCondLst>
                              <p:cond delay="10559"/>
                            </p:stCondLst>
                            <p:childTnLst>
                              <p:par>
                                <p:cTn id="77" presetID="27" presetClass="entr" presetSubtype="0" fill="hold" grpId="0" nodeType="afterEffect">
                                  <p:stCondLst>
                                    <p:cond delay="0"/>
                                  </p:stCondLst>
                                  <p:iterate type="lt">
                                    <p:tmPct val="50000"/>
                                  </p:iterate>
                                  <p:childTnLst>
                                    <p:set>
                                      <p:cBhvr>
                                        <p:cTn id="78" dur="1" fill="hold">
                                          <p:stCondLst>
                                            <p:cond delay="0"/>
                                          </p:stCondLst>
                                        </p:cTn>
                                        <p:tgtEl>
                                          <p:spTgt spid="46120"/>
                                        </p:tgtEl>
                                        <p:attrNameLst>
                                          <p:attrName>style.visibility</p:attrName>
                                        </p:attrNameLst>
                                      </p:cBhvr>
                                      <p:to>
                                        <p:strVal val="visible"/>
                                      </p:to>
                                    </p:set>
                                    <p:anim calcmode="discrete" valueType="clr">
                                      <p:cBhvr override="childStyle">
                                        <p:cTn id="79" dur="80"/>
                                        <p:tgtEl>
                                          <p:spTgt spid="46120"/>
                                        </p:tgtEl>
                                        <p:attrNameLst>
                                          <p:attrName>style.color</p:attrName>
                                        </p:attrNameLst>
                                      </p:cBhvr>
                                      <p:tavLst>
                                        <p:tav tm="0">
                                          <p:val>
                                            <p:clrVal>
                                              <a:schemeClr val="accent2"/>
                                            </p:clrVal>
                                          </p:val>
                                        </p:tav>
                                        <p:tav tm="50000">
                                          <p:val>
                                            <p:clrVal>
                                              <a:schemeClr val="hlink"/>
                                            </p:clrVal>
                                          </p:val>
                                        </p:tav>
                                      </p:tavLst>
                                    </p:anim>
                                    <p:anim calcmode="discrete" valueType="clr">
                                      <p:cBhvr>
                                        <p:cTn id="80" dur="80"/>
                                        <p:tgtEl>
                                          <p:spTgt spid="46120"/>
                                        </p:tgtEl>
                                        <p:attrNameLst>
                                          <p:attrName>fillcolor</p:attrName>
                                        </p:attrNameLst>
                                      </p:cBhvr>
                                      <p:tavLst>
                                        <p:tav tm="0">
                                          <p:val>
                                            <p:clrVal>
                                              <a:schemeClr val="accent2"/>
                                            </p:clrVal>
                                          </p:val>
                                        </p:tav>
                                        <p:tav tm="50000">
                                          <p:val>
                                            <p:clrVal>
                                              <a:schemeClr val="hlink"/>
                                            </p:clrVal>
                                          </p:val>
                                        </p:tav>
                                      </p:tavLst>
                                    </p:anim>
                                    <p:set>
                                      <p:cBhvr>
                                        <p:cTn id="81" dur="80"/>
                                        <p:tgtEl>
                                          <p:spTgt spid="4612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114" grpId="0"/>
      <p:bldP spid="46119" grpId="0"/>
      <p:bldP spid="4612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42" name="图片 39941" descr="1-47"/>
          <p:cNvPicPr>
            <a:picLocks noChangeAspect="1"/>
          </p:cNvPicPr>
          <p:nvPr/>
        </p:nvPicPr>
        <p:blipFill>
          <a:blip r:embed="rId3"/>
          <a:stretch>
            <a:fillRect/>
          </a:stretch>
        </p:blipFill>
        <p:spPr>
          <a:xfrm>
            <a:off x="-36512" y="298450"/>
            <a:ext cx="16792575" cy="9264650"/>
          </a:xfrm>
          <a:prstGeom prst="rect">
            <a:avLst/>
          </a:prstGeom>
          <a:noFill/>
          <a:ln w="9525">
            <a:noFill/>
          </a:ln>
        </p:spPr>
      </p:pic>
      <p:pic>
        <p:nvPicPr>
          <p:cNvPr id="39941" name="图片 39940" descr="1-48"/>
          <p:cNvPicPr>
            <a:picLocks noChangeAspect="1"/>
          </p:cNvPicPr>
          <p:nvPr/>
        </p:nvPicPr>
        <p:blipFill>
          <a:blip r:embed="rId4"/>
          <a:stretch>
            <a:fillRect/>
          </a:stretch>
        </p:blipFill>
        <p:spPr>
          <a:xfrm>
            <a:off x="-1403350" y="5818188"/>
            <a:ext cx="6808788" cy="3968750"/>
          </a:xfrm>
          <a:prstGeom prst="rect">
            <a:avLst/>
          </a:prstGeom>
          <a:noFill/>
          <a:ln w="9525">
            <a:noFill/>
          </a:ln>
        </p:spPr>
      </p:pic>
      <p:pic>
        <p:nvPicPr>
          <p:cNvPr id="39943" name="图片 39942" descr="15"/>
          <p:cNvPicPr>
            <a:picLocks noChangeAspect="1"/>
          </p:cNvPicPr>
          <p:nvPr/>
        </p:nvPicPr>
        <p:blipFill>
          <a:blip r:embed="rId5"/>
          <a:stretch>
            <a:fillRect/>
          </a:stretch>
        </p:blipFill>
        <p:spPr>
          <a:xfrm>
            <a:off x="9191625" y="273050"/>
            <a:ext cx="7178675" cy="9361488"/>
          </a:xfrm>
          <a:prstGeom prst="rect">
            <a:avLst/>
          </a:prstGeom>
          <a:noFill/>
          <a:ln w="9525">
            <a:noFill/>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39942"/>
                                        </p:tgtEl>
                                        <p:attrNameLst>
                                          <p:attrName>style.visibility</p:attrName>
                                        </p:attrNameLst>
                                      </p:cBhvr>
                                      <p:to>
                                        <p:strVal val="visible"/>
                                      </p:to>
                                    </p:set>
                                    <p:animEffect transition="in" filter="barn(outVertical)">
                                      <p:cBhvr>
                                        <p:cTn id="7" dur="500"/>
                                        <p:tgtEl>
                                          <p:spTgt spid="39942"/>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9941"/>
                                        </p:tgtEl>
                                        <p:attrNameLst>
                                          <p:attrName>style.visibility</p:attrName>
                                        </p:attrNameLst>
                                      </p:cBhvr>
                                      <p:to>
                                        <p:strVal val="visible"/>
                                      </p:to>
                                    </p:set>
                                    <p:animEffect transition="in" filter="fade">
                                      <p:cBhvr>
                                        <p:cTn id="11" dur="1000"/>
                                        <p:tgtEl>
                                          <p:spTgt spid="39941"/>
                                        </p:tgtEl>
                                      </p:cBhvr>
                                    </p:animEffect>
                                    <p:anim calcmode="lin" valueType="num">
                                      <p:cBhvr>
                                        <p:cTn id="12" dur="1000" fill="hold"/>
                                        <p:tgtEl>
                                          <p:spTgt spid="39941"/>
                                        </p:tgtEl>
                                        <p:attrNameLst>
                                          <p:attrName>ppt_x</p:attrName>
                                        </p:attrNameLst>
                                      </p:cBhvr>
                                      <p:tavLst>
                                        <p:tav tm="0">
                                          <p:val>
                                            <p:strVal val="#ppt_x"/>
                                          </p:val>
                                        </p:tav>
                                        <p:tav tm="100000">
                                          <p:val>
                                            <p:strVal val="#ppt_x"/>
                                          </p:val>
                                        </p:tav>
                                      </p:tavLst>
                                    </p:anim>
                                    <p:anim calcmode="lin" valueType="num">
                                      <p:cBhvr>
                                        <p:cTn id="13" dur="1000" fill="hold"/>
                                        <p:tgtEl>
                                          <p:spTgt spid="39941"/>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39943"/>
                                        </p:tgtEl>
                                        <p:attrNameLst>
                                          <p:attrName>style.visibility</p:attrName>
                                        </p:attrNameLst>
                                      </p:cBhvr>
                                      <p:to>
                                        <p:strVal val="visible"/>
                                      </p:to>
                                    </p:set>
                                    <p:animEffect transition="in" filter="fade">
                                      <p:cBhvr>
                                        <p:cTn id="17" dur="1000"/>
                                        <p:tgtEl>
                                          <p:spTgt spid="39943"/>
                                        </p:tgtEl>
                                      </p:cBhvr>
                                    </p:animEffect>
                                    <p:anim calcmode="lin" valueType="num">
                                      <p:cBhvr>
                                        <p:cTn id="18" dur="1000" fill="hold"/>
                                        <p:tgtEl>
                                          <p:spTgt spid="39943"/>
                                        </p:tgtEl>
                                        <p:attrNameLst>
                                          <p:attrName>ppt_x</p:attrName>
                                        </p:attrNameLst>
                                      </p:cBhvr>
                                      <p:tavLst>
                                        <p:tav tm="0">
                                          <p:val>
                                            <p:strVal val="#ppt_x"/>
                                          </p:val>
                                        </p:tav>
                                        <p:tav tm="100000">
                                          <p:val>
                                            <p:strVal val="#ppt_x"/>
                                          </p:val>
                                        </p:tav>
                                      </p:tavLst>
                                    </p:anim>
                                    <p:anim calcmode="lin" valueType="num">
                                      <p:cBhvr>
                                        <p:cTn id="19" dur="1000" fill="hold"/>
                                        <p:tgtEl>
                                          <p:spTgt spid="399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5" name="图片 48134" descr="1-51"/>
          <p:cNvPicPr>
            <a:picLocks noChangeAspect="1"/>
          </p:cNvPicPr>
          <p:nvPr/>
        </p:nvPicPr>
        <p:blipFill>
          <a:blip r:embed="rId3"/>
          <a:stretch>
            <a:fillRect/>
          </a:stretch>
        </p:blipFill>
        <p:spPr>
          <a:xfrm>
            <a:off x="11841163" y="5129213"/>
            <a:ext cx="4937125" cy="4346575"/>
          </a:xfrm>
          <a:prstGeom prst="rect">
            <a:avLst/>
          </a:prstGeom>
          <a:noFill/>
          <a:ln w="9525">
            <a:noFill/>
          </a:ln>
        </p:spPr>
      </p:pic>
      <p:pic>
        <p:nvPicPr>
          <p:cNvPr id="48136" name="图片 48135" descr="16"/>
          <p:cNvPicPr>
            <a:picLocks noChangeAspect="1"/>
          </p:cNvPicPr>
          <p:nvPr/>
        </p:nvPicPr>
        <p:blipFill>
          <a:blip r:embed="rId4"/>
          <a:stretch>
            <a:fillRect/>
          </a:stretch>
        </p:blipFill>
        <p:spPr>
          <a:xfrm>
            <a:off x="0" y="417513"/>
            <a:ext cx="6696075" cy="2968625"/>
          </a:xfrm>
          <a:prstGeom prst="rect">
            <a:avLst/>
          </a:prstGeom>
          <a:noFill/>
          <a:ln w="9525">
            <a:noFill/>
          </a:ln>
        </p:spPr>
      </p:pic>
      <p:grpSp>
        <p:nvGrpSpPr>
          <p:cNvPr id="48137" name="组合 48136"/>
          <p:cNvGrpSpPr/>
          <p:nvPr/>
        </p:nvGrpSpPr>
        <p:grpSpPr>
          <a:xfrm>
            <a:off x="5081588" y="846138"/>
            <a:ext cx="7369175" cy="6627812"/>
            <a:chOff x="1657" y="716"/>
            <a:chExt cx="3527" cy="3172"/>
          </a:xfrm>
        </p:grpSpPr>
        <p:grpSp>
          <p:nvGrpSpPr>
            <p:cNvPr id="48138" name="组合 48137"/>
            <p:cNvGrpSpPr/>
            <p:nvPr/>
          </p:nvGrpSpPr>
          <p:grpSpPr>
            <a:xfrm>
              <a:off x="2016" y="1008"/>
              <a:ext cx="2777" cy="2784"/>
              <a:chOff x="2200" y="1298"/>
              <a:chExt cx="1230" cy="1232"/>
            </a:xfrm>
          </p:grpSpPr>
          <p:sp>
            <p:nvSpPr>
              <p:cNvPr id="48139" name="椭圆 48138"/>
              <p:cNvSpPr/>
              <p:nvPr/>
            </p:nvSpPr>
            <p:spPr>
              <a:xfrm>
                <a:off x="2200" y="1298"/>
                <a:ext cx="1230" cy="1232"/>
              </a:xfrm>
              <a:prstGeom prst="ellipse">
                <a:avLst/>
              </a:prstGeom>
              <a:gradFill rotWithShape="1">
                <a:gsLst>
                  <a:gs pos="0">
                    <a:srgbClr val="D6E1E2">
                      <a:gamma/>
                      <a:shade val="46275"/>
                      <a:invGamma/>
                    </a:srgbClr>
                  </a:gs>
                  <a:gs pos="100000">
                    <a:srgbClr val="D6E1E2"/>
                  </a:gs>
                </a:gsLst>
                <a:lin ang="5400000" scaled="1"/>
                <a:tileRect/>
              </a:gradFill>
              <a:ln w="9525">
                <a:noFill/>
              </a:ln>
            </p:spPr>
            <p:txBody>
              <a:bodyPr/>
              <a:lstStyle/>
              <a:p>
                <a:endParaRPr lang="zh-CN" altLang="en-US"/>
              </a:p>
            </p:txBody>
          </p:sp>
          <p:sp>
            <p:nvSpPr>
              <p:cNvPr id="48140" name="椭圆 48139"/>
              <p:cNvSpPr/>
              <p:nvPr/>
            </p:nvSpPr>
            <p:spPr>
              <a:xfrm>
                <a:off x="2215" y="1305"/>
                <a:ext cx="1201" cy="1200"/>
              </a:xfrm>
              <a:prstGeom prst="ellipse">
                <a:avLst/>
              </a:prstGeom>
              <a:gradFill rotWithShape="1">
                <a:gsLst>
                  <a:gs pos="0">
                    <a:srgbClr val="D6E1E2">
                      <a:alpha val="0"/>
                    </a:srgbClr>
                  </a:gs>
                  <a:gs pos="100000">
                    <a:srgbClr val="D6E1E2">
                      <a:gamma/>
                      <a:tint val="34902"/>
                      <a:invGamma/>
                    </a:srgbClr>
                  </a:gs>
                </a:gsLst>
                <a:lin ang="5400000" scaled="1"/>
                <a:tileRect/>
              </a:gradFill>
              <a:ln w="9525">
                <a:noFill/>
              </a:ln>
            </p:spPr>
            <p:txBody>
              <a:bodyPr/>
              <a:lstStyle/>
              <a:p>
                <a:endParaRPr lang="zh-CN" altLang="en-US"/>
              </a:p>
            </p:txBody>
          </p:sp>
          <p:sp>
            <p:nvSpPr>
              <p:cNvPr id="48141" name="椭圆 48140"/>
              <p:cNvSpPr/>
              <p:nvPr/>
            </p:nvSpPr>
            <p:spPr>
              <a:xfrm>
                <a:off x="2227" y="1316"/>
                <a:ext cx="1143" cy="1123"/>
              </a:xfrm>
              <a:prstGeom prst="ellipse">
                <a:avLst/>
              </a:prstGeom>
              <a:gradFill rotWithShape="1">
                <a:gsLst>
                  <a:gs pos="0">
                    <a:srgbClr val="D6E1E2">
                      <a:gamma/>
                      <a:shade val="79216"/>
                      <a:invGamma/>
                    </a:srgbClr>
                  </a:gs>
                  <a:gs pos="100000">
                    <a:srgbClr val="D6E1E2">
                      <a:alpha val="48000"/>
                    </a:srgbClr>
                  </a:gs>
                </a:gsLst>
                <a:lin ang="5400000" scaled="1"/>
                <a:tileRect/>
              </a:gradFill>
              <a:ln w="9525">
                <a:noFill/>
              </a:ln>
            </p:spPr>
            <p:txBody>
              <a:bodyPr/>
              <a:lstStyle/>
              <a:p>
                <a:endParaRPr lang="zh-CN" altLang="en-US"/>
              </a:p>
            </p:txBody>
          </p:sp>
          <p:sp>
            <p:nvSpPr>
              <p:cNvPr id="48142" name="椭圆 48141"/>
              <p:cNvSpPr/>
              <p:nvPr/>
            </p:nvSpPr>
            <p:spPr>
              <a:xfrm>
                <a:off x="2294" y="1348"/>
                <a:ext cx="1017" cy="911"/>
              </a:xfrm>
              <a:prstGeom prst="ellipse">
                <a:avLst/>
              </a:prstGeom>
              <a:gradFill rotWithShape="1">
                <a:gsLst>
                  <a:gs pos="0">
                    <a:srgbClr val="D6E1E2">
                      <a:gamma/>
                      <a:tint val="0"/>
                      <a:invGamma/>
                    </a:srgbClr>
                  </a:gs>
                  <a:gs pos="100000">
                    <a:srgbClr val="D6E1E2">
                      <a:alpha val="38000"/>
                    </a:srgbClr>
                  </a:gs>
                </a:gsLst>
                <a:lin ang="5400000" scaled="1"/>
                <a:tileRect/>
              </a:gradFill>
              <a:ln w="9525">
                <a:noFill/>
              </a:ln>
            </p:spPr>
            <p:txBody>
              <a:bodyPr/>
              <a:lstStyle/>
              <a:p>
                <a:endParaRPr lang="zh-CN" altLang="en-US"/>
              </a:p>
            </p:txBody>
          </p:sp>
        </p:grpSp>
        <p:grpSp>
          <p:nvGrpSpPr>
            <p:cNvPr id="48143" name="组合 48142"/>
            <p:cNvGrpSpPr/>
            <p:nvPr/>
          </p:nvGrpSpPr>
          <p:grpSpPr>
            <a:xfrm>
              <a:off x="1657" y="716"/>
              <a:ext cx="3527" cy="3172"/>
              <a:chOff x="1225" y="694"/>
              <a:chExt cx="3527" cy="3172"/>
            </a:xfrm>
          </p:grpSpPr>
          <p:grpSp>
            <p:nvGrpSpPr>
              <p:cNvPr id="48144" name="组合 48143"/>
              <p:cNvGrpSpPr/>
              <p:nvPr/>
            </p:nvGrpSpPr>
            <p:grpSpPr>
              <a:xfrm>
                <a:off x="3817" y="1702"/>
                <a:ext cx="935" cy="938"/>
                <a:chOff x="590" y="1015"/>
                <a:chExt cx="696" cy="698"/>
              </a:xfrm>
            </p:grpSpPr>
            <p:sp>
              <p:nvSpPr>
                <p:cNvPr id="48145" name="椭圆 48144"/>
                <p:cNvSpPr/>
                <p:nvPr/>
              </p:nvSpPr>
              <p:spPr>
                <a:xfrm>
                  <a:off x="590" y="1015"/>
                  <a:ext cx="696" cy="698"/>
                </a:xfrm>
                <a:prstGeom prst="ellipse">
                  <a:avLst/>
                </a:prstGeom>
                <a:gradFill rotWithShape="1">
                  <a:gsLst>
                    <a:gs pos="0">
                      <a:srgbClr val="CCFF66">
                        <a:gamma/>
                        <a:shade val="46275"/>
                        <a:invGamma/>
                      </a:srgbClr>
                    </a:gs>
                    <a:gs pos="100000">
                      <a:srgbClr val="CCFF66"/>
                    </a:gs>
                  </a:gsLst>
                  <a:lin ang="5400000" scaled="1"/>
                  <a:tileRect/>
                </a:gradFill>
                <a:ln w="9525">
                  <a:noFill/>
                </a:ln>
              </p:spPr>
              <p:txBody>
                <a:bodyPr/>
                <a:lstStyle/>
                <a:p>
                  <a:endParaRPr lang="zh-CN" altLang="en-US"/>
                </a:p>
              </p:txBody>
            </p:sp>
            <p:sp>
              <p:nvSpPr>
                <p:cNvPr id="48146" name="椭圆 48145"/>
                <p:cNvSpPr/>
                <p:nvPr/>
              </p:nvSpPr>
              <p:spPr>
                <a:xfrm>
                  <a:off x="598" y="1024"/>
                  <a:ext cx="680" cy="680"/>
                </a:xfrm>
                <a:prstGeom prst="ellipse">
                  <a:avLst/>
                </a:prstGeom>
                <a:gradFill rotWithShape="1">
                  <a:gsLst>
                    <a:gs pos="0">
                      <a:srgbClr val="CCFF66">
                        <a:alpha val="0"/>
                      </a:srgbClr>
                    </a:gs>
                    <a:gs pos="100000">
                      <a:srgbClr val="CCFF66">
                        <a:gamma/>
                        <a:tint val="34902"/>
                        <a:invGamma/>
                      </a:srgbClr>
                    </a:gs>
                  </a:gsLst>
                  <a:lin ang="5400000" scaled="1"/>
                  <a:tileRect/>
                </a:gradFill>
                <a:ln w="9525">
                  <a:noFill/>
                </a:ln>
              </p:spPr>
              <p:txBody>
                <a:bodyPr/>
                <a:lstStyle/>
                <a:p>
                  <a:endParaRPr lang="zh-CN" altLang="en-US"/>
                </a:p>
              </p:txBody>
            </p:sp>
            <p:sp>
              <p:nvSpPr>
                <p:cNvPr id="48147" name="椭圆 48146"/>
                <p:cNvSpPr/>
                <p:nvPr/>
              </p:nvSpPr>
              <p:spPr>
                <a:xfrm>
                  <a:off x="615" y="1046"/>
                  <a:ext cx="647" cy="636"/>
                </a:xfrm>
                <a:prstGeom prst="ellipse">
                  <a:avLst/>
                </a:prstGeom>
                <a:gradFill rotWithShape="1">
                  <a:gsLst>
                    <a:gs pos="0">
                      <a:srgbClr val="CCFF66">
                        <a:gamma/>
                        <a:shade val="79216"/>
                        <a:invGamma/>
                      </a:srgbClr>
                    </a:gs>
                    <a:gs pos="100000">
                      <a:srgbClr val="CCFF66">
                        <a:alpha val="48000"/>
                      </a:srgbClr>
                    </a:gs>
                  </a:gsLst>
                  <a:lin ang="5400000" scaled="1"/>
                  <a:tileRect/>
                </a:gradFill>
                <a:ln w="9525">
                  <a:noFill/>
                </a:ln>
              </p:spPr>
              <p:txBody>
                <a:bodyPr/>
                <a:lstStyle/>
                <a:p>
                  <a:endParaRPr lang="zh-CN" altLang="en-US"/>
                </a:p>
              </p:txBody>
            </p:sp>
            <p:sp>
              <p:nvSpPr>
                <p:cNvPr id="48148" name="椭圆 48147"/>
                <p:cNvSpPr/>
                <p:nvPr/>
              </p:nvSpPr>
              <p:spPr>
                <a:xfrm>
                  <a:off x="651" y="1026"/>
                  <a:ext cx="576" cy="516"/>
                </a:xfrm>
                <a:prstGeom prst="ellipse">
                  <a:avLst/>
                </a:prstGeom>
                <a:gradFill rotWithShape="1">
                  <a:gsLst>
                    <a:gs pos="0">
                      <a:srgbClr val="CCFF66">
                        <a:gamma/>
                        <a:tint val="0"/>
                        <a:invGamma/>
                      </a:srgbClr>
                    </a:gs>
                    <a:gs pos="100000">
                      <a:srgbClr val="CCFF66">
                        <a:alpha val="38000"/>
                      </a:srgbClr>
                    </a:gs>
                  </a:gsLst>
                  <a:lin ang="5400000" scaled="1"/>
                  <a:tileRect/>
                </a:gradFill>
                <a:ln w="9525">
                  <a:noFill/>
                </a:ln>
              </p:spPr>
              <p:txBody>
                <a:bodyPr/>
                <a:lstStyle/>
                <a:p>
                  <a:endParaRPr lang="zh-CN" altLang="en-US"/>
                </a:p>
              </p:txBody>
            </p:sp>
          </p:grpSp>
          <p:grpSp>
            <p:nvGrpSpPr>
              <p:cNvPr id="48149" name="组合 48148"/>
              <p:cNvGrpSpPr/>
              <p:nvPr/>
            </p:nvGrpSpPr>
            <p:grpSpPr>
              <a:xfrm>
                <a:off x="1657" y="2928"/>
                <a:ext cx="935" cy="938"/>
                <a:chOff x="54" y="2591"/>
                <a:chExt cx="696" cy="698"/>
              </a:xfrm>
            </p:grpSpPr>
            <p:sp>
              <p:nvSpPr>
                <p:cNvPr id="48150" name="椭圆 48149"/>
                <p:cNvSpPr/>
                <p:nvPr/>
              </p:nvSpPr>
              <p:spPr>
                <a:xfrm>
                  <a:off x="54" y="2591"/>
                  <a:ext cx="696" cy="698"/>
                </a:xfrm>
                <a:prstGeom prst="ellipse">
                  <a:avLst/>
                </a:prstGeom>
                <a:gradFill rotWithShape="1">
                  <a:gsLst>
                    <a:gs pos="0">
                      <a:srgbClr val="FFCC00">
                        <a:gamma/>
                        <a:shade val="46275"/>
                        <a:invGamma/>
                      </a:srgbClr>
                    </a:gs>
                    <a:gs pos="100000">
                      <a:srgbClr val="FFCC00"/>
                    </a:gs>
                  </a:gsLst>
                  <a:lin ang="5400000" scaled="1"/>
                  <a:tileRect/>
                </a:gradFill>
                <a:ln w="9525">
                  <a:noFill/>
                </a:ln>
              </p:spPr>
              <p:txBody>
                <a:bodyPr/>
                <a:lstStyle/>
                <a:p>
                  <a:endParaRPr lang="zh-CN" altLang="en-US"/>
                </a:p>
              </p:txBody>
            </p:sp>
            <p:sp>
              <p:nvSpPr>
                <p:cNvPr id="48151" name="椭圆 48150"/>
                <p:cNvSpPr/>
                <p:nvPr/>
              </p:nvSpPr>
              <p:spPr>
                <a:xfrm>
                  <a:off x="63" y="2600"/>
                  <a:ext cx="680" cy="680"/>
                </a:xfrm>
                <a:prstGeom prst="ellipse">
                  <a:avLst/>
                </a:prstGeom>
                <a:gradFill rotWithShape="1">
                  <a:gsLst>
                    <a:gs pos="0">
                      <a:srgbClr val="FFCC00">
                        <a:alpha val="0"/>
                      </a:srgbClr>
                    </a:gs>
                    <a:gs pos="100000">
                      <a:srgbClr val="FFCC00">
                        <a:gamma/>
                        <a:tint val="34902"/>
                        <a:invGamma/>
                      </a:srgbClr>
                    </a:gs>
                  </a:gsLst>
                  <a:lin ang="5400000" scaled="1"/>
                  <a:tileRect/>
                </a:gradFill>
                <a:ln w="9525">
                  <a:noFill/>
                </a:ln>
              </p:spPr>
              <p:txBody>
                <a:bodyPr/>
                <a:lstStyle/>
                <a:p>
                  <a:endParaRPr lang="zh-CN" altLang="en-US"/>
                </a:p>
              </p:txBody>
            </p:sp>
            <p:sp>
              <p:nvSpPr>
                <p:cNvPr id="48152" name="椭圆 48151"/>
                <p:cNvSpPr/>
                <p:nvPr/>
              </p:nvSpPr>
              <p:spPr>
                <a:xfrm>
                  <a:off x="79" y="2622"/>
                  <a:ext cx="647" cy="636"/>
                </a:xfrm>
                <a:prstGeom prst="ellipse">
                  <a:avLst/>
                </a:prstGeom>
                <a:gradFill rotWithShape="1">
                  <a:gsLst>
                    <a:gs pos="0">
                      <a:srgbClr val="FFCC00">
                        <a:gamma/>
                        <a:shade val="79216"/>
                        <a:invGamma/>
                      </a:srgbClr>
                    </a:gs>
                    <a:gs pos="100000">
                      <a:srgbClr val="FFCC00">
                        <a:alpha val="48000"/>
                      </a:srgbClr>
                    </a:gs>
                  </a:gsLst>
                  <a:lin ang="5400000" scaled="1"/>
                  <a:tileRect/>
                </a:gradFill>
                <a:ln w="9525">
                  <a:noFill/>
                </a:ln>
              </p:spPr>
              <p:txBody>
                <a:bodyPr/>
                <a:lstStyle/>
                <a:p>
                  <a:endParaRPr lang="zh-CN" altLang="en-US"/>
                </a:p>
              </p:txBody>
            </p:sp>
            <p:sp>
              <p:nvSpPr>
                <p:cNvPr id="48153" name="椭圆 48152"/>
                <p:cNvSpPr/>
                <p:nvPr/>
              </p:nvSpPr>
              <p:spPr>
                <a:xfrm>
                  <a:off x="115" y="2597"/>
                  <a:ext cx="576" cy="516"/>
                </a:xfrm>
                <a:prstGeom prst="ellipse">
                  <a:avLst/>
                </a:prstGeom>
                <a:gradFill rotWithShape="1">
                  <a:gsLst>
                    <a:gs pos="0">
                      <a:srgbClr val="FFCC00">
                        <a:gamma/>
                        <a:tint val="0"/>
                        <a:invGamma/>
                      </a:srgbClr>
                    </a:gs>
                    <a:gs pos="100000">
                      <a:srgbClr val="FFCC00">
                        <a:alpha val="38000"/>
                      </a:srgbClr>
                    </a:gs>
                  </a:gsLst>
                  <a:lin ang="5400000" scaled="1"/>
                  <a:tileRect/>
                </a:gradFill>
                <a:ln w="9525">
                  <a:noFill/>
                </a:ln>
              </p:spPr>
              <p:txBody>
                <a:bodyPr/>
                <a:lstStyle/>
                <a:p>
                  <a:endParaRPr lang="zh-CN" altLang="en-US"/>
                </a:p>
              </p:txBody>
            </p:sp>
          </p:grpSp>
          <p:grpSp>
            <p:nvGrpSpPr>
              <p:cNvPr id="48154" name="组合 48153"/>
              <p:cNvGrpSpPr/>
              <p:nvPr/>
            </p:nvGrpSpPr>
            <p:grpSpPr>
              <a:xfrm>
                <a:off x="3385" y="2928"/>
                <a:ext cx="935" cy="938"/>
                <a:chOff x="166" y="1752"/>
                <a:chExt cx="696" cy="698"/>
              </a:xfrm>
            </p:grpSpPr>
            <p:sp>
              <p:nvSpPr>
                <p:cNvPr id="48155" name="椭圆 48154"/>
                <p:cNvSpPr/>
                <p:nvPr/>
              </p:nvSpPr>
              <p:spPr>
                <a:xfrm>
                  <a:off x="166" y="1752"/>
                  <a:ext cx="696" cy="698"/>
                </a:xfrm>
                <a:prstGeom prst="ellipse">
                  <a:avLst/>
                </a:prstGeom>
                <a:gradFill rotWithShape="1">
                  <a:gsLst>
                    <a:gs pos="0">
                      <a:srgbClr val="0099FF">
                        <a:gamma/>
                        <a:shade val="46275"/>
                        <a:invGamma/>
                      </a:srgbClr>
                    </a:gs>
                    <a:gs pos="100000">
                      <a:srgbClr val="0099FF"/>
                    </a:gs>
                  </a:gsLst>
                  <a:lin ang="5400000" scaled="1"/>
                  <a:tileRect/>
                </a:gradFill>
                <a:ln w="9525">
                  <a:noFill/>
                </a:ln>
              </p:spPr>
              <p:txBody>
                <a:bodyPr/>
                <a:lstStyle/>
                <a:p>
                  <a:endParaRPr lang="zh-CN" altLang="en-US"/>
                </a:p>
              </p:txBody>
            </p:sp>
            <p:sp>
              <p:nvSpPr>
                <p:cNvPr id="48156" name="椭圆 48155"/>
                <p:cNvSpPr/>
                <p:nvPr/>
              </p:nvSpPr>
              <p:spPr>
                <a:xfrm>
                  <a:off x="174" y="1761"/>
                  <a:ext cx="680" cy="680"/>
                </a:xfrm>
                <a:prstGeom prst="ellipse">
                  <a:avLst/>
                </a:prstGeom>
                <a:gradFill rotWithShape="1">
                  <a:gsLst>
                    <a:gs pos="0">
                      <a:srgbClr val="0099FF">
                        <a:alpha val="0"/>
                      </a:srgbClr>
                    </a:gs>
                    <a:gs pos="100000">
                      <a:srgbClr val="0099FF">
                        <a:gamma/>
                        <a:tint val="34902"/>
                        <a:invGamma/>
                      </a:srgbClr>
                    </a:gs>
                  </a:gsLst>
                  <a:lin ang="5400000" scaled="1"/>
                  <a:tileRect/>
                </a:gradFill>
                <a:ln w="9525">
                  <a:noFill/>
                </a:ln>
              </p:spPr>
              <p:txBody>
                <a:bodyPr/>
                <a:lstStyle/>
                <a:p>
                  <a:endParaRPr lang="zh-CN" altLang="en-US"/>
                </a:p>
              </p:txBody>
            </p:sp>
            <p:sp>
              <p:nvSpPr>
                <p:cNvPr id="48157" name="椭圆 48156"/>
                <p:cNvSpPr/>
                <p:nvPr/>
              </p:nvSpPr>
              <p:spPr>
                <a:xfrm>
                  <a:off x="191" y="1783"/>
                  <a:ext cx="647" cy="636"/>
                </a:xfrm>
                <a:prstGeom prst="ellipse">
                  <a:avLst/>
                </a:prstGeom>
                <a:gradFill rotWithShape="1">
                  <a:gsLst>
                    <a:gs pos="0">
                      <a:srgbClr val="0099FF">
                        <a:gamma/>
                        <a:shade val="79216"/>
                        <a:invGamma/>
                      </a:srgbClr>
                    </a:gs>
                    <a:gs pos="100000">
                      <a:srgbClr val="0099FF">
                        <a:alpha val="48000"/>
                      </a:srgbClr>
                    </a:gs>
                  </a:gsLst>
                  <a:lin ang="5400000" scaled="1"/>
                  <a:tileRect/>
                </a:gradFill>
                <a:ln w="9525">
                  <a:noFill/>
                </a:ln>
              </p:spPr>
              <p:txBody>
                <a:bodyPr/>
                <a:lstStyle/>
                <a:p>
                  <a:endParaRPr lang="zh-CN" altLang="en-US"/>
                </a:p>
              </p:txBody>
            </p:sp>
            <p:sp>
              <p:nvSpPr>
                <p:cNvPr id="48158" name="椭圆 48157"/>
                <p:cNvSpPr/>
                <p:nvPr/>
              </p:nvSpPr>
              <p:spPr>
                <a:xfrm>
                  <a:off x="227" y="1762"/>
                  <a:ext cx="576" cy="516"/>
                </a:xfrm>
                <a:prstGeom prst="ellipse">
                  <a:avLst/>
                </a:prstGeom>
                <a:gradFill rotWithShape="1">
                  <a:gsLst>
                    <a:gs pos="0">
                      <a:srgbClr val="0099FF">
                        <a:gamma/>
                        <a:tint val="0"/>
                        <a:invGamma/>
                      </a:srgbClr>
                    </a:gs>
                    <a:gs pos="100000">
                      <a:srgbClr val="0099FF">
                        <a:alpha val="38000"/>
                      </a:srgbClr>
                    </a:gs>
                  </a:gsLst>
                  <a:lin ang="5400000" scaled="1"/>
                  <a:tileRect/>
                </a:gradFill>
                <a:ln w="9525">
                  <a:noFill/>
                </a:ln>
              </p:spPr>
              <p:txBody>
                <a:bodyPr/>
                <a:lstStyle/>
                <a:p>
                  <a:endParaRPr lang="zh-CN" altLang="en-US"/>
                </a:p>
              </p:txBody>
            </p:sp>
          </p:grpSp>
          <p:grpSp>
            <p:nvGrpSpPr>
              <p:cNvPr id="48159" name="组合 48158"/>
              <p:cNvGrpSpPr/>
              <p:nvPr/>
            </p:nvGrpSpPr>
            <p:grpSpPr>
              <a:xfrm>
                <a:off x="2496" y="694"/>
                <a:ext cx="935" cy="938"/>
                <a:chOff x="823" y="740"/>
                <a:chExt cx="696" cy="698"/>
              </a:xfrm>
            </p:grpSpPr>
            <p:sp>
              <p:nvSpPr>
                <p:cNvPr id="48160" name="椭圆 48159"/>
                <p:cNvSpPr/>
                <p:nvPr/>
              </p:nvSpPr>
              <p:spPr>
                <a:xfrm>
                  <a:off x="823" y="740"/>
                  <a:ext cx="696" cy="698"/>
                </a:xfrm>
                <a:prstGeom prst="ellipse">
                  <a:avLst/>
                </a:prstGeom>
                <a:gradFill rotWithShape="1">
                  <a:gsLst>
                    <a:gs pos="0">
                      <a:srgbClr val="FF33CC">
                        <a:gamma/>
                        <a:shade val="46275"/>
                        <a:invGamma/>
                      </a:srgbClr>
                    </a:gs>
                    <a:gs pos="100000">
                      <a:srgbClr val="FF33CC"/>
                    </a:gs>
                  </a:gsLst>
                  <a:lin ang="5400000" scaled="1"/>
                  <a:tileRect/>
                </a:gradFill>
                <a:ln w="9525">
                  <a:noFill/>
                </a:ln>
              </p:spPr>
              <p:txBody>
                <a:bodyPr/>
                <a:lstStyle/>
                <a:p>
                  <a:endParaRPr lang="zh-CN" altLang="en-US"/>
                </a:p>
              </p:txBody>
            </p:sp>
            <p:sp>
              <p:nvSpPr>
                <p:cNvPr id="48161" name="椭圆 48160"/>
                <p:cNvSpPr/>
                <p:nvPr/>
              </p:nvSpPr>
              <p:spPr>
                <a:xfrm>
                  <a:off x="831" y="749"/>
                  <a:ext cx="680" cy="680"/>
                </a:xfrm>
                <a:prstGeom prst="ellipse">
                  <a:avLst/>
                </a:prstGeom>
                <a:gradFill rotWithShape="1">
                  <a:gsLst>
                    <a:gs pos="0">
                      <a:srgbClr val="FF33CC">
                        <a:alpha val="0"/>
                      </a:srgbClr>
                    </a:gs>
                    <a:gs pos="100000">
                      <a:srgbClr val="FF33CC">
                        <a:gamma/>
                        <a:tint val="34902"/>
                        <a:invGamma/>
                      </a:srgbClr>
                    </a:gs>
                  </a:gsLst>
                  <a:lin ang="5400000" scaled="1"/>
                  <a:tileRect/>
                </a:gradFill>
                <a:ln w="9525">
                  <a:noFill/>
                </a:ln>
              </p:spPr>
              <p:txBody>
                <a:bodyPr/>
                <a:lstStyle/>
                <a:p>
                  <a:endParaRPr lang="zh-CN" altLang="en-US"/>
                </a:p>
              </p:txBody>
            </p:sp>
            <p:sp>
              <p:nvSpPr>
                <p:cNvPr id="48162" name="椭圆 48161"/>
                <p:cNvSpPr/>
                <p:nvPr/>
              </p:nvSpPr>
              <p:spPr>
                <a:xfrm>
                  <a:off x="848" y="770"/>
                  <a:ext cx="647" cy="636"/>
                </a:xfrm>
                <a:prstGeom prst="ellipse">
                  <a:avLst/>
                </a:prstGeom>
                <a:gradFill rotWithShape="1">
                  <a:gsLst>
                    <a:gs pos="0">
                      <a:srgbClr val="FF33CC">
                        <a:gamma/>
                        <a:shade val="79216"/>
                        <a:invGamma/>
                      </a:srgbClr>
                    </a:gs>
                    <a:gs pos="100000">
                      <a:srgbClr val="FF33CC">
                        <a:alpha val="48000"/>
                      </a:srgbClr>
                    </a:gs>
                  </a:gsLst>
                  <a:lin ang="5400000" scaled="1"/>
                  <a:tileRect/>
                </a:gradFill>
                <a:ln w="9525">
                  <a:noFill/>
                </a:ln>
              </p:spPr>
              <p:txBody>
                <a:bodyPr/>
                <a:lstStyle/>
                <a:p>
                  <a:endParaRPr lang="zh-CN" altLang="en-US"/>
                </a:p>
              </p:txBody>
            </p:sp>
            <p:sp>
              <p:nvSpPr>
                <p:cNvPr id="48163" name="椭圆 48162"/>
                <p:cNvSpPr/>
                <p:nvPr/>
              </p:nvSpPr>
              <p:spPr>
                <a:xfrm>
                  <a:off x="884" y="754"/>
                  <a:ext cx="576" cy="516"/>
                </a:xfrm>
                <a:prstGeom prst="ellipse">
                  <a:avLst/>
                </a:prstGeom>
                <a:gradFill rotWithShape="1">
                  <a:gsLst>
                    <a:gs pos="0">
                      <a:srgbClr val="FF33CC">
                        <a:gamma/>
                        <a:tint val="0"/>
                        <a:invGamma/>
                      </a:srgbClr>
                    </a:gs>
                    <a:gs pos="100000">
                      <a:srgbClr val="FF33CC">
                        <a:alpha val="38000"/>
                      </a:srgbClr>
                    </a:gs>
                  </a:gsLst>
                  <a:lin ang="5400000" scaled="1"/>
                  <a:tileRect/>
                </a:gradFill>
                <a:ln w="9525">
                  <a:noFill/>
                </a:ln>
              </p:spPr>
              <p:txBody>
                <a:bodyPr/>
                <a:lstStyle/>
                <a:p>
                  <a:endParaRPr lang="zh-CN" altLang="en-US"/>
                </a:p>
              </p:txBody>
            </p:sp>
          </p:grpSp>
          <p:grpSp>
            <p:nvGrpSpPr>
              <p:cNvPr id="48164" name="组合 48163"/>
              <p:cNvGrpSpPr/>
              <p:nvPr/>
            </p:nvGrpSpPr>
            <p:grpSpPr>
              <a:xfrm>
                <a:off x="1225" y="1702"/>
                <a:ext cx="935" cy="938"/>
                <a:chOff x="869" y="971"/>
                <a:chExt cx="696" cy="698"/>
              </a:xfrm>
            </p:grpSpPr>
            <p:sp>
              <p:nvSpPr>
                <p:cNvPr id="48165" name="椭圆 48164"/>
                <p:cNvSpPr/>
                <p:nvPr/>
              </p:nvSpPr>
              <p:spPr>
                <a:xfrm>
                  <a:off x="869" y="971"/>
                  <a:ext cx="696" cy="698"/>
                </a:xfrm>
                <a:prstGeom prst="ellipse">
                  <a:avLst/>
                </a:prstGeom>
                <a:gradFill rotWithShape="1">
                  <a:gsLst>
                    <a:gs pos="0">
                      <a:srgbClr val="6666FF">
                        <a:gamma/>
                        <a:shade val="46275"/>
                        <a:invGamma/>
                      </a:srgbClr>
                    </a:gs>
                    <a:gs pos="100000">
                      <a:srgbClr val="6666FF"/>
                    </a:gs>
                  </a:gsLst>
                  <a:lin ang="5400000" scaled="1"/>
                  <a:tileRect/>
                </a:gradFill>
                <a:ln w="9525">
                  <a:noFill/>
                </a:ln>
              </p:spPr>
              <p:txBody>
                <a:bodyPr/>
                <a:lstStyle/>
                <a:p>
                  <a:endParaRPr lang="zh-CN" altLang="en-US"/>
                </a:p>
              </p:txBody>
            </p:sp>
            <p:sp>
              <p:nvSpPr>
                <p:cNvPr id="48166" name="椭圆 48165"/>
                <p:cNvSpPr/>
                <p:nvPr/>
              </p:nvSpPr>
              <p:spPr>
                <a:xfrm>
                  <a:off x="878" y="980"/>
                  <a:ext cx="680" cy="680"/>
                </a:xfrm>
                <a:prstGeom prst="ellipse">
                  <a:avLst/>
                </a:prstGeom>
                <a:gradFill rotWithShape="1">
                  <a:gsLst>
                    <a:gs pos="0">
                      <a:srgbClr val="6666FF">
                        <a:alpha val="0"/>
                      </a:srgbClr>
                    </a:gs>
                    <a:gs pos="100000">
                      <a:srgbClr val="6666FF">
                        <a:gamma/>
                        <a:tint val="34902"/>
                        <a:invGamma/>
                      </a:srgbClr>
                    </a:gs>
                  </a:gsLst>
                  <a:lin ang="5400000" scaled="1"/>
                  <a:tileRect/>
                </a:gradFill>
                <a:ln w="9525">
                  <a:noFill/>
                </a:ln>
              </p:spPr>
              <p:txBody>
                <a:bodyPr/>
                <a:lstStyle/>
                <a:p>
                  <a:endParaRPr lang="zh-CN" altLang="en-US"/>
                </a:p>
              </p:txBody>
            </p:sp>
            <p:sp>
              <p:nvSpPr>
                <p:cNvPr id="48167" name="椭圆 48166"/>
                <p:cNvSpPr/>
                <p:nvPr/>
              </p:nvSpPr>
              <p:spPr>
                <a:xfrm>
                  <a:off x="894" y="1002"/>
                  <a:ext cx="647" cy="636"/>
                </a:xfrm>
                <a:prstGeom prst="ellipse">
                  <a:avLst/>
                </a:prstGeom>
                <a:gradFill rotWithShape="1">
                  <a:gsLst>
                    <a:gs pos="0">
                      <a:srgbClr val="6666FF">
                        <a:gamma/>
                        <a:shade val="79216"/>
                        <a:invGamma/>
                      </a:srgbClr>
                    </a:gs>
                    <a:gs pos="100000">
                      <a:srgbClr val="6666FF">
                        <a:alpha val="48000"/>
                      </a:srgbClr>
                    </a:gs>
                  </a:gsLst>
                  <a:lin ang="5400000" scaled="1"/>
                  <a:tileRect/>
                </a:gradFill>
                <a:ln w="9525">
                  <a:noFill/>
                </a:ln>
              </p:spPr>
              <p:txBody>
                <a:bodyPr/>
                <a:lstStyle/>
                <a:p>
                  <a:endParaRPr lang="zh-CN" altLang="en-US"/>
                </a:p>
              </p:txBody>
            </p:sp>
            <p:sp>
              <p:nvSpPr>
                <p:cNvPr id="48168" name="椭圆 48167"/>
                <p:cNvSpPr/>
                <p:nvPr/>
              </p:nvSpPr>
              <p:spPr>
                <a:xfrm>
                  <a:off x="930" y="981"/>
                  <a:ext cx="576" cy="516"/>
                </a:xfrm>
                <a:prstGeom prst="ellipse">
                  <a:avLst/>
                </a:prstGeom>
                <a:gradFill rotWithShape="1">
                  <a:gsLst>
                    <a:gs pos="0">
                      <a:srgbClr val="6666FF">
                        <a:gamma/>
                        <a:tint val="0"/>
                        <a:invGamma/>
                      </a:srgbClr>
                    </a:gs>
                    <a:gs pos="100000">
                      <a:srgbClr val="6666FF">
                        <a:alpha val="38000"/>
                      </a:srgbClr>
                    </a:gs>
                  </a:gsLst>
                  <a:lin ang="5400000" scaled="1"/>
                  <a:tileRect/>
                </a:gradFill>
                <a:ln w="9525">
                  <a:noFill/>
                </a:ln>
              </p:spPr>
              <p:txBody>
                <a:bodyPr/>
                <a:lstStyle/>
                <a:p>
                  <a:endParaRPr lang="zh-CN" altLang="en-US"/>
                </a:p>
              </p:txBody>
            </p:sp>
          </p:grpSp>
        </p:grpSp>
        <p:pic>
          <p:nvPicPr>
            <p:cNvPr id="48169" name="图片 48168" descr="71"/>
            <p:cNvPicPr>
              <a:picLocks noChangeAspect="1"/>
            </p:cNvPicPr>
            <p:nvPr/>
          </p:nvPicPr>
          <p:blipFill>
            <a:blip r:embed="rId5"/>
            <a:stretch>
              <a:fillRect/>
            </a:stretch>
          </p:blipFill>
          <p:spPr>
            <a:xfrm>
              <a:off x="2415" y="1218"/>
              <a:ext cx="2049" cy="2430"/>
            </a:xfrm>
            <a:prstGeom prst="rect">
              <a:avLst/>
            </a:prstGeom>
            <a:noFill/>
            <a:ln w="9525">
              <a:noFill/>
            </a:ln>
          </p:spPr>
        </p:pic>
      </p:grpSp>
      <p:sp>
        <p:nvSpPr>
          <p:cNvPr id="48170" name="矩形 48169"/>
          <p:cNvSpPr/>
          <p:nvPr/>
        </p:nvSpPr>
        <p:spPr>
          <a:xfrm>
            <a:off x="7669213" y="3946525"/>
            <a:ext cx="2138362" cy="752475"/>
          </a:xfrm>
          <a:prstGeom prst="rect">
            <a:avLst/>
          </a:prstGeom>
          <a:noFill/>
          <a:ln w="9525">
            <a:noFill/>
          </a:ln>
        </p:spPr>
        <p:txBody>
          <a:bodyPr anchor="ctr">
            <a:spAutoFit/>
          </a:bodyPr>
          <a:lstStyle/>
          <a:p>
            <a:pPr lvl="0" algn="ctr">
              <a:lnSpc>
                <a:spcPct val="120000"/>
              </a:lnSpc>
              <a:buClr>
                <a:srgbClr val="000000"/>
              </a:buClr>
            </a:pPr>
            <a:r>
              <a:rPr lang="zh-CN" altLang="en-US" sz="1800" b="1" dirty="0">
                <a:solidFill>
                  <a:srgbClr val="FFFFFF"/>
                </a:solidFill>
                <a:latin typeface="Arial" panose="020B0604020202020204" pitchFamily="34" charset="0"/>
                <a:ea typeface="宋体" panose="02010600030101010101" pitchFamily="2" charset="-122"/>
              </a:rPr>
              <a:t>点击输入文字标题内容</a:t>
            </a:r>
            <a:endParaRPr lang="zh-CN" altLang="en-US" sz="1800" b="1" dirty="0">
              <a:solidFill>
                <a:srgbClr val="FFFFFF"/>
              </a:solidFill>
              <a:latin typeface="Verdana" panose="020B0604030504040204" pitchFamily="34" charset="0"/>
              <a:ea typeface="宋体" panose="02010600030101010101" pitchFamily="2" charset="-122"/>
            </a:endParaRPr>
          </a:p>
        </p:txBody>
      </p:sp>
      <p:sp>
        <p:nvSpPr>
          <p:cNvPr id="48171" name="矩形 48170"/>
          <p:cNvSpPr/>
          <p:nvPr/>
        </p:nvSpPr>
        <p:spPr>
          <a:xfrm>
            <a:off x="7669213" y="1281113"/>
            <a:ext cx="2138362" cy="679450"/>
          </a:xfrm>
          <a:prstGeom prst="rect">
            <a:avLst/>
          </a:prstGeom>
          <a:noFill/>
          <a:ln w="9525">
            <a:noFill/>
          </a:ln>
        </p:spPr>
        <p:txBody>
          <a:bodyPr anchor="ctr">
            <a:spAutoFit/>
          </a:bodyPr>
          <a:lstStyle/>
          <a:p>
            <a:pPr lvl="0" algn="ctr">
              <a:lnSpc>
                <a:spcPct val="120000"/>
              </a:lnSpc>
              <a:buClr>
                <a:srgbClr val="000000"/>
              </a:buClr>
            </a:pPr>
            <a:r>
              <a:rPr lang="zh-CN" altLang="en-US" sz="1600" b="1" dirty="0">
                <a:solidFill>
                  <a:srgbClr val="0000CC"/>
                </a:solidFill>
                <a:latin typeface="Arial" panose="020B0604020202020204" pitchFamily="34" charset="0"/>
                <a:ea typeface="宋体" panose="02010600030101010101" pitchFamily="2" charset="-122"/>
              </a:rPr>
              <a:t>文字</a:t>
            </a:r>
          </a:p>
          <a:p>
            <a:pPr lvl="0" algn="ctr">
              <a:lnSpc>
                <a:spcPct val="120000"/>
              </a:lnSpc>
              <a:buClr>
                <a:srgbClr val="000000"/>
              </a:buClr>
            </a:pPr>
            <a:r>
              <a:rPr lang="zh-CN" altLang="en-US" sz="1600" b="1" dirty="0">
                <a:solidFill>
                  <a:srgbClr val="0000CC"/>
                </a:solidFill>
                <a:latin typeface="Arial" panose="020B0604020202020204" pitchFamily="34" charset="0"/>
                <a:ea typeface="宋体" panose="02010600030101010101" pitchFamily="2" charset="-122"/>
              </a:rPr>
              <a:t>内容</a:t>
            </a:r>
            <a:endParaRPr lang="zh-CN" altLang="en-US" sz="1600" b="1" dirty="0">
              <a:solidFill>
                <a:srgbClr val="0000CC"/>
              </a:solidFill>
              <a:latin typeface="Verdana" panose="020B0604030504040204" pitchFamily="34" charset="0"/>
              <a:ea typeface="宋体" panose="02010600030101010101" pitchFamily="2" charset="-122"/>
            </a:endParaRPr>
          </a:p>
        </p:txBody>
      </p:sp>
      <p:sp>
        <p:nvSpPr>
          <p:cNvPr id="48172" name="矩形 48171"/>
          <p:cNvSpPr/>
          <p:nvPr/>
        </p:nvSpPr>
        <p:spPr>
          <a:xfrm>
            <a:off x="4883150" y="3370263"/>
            <a:ext cx="2138363" cy="679450"/>
          </a:xfrm>
          <a:prstGeom prst="rect">
            <a:avLst/>
          </a:prstGeom>
          <a:noFill/>
          <a:ln w="9525">
            <a:noFill/>
          </a:ln>
        </p:spPr>
        <p:txBody>
          <a:bodyPr anchor="ctr">
            <a:spAutoFit/>
          </a:bodyPr>
          <a:lstStyle/>
          <a:p>
            <a:pPr lvl="0" algn="ctr">
              <a:lnSpc>
                <a:spcPct val="120000"/>
              </a:lnSpc>
              <a:buClr>
                <a:srgbClr val="000000"/>
              </a:buClr>
            </a:pPr>
            <a:r>
              <a:rPr lang="zh-CN" altLang="en-US" sz="1600" b="1" dirty="0">
                <a:solidFill>
                  <a:srgbClr val="0000CC"/>
                </a:solidFill>
                <a:latin typeface="Arial" panose="020B0604020202020204" pitchFamily="34" charset="0"/>
                <a:ea typeface="宋体" panose="02010600030101010101" pitchFamily="2" charset="-122"/>
              </a:rPr>
              <a:t>文字</a:t>
            </a:r>
          </a:p>
          <a:p>
            <a:pPr lvl="0" algn="ctr">
              <a:lnSpc>
                <a:spcPct val="120000"/>
              </a:lnSpc>
              <a:buClr>
                <a:srgbClr val="000000"/>
              </a:buClr>
            </a:pPr>
            <a:r>
              <a:rPr lang="zh-CN" altLang="en-US" sz="1600" b="1" dirty="0">
                <a:solidFill>
                  <a:srgbClr val="0000CC"/>
                </a:solidFill>
                <a:latin typeface="Arial" panose="020B0604020202020204" pitchFamily="34" charset="0"/>
                <a:ea typeface="宋体" panose="02010600030101010101" pitchFamily="2" charset="-122"/>
              </a:rPr>
              <a:t>内容</a:t>
            </a:r>
            <a:endParaRPr lang="zh-CN" altLang="en-US" sz="1600" b="1" dirty="0">
              <a:solidFill>
                <a:srgbClr val="0000CC"/>
              </a:solidFill>
              <a:latin typeface="Verdana" panose="020B0604030504040204" pitchFamily="34" charset="0"/>
              <a:ea typeface="宋体" panose="02010600030101010101" pitchFamily="2" charset="-122"/>
            </a:endParaRPr>
          </a:p>
        </p:txBody>
      </p:sp>
      <p:sp>
        <p:nvSpPr>
          <p:cNvPr id="48173" name="矩形 48172"/>
          <p:cNvSpPr/>
          <p:nvPr/>
        </p:nvSpPr>
        <p:spPr>
          <a:xfrm>
            <a:off x="5868988" y="6178550"/>
            <a:ext cx="2138362" cy="679450"/>
          </a:xfrm>
          <a:prstGeom prst="rect">
            <a:avLst/>
          </a:prstGeom>
          <a:noFill/>
          <a:ln w="9525">
            <a:noFill/>
          </a:ln>
        </p:spPr>
        <p:txBody>
          <a:bodyPr anchor="ctr">
            <a:spAutoFit/>
          </a:bodyPr>
          <a:lstStyle/>
          <a:p>
            <a:pPr lvl="0" algn="ctr">
              <a:lnSpc>
                <a:spcPct val="120000"/>
              </a:lnSpc>
              <a:buClr>
                <a:srgbClr val="000000"/>
              </a:buClr>
            </a:pPr>
            <a:r>
              <a:rPr lang="zh-CN" altLang="en-US" sz="1600" b="1" dirty="0">
                <a:solidFill>
                  <a:srgbClr val="0000CC"/>
                </a:solidFill>
                <a:latin typeface="Arial" panose="020B0604020202020204" pitchFamily="34" charset="0"/>
                <a:ea typeface="宋体" panose="02010600030101010101" pitchFamily="2" charset="-122"/>
              </a:rPr>
              <a:t>文字</a:t>
            </a:r>
          </a:p>
          <a:p>
            <a:pPr lvl="0" algn="ctr">
              <a:lnSpc>
                <a:spcPct val="120000"/>
              </a:lnSpc>
              <a:buClr>
                <a:srgbClr val="000000"/>
              </a:buClr>
            </a:pPr>
            <a:r>
              <a:rPr lang="zh-CN" altLang="en-US" sz="1600" b="1" dirty="0">
                <a:solidFill>
                  <a:srgbClr val="0000CC"/>
                </a:solidFill>
                <a:latin typeface="Arial" panose="020B0604020202020204" pitchFamily="34" charset="0"/>
                <a:ea typeface="宋体" panose="02010600030101010101" pitchFamily="2" charset="-122"/>
              </a:rPr>
              <a:t>内容</a:t>
            </a:r>
            <a:endParaRPr lang="zh-CN" altLang="en-US" sz="1600" b="1" dirty="0">
              <a:solidFill>
                <a:srgbClr val="0000CC"/>
              </a:solidFill>
              <a:latin typeface="Verdana" panose="020B0604030504040204" pitchFamily="34" charset="0"/>
              <a:ea typeface="宋体" panose="02010600030101010101" pitchFamily="2" charset="-122"/>
            </a:endParaRPr>
          </a:p>
        </p:txBody>
      </p:sp>
      <p:sp>
        <p:nvSpPr>
          <p:cNvPr id="48174" name="矩形 48173"/>
          <p:cNvSpPr/>
          <p:nvPr/>
        </p:nvSpPr>
        <p:spPr>
          <a:xfrm>
            <a:off x="9563100" y="6034088"/>
            <a:ext cx="2138363" cy="679450"/>
          </a:xfrm>
          <a:prstGeom prst="rect">
            <a:avLst/>
          </a:prstGeom>
          <a:noFill/>
          <a:ln w="9525">
            <a:noFill/>
          </a:ln>
        </p:spPr>
        <p:txBody>
          <a:bodyPr anchor="ctr">
            <a:spAutoFit/>
          </a:bodyPr>
          <a:lstStyle/>
          <a:p>
            <a:pPr lvl="0" algn="ctr">
              <a:lnSpc>
                <a:spcPct val="120000"/>
              </a:lnSpc>
              <a:buClr>
                <a:srgbClr val="000000"/>
              </a:buClr>
            </a:pPr>
            <a:r>
              <a:rPr lang="zh-CN" altLang="en-US" sz="1600" b="1" dirty="0">
                <a:solidFill>
                  <a:srgbClr val="0000CC"/>
                </a:solidFill>
                <a:latin typeface="Arial" panose="020B0604020202020204" pitchFamily="34" charset="0"/>
                <a:ea typeface="宋体" panose="02010600030101010101" pitchFamily="2" charset="-122"/>
              </a:rPr>
              <a:t>文字</a:t>
            </a:r>
          </a:p>
          <a:p>
            <a:pPr lvl="0" algn="ctr">
              <a:lnSpc>
                <a:spcPct val="120000"/>
              </a:lnSpc>
              <a:buClr>
                <a:srgbClr val="000000"/>
              </a:buClr>
            </a:pPr>
            <a:r>
              <a:rPr lang="zh-CN" altLang="en-US" sz="1600" b="1" dirty="0">
                <a:solidFill>
                  <a:srgbClr val="0000CC"/>
                </a:solidFill>
                <a:latin typeface="Arial" panose="020B0604020202020204" pitchFamily="34" charset="0"/>
                <a:ea typeface="宋体" panose="02010600030101010101" pitchFamily="2" charset="-122"/>
              </a:rPr>
              <a:t>内容</a:t>
            </a:r>
            <a:endParaRPr lang="zh-CN" altLang="en-US" sz="1600" b="1" dirty="0">
              <a:solidFill>
                <a:srgbClr val="0000CC"/>
              </a:solidFill>
              <a:latin typeface="Verdana" panose="020B0604030504040204" pitchFamily="34" charset="0"/>
              <a:ea typeface="宋体" panose="02010600030101010101" pitchFamily="2" charset="-122"/>
            </a:endParaRPr>
          </a:p>
        </p:txBody>
      </p:sp>
      <p:sp>
        <p:nvSpPr>
          <p:cNvPr id="48175" name="矩形 48174"/>
          <p:cNvSpPr/>
          <p:nvPr/>
        </p:nvSpPr>
        <p:spPr>
          <a:xfrm>
            <a:off x="10499725" y="3513138"/>
            <a:ext cx="2138363" cy="679450"/>
          </a:xfrm>
          <a:prstGeom prst="rect">
            <a:avLst/>
          </a:prstGeom>
          <a:noFill/>
          <a:ln w="9525">
            <a:noFill/>
          </a:ln>
        </p:spPr>
        <p:txBody>
          <a:bodyPr anchor="ctr">
            <a:spAutoFit/>
          </a:bodyPr>
          <a:lstStyle/>
          <a:p>
            <a:pPr lvl="0" algn="ctr">
              <a:lnSpc>
                <a:spcPct val="120000"/>
              </a:lnSpc>
              <a:buClr>
                <a:srgbClr val="000000"/>
              </a:buClr>
            </a:pPr>
            <a:r>
              <a:rPr lang="zh-CN" altLang="en-US" sz="1600" b="1" dirty="0">
                <a:solidFill>
                  <a:srgbClr val="0000CC"/>
                </a:solidFill>
                <a:latin typeface="Arial" panose="020B0604020202020204" pitchFamily="34" charset="0"/>
                <a:ea typeface="宋体" panose="02010600030101010101" pitchFamily="2" charset="-122"/>
              </a:rPr>
              <a:t>文字</a:t>
            </a:r>
          </a:p>
          <a:p>
            <a:pPr lvl="0" algn="ctr">
              <a:lnSpc>
                <a:spcPct val="120000"/>
              </a:lnSpc>
              <a:buClr>
                <a:srgbClr val="000000"/>
              </a:buClr>
            </a:pPr>
            <a:r>
              <a:rPr lang="zh-CN" altLang="en-US" sz="1600" b="1" dirty="0">
                <a:solidFill>
                  <a:srgbClr val="0000CC"/>
                </a:solidFill>
                <a:latin typeface="Arial" panose="020B0604020202020204" pitchFamily="34" charset="0"/>
                <a:ea typeface="宋体" panose="02010600030101010101" pitchFamily="2" charset="-122"/>
              </a:rPr>
              <a:t>内容</a:t>
            </a:r>
            <a:endParaRPr lang="zh-CN" altLang="en-US" sz="1600" b="1" dirty="0">
              <a:solidFill>
                <a:srgbClr val="0000CC"/>
              </a:solidFill>
              <a:latin typeface="Verdana" panose="020B0604030504040204" pitchFamily="34" charset="0"/>
              <a:ea typeface="宋体" panose="02010600030101010101" pitchFamily="2" charset="-122"/>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48135"/>
                                        </p:tgtEl>
                                        <p:attrNameLst>
                                          <p:attrName>style.visibility</p:attrName>
                                        </p:attrNameLst>
                                      </p:cBhvr>
                                      <p:to>
                                        <p:strVal val="visible"/>
                                      </p:to>
                                    </p:set>
                                    <p:anim calcmode="lin" valueType="num">
                                      <p:cBhvr additive="base">
                                        <p:cTn id="7" dur="500" fill="hold"/>
                                        <p:tgtEl>
                                          <p:spTgt spid="48135"/>
                                        </p:tgtEl>
                                        <p:attrNameLst>
                                          <p:attrName>ppt_x</p:attrName>
                                        </p:attrNameLst>
                                      </p:cBhvr>
                                      <p:tavLst>
                                        <p:tav tm="0">
                                          <p:val>
                                            <p:strVal val="1+#ppt_w/2"/>
                                          </p:val>
                                        </p:tav>
                                        <p:tav tm="100000">
                                          <p:val>
                                            <p:strVal val="#ppt_x"/>
                                          </p:val>
                                        </p:tav>
                                      </p:tavLst>
                                    </p:anim>
                                    <p:anim calcmode="lin" valueType="num">
                                      <p:cBhvr additive="base">
                                        <p:cTn id="8" dur="500" fill="hold"/>
                                        <p:tgtEl>
                                          <p:spTgt spid="4813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48137"/>
                                        </p:tgtEl>
                                        <p:attrNameLst>
                                          <p:attrName>style.visibility</p:attrName>
                                        </p:attrNameLst>
                                      </p:cBhvr>
                                      <p:to>
                                        <p:strVal val="visible"/>
                                      </p:to>
                                    </p:set>
                                    <p:anim calcmode="lin" valueType="num">
                                      <p:cBhvr>
                                        <p:cTn id="12" dur="500" fill="hold"/>
                                        <p:tgtEl>
                                          <p:spTgt spid="48137"/>
                                        </p:tgtEl>
                                        <p:attrNameLst>
                                          <p:attrName>ppt_w</p:attrName>
                                        </p:attrNameLst>
                                      </p:cBhvr>
                                      <p:tavLst>
                                        <p:tav tm="0">
                                          <p:val>
                                            <p:fltVal val="0"/>
                                          </p:val>
                                        </p:tav>
                                        <p:tav tm="100000">
                                          <p:val>
                                            <p:strVal val="#ppt_w"/>
                                          </p:val>
                                        </p:tav>
                                      </p:tavLst>
                                    </p:anim>
                                    <p:anim calcmode="lin" valueType="num">
                                      <p:cBhvr>
                                        <p:cTn id="13" dur="500" fill="hold"/>
                                        <p:tgtEl>
                                          <p:spTgt spid="48137"/>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56" presetClass="entr" presetSubtype="0" fill="hold" grpId="0" nodeType="afterEffect">
                                  <p:stCondLst>
                                    <p:cond delay="0"/>
                                  </p:stCondLst>
                                  <p:iterate type="lt">
                                    <p:tmPct val="10000"/>
                                  </p:iterate>
                                  <p:childTnLst>
                                    <p:set>
                                      <p:cBhvr>
                                        <p:cTn id="16" dur="1" fill="hold">
                                          <p:stCondLst>
                                            <p:cond delay="0"/>
                                          </p:stCondLst>
                                        </p:cTn>
                                        <p:tgtEl>
                                          <p:spTgt spid="48170"/>
                                        </p:tgtEl>
                                        <p:attrNameLst>
                                          <p:attrName>style.visibility</p:attrName>
                                        </p:attrNameLst>
                                      </p:cBhvr>
                                      <p:to>
                                        <p:strVal val="visible"/>
                                      </p:to>
                                    </p:set>
                                    <p:anim by="(-#ppt_w*2)" calcmode="lin" valueType="num">
                                      <p:cBhvr rctx="PPT">
                                        <p:cTn id="17" dur="250" autoRev="1" fill="hold">
                                          <p:stCondLst>
                                            <p:cond delay="0"/>
                                          </p:stCondLst>
                                        </p:cTn>
                                        <p:tgtEl>
                                          <p:spTgt spid="48170"/>
                                        </p:tgtEl>
                                        <p:attrNameLst>
                                          <p:attrName>ppt_w</p:attrName>
                                        </p:attrNameLst>
                                      </p:cBhvr>
                                    </p:anim>
                                    <p:anim by="(#ppt_w*0.50)" calcmode="lin" valueType="num">
                                      <p:cBhvr>
                                        <p:cTn id="18" dur="250" decel="50000" autoRev="1" fill="hold">
                                          <p:stCondLst>
                                            <p:cond delay="0"/>
                                          </p:stCondLst>
                                        </p:cTn>
                                        <p:tgtEl>
                                          <p:spTgt spid="48170"/>
                                        </p:tgtEl>
                                        <p:attrNameLst>
                                          <p:attrName>ppt_x</p:attrName>
                                        </p:attrNameLst>
                                      </p:cBhvr>
                                    </p:anim>
                                    <p:anim from="(-#ppt_h/2)" to="(#ppt_y)" calcmode="lin" valueType="num">
                                      <p:cBhvr>
                                        <p:cTn id="19" dur="500" fill="hold">
                                          <p:stCondLst>
                                            <p:cond delay="0"/>
                                          </p:stCondLst>
                                        </p:cTn>
                                        <p:tgtEl>
                                          <p:spTgt spid="48170"/>
                                        </p:tgtEl>
                                        <p:attrNameLst>
                                          <p:attrName>ppt_y</p:attrName>
                                        </p:attrNameLst>
                                      </p:cBhvr>
                                    </p:anim>
                                    <p:animRot by="21600000">
                                      <p:cBhvr>
                                        <p:cTn id="20" dur="500" fill="hold">
                                          <p:stCondLst>
                                            <p:cond delay="0"/>
                                          </p:stCondLst>
                                        </p:cTn>
                                        <p:tgtEl>
                                          <p:spTgt spid="48170"/>
                                        </p:tgtEl>
                                        <p:attrNameLst>
                                          <p:attrName>r</p:attrName>
                                        </p:attrNameLst>
                                      </p:cBhvr>
                                    </p:animRot>
                                  </p:childTnLst>
                                </p:cTn>
                              </p:par>
                            </p:childTnLst>
                          </p:cTn>
                        </p:par>
                        <p:par>
                          <p:cTn id="21" fill="hold">
                            <p:stCondLst>
                              <p:cond delay="1950"/>
                            </p:stCondLst>
                            <p:childTnLst>
                              <p:par>
                                <p:cTn id="22" presetID="56" presetClass="entr" presetSubtype="0" fill="hold" grpId="0" nodeType="afterEffect">
                                  <p:stCondLst>
                                    <p:cond delay="0"/>
                                  </p:stCondLst>
                                  <p:iterate type="lt">
                                    <p:tmPct val="10000"/>
                                  </p:iterate>
                                  <p:childTnLst>
                                    <p:set>
                                      <p:cBhvr>
                                        <p:cTn id="23" dur="1" fill="hold">
                                          <p:stCondLst>
                                            <p:cond delay="0"/>
                                          </p:stCondLst>
                                        </p:cTn>
                                        <p:tgtEl>
                                          <p:spTgt spid="48171"/>
                                        </p:tgtEl>
                                        <p:attrNameLst>
                                          <p:attrName>style.visibility</p:attrName>
                                        </p:attrNameLst>
                                      </p:cBhvr>
                                      <p:to>
                                        <p:strVal val="visible"/>
                                      </p:to>
                                    </p:set>
                                    <p:anim by="(-#ppt_w*2)" calcmode="lin" valueType="num">
                                      <p:cBhvr rctx="PPT">
                                        <p:cTn id="24" dur="250" autoRev="1" fill="hold">
                                          <p:stCondLst>
                                            <p:cond delay="0"/>
                                          </p:stCondLst>
                                        </p:cTn>
                                        <p:tgtEl>
                                          <p:spTgt spid="48171"/>
                                        </p:tgtEl>
                                        <p:attrNameLst>
                                          <p:attrName>ppt_w</p:attrName>
                                        </p:attrNameLst>
                                      </p:cBhvr>
                                    </p:anim>
                                    <p:anim by="(#ppt_w*0.50)" calcmode="lin" valueType="num">
                                      <p:cBhvr>
                                        <p:cTn id="25" dur="250" decel="50000" autoRev="1" fill="hold">
                                          <p:stCondLst>
                                            <p:cond delay="0"/>
                                          </p:stCondLst>
                                        </p:cTn>
                                        <p:tgtEl>
                                          <p:spTgt spid="48171"/>
                                        </p:tgtEl>
                                        <p:attrNameLst>
                                          <p:attrName>ppt_x</p:attrName>
                                        </p:attrNameLst>
                                      </p:cBhvr>
                                    </p:anim>
                                    <p:anim from="(-#ppt_h/2)" to="(#ppt_y)" calcmode="lin" valueType="num">
                                      <p:cBhvr>
                                        <p:cTn id="26" dur="500" fill="hold">
                                          <p:stCondLst>
                                            <p:cond delay="0"/>
                                          </p:stCondLst>
                                        </p:cTn>
                                        <p:tgtEl>
                                          <p:spTgt spid="48171"/>
                                        </p:tgtEl>
                                        <p:attrNameLst>
                                          <p:attrName>ppt_y</p:attrName>
                                        </p:attrNameLst>
                                      </p:cBhvr>
                                    </p:anim>
                                    <p:animRot by="21600000">
                                      <p:cBhvr>
                                        <p:cTn id="27" dur="500" fill="hold">
                                          <p:stCondLst>
                                            <p:cond delay="0"/>
                                          </p:stCondLst>
                                        </p:cTn>
                                        <p:tgtEl>
                                          <p:spTgt spid="48171"/>
                                        </p:tgtEl>
                                        <p:attrNameLst>
                                          <p:attrName>r</p:attrName>
                                        </p:attrNameLst>
                                      </p:cBhvr>
                                    </p:animRot>
                                  </p:childTnLst>
                                </p:cTn>
                              </p:par>
                            </p:childTnLst>
                          </p:cTn>
                        </p:par>
                        <p:par>
                          <p:cTn id="28" fill="hold">
                            <p:stCondLst>
                              <p:cond delay="2599"/>
                            </p:stCondLst>
                            <p:childTnLst>
                              <p:par>
                                <p:cTn id="29" presetID="56" presetClass="entr" presetSubtype="0" fill="hold" grpId="0" nodeType="afterEffect">
                                  <p:stCondLst>
                                    <p:cond delay="0"/>
                                  </p:stCondLst>
                                  <p:iterate type="lt">
                                    <p:tmPct val="10000"/>
                                  </p:iterate>
                                  <p:childTnLst>
                                    <p:set>
                                      <p:cBhvr>
                                        <p:cTn id="30" dur="1" fill="hold">
                                          <p:stCondLst>
                                            <p:cond delay="0"/>
                                          </p:stCondLst>
                                        </p:cTn>
                                        <p:tgtEl>
                                          <p:spTgt spid="48172"/>
                                        </p:tgtEl>
                                        <p:attrNameLst>
                                          <p:attrName>style.visibility</p:attrName>
                                        </p:attrNameLst>
                                      </p:cBhvr>
                                      <p:to>
                                        <p:strVal val="visible"/>
                                      </p:to>
                                    </p:set>
                                    <p:anim by="(-#ppt_w*2)" calcmode="lin" valueType="num">
                                      <p:cBhvr rctx="PPT">
                                        <p:cTn id="31" dur="250" autoRev="1" fill="hold">
                                          <p:stCondLst>
                                            <p:cond delay="0"/>
                                          </p:stCondLst>
                                        </p:cTn>
                                        <p:tgtEl>
                                          <p:spTgt spid="48172"/>
                                        </p:tgtEl>
                                        <p:attrNameLst>
                                          <p:attrName>ppt_w</p:attrName>
                                        </p:attrNameLst>
                                      </p:cBhvr>
                                    </p:anim>
                                    <p:anim by="(#ppt_w*0.50)" calcmode="lin" valueType="num">
                                      <p:cBhvr>
                                        <p:cTn id="32" dur="250" decel="50000" autoRev="1" fill="hold">
                                          <p:stCondLst>
                                            <p:cond delay="0"/>
                                          </p:stCondLst>
                                        </p:cTn>
                                        <p:tgtEl>
                                          <p:spTgt spid="48172"/>
                                        </p:tgtEl>
                                        <p:attrNameLst>
                                          <p:attrName>ppt_x</p:attrName>
                                        </p:attrNameLst>
                                      </p:cBhvr>
                                    </p:anim>
                                    <p:anim from="(-#ppt_h/2)" to="(#ppt_y)" calcmode="lin" valueType="num">
                                      <p:cBhvr>
                                        <p:cTn id="33" dur="500" fill="hold">
                                          <p:stCondLst>
                                            <p:cond delay="0"/>
                                          </p:stCondLst>
                                        </p:cTn>
                                        <p:tgtEl>
                                          <p:spTgt spid="48172"/>
                                        </p:tgtEl>
                                        <p:attrNameLst>
                                          <p:attrName>ppt_y</p:attrName>
                                        </p:attrNameLst>
                                      </p:cBhvr>
                                    </p:anim>
                                    <p:animRot by="21600000">
                                      <p:cBhvr>
                                        <p:cTn id="34" dur="500" fill="hold">
                                          <p:stCondLst>
                                            <p:cond delay="0"/>
                                          </p:stCondLst>
                                        </p:cTn>
                                        <p:tgtEl>
                                          <p:spTgt spid="48172"/>
                                        </p:tgtEl>
                                        <p:attrNameLst>
                                          <p:attrName>r</p:attrName>
                                        </p:attrNameLst>
                                      </p:cBhvr>
                                    </p:animRot>
                                  </p:childTnLst>
                                </p:cTn>
                              </p:par>
                            </p:childTnLst>
                          </p:cTn>
                        </p:par>
                        <p:par>
                          <p:cTn id="35" fill="hold">
                            <p:stCondLst>
                              <p:cond delay="3250"/>
                            </p:stCondLst>
                            <p:childTnLst>
                              <p:par>
                                <p:cTn id="36" presetID="56" presetClass="entr" presetSubtype="0" fill="hold" grpId="0" nodeType="afterEffect">
                                  <p:stCondLst>
                                    <p:cond delay="0"/>
                                  </p:stCondLst>
                                  <p:iterate type="lt">
                                    <p:tmPct val="10000"/>
                                  </p:iterate>
                                  <p:childTnLst>
                                    <p:set>
                                      <p:cBhvr>
                                        <p:cTn id="37" dur="1" fill="hold">
                                          <p:stCondLst>
                                            <p:cond delay="0"/>
                                          </p:stCondLst>
                                        </p:cTn>
                                        <p:tgtEl>
                                          <p:spTgt spid="48173"/>
                                        </p:tgtEl>
                                        <p:attrNameLst>
                                          <p:attrName>style.visibility</p:attrName>
                                        </p:attrNameLst>
                                      </p:cBhvr>
                                      <p:to>
                                        <p:strVal val="visible"/>
                                      </p:to>
                                    </p:set>
                                    <p:anim by="(-#ppt_w*2)" calcmode="lin" valueType="num">
                                      <p:cBhvr rctx="PPT">
                                        <p:cTn id="38" dur="250" autoRev="1" fill="hold">
                                          <p:stCondLst>
                                            <p:cond delay="0"/>
                                          </p:stCondLst>
                                        </p:cTn>
                                        <p:tgtEl>
                                          <p:spTgt spid="48173"/>
                                        </p:tgtEl>
                                        <p:attrNameLst>
                                          <p:attrName>ppt_w</p:attrName>
                                        </p:attrNameLst>
                                      </p:cBhvr>
                                    </p:anim>
                                    <p:anim by="(#ppt_w*0.50)" calcmode="lin" valueType="num">
                                      <p:cBhvr>
                                        <p:cTn id="39" dur="250" decel="50000" autoRev="1" fill="hold">
                                          <p:stCondLst>
                                            <p:cond delay="0"/>
                                          </p:stCondLst>
                                        </p:cTn>
                                        <p:tgtEl>
                                          <p:spTgt spid="48173"/>
                                        </p:tgtEl>
                                        <p:attrNameLst>
                                          <p:attrName>ppt_x</p:attrName>
                                        </p:attrNameLst>
                                      </p:cBhvr>
                                    </p:anim>
                                    <p:anim from="(-#ppt_h/2)" to="(#ppt_y)" calcmode="lin" valueType="num">
                                      <p:cBhvr>
                                        <p:cTn id="40" dur="500" fill="hold">
                                          <p:stCondLst>
                                            <p:cond delay="0"/>
                                          </p:stCondLst>
                                        </p:cTn>
                                        <p:tgtEl>
                                          <p:spTgt spid="48173"/>
                                        </p:tgtEl>
                                        <p:attrNameLst>
                                          <p:attrName>ppt_y</p:attrName>
                                        </p:attrNameLst>
                                      </p:cBhvr>
                                    </p:anim>
                                    <p:animRot by="21600000">
                                      <p:cBhvr>
                                        <p:cTn id="41" dur="500" fill="hold">
                                          <p:stCondLst>
                                            <p:cond delay="0"/>
                                          </p:stCondLst>
                                        </p:cTn>
                                        <p:tgtEl>
                                          <p:spTgt spid="48173"/>
                                        </p:tgtEl>
                                        <p:attrNameLst>
                                          <p:attrName>r</p:attrName>
                                        </p:attrNameLst>
                                      </p:cBhvr>
                                    </p:animRot>
                                  </p:childTnLst>
                                </p:cTn>
                              </p:par>
                            </p:childTnLst>
                          </p:cTn>
                        </p:par>
                        <p:par>
                          <p:cTn id="42" fill="hold">
                            <p:stCondLst>
                              <p:cond delay="3899"/>
                            </p:stCondLst>
                            <p:childTnLst>
                              <p:par>
                                <p:cTn id="43" presetID="56" presetClass="entr" presetSubtype="0" fill="hold" grpId="0" nodeType="afterEffect">
                                  <p:stCondLst>
                                    <p:cond delay="0"/>
                                  </p:stCondLst>
                                  <p:iterate type="lt">
                                    <p:tmPct val="10000"/>
                                  </p:iterate>
                                  <p:childTnLst>
                                    <p:set>
                                      <p:cBhvr>
                                        <p:cTn id="44" dur="1" fill="hold">
                                          <p:stCondLst>
                                            <p:cond delay="0"/>
                                          </p:stCondLst>
                                        </p:cTn>
                                        <p:tgtEl>
                                          <p:spTgt spid="48174"/>
                                        </p:tgtEl>
                                        <p:attrNameLst>
                                          <p:attrName>style.visibility</p:attrName>
                                        </p:attrNameLst>
                                      </p:cBhvr>
                                      <p:to>
                                        <p:strVal val="visible"/>
                                      </p:to>
                                    </p:set>
                                    <p:anim by="(-#ppt_w*2)" calcmode="lin" valueType="num">
                                      <p:cBhvr rctx="PPT">
                                        <p:cTn id="45" dur="250" autoRev="1" fill="hold">
                                          <p:stCondLst>
                                            <p:cond delay="0"/>
                                          </p:stCondLst>
                                        </p:cTn>
                                        <p:tgtEl>
                                          <p:spTgt spid="48174"/>
                                        </p:tgtEl>
                                        <p:attrNameLst>
                                          <p:attrName>ppt_w</p:attrName>
                                        </p:attrNameLst>
                                      </p:cBhvr>
                                    </p:anim>
                                    <p:anim by="(#ppt_w*0.50)" calcmode="lin" valueType="num">
                                      <p:cBhvr>
                                        <p:cTn id="46" dur="250" decel="50000" autoRev="1" fill="hold">
                                          <p:stCondLst>
                                            <p:cond delay="0"/>
                                          </p:stCondLst>
                                        </p:cTn>
                                        <p:tgtEl>
                                          <p:spTgt spid="48174"/>
                                        </p:tgtEl>
                                        <p:attrNameLst>
                                          <p:attrName>ppt_x</p:attrName>
                                        </p:attrNameLst>
                                      </p:cBhvr>
                                    </p:anim>
                                    <p:anim from="(-#ppt_h/2)" to="(#ppt_y)" calcmode="lin" valueType="num">
                                      <p:cBhvr>
                                        <p:cTn id="47" dur="500" fill="hold">
                                          <p:stCondLst>
                                            <p:cond delay="0"/>
                                          </p:stCondLst>
                                        </p:cTn>
                                        <p:tgtEl>
                                          <p:spTgt spid="48174"/>
                                        </p:tgtEl>
                                        <p:attrNameLst>
                                          <p:attrName>ppt_y</p:attrName>
                                        </p:attrNameLst>
                                      </p:cBhvr>
                                    </p:anim>
                                    <p:animRot by="21600000">
                                      <p:cBhvr>
                                        <p:cTn id="48" dur="500" fill="hold">
                                          <p:stCondLst>
                                            <p:cond delay="0"/>
                                          </p:stCondLst>
                                        </p:cTn>
                                        <p:tgtEl>
                                          <p:spTgt spid="48174"/>
                                        </p:tgtEl>
                                        <p:attrNameLst>
                                          <p:attrName>r</p:attrName>
                                        </p:attrNameLst>
                                      </p:cBhvr>
                                    </p:animRot>
                                  </p:childTnLst>
                                </p:cTn>
                              </p:par>
                            </p:childTnLst>
                          </p:cTn>
                        </p:par>
                        <p:par>
                          <p:cTn id="49" fill="hold">
                            <p:stCondLst>
                              <p:cond delay="4550"/>
                            </p:stCondLst>
                            <p:childTnLst>
                              <p:par>
                                <p:cTn id="50" presetID="56" presetClass="entr" presetSubtype="0" fill="hold" grpId="0" nodeType="afterEffect">
                                  <p:stCondLst>
                                    <p:cond delay="0"/>
                                  </p:stCondLst>
                                  <p:iterate type="lt">
                                    <p:tmPct val="10000"/>
                                  </p:iterate>
                                  <p:childTnLst>
                                    <p:set>
                                      <p:cBhvr>
                                        <p:cTn id="51" dur="1" fill="hold">
                                          <p:stCondLst>
                                            <p:cond delay="0"/>
                                          </p:stCondLst>
                                        </p:cTn>
                                        <p:tgtEl>
                                          <p:spTgt spid="48175"/>
                                        </p:tgtEl>
                                        <p:attrNameLst>
                                          <p:attrName>style.visibility</p:attrName>
                                        </p:attrNameLst>
                                      </p:cBhvr>
                                      <p:to>
                                        <p:strVal val="visible"/>
                                      </p:to>
                                    </p:set>
                                    <p:anim by="(-#ppt_w*2)" calcmode="lin" valueType="num">
                                      <p:cBhvr rctx="PPT">
                                        <p:cTn id="52" dur="250" autoRev="1" fill="hold">
                                          <p:stCondLst>
                                            <p:cond delay="0"/>
                                          </p:stCondLst>
                                        </p:cTn>
                                        <p:tgtEl>
                                          <p:spTgt spid="48175"/>
                                        </p:tgtEl>
                                        <p:attrNameLst>
                                          <p:attrName>ppt_w</p:attrName>
                                        </p:attrNameLst>
                                      </p:cBhvr>
                                    </p:anim>
                                    <p:anim by="(#ppt_w*0.50)" calcmode="lin" valueType="num">
                                      <p:cBhvr>
                                        <p:cTn id="53" dur="250" decel="50000" autoRev="1" fill="hold">
                                          <p:stCondLst>
                                            <p:cond delay="0"/>
                                          </p:stCondLst>
                                        </p:cTn>
                                        <p:tgtEl>
                                          <p:spTgt spid="48175"/>
                                        </p:tgtEl>
                                        <p:attrNameLst>
                                          <p:attrName>ppt_x</p:attrName>
                                        </p:attrNameLst>
                                      </p:cBhvr>
                                    </p:anim>
                                    <p:anim from="(-#ppt_h/2)" to="(#ppt_y)" calcmode="lin" valueType="num">
                                      <p:cBhvr>
                                        <p:cTn id="54" dur="500" fill="hold">
                                          <p:stCondLst>
                                            <p:cond delay="0"/>
                                          </p:stCondLst>
                                        </p:cTn>
                                        <p:tgtEl>
                                          <p:spTgt spid="48175"/>
                                        </p:tgtEl>
                                        <p:attrNameLst>
                                          <p:attrName>ppt_y</p:attrName>
                                        </p:attrNameLst>
                                      </p:cBhvr>
                                    </p:anim>
                                    <p:animRot by="21600000">
                                      <p:cBhvr>
                                        <p:cTn id="55" dur="500" fill="hold">
                                          <p:stCondLst>
                                            <p:cond delay="0"/>
                                          </p:stCondLst>
                                        </p:cTn>
                                        <p:tgtEl>
                                          <p:spTgt spid="48175"/>
                                        </p:tgtEl>
                                        <p:attrNameLst>
                                          <p:attrName>r</p:attrName>
                                        </p:attrNameLst>
                                      </p:cBhvr>
                                    </p:animRot>
                                  </p:childTnLst>
                                </p:cTn>
                              </p:par>
                              <p:par>
                                <p:cTn id="56" presetID="15" presetClass="entr" presetSubtype="0" fill="hold" nodeType="withEffect">
                                  <p:stCondLst>
                                    <p:cond delay="0"/>
                                  </p:stCondLst>
                                  <p:childTnLst>
                                    <p:set>
                                      <p:cBhvr>
                                        <p:cTn id="57" dur="1" fill="hold">
                                          <p:stCondLst>
                                            <p:cond delay="0"/>
                                          </p:stCondLst>
                                        </p:cTn>
                                        <p:tgtEl>
                                          <p:spTgt spid="48136"/>
                                        </p:tgtEl>
                                        <p:attrNameLst>
                                          <p:attrName>style.visibility</p:attrName>
                                        </p:attrNameLst>
                                      </p:cBhvr>
                                      <p:to>
                                        <p:strVal val="visible"/>
                                      </p:to>
                                    </p:set>
                                    <p:anim calcmode="lin" valueType="num">
                                      <p:cBhvr>
                                        <p:cTn id="58" dur="1000" fill="hold"/>
                                        <p:tgtEl>
                                          <p:spTgt spid="48136"/>
                                        </p:tgtEl>
                                        <p:attrNameLst>
                                          <p:attrName>ppt_w</p:attrName>
                                        </p:attrNameLst>
                                      </p:cBhvr>
                                      <p:tavLst>
                                        <p:tav tm="0">
                                          <p:val>
                                            <p:fltVal val="0"/>
                                          </p:val>
                                        </p:tav>
                                        <p:tav tm="100000">
                                          <p:val>
                                            <p:strVal val="#ppt_w"/>
                                          </p:val>
                                        </p:tav>
                                      </p:tavLst>
                                    </p:anim>
                                    <p:anim calcmode="lin" valueType="num">
                                      <p:cBhvr>
                                        <p:cTn id="59" dur="1000" fill="hold"/>
                                        <p:tgtEl>
                                          <p:spTgt spid="48136"/>
                                        </p:tgtEl>
                                        <p:attrNameLst>
                                          <p:attrName>ppt_h</p:attrName>
                                        </p:attrNameLst>
                                      </p:cBhvr>
                                      <p:tavLst>
                                        <p:tav tm="0">
                                          <p:val>
                                            <p:fltVal val="0"/>
                                          </p:val>
                                        </p:tav>
                                        <p:tav tm="100000">
                                          <p:val>
                                            <p:strVal val="#ppt_h"/>
                                          </p:val>
                                        </p:tav>
                                      </p:tavLst>
                                    </p:anim>
                                    <p:anim calcmode="lin" valueType="num">
                                      <p:cBhvr>
                                        <p:cTn id="60" dur="1000" fill="hold"/>
                                        <p:tgtEl>
                                          <p:spTgt spid="48136"/>
                                        </p:tgtEl>
                                        <p:attrNameLst>
                                          <p:attrName>ppt_x</p:attrName>
                                        </p:attrNameLst>
                                      </p:cBhvr>
                                      <p:tavLst>
                                        <p:tav tm="0" fmla="#ppt_x+(cos(-2*pi*(1-$))*-#ppt_x-sin(-2*pi*(1-$))*(1-#ppt_y))*(1-$)">
                                          <p:val>
                                            <p:fltVal val="0"/>
                                          </p:val>
                                        </p:tav>
                                        <p:tav tm="100000">
                                          <p:val>
                                            <p:fltVal val="1"/>
                                          </p:val>
                                        </p:tav>
                                      </p:tavLst>
                                    </p:anim>
                                    <p:anim calcmode="lin" valueType="num">
                                      <p:cBhvr>
                                        <p:cTn id="61" dur="1000" fill="hold"/>
                                        <p:tgtEl>
                                          <p:spTgt spid="4813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70" grpId="0"/>
      <p:bldP spid="48171" grpId="0"/>
      <p:bldP spid="48172" grpId="0"/>
      <p:bldP spid="48173" grpId="0"/>
      <p:bldP spid="48174" grpId="0"/>
      <p:bldP spid="4817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6" name="图片 49155" descr="1-47"/>
          <p:cNvPicPr>
            <a:picLocks noChangeAspect="1"/>
          </p:cNvPicPr>
          <p:nvPr/>
        </p:nvPicPr>
        <p:blipFill>
          <a:blip r:embed="rId3"/>
          <a:stretch>
            <a:fillRect/>
          </a:stretch>
        </p:blipFill>
        <p:spPr>
          <a:xfrm>
            <a:off x="-36512" y="298450"/>
            <a:ext cx="16792575" cy="9264650"/>
          </a:xfrm>
          <a:prstGeom prst="rect">
            <a:avLst/>
          </a:prstGeom>
          <a:noFill/>
          <a:ln w="9525">
            <a:noFill/>
          </a:ln>
        </p:spPr>
      </p:pic>
      <p:pic>
        <p:nvPicPr>
          <p:cNvPr id="49157" name="图片 49156" descr="1-53"/>
          <p:cNvPicPr>
            <a:picLocks noChangeAspect="1"/>
          </p:cNvPicPr>
          <p:nvPr/>
        </p:nvPicPr>
        <p:blipFill>
          <a:blip r:embed="rId4"/>
          <a:stretch>
            <a:fillRect/>
          </a:stretch>
        </p:blipFill>
        <p:spPr>
          <a:xfrm>
            <a:off x="10323513" y="3563938"/>
            <a:ext cx="6454775" cy="5911850"/>
          </a:xfrm>
          <a:prstGeom prst="rect">
            <a:avLst/>
          </a:prstGeom>
          <a:noFill/>
          <a:ln w="9525">
            <a:noFill/>
          </a:ln>
        </p:spPr>
      </p:pic>
      <p:pic>
        <p:nvPicPr>
          <p:cNvPr id="49158" name="图片 49157" descr="1-52"/>
          <p:cNvPicPr>
            <a:picLocks noChangeAspect="1"/>
          </p:cNvPicPr>
          <p:nvPr/>
        </p:nvPicPr>
        <p:blipFill>
          <a:blip r:embed="rId5"/>
          <a:stretch>
            <a:fillRect/>
          </a:stretch>
        </p:blipFill>
        <p:spPr>
          <a:xfrm>
            <a:off x="0" y="5970588"/>
            <a:ext cx="5145088" cy="3505200"/>
          </a:xfrm>
          <a:prstGeom prst="rect">
            <a:avLst/>
          </a:prstGeom>
          <a:noFill/>
          <a:ln w="9525">
            <a:noFill/>
          </a:ln>
        </p:spPr>
      </p:pic>
      <p:grpSp>
        <p:nvGrpSpPr>
          <p:cNvPr id="49159" name="组合 49158"/>
          <p:cNvGrpSpPr/>
          <p:nvPr/>
        </p:nvGrpSpPr>
        <p:grpSpPr>
          <a:xfrm>
            <a:off x="2413000" y="1446213"/>
            <a:ext cx="8280400" cy="5622925"/>
            <a:chOff x="596" y="1066"/>
            <a:chExt cx="3916" cy="2659"/>
          </a:xfrm>
        </p:grpSpPr>
        <p:cxnSp>
          <p:nvCxnSpPr>
            <p:cNvPr id="49160" name="直接箭头连接符 15"/>
            <p:cNvCxnSpPr/>
            <p:nvPr/>
          </p:nvCxnSpPr>
          <p:spPr>
            <a:xfrm rot="5400000">
              <a:off x="2738" y="2423"/>
              <a:ext cx="1130" cy="1"/>
            </a:xfrm>
            <a:prstGeom prst="straightConnector1">
              <a:avLst/>
            </a:prstGeom>
            <a:ln w="60325" cap="flat" cmpd="sng">
              <a:solidFill>
                <a:srgbClr val="CC99FF"/>
              </a:solidFill>
              <a:prstDash val="solid"/>
              <a:headEnd type="none" w="med" len="med"/>
              <a:tailEnd type="oval" w="med" len="med"/>
            </a:ln>
            <a:effectLst>
              <a:outerShdw dist="38100" dir="2699999" algn="tl" rotWithShape="0">
                <a:srgbClr val="000000">
                  <a:alpha val="39999"/>
                </a:srgbClr>
              </a:outerShdw>
            </a:effectLst>
          </p:spPr>
        </p:cxnSp>
        <p:cxnSp>
          <p:nvCxnSpPr>
            <p:cNvPr id="19" name="直接箭头连接符 18"/>
            <p:cNvCxnSpPr/>
            <p:nvPr/>
          </p:nvCxnSpPr>
          <p:spPr>
            <a:xfrm rot="5400000">
              <a:off x="3651" y="2221"/>
              <a:ext cx="725" cy="1"/>
            </a:xfrm>
            <a:prstGeom prst="straightConnector1">
              <a:avLst/>
            </a:prstGeom>
            <a:ln w="60325">
              <a:solidFill>
                <a:schemeClr val="bg1">
                  <a:lumMod val="85000"/>
                </a:schemeClr>
              </a:solidFill>
              <a:tailEnd type="ova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9162" name="直接箭头连接符 12"/>
            <p:cNvCxnSpPr/>
            <p:nvPr/>
          </p:nvCxnSpPr>
          <p:spPr>
            <a:xfrm rot="5400000">
              <a:off x="2161" y="2221"/>
              <a:ext cx="725" cy="0"/>
            </a:xfrm>
            <a:prstGeom prst="straightConnector1">
              <a:avLst/>
            </a:prstGeom>
            <a:ln w="60325" cap="flat" cmpd="sng">
              <a:solidFill>
                <a:srgbClr val="CCFFCC"/>
              </a:solidFill>
              <a:prstDash val="solid"/>
              <a:headEnd type="none" w="med" len="med"/>
              <a:tailEnd type="oval" w="med" len="med"/>
            </a:ln>
            <a:effectLst>
              <a:outerShdw dist="38100" dir="2699999" algn="tl" rotWithShape="0">
                <a:srgbClr val="000000">
                  <a:alpha val="39999"/>
                </a:srgbClr>
              </a:outerShdw>
            </a:effectLst>
          </p:spPr>
        </p:cxnSp>
        <p:cxnSp>
          <p:nvCxnSpPr>
            <p:cNvPr id="8" name="直接箭头连接符 7"/>
            <p:cNvCxnSpPr/>
            <p:nvPr/>
          </p:nvCxnSpPr>
          <p:spPr>
            <a:xfrm rot="5400000">
              <a:off x="736" y="2221"/>
              <a:ext cx="725" cy="1"/>
            </a:xfrm>
            <a:prstGeom prst="straightConnector1">
              <a:avLst/>
            </a:prstGeom>
            <a:ln w="60325">
              <a:solidFill>
                <a:schemeClr val="tx2">
                  <a:lumMod val="60000"/>
                  <a:lumOff val="40000"/>
                </a:schemeClr>
              </a:solidFill>
              <a:tailEnd type="ova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7" name="圆角矩形 36"/>
            <p:cNvSpPr/>
            <p:nvPr/>
          </p:nvSpPr>
          <p:spPr>
            <a:xfrm rot="18900000">
              <a:off x="596" y="1066"/>
              <a:ext cx="997" cy="997"/>
            </a:xfrm>
            <a:prstGeom prst="round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endParaRPr dirty="0">
                <a:solidFill>
                  <a:srgbClr val="000000"/>
                </a:solidFill>
                <a:latin typeface="微软雅黑" panose="020B0503020204020204" charset="-122"/>
              </a:endParaRPr>
            </a:p>
          </p:txBody>
        </p:sp>
        <p:cxnSp>
          <p:nvCxnSpPr>
            <p:cNvPr id="49165" name="直接箭头连接符 9"/>
            <p:cNvCxnSpPr/>
            <p:nvPr/>
          </p:nvCxnSpPr>
          <p:spPr>
            <a:xfrm rot="5400000">
              <a:off x="1249" y="2424"/>
              <a:ext cx="1129" cy="1"/>
            </a:xfrm>
            <a:prstGeom prst="straightConnector1">
              <a:avLst/>
            </a:prstGeom>
            <a:ln w="60325" cap="flat" cmpd="sng">
              <a:solidFill>
                <a:srgbClr val="FFCC00"/>
              </a:solidFill>
              <a:prstDash val="solid"/>
              <a:headEnd type="none" w="med" len="med"/>
              <a:tailEnd type="oval" w="med" len="med"/>
            </a:ln>
            <a:effectLst>
              <a:outerShdw dist="38100" dir="2699999" algn="tl" rotWithShape="0">
                <a:srgbClr val="000000">
                  <a:alpha val="39999"/>
                </a:srgbClr>
              </a:outerShdw>
            </a:effectLst>
          </p:spPr>
        </p:cxnSp>
        <p:sp>
          <p:nvSpPr>
            <p:cNvPr id="38" name="圆角矩形 37"/>
            <p:cNvSpPr/>
            <p:nvPr/>
          </p:nvSpPr>
          <p:spPr>
            <a:xfrm rot="18900000">
              <a:off x="1316" y="1067"/>
              <a:ext cx="997" cy="996"/>
            </a:xfrm>
            <a:prstGeom prst="round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endParaRPr dirty="0">
                <a:solidFill>
                  <a:srgbClr val="000000"/>
                </a:solidFill>
                <a:latin typeface="微软雅黑" panose="020B0503020204020204" charset="-122"/>
              </a:endParaRPr>
            </a:p>
          </p:txBody>
        </p:sp>
        <p:sp>
          <p:nvSpPr>
            <p:cNvPr id="39" name="圆角矩形 38"/>
            <p:cNvSpPr/>
            <p:nvPr/>
          </p:nvSpPr>
          <p:spPr>
            <a:xfrm rot="18900000">
              <a:off x="2030" y="1066"/>
              <a:ext cx="997" cy="997"/>
            </a:xfrm>
            <a:prstGeom prst="round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endParaRPr dirty="0">
                <a:solidFill>
                  <a:srgbClr val="000000"/>
                </a:solidFill>
                <a:latin typeface="微软雅黑" panose="020B0503020204020204" charset="-122"/>
              </a:endParaRPr>
            </a:p>
          </p:txBody>
        </p:sp>
        <p:sp>
          <p:nvSpPr>
            <p:cNvPr id="45" name="圆角矩形 44"/>
            <p:cNvSpPr/>
            <p:nvPr/>
          </p:nvSpPr>
          <p:spPr>
            <a:xfrm rot="18900000">
              <a:off x="2795" y="1066"/>
              <a:ext cx="997" cy="997"/>
            </a:xfrm>
            <a:prstGeom prst="round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endParaRPr dirty="0">
                <a:solidFill>
                  <a:srgbClr val="000000"/>
                </a:solidFill>
                <a:latin typeface="微软雅黑" panose="020B0503020204020204" charset="-122"/>
              </a:endParaRPr>
            </a:p>
          </p:txBody>
        </p:sp>
        <p:sp>
          <p:nvSpPr>
            <p:cNvPr id="54" name="圆角矩形 53"/>
            <p:cNvSpPr/>
            <p:nvPr/>
          </p:nvSpPr>
          <p:spPr>
            <a:xfrm rot="18900000">
              <a:off x="3515" y="1066"/>
              <a:ext cx="997" cy="997"/>
            </a:xfrm>
            <a:prstGeom prst="round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endParaRPr dirty="0">
                <a:solidFill>
                  <a:srgbClr val="000000"/>
                </a:solidFill>
                <a:latin typeface="微软雅黑" panose="020B0503020204020204" charset="-122"/>
              </a:endParaRPr>
            </a:p>
          </p:txBody>
        </p:sp>
        <p:grpSp>
          <p:nvGrpSpPr>
            <p:cNvPr id="49170" name="组合 43"/>
            <p:cNvGrpSpPr/>
            <p:nvPr/>
          </p:nvGrpSpPr>
          <p:grpSpPr>
            <a:xfrm>
              <a:off x="3544" y="1097"/>
              <a:ext cx="934" cy="935"/>
              <a:chOff x="6016141" y="2093239"/>
              <a:chExt cx="1483835" cy="1483835"/>
            </a:xfrm>
          </p:grpSpPr>
          <p:sp>
            <p:nvSpPr>
              <p:cNvPr id="49171" name="圆角矩形 19"/>
              <p:cNvSpPr/>
              <p:nvPr/>
            </p:nvSpPr>
            <p:spPr>
              <a:xfrm rot="-2700000">
                <a:off x="6016141" y="2093239"/>
                <a:ext cx="1483835" cy="1483835"/>
              </a:xfrm>
              <a:prstGeom prst="roundRect">
                <a:avLst>
                  <a:gd name="adj" fmla="val 16667"/>
                </a:avLst>
              </a:prstGeom>
              <a:solidFill>
                <a:srgbClr val="D9D9D9"/>
              </a:solidFill>
              <a:ln w="50800" cap="flat" cmpd="sng">
                <a:solidFill>
                  <a:srgbClr val="FFFFFF"/>
                </a:solidFill>
                <a:prstDash val="solid"/>
                <a:headEnd type="none" w="med" len="med"/>
                <a:tailEnd type="none" w="med" len="med"/>
              </a:ln>
            </p:spPr>
            <p:txBody>
              <a:bodyPr anchor="ctr"/>
              <a:lstStyle/>
              <a:p>
                <a:pPr lvl="0" algn="ctr"/>
                <a:endParaRPr sz="1800" dirty="0">
                  <a:solidFill>
                    <a:srgbClr val="000000"/>
                  </a:solidFill>
                  <a:latin typeface="微软雅黑" panose="020B0503020204020204" charset="-122"/>
                  <a:ea typeface="宋体" panose="02010600030101010101" pitchFamily="2" charset="-122"/>
                </a:endParaRPr>
              </a:p>
            </p:txBody>
          </p:sp>
          <p:sp>
            <p:nvSpPr>
              <p:cNvPr id="49172" name="圆角矩形 20"/>
              <p:cNvSpPr/>
              <p:nvPr/>
            </p:nvSpPr>
            <p:spPr>
              <a:xfrm rot="-2700000">
                <a:off x="6143236" y="2220198"/>
                <a:ext cx="1229645" cy="1229917"/>
              </a:xfrm>
              <a:prstGeom prst="roundRect">
                <a:avLst>
                  <a:gd name="adj" fmla="val 16667"/>
                </a:avLst>
              </a:prstGeom>
              <a:solidFill>
                <a:srgbClr val="D9D9D9"/>
              </a:solidFill>
              <a:ln w="50800" cap="flat" cmpd="sng">
                <a:solidFill>
                  <a:srgbClr val="FFFFFF"/>
                </a:solidFill>
                <a:prstDash val="solid"/>
                <a:headEnd type="none" w="med" len="med"/>
                <a:tailEnd type="none" w="med" len="med"/>
              </a:ln>
            </p:spPr>
            <p:txBody>
              <a:bodyPr anchor="ctr"/>
              <a:lstStyle/>
              <a:p>
                <a:pPr lvl="0" algn="ctr"/>
                <a:endParaRPr sz="1800" dirty="0">
                  <a:solidFill>
                    <a:srgbClr val="000000"/>
                  </a:solidFill>
                  <a:latin typeface="微软雅黑" panose="020B0503020204020204" charset="-122"/>
                  <a:ea typeface="宋体" panose="02010600030101010101" pitchFamily="2" charset="-122"/>
                </a:endParaRPr>
              </a:p>
            </p:txBody>
          </p:sp>
        </p:grpSp>
        <p:grpSp>
          <p:nvGrpSpPr>
            <p:cNvPr id="49173" name="组合 42"/>
            <p:cNvGrpSpPr/>
            <p:nvPr/>
          </p:nvGrpSpPr>
          <p:grpSpPr>
            <a:xfrm>
              <a:off x="2820" y="1097"/>
              <a:ext cx="934" cy="935"/>
              <a:chOff x="4866723" y="2093239"/>
              <a:chExt cx="1483835" cy="1483835"/>
            </a:xfrm>
          </p:grpSpPr>
          <p:sp>
            <p:nvSpPr>
              <p:cNvPr id="49174" name="圆角矩形 16"/>
              <p:cNvSpPr/>
              <p:nvPr/>
            </p:nvSpPr>
            <p:spPr>
              <a:xfrm rot="-2700000">
                <a:off x="4866723" y="2093239"/>
                <a:ext cx="1483835" cy="1483835"/>
              </a:xfrm>
              <a:prstGeom prst="roundRect">
                <a:avLst>
                  <a:gd name="adj" fmla="val 16667"/>
                </a:avLst>
              </a:prstGeom>
              <a:solidFill>
                <a:srgbClr val="800080"/>
              </a:solidFill>
              <a:ln w="50800" cap="flat" cmpd="sng">
                <a:solidFill>
                  <a:srgbClr val="FFFFFF"/>
                </a:solidFill>
                <a:prstDash val="solid"/>
                <a:headEnd type="none" w="med" len="med"/>
                <a:tailEnd type="none" w="med" len="med"/>
              </a:ln>
            </p:spPr>
            <p:txBody>
              <a:bodyPr anchor="ctr"/>
              <a:lstStyle/>
              <a:p>
                <a:pPr lvl="0" algn="ctr"/>
                <a:endParaRPr sz="1800" dirty="0">
                  <a:solidFill>
                    <a:srgbClr val="000000"/>
                  </a:solidFill>
                  <a:latin typeface="微软雅黑" panose="020B0503020204020204" charset="-122"/>
                  <a:ea typeface="宋体" panose="02010600030101010101" pitchFamily="2" charset="-122"/>
                </a:endParaRPr>
              </a:p>
            </p:txBody>
          </p:sp>
          <p:sp>
            <p:nvSpPr>
              <p:cNvPr id="49175" name="圆角矩形 17"/>
              <p:cNvSpPr/>
              <p:nvPr/>
            </p:nvSpPr>
            <p:spPr>
              <a:xfrm rot="-2700000">
                <a:off x="4993818" y="2220198"/>
                <a:ext cx="1229645" cy="1229917"/>
              </a:xfrm>
              <a:prstGeom prst="roundRect">
                <a:avLst>
                  <a:gd name="adj" fmla="val 16667"/>
                </a:avLst>
              </a:prstGeom>
              <a:solidFill>
                <a:srgbClr val="CC99FF"/>
              </a:solidFill>
              <a:ln w="50800" cap="flat" cmpd="sng">
                <a:solidFill>
                  <a:srgbClr val="FFFFFF"/>
                </a:solidFill>
                <a:prstDash val="solid"/>
                <a:headEnd type="none" w="med" len="med"/>
                <a:tailEnd type="none" w="med" len="med"/>
              </a:ln>
            </p:spPr>
            <p:txBody>
              <a:bodyPr anchor="ctr"/>
              <a:lstStyle/>
              <a:p>
                <a:pPr lvl="0" algn="ctr"/>
                <a:endParaRPr sz="1800" dirty="0">
                  <a:solidFill>
                    <a:srgbClr val="000000"/>
                  </a:solidFill>
                  <a:latin typeface="微软雅黑" panose="020B0503020204020204" charset="-122"/>
                  <a:ea typeface="宋体" panose="02010600030101010101" pitchFamily="2" charset="-122"/>
                </a:endParaRPr>
              </a:p>
            </p:txBody>
          </p:sp>
        </p:grpSp>
        <p:grpSp>
          <p:nvGrpSpPr>
            <p:cNvPr id="49176" name="组合 39"/>
            <p:cNvGrpSpPr/>
            <p:nvPr/>
          </p:nvGrpSpPr>
          <p:grpSpPr>
            <a:xfrm>
              <a:off x="2070" y="1097"/>
              <a:ext cx="935" cy="935"/>
              <a:chOff x="3676417" y="2093239"/>
              <a:chExt cx="1483835" cy="1483835"/>
            </a:xfrm>
          </p:grpSpPr>
          <p:sp>
            <p:nvSpPr>
              <p:cNvPr id="49177" name="圆角矩形 13"/>
              <p:cNvSpPr/>
              <p:nvPr/>
            </p:nvSpPr>
            <p:spPr>
              <a:xfrm rot="-2700000">
                <a:off x="3676417" y="2093239"/>
                <a:ext cx="1483835" cy="1483835"/>
              </a:xfrm>
              <a:prstGeom prst="roundRect">
                <a:avLst>
                  <a:gd name="adj" fmla="val 16667"/>
                </a:avLst>
              </a:prstGeom>
              <a:solidFill>
                <a:srgbClr val="339966"/>
              </a:solidFill>
              <a:ln w="50800" cap="flat" cmpd="sng">
                <a:solidFill>
                  <a:srgbClr val="FFFFFF"/>
                </a:solidFill>
                <a:prstDash val="solid"/>
                <a:headEnd type="none" w="med" len="med"/>
                <a:tailEnd type="none" w="med" len="med"/>
              </a:ln>
            </p:spPr>
            <p:txBody>
              <a:bodyPr anchor="ctr"/>
              <a:lstStyle/>
              <a:p>
                <a:pPr lvl="0" algn="ctr"/>
                <a:endParaRPr sz="1800" dirty="0">
                  <a:solidFill>
                    <a:srgbClr val="000000"/>
                  </a:solidFill>
                  <a:latin typeface="微软雅黑" panose="020B0503020204020204" charset="-122"/>
                  <a:ea typeface="宋体" panose="02010600030101010101" pitchFamily="2" charset="-122"/>
                </a:endParaRPr>
              </a:p>
            </p:txBody>
          </p:sp>
          <p:sp>
            <p:nvSpPr>
              <p:cNvPr id="49178" name="圆角矩形 14"/>
              <p:cNvSpPr/>
              <p:nvPr/>
            </p:nvSpPr>
            <p:spPr>
              <a:xfrm rot="-2700000">
                <a:off x="3803376" y="2220198"/>
                <a:ext cx="1229917" cy="1229917"/>
              </a:xfrm>
              <a:prstGeom prst="roundRect">
                <a:avLst>
                  <a:gd name="adj" fmla="val 16667"/>
                </a:avLst>
              </a:prstGeom>
              <a:solidFill>
                <a:srgbClr val="CCFFCC"/>
              </a:solidFill>
              <a:ln w="50800" cap="flat" cmpd="sng">
                <a:solidFill>
                  <a:srgbClr val="FFFFFF"/>
                </a:solidFill>
                <a:prstDash val="solid"/>
                <a:headEnd type="none" w="med" len="med"/>
                <a:tailEnd type="none" w="med" len="med"/>
              </a:ln>
            </p:spPr>
            <p:txBody>
              <a:bodyPr anchor="ctr"/>
              <a:lstStyle/>
              <a:p>
                <a:pPr lvl="0" algn="ctr"/>
                <a:endParaRPr sz="1800" dirty="0">
                  <a:solidFill>
                    <a:srgbClr val="000000"/>
                  </a:solidFill>
                  <a:latin typeface="微软雅黑" panose="020B0503020204020204" charset="-122"/>
                  <a:ea typeface="宋体" panose="02010600030101010101" pitchFamily="2" charset="-122"/>
                </a:endParaRPr>
              </a:p>
            </p:txBody>
          </p:sp>
        </p:grpSp>
        <p:grpSp>
          <p:nvGrpSpPr>
            <p:cNvPr id="49179" name="组合 41"/>
            <p:cNvGrpSpPr/>
            <p:nvPr/>
          </p:nvGrpSpPr>
          <p:grpSpPr>
            <a:xfrm>
              <a:off x="1341" y="1097"/>
              <a:ext cx="935" cy="935"/>
              <a:chOff x="2519650" y="2096826"/>
              <a:chExt cx="1483835" cy="1483835"/>
            </a:xfrm>
          </p:grpSpPr>
          <p:sp>
            <p:nvSpPr>
              <p:cNvPr id="49180" name="圆角矩形 10"/>
              <p:cNvSpPr/>
              <p:nvPr/>
            </p:nvSpPr>
            <p:spPr>
              <a:xfrm rot="-2700000">
                <a:off x="2519650" y="2096826"/>
                <a:ext cx="1483835" cy="1483835"/>
              </a:xfrm>
              <a:prstGeom prst="roundRect">
                <a:avLst>
                  <a:gd name="adj" fmla="val 16667"/>
                </a:avLst>
              </a:prstGeom>
              <a:solidFill>
                <a:srgbClr val="FF6600"/>
              </a:solidFill>
              <a:ln w="50800" cap="flat" cmpd="sng">
                <a:solidFill>
                  <a:srgbClr val="FFFFFF"/>
                </a:solidFill>
                <a:prstDash val="solid"/>
                <a:headEnd type="none" w="med" len="med"/>
                <a:tailEnd type="none" w="med" len="med"/>
              </a:ln>
            </p:spPr>
            <p:txBody>
              <a:bodyPr anchor="ctr"/>
              <a:lstStyle/>
              <a:p>
                <a:pPr lvl="0" algn="ctr"/>
                <a:endParaRPr sz="1800" dirty="0">
                  <a:solidFill>
                    <a:srgbClr val="000000"/>
                  </a:solidFill>
                  <a:latin typeface="微软雅黑" panose="020B0503020204020204" charset="-122"/>
                  <a:ea typeface="宋体" panose="02010600030101010101" pitchFamily="2" charset="-122"/>
                </a:endParaRPr>
              </a:p>
            </p:txBody>
          </p:sp>
          <p:sp>
            <p:nvSpPr>
              <p:cNvPr id="49181" name="圆角矩形 11"/>
              <p:cNvSpPr/>
              <p:nvPr/>
            </p:nvSpPr>
            <p:spPr>
              <a:xfrm rot="-2700000">
                <a:off x="2646609" y="2223785"/>
                <a:ext cx="1229917" cy="1229917"/>
              </a:xfrm>
              <a:prstGeom prst="roundRect">
                <a:avLst>
                  <a:gd name="adj" fmla="val 16667"/>
                </a:avLst>
              </a:prstGeom>
              <a:solidFill>
                <a:srgbClr val="FFCC00"/>
              </a:solidFill>
              <a:ln w="50800" cap="flat" cmpd="sng">
                <a:solidFill>
                  <a:srgbClr val="FFFFFF"/>
                </a:solidFill>
                <a:prstDash val="solid"/>
                <a:headEnd type="none" w="med" len="med"/>
                <a:tailEnd type="none" w="med" len="med"/>
              </a:ln>
            </p:spPr>
            <p:txBody>
              <a:bodyPr anchor="ctr"/>
              <a:lstStyle/>
              <a:p>
                <a:pPr lvl="0" algn="ctr"/>
                <a:endParaRPr sz="1800" dirty="0">
                  <a:solidFill>
                    <a:srgbClr val="000000"/>
                  </a:solidFill>
                  <a:latin typeface="微软雅黑" panose="020B0503020204020204" charset="-122"/>
                  <a:ea typeface="宋体" panose="02010600030101010101" pitchFamily="2" charset="-122"/>
                </a:endParaRPr>
              </a:p>
            </p:txBody>
          </p:sp>
        </p:grpSp>
        <p:grpSp>
          <p:nvGrpSpPr>
            <p:cNvPr id="49182" name="组合 40"/>
            <p:cNvGrpSpPr/>
            <p:nvPr/>
          </p:nvGrpSpPr>
          <p:grpSpPr>
            <a:xfrm>
              <a:off x="627" y="1097"/>
              <a:ext cx="935" cy="935"/>
              <a:chOff x="1385833" y="2096826"/>
              <a:chExt cx="1483835" cy="1483835"/>
            </a:xfrm>
          </p:grpSpPr>
          <p:sp>
            <p:nvSpPr>
              <p:cNvPr id="49183" name="圆角矩形 4"/>
              <p:cNvSpPr/>
              <p:nvPr/>
            </p:nvSpPr>
            <p:spPr>
              <a:xfrm rot="-2700000">
                <a:off x="1385833" y="2096826"/>
                <a:ext cx="1483835" cy="1483835"/>
              </a:xfrm>
              <a:prstGeom prst="roundRect">
                <a:avLst>
                  <a:gd name="adj" fmla="val 16667"/>
                </a:avLst>
              </a:prstGeom>
              <a:solidFill>
                <a:schemeClr val="accent1"/>
              </a:solidFill>
              <a:ln w="50800" cap="flat" cmpd="sng">
                <a:solidFill>
                  <a:srgbClr val="FFFFFF"/>
                </a:solidFill>
                <a:prstDash val="solid"/>
                <a:headEnd type="none" w="med" len="med"/>
                <a:tailEnd type="none" w="med" len="med"/>
              </a:ln>
            </p:spPr>
            <p:txBody>
              <a:bodyPr anchor="ctr"/>
              <a:lstStyle/>
              <a:p>
                <a:pPr lvl="0" algn="ctr"/>
                <a:endParaRPr sz="1800" dirty="0">
                  <a:solidFill>
                    <a:srgbClr val="000000"/>
                  </a:solidFill>
                  <a:latin typeface="微软雅黑" panose="020B0503020204020204" charset="-122"/>
                  <a:ea typeface="宋体" panose="02010600030101010101" pitchFamily="2" charset="-122"/>
                </a:endParaRPr>
              </a:p>
            </p:txBody>
          </p:sp>
          <p:sp>
            <p:nvSpPr>
              <p:cNvPr id="49184" name="圆角矩形 5"/>
              <p:cNvSpPr/>
              <p:nvPr/>
            </p:nvSpPr>
            <p:spPr>
              <a:xfrm rot="-2700000">
                <a:off x="1512792" y="2223785"/>
                <a:ext cx="1229917" cy="1229917"/>
              </a:xfrm>
              <a:prstGeom prst="roundRect">
                <a:avLst>
                  <a:gd name="adj" fmla="val 16667"/>
                </a:avLst>
              </a:prstGeom>
              <a:solidFill>
                <a:srgbClr val="99CCFF"/>
              </a:solidFill>
              <a:ln w="50800" cap="flat" cmpd="sng">
                <a:solidFill>
                  <a:srgbClr val="FFFFFF"/>
                </a:solidFill>
                <a:prstDash val="solid"/>
                <a:headEnd type="none" w="med" len="med"/>
                <a:tailEnd type="none" w="med" len="med"/>
              </a:ln>
            </p:spPr>
            <p:txBody>
              <a:bodyPr anchor="ctr"/>
              <a:lstStyle/>
              <a:p>
                <a:pPr lvl="0" algn="ctr"/>
                <a:endParaRPr sz="1800" dirty="0">
                  <a:solidFill>
                    <a:srgbClr val="000000"/>
                  </a:solidFill>
                  <a:latin typeface="微软雅黑" panose="020B0503020204020204" charset="-122"/>
                  <a:ea typeface="宋体" panose="02010600030101010101" pitchFamily="2" charset="-122"/>
                </a:endParaRPr>
              </a:p>
            </p:txBody>
          </p:sp>
        </p:grpSp>
        <p:sp>
          <p:nvSpPr>
            <p:cNvPr id="49185" name="TextBox 34"/>
            <p:cNvSpPr txBox="1"/>
            <p:nvPr/>
          </p:nvSpPr>
          <p:spPr>
            <a:xfrm>
              <a:off x="834" y="1355"/>
              <a:ext cx="386" cy="173"/>
            </a:xfrm>
            <a:prstGeom prst="rect">
              <a:avLst/>
            </a:prstGeom>
            <a:noFill/>
            <a:ln w="9525">
              <a:noFill/>
            </a:ln>
          </p:spPr>
          <p:txBody>
            <a:bodyPr wrap="none">
              <a:spAutoFit/>
            </a:bodyPr>
            <a:lstStyle/>
            <a:p>
              <a:pPr lvl="0"/>
              <a:r>
                <a:rPr lang="zh-CN" altLang="en-US" sz="1800" b="1" dirty="0">
                  <a:solidFill>
                    <a:srgbClr val="000000"/>
                  </a:solidFill>
                  <a:latin typeface="Times New Roman" panose="02020603050405020304" pitchFamily="18" charset="0"/>
                  <a:ea typeface="Times New Roman" panose="02020603050405020304" pitchFamily="18" charset="0"/>
                </a:rPr>
                <a:t>步骤</a:t>
              </a:r>
              <a:r>
                <a:rPr lang="zh-CN" altLang="en-US" sz="1800" b="1">
                  <a:solidFill>
                    <a:srgbClr val="000000"/>
                  </a:solidFill>
                  <a:latin typeface="Times New Roman" panose="02020603050405020304" pitchFamily="18" charset="0"/>
                  <a:ea typeface="Times New Roman" panose="02020603050405020304" pitchFamily="18" charset="0"/>
                </a:rPr>
                <a:t> </a:t>
              </a:r>
              <a:r>
                <a:rPr lang="en-US" altLang="zh-CN" sz="1800" b="1">
                  <a:solidFill>
                    <a:srgbClr val="000000"/>
                  </a:solidFill>
                  <a:latin typeface="Times New Roman" panose="02020603050405020304" pitchFamily="18" charset="0"/>
                  <a:ea typeface="Times New Roman" panose="02020603050405020304" pitchFamily="18" charset="0"/>
                </a:rPr>
                <a:t>1</a:t>
              </a:r>
            </a:p>
          </p:txBody>
        </p:sp>
        <p:sp>
          <p:nvSpPr>
            <p:cNvPr id="49186" name="TextBox 35"/>
            <p:cNvSpPr txBox="1"/>
            <p:nvPr/>
          </p:nvSpPr>
          <p:spPr>
            <a:xfrm>
              <a:off x="705" y="1570"/>
              <a:ext cx="591" cy="144"/>
            </a:xfrm>
            <a:prstGeom prst="rect">
              <a:avLst/>
            </a:prstGeom>
            <a:noFill/>
            <a:ln w="9525">
              <a:noFill/>
            </a:ln>
          </p:spPr>
          <p:txBody>
            <a:bodyPr wrap="none">
              <a:spAutoFit/>
            </a:bodyPr>
            <a:lstStyle/>
            <a:p>
              <a:pPr lvl="0"/>
              <a:r>
                <a:rPr lang="zh-CN" altLang="en-US" sz="1400" dirty="0">
                  <a:solidFill>
                    <a:srgbClr val="000000"/>
                  </a:solidFill>
                  <a:latin typeface="Times New Roman" panose="02020603050405020304" pitchFamily="18" charset="0"/>
                  <a:ea typeface="Times New Roman" panose="02020603050405020304" pitchFamily="18" charset="0"/>
                </a:rPr>
                <a:t>点击添加文本</a:t>
              </a:r>
            </a:p>
          </p:txBody>
        </p:sp>
        <p:sp>
          <p:nvSpPr>
            <p:cNvPr id="49187" name="TextBox 54"/>
            <p:cNvSpPr txBox="1"/>
            <p:nvPr/>
          </p:nvSpPr>
          <p:spPr>
            <a:xfrm>
              <a:off x="1694" y="1455"/>
              <a:ext cx="386" cy="173"/>
            </a:xfrm>
            <a:prstGeom prst="rect">
              <a:avLst/>
            </a:prstGeom>
            <a:noFill/>
            <a:ln w="9525">
              <a:noFill/>
            </a:ln>
          </p:spPr>
          <p:txBody>
            <a:bodyPr wrap="none">
              <a:spAutoFit/>
            </a:bodyPr>
            <a:lstStyle/>
            <a:p>
              <a:pPr lvl="0"/>
              <a:r>
                <a:rPr lang="zh-CN" altLang="en-US" sz="1800" b="1" dirty="0">
                  <a:solidFill>
                    <a:srgbClr val="000000"/>
                  </a:solidFill>
                  <a:latin typeface="Times New Roman" panose="02020603050405020304" pitchFamily="18" charset="0"/>
                  <a:ea typeface="Times New Roman" panose="02020603050405020304" pitchFamily="18" charset="0"/>
                </a:rPr>
                <a:t>步骤</a:t>
              </a:r>
              <a:r>
                <a:rPr lang="zh-CN" altLang="en-US" sz="1800" b="1">
                  <a:solidFill>
                    <a:srgbClr val="000000"/>
                  </a:solidFill>
                  <a:latin typeface="Times New Roman" panose="02020603050405020304" pitchFamily="18" charset="0"/>
                  <a:ea typeface="Times New Roman" panose="02020603050405020304" pitchFamily="18" charset="0"/>
                </a:rPr>
                <a:t> </a:t>
              </a:r>
              <a:r>
                <a:rPr lang="en-US" altLang="zh-CN" sz="1800" b="1">
                  <a:solidFill>
                    <a:srgbClr val="000000"/>
                  </a:solidFill>
                  <a:latin typeface="Times New Roman" panose="02020603050405020304" pitchFamily="18" charset="0"/>
                  <a:ea typeface="Times New Roman" panose="02020603050405020304" pitchFamily="18" charset="0"/>
                </a:rPr>
                <a:t>2</a:t>
              </a:r>
            </a:p>
          </p:txBody>
        </p:sp>
        <p:sp>
          <p:nvSpPr>
            <p:cNvPr id="49188" name="TextBox 56"/>
            <p:cNvSpPr txBox="1"/>
            <p:nvPr/>
          </p:nvSpPr>
          <p:spPr>
            <a:xfrm>
              <a:off x="2412" y="1455"/>
              <a:ext cx="386" cy="173"/>
            </a:xfrm>
            <a:prstGeom prst="rect">
              <a:avLst/>
            </a:prstGeom>
            <a:noFill/>
            <a:ln w="9525">
              <a:noFill/>
            </a:ln>
          </p:spPr>
          <p:txBody>
            <a:bodyPr wrap="none">
              <a:spAutoFit/>
            </a:bodyPr>
            <a:lstStyle/>
            <a:p>
              <a:pPr lvl="0"/>
              <a:r>
                <a:rPr lang="zh-CN" altLang="en-US" sz="1800" b="1" dirty="0">
                  <a:solidFill>
                    <a:srgbClr val="000000"/>
                  </a:solidFill>
                  <a:latin typeface="Times New Roman" panose="02020603050405020304" pitchFamily="18" charset="0"/>
                  <a:ea typeface="Times New Roman" panose="02020603050405020304" pitchFamily="18" charset="0"/>
                </a:rPr>
                <a:t>步骤</a:t>
              </a:r>
              <a:r>
                <a:rPr lang="zh-CN" altLang="en-US" sz="1800" b="1">
                  <a:solidFill>
                    <a:srgbClr val="000000"/>
                  </a:solidFill>
                  <a:latin typeface="Times New Roman" panose="02020603050405020304" pitchFamily="18" charset="0"/>
                  <a:ea typeface="Times New Roman" panose="02020603050405020304" pitchFamily="18" charset="0"/>
                </a:rPr>
                <a:t> </a:t>
              </a:r>
              <a:r>
                <a:rPr lang="en-US" altLang="zh-CN" sz="1800" b="1">
                  <a:solidFill>
                    <a:srgbClr val="000000"/>
                  </a:solidFill>
                  <a:latin typeface="Times New Roman" panose="02020603050405020304" pitchFamily="18" charset="0"/>
                  <a:ea typeface="Times New Roman" panose="02020603050405020304" pitchFamily="18" charset="0"/>
                </a:rPr>
                <a:t>3</a:t>
              </a:r>
            </a:p>
          </p:txBody>
        </p:sp>
        <p:sp>
          <p:nvSpPr>
            <p:cNvPr id="49189" name="TextBox 57"/>
            <p:cNvSpPr txBox="1"/>
            <p:nvPr/>
          </p:nvSpPr>
          <p:spPr>
            <a:xfrm>
              <a:off x="3131" y="1455"/>
              <a:ext cx="536" cy="173"/>
            </a:xfrm>
            <a:prstGeom prst="rect">
              <a:avLst/>
            </a:prstGeom>
            <a:noFill/>
            <a:ln w="9525">
              <a:noFill/>
            </a:ln>
          </p:spPr>
          <p:txBody>
            <a:bodyPr>
              <a:spAutoFit/>
            </a:bodyPr>
            <a:lstStyle/>
            <a:p>
              <a:pPr lvl="0"/>
              <a:r>
                <a:rPr lang="zh-CN" altLang="en-US" sz="1800" b="1" dirty="0">
                  <a:solidFill>
                    <a:srgbClr val="000000"/>
                  </a:solidFill>
                  <a:latin typeface="Times New Roman" panose="02020603050405020304" pitchFamily="18" charset="0"/>
                  <a:ea typeface="Times New Roman" panose="02020603050405020304" pitchFamily="18" charset="0"/>
                </a:rPr>
                <a:t>步骤</a:t>
              </a:r>
              <a:r>
                <a:rPr lang="zh-CN" altLang="en-US" sz="1800" b="1">
                  <a:solidFill>
                    <a:srgbClr val="000000"/>
                  </a:solidFill>
                  <a:latin typeface="Times New Roman" panose="02020603050405020304" pitchFamily="18" charset="0"/>
                  <a:ea typeface="Times New Roman" panose="02020603050405020304" pitchFamily="18" charset="0"/>
                </a:rPr>
                <a:t> </a:t>
              </a:r>
              <a:r>
                <a:rPr lang="en-US" altLang="zh-CN" sz="1800" b="1">
                  <a:solidFill>
                    <a:srgbClr val="000000"/>
                  </a:solidFill>
                  <a:latin typeface="Times New Roman" panose="02020603050405020304" pitchFamily="18" charset="0"/>
                  <a:ea typeface="Times New Roman" panose="02020603050405020304" pitchFamily="18" charset="0"/>
                </a:rPr>
                <a:t>4</a:t>
              </a:r>
            </a:p>
          </p:txBody>
        </p:sp>
        <p:sp>
          <p:nvSpPr>
            <p:cNvPr id="49190" name="TextBox 58"/>
            <p:cNvSpPr txBox="1"/>
            <p:nvPr/>
          </p:nvSpPr>
          <p:spPr>
            <a:xfrm>
              <a:off x="3849" y="1455"/>
              <a:ext cx="386" cy="173"/>
            </a:xfrm>
            <a:prstGeom prst="rect">
              <a:avLst/>
            </a:prstGeom>
            <a:noFill/>
            <a:ln w="9525">
              <a:noFill/>
            </a:ln>
          </p:spPr>
          <p:txBody>
            <a:bodyPr wrap="none">
              <a:spAutoFit/>
            </a:bodyPr>
            <a:lstStyle/>
            <a:p>
              <a:pPr lvl="0"/>
              <a:r>
                <a:rPr lang="zh-CN" altLang="en-US" sz="1800" b="1" dirty="0">
                  <a:solidFill>
                    <a:srgbClr val="000000"/>
                  </a:solidFill>
                  <a:latin typeface="Times New Roman" panose="02020603050405020304" pitchFamily="18" charset="0"/>
                  <a:ea typeface="Times New Roman" panose="02020603050405020304" pitchFamily="18" charset="0"/>
                </a:rPr>
                <a:t>步骤</a:t>
              </a:r>
              <a:r>
                <a:rPr lang="zh-CN" altLang="en-US" sz="1800" b="1">
                  <a:solidFill>
                    <a:srgbClr val="000000"/>
                  </a:solidFill>
                  <a:latin typeface="Times New Roman" panose="02020603050405020304" pitchFamily="18" charset="0"/>
                  <a:ea typeface="Times New Roman" panose="02020603050405020304" pitchFamily="18" charset="0"/>
                </a:rPr>
                <a:t> </a:t>
              </a:r>
              <a:r>
                <a:rPr lang="en-US" altLang="zh-CN" sz="1800" b="1">
                  <a:solidFill>
                    <a:srgbClr val="000000"/>
                  </a:solidFill>
                  <a:latin typeface="Times New Roman" panose="02020603050405020304" pitchFamily="18" charset="0"/>
                  <a:ea typeface="Times New Roman" panose="02020603050405020304" pitchFamily="18" charset="0"/>
                </a:rPr>
                <a:t>5</a:t>
              </a:r>
            </a:p>
          </p:txBody>
        </p:sp>
        <p:sp>
          <p:nvSpPr>
            <p:cNvPr id="60" name="TextBox 59"/>
            <p:cNvSpPr txBox="1"/>
            <p:nvPr/>
          </p:nvSpPr>
          <p:spPr>
            <a:xfrm>
              <a:off x="879" y="2705"/>
              <a:ext cx="329" cy="187"/>
            </a:xfrm>
            <a:prstGeom prst="rect">
              <a:avLst/>
            </a:prstGeom>
            <a:noFill/>
          </p:spPr>
          <p:txBody>
            <a:bodyPr wrap="none">
              <a:spAutoFit/>
            </a:bodyPr>
            <a:lstStyle/>
            <a:p>
              <a:pPr lvl="0"/>
              <a:r>
                <a:rPr lang="zh-CN" altLang="en-US" sz="2000" b="1" dirty="0">
                  <a:solidFill>
                    <a:srgbClr val="000000"/>
                  </a:solidFill>
                  <a:latin typeface="Times New Roman" panose="02020603050405020304" pitchFamily="18" charset="0"/>
                  <a:ea typeface="Times New Roman" panose="02020603050405020304" pitchFamily="18" charset="0"/>
                </a:rPr>
                <a:t>文本</a:t>
              </a:r>
              <a:endParaRPr lang="zh-CN" altLang="en-US" sz="2000" b="1">
                <a:solidFill>
                  <a:srgbClr val="000000"/>
                </a:solidFill>
                <a:latin typeface="Times New Roman" panose="02020603050405020304" pitchFamily="18" charset="0"/>
                <a:ea typeface="Times New Roman" panose="02020603050405020304" pitchFamily="18" charset="0"/>
              </a:endParaRPr>
            </a:p>
          </p:txBody>
        </p:sp>
        <p:sp>
          <p:nvSpPr>
            <p:cNvPr id="49192" name="TextBox 60"/>
            <p:cNvSpPr txBox="1"/>
            <p:nvPr/>
          </p:nvSpPr>
          <p:spPr>
            <a:xfrm>
              <a:off x="814" y="2975"/>
              <a:ext cx="423" cy="345"/>
            </a:xfrm>
            <a:prstGeom prst="rect">
              <a:avLst/>
            </a:prstGeom>
            <a:noFill/>
            <a:ln w="9525">
              <a:noFill/>
            </a:ln>
          </p:spPr>
          <p:txBody>
            <a:bodyPr wrap="none">
              <a:spAutoFit/>
            </a:bodyPr>
            <a:lstStyle/>
            <a:p>
              <a:pPr lvl="0"/>
              <a:r>
                <a:rPr lang="zh-CN" altLang="en-US" sz="1400" dirty="0">
                  <a:solidFill>
                    <a:srgbClr val="000000"/>
                  </a:solidFill>
                  <a:latin typeface="Times New Roman" panose="02020603050405020304" pitchFamily="18" charset="0"/>
                  <a:ea typeface="Times New Roman" panose="02020603050405020304" pitchFamily="18" charset="0"/>
                </a:rPr>
                <a:t>添加文本</a:t>
              </a:r>
              <a:endParaRPr lang="zh-CN" altLang="en-US" sz="1400">
                <a:solidFill>
                  <a:srgbClr val="000000"/>
                </a:solidFill>
                <a:latin typeface="Times New Roman" panose="02020603050405020304" pitchFamily="18" charset="0"/>
                <a:ea typeface="Times New Roman" panose="02020603050405020304" pitchFamily="18" charset="0"/>
              </a:endParaRPr>
            </a:p>
            <a:p>
              <a:pPr lvl="0"/>
              <a:r>
                <a:rPr lang="zh-CN" altLang="en-US" sz="1400" dirty="0">
                  <a:solidFill>
                    <a:srgbClr val="000000"/>
                  </a:solidFill>
                  <a:latin typeface="Times New Roman" panose="02020603050405020304" pitchFamily="18" charset="0"/>
                  <a:ea typeface="Times New Roman" panose="02020603050405020304" pitchFamily="18" charset="0"/>
                </a:rPr>
                <a:t>添加文本</a:t>
              </a:r>
            </a:p>
            <a:p>
              <a:pPr lvl="0"/>
              <a:r>
                <a:rPr lang="zh-CN" altLang="en-US" sz="1400" dirty="0">
                  <a:solidFill>
                    <a:srgbClr val="000000"/>
                  </a:solidFill>
                  <a:latin typeface="Times New Roman" panose="02020603050405020304" pitchFamily="18" charset="0"/>
                  <a:ea typeface="Times New Roman" panose="02020603050405020304" pitchFamily="18" charset="0"/>
                </a:rPr>
                <a:t>添加文本</a:t>
              </a:r>
            </a:p>
          </p:txBody>
        </p:sp>
        <p:sp>
          <p:nvSpPr>
            <p:cNvPr id="62" name="TextBox 61"/>
            <p:cNvSpPr txBox="1"/>
            <p:nvPr/>
          </p:nvSpPr>
          <p:spPr>
            <a:xfrm>
              <a:off x="1593" y="3110"/>
              <a:ext cx="329" cy="188"/>
            </a:xfrm>
            <a:prstGeom prst="rect">
              <a:avLst/>
            </a:prstGeom>
            <a:noFill/>
          </p:spPr>
          <p:txBody>
            <a:bodyPr wrap="none">
              <a:spAutoFit/>
            </a:bodyPr>
            <a:lstStyle/>
            <a:p>
              <a:pPr lvl="0"/>
              <a:r>
                <a:rPr lang="zh-CN" altLang="en-US" sz="2000" b="1" dirty="0">
                  <a:solidFill>
                    <a:srgbClr val="000000"/>
                  </a:solidFill>
                  <a:latin typeface="Times New Roman" panose="02020603050405020304" pitchFamily="18" charset="0"/>
                  <a:ea typeface="Times New Roman" panose="02020603050405020304" pitchFamily="18" charset="0"/>
                </a:rPr>
                <a:t>文本</a:t>
              </a:r>
              <a:endParaRPr lang="zh-CN" altLang="en-US" sz="2000" b="1">
                <a:solidFill>
                  <a:srgbClr val="000000"/>
                </a:solidFill>
                <a:latin typeface="Times New Roman" panose="02020603050405020304" pitchFamily="18" charset="0"/>
                <a:ea typeface="Times New Roman" panose="02020603050405020304" pitchFamily="18" charset="0"/>
              </a:endParaRPr>
            </a:p>
          </p:txBody>
        </p:sp>
        <p:sp>
          <p:nvSpPr>
            <p:cNvPr id="49194" name="TextBox 62"/>
            <p:cNvSpPr txBox="1"/>
            <p:nvPr/>
          </p:nvSpPr>
          <p:spPr>
            <a:xfrm>
              <a:off x="1529" y="3380"/>
              <a:ext cx="424" cy="345"/>
            </a:xfrm>
            <a:prstGeom prst="rect">
              <a:avLst/>
            </a:prstGeom>
            <a:noFill/>
            <a:ln w="9525">
              <a:noFill/>
            </a:ln>
          </p:spPr>
          <p:txBody>
            <a:bodyPr wrap="none">
              <a:spAutoFit/>
            </a:bodyPr>
            <a:lstStyle/>
            <a:p>
              <a:pPr lvl="0"/>
              <a:r>
                <a:rPr lang="zh-CN" altLang="en-US" sz="1400" dirty="0">
                  <a:solidFill>
                    <a:srgbClr val="000000"/>
                  </a:solidFill>
                  <a:latin typeface="Times New Roman" panose="02020603050405020304" pitchFamily="18" charset="0"/>
                  <a:ea typeface="Times New Roman" panose="02020603050405020304" pitchFamily="18" charset="0"/>
                </a:rPr>
                <a:t>添加文本</a:t>
              </a:r>
              <a:endParaRPr lang="zh-CN" altLang="en-US" sz="1400">
                <a:solidFill>
                  <a:srgbClr val="000000"/>
                </a:solidFill>
                <a:latin typeface="Times New Roman" panose="02020603050405020304" pitchFamily="18" charset="0"/>
                <a:ea typeface="Times New Roman" panose="02020603050405020304" pitchFamily="18" charset="0"/>
              </a:endParaRPr>
            </a:p>
            <a:p>
              <a:pPr lvl="0"/>
              <a:r>
                <a:rPr lang="zh-CN" altLang="en-US" sz="1400" dirty="0">
                  <a:solidFill>
                    <a:srgbClr val="000000"/>
                  </a:solidFill>
                  <a:latin typeface="Times New Roman" panose="02020603050405020304" pitchFamily="18" charset="0"/>
                  <a:ea typeface="Times New Roman" panose="02020603050405020304" pitchFamily="18" charset="0"/>
                </a:rPr>
                <a:t>添加文本</a:t>
              </a:r>
            </a:p>
            <a:p>
              <a:pPr lvl="0"/>
              <a:r>
                <a:rPr lang="zh-CN" altLang="en-US" sz="1400" dirty="0">
                  <a:solidFill>
                    <a:srgbClr val="000000"/>
                  </a:solidFill>
                  <a:latin typeface="Times New Roman" panose="02020603050405020304" pitchFamily="18" charset="0"/>
                  <a:ea typeface="Times New Roman" panose="02020603050405020304" pitchFamily="18" charset="0"/>
                </a:rPr>
                <a:t>添加文本</a:t>
              </a:r>
            </a:p>
          </p:txBody>
        </p:sp>
        <p:sp>
          <p:nvSpPr>
            <p:cNvPr id="64" name="TextBox 63"/>
            <p:cNvSpPr txBox="1"/>
            <p:nvPr/>
          </p:nvSpPr>
          <p:spPr>
            <a:xfrm>
              <a:off x="2304" y="2705"/>
              <a:ext cx="329" cy="187"/>
            </a:xfrm>
            <a:prstGeom prst="rect">
              <a:avLst/>
            </a:prstGeom>
            <a:noFill/>
          </p:spPr>
          <p:txBody>
            <a:bodyPr wrap="none">
              <a:spAutoFit/>
            </a:bodyPr>
            <a:lstStyle/>
            <a:p>
              <a:pPr lvl="0"/>
              <a:r>
                <a:rPr lang="zh-CN" altLang="en-US" sz="2000" b="1" dirty="0">
                  <a:solidFill>
                    <a:srgbClr val="000000"/>
                  </a:solidFill>
                  <a:latin typeface="Times New Roman" panose="02020603050405020304" pitchFamily="18" charset="0"/>
                  <a:ea typeface="Times New Roman" panose="02020603050405020304" pitchFamily="18" charset="0"/>
                </a:rPr>
                <a:t>文本</a:t>
              </a:r>
              <a:endParaRPr lang="zh-CN" altLang="en-US" sz="2000" b="1">
                <a:solidFill>
                  <a:srgbClr val="000000"/>
                </a:solidFill>
                <a:latin typeface="Times New Roman" panose="02020603050405020304" pitchFamily="18" charset="0"/>
                <a:ea typeface="Times New Roman" panose="02020603050405020304" pitchFamily="18" charset="0"/>
              </a:endParaRPr>
            </a:p>
          </p:txBody>
        </p:sp>
        <p:sp>
          <p:nvSpPr>
            <p:cNvPr id="49196" name="TextBox 64"/>
            <p:cNvSpPr txBox="1"/>
            <p:nvPr/>
          </p:nvSpPr>
          <p:spPr>
            <a:xfrm>
              <a:off x="2240" y="2975"/>
              <a:ext cx="424" cy="345"/>
            </a:xfrm>
            <a:prstGeom prst="rect">
              <a:avLst/>
            </a:prstGeom>
            <a:noFill/>
            <a:ln w="9525">
              <a:noFill/>
            </a:ln>
          </p:spPr>
          <p:txBody>
            <a:bodyPr wrap="none">
              <a:spAutoFit/>
            </a:bodyPr>
            <a:lstStyle/>
            <a:p>
              <a:pPr lvl="0"/>
              <a:r>
                <a:rPr lang="zh-CN" altLang="en-US" sz="1400" dirty="0">
                  <a:solidFill>
                    <a:srgbClr val="000000"/>
                  </a:solidFill>
                  <a:latin typeface="Times New Roman" panose="02020603050405020304" pitchFamily="18" charset="0"/>
                  <a:ea typeface="Times New Roman" panose="02020603050405020304" pitchFamily="18" charset="0"/>
                </a:rPr>
                <a:t>添加文本</a:t>
              </a:r>
              <a:endParaRPr lang="zh-CN" altLang="en-US" sz="1400">
                <a:solidFill>
                  <a:srgbClr val="000000"/>
                </a:solidFill>
                <a:latin typeface="Times New Roman" panose="02020603050405020304" pitchFamily="18" charset="0"/>
                <a:ea typeface="Times New Roman" panose="02020603050405020304" pitchFamily="18" charset="0"/>
              </a:endParaRPr>
            </a:p>
            <a:p>
              <a:pPr lvl="0"/>
              <a:r>
                <a:rPr lang="zh-CN" altLang="en-US" sz="1400" dirty="0">
                  <a:solidFill>
                    <a:srgbClr val="000000"/>
                  </a:solidFill>
                  <a:latin typeface="Times New Roman" panose="02020603050405020304" pitchFamily="18" charset="0"/>
                  <a:ea typeface="Times New Roman" panose="02020603050405020304" pitchFamily="18" charset="0"/>
                </a:rPr>
                <a:t>添加文本</a:t>
              </a:r>
            </a:p>
            <a:p>
              <a:pPr lvl="0"/>
              <a:r>
                <a:rPr lang="zh-CN" altLang="en-US" sz="1400" dirty="0">
                  <a:solidFill>
                    <a:srgbClr val="000000"/>
                  </a:solidFill>
                  <a:latin typeface="Times New Roman" panose="02020603050405020304" pitchFamily="18" charset="0"/>
                  <a:ea typeface="Times New Roman" panose="02020603050405020304" pitchFamily="18" charset="0"/>
                </a:rPr>
                <a:t>添加文本</a:t>
              </a:r>
            </a:p>
          </p:txBody>
        </p:sp>
        <p:sp>
          <p:nvSpPr>
            <p:cNvPr id="66" name="TextBox 65"/>
            <p:cNvSpPr txBox="1"/>
            <p:nvPr/>
          </p:nvSpPr>
          <p:spPr>
            <a:xfrm>
              <a:off x="3794" y="2705"/>
              <a:ext cx="328" cy="188"/>
            </a:xfrm>
            <a:prstGeom prst="rect">
              <a:avLst/>
            </a:prstGeom>
            <a:noFill/>
          </p:spPr>
          <p:txBody>
            <a:bodyPr wrap="none">
              <a:spAutoFit/>
            </a:bodyPr>
            <a:lstStyle/>
            <a:p>
              <a:pPr lvl="0"/>
              <a:r>
                <a:rPr lang="zh-CN" altLang="en-US" sz="2000" b="1" dirty="0">
                  <a:solidFill>
                    <a:srgbClr val="000000"/>
                  </a:solidFill>
                  <a:latin typeface="Times New Roman" panose="02020603050405020304" pitchFamily="18" charset="0"/>
                  <a:ea typeface="Times New Roman" panose="02020603050405020304" pitchFamily="18" charset="0"/>
                </a:rPr>
                <a:t>文本</a:t>
              </a:r>
              <a:endParaRPr lang="zh-CN" altLang="en-US" sz="2000" b="1">
                <a:solidFill>
                  <a:srgbClr val="000000"/>
                </a:solidFill>
                <a:latin typeface="Times New Roman" panose="02020603050405020304" pitchFamily="18" charset="0"/>
                <a:ea typeface="Times New Roman" panose="02020603050405020304" pitchFamily="18" charset="0"/>
              </a:endParaRPr>
            </a:p>
          </p:txBody>
        </p:sp>
        <p:sp>
          <p:nvSpPr>
            <p:cNvPr id="49198" name="TextBox 66"/>
            <p:cNvSpPr txBox="1"/>
            <p:nvPr/>
          </p:nvSpPr>
          <p:spPr>
            <a:xfrm>
              <a:off x="3729" y="2975"/>
              <a:ext cx="423" cy="345"/>
            </a:xfrm>
            <a:prstGeom prst="rect">
              <a:avLst/>
            </a:prstGeom>
            <a:noFill/>
            <a:ln w="9525">
              <a:noFill/>
            </a:ln>
          </p:spPr>
          <p:txBody>
            <a:bodyPr wrap="none">
              <a:spAutoFit/>
            </a:bodyPr>
            <a:lstStyle/>
            <a:p>
              <a:pPr lvl="0"/>
              <a:r>
                <a:rPr lang="zh-CN" altLang="en-US" sz="1400" dirty="0">
                  <a:solidFill>
                    <a:srgbClr val="000000"/>
                  </a:solidFill>
                  <a:latin typeface="Times New Roman" panose="02020603050405020304" pitchFamily="18" charset="0"/>
                  <a:ea typeface="Times New Roman" panose="02020603050405020304" pitchFamily="18" charset="0"/>
                </a:rPr>
                <a:t>添加文本</a:t>
              </a:r>
              <a:endParaRPr lang="zh-CN" altLang="en-US" sz="1400">
                <a:solidFill>
                  <a:srgbClr val="000000"/>
                </a:solidFill>
                <a:latin typeface="Times New Roman" panose="02020603050405020304" pitchFamily="18" charset="0"/>
                <a:ea typeface="Times New Roman" panose="02020603050405020304" pitchFamily="18" charset="0"/>
              </a:endParaRPr>
            </a:p>
            <a:p>
              <a:pPr lvl="0"/>
              <a:r>
                <a:rPr lang="zh-CN" altLang="en-US" sz="1400" dirty="0">
                  <a:solidFill>
                    <a:srgbClr val="000000"/>
                  </a:solidFill>
                  <a:latin typeface="Times New Roman" panose="02020603050405020304" pitchFamily="18" charset="0"/>
                  <a:ea typeface="Times New Roman" panose="02020603050405020304" pitchFamily="18" charset="0"/>
                </a:rPr>
                <a:t>添加文本</a:t>
              </a:r>
            </a:p>
            <a:p>
              <a:pPr lvl="0"/>
              <a:r>
                <a:rPr lang="zh-CN" altLang="en-US" sz="1400" dirty="0">
                  <a:solidFill>
                    <a:srgbClr val="000000"/>
                  </a:solidFill>
                  <a:latin typeface="Times New Roman" panose="02020603050405020304" pitchFamily="18" charset="0"/>
                  <a:ea typeface="Times New Roman" panose="02020603050405020304" pitchFamily="18" charset="0"/>
                </a:rPr>
                <a:t>添加文本</a:t>
              </a:r>
            </a:p>
          </p:txBody>
        </p:sp>
        <p:sp>
          <p:nvSpPr>
            <p:cNvPr id="68" name="TextBox 67"/>
            <p:cNvSpPr txBox="1"/>
            <p:nvPr/>
          </p:nvSpPr>
          <p:spPr>
            <a:xfrm>
              <a:off x="3084" y="3110"/>
              <a:ext cx="329" cy="188"/>
            </a:xfrm>
            <a:prstGeom prst="rect">
              <a:avLst/>
            </a:prstGeom>
            <a:noFill/>
          </p:spPr>
          <p:txBody>
            <a:bodyPr wrap="none">
              <a:spAutoFit/>
            </a:bodyPr>
            <a:lstStyle/>
            <a:p>
              <a:pPr lvl="0"/>
              <a:r>
                <a:rPr lang="zh-CN" altLang="en-US" sz="2000" b="1" dirty="0">
                  <a:solidFill>
                    <a:srgbClr val="000000"/>
                  </a:solidFill>
                  <a:latin typeface="Times New Roman" panose="02020603050405020304" pitchFamily="18" charset="0"/>
                  <a:ea typeface="Times New Roman" panose="02020603050405020304" pitchFamily="18" charset="0"/>
                </a:rPr>
                <a:t>文本</a:t>
              </a:r>
              <a:endParaRPr lang="zh-CN" altLang="en-US" sz="2000" b="1">
                <a:solidFill>
                  <a:srgbClr val="000000"/>
                </a:solidFill>
                <a:latin typeface="Times New Roman" panose="02020603050405020304" pitchFamily="18" charset="0"/>
                <a:ea typeface="Times New Roman" panose="02020603050405020304" pitchFamily="18" charset="0"/>
              </a:endParaRPr>
            </a:p>
          </p:txBody>
        </p:sp>
        <p:sp>
          <p:nvSpPr>
            <p:cNvPr id="49200" name="TextBox 68"/>
            <p:cNvSpPr txBox="1"/>
            <p:nvPr/>
          </p:nvSpPr>
          <p:spPr>
            <a:xfrm>
              <a:off x="3019" y="3380"/>
              <a:ext cx="423" cy="345"/>
            </a:xfrm>
            <a:prstGeom prst="rect">
              <a:avLst/>
            </a:prstGeom>
            <a:noFill/>
            <a:ln w="9525">
              <a:noFill/>
            </a:ln>
          </p:spPr>
          <p:txBody>
            <a:bodyPr wrap="none">
              <a:spAutoFit/>
            </a:bodyPr>
            <a:lstStyle/>
            <a:p>
              <a:pPr lvl="0"/>
              <a:r>
                <a:rPr lang="zh-CN" altLang="en-US" sz="1400" dirty="0">
                  <a:solidFill>
                    <a:srgbClr val="000000"/>
                  </a:solidFill>
                  <a:latin typeface="Times New Roman" panose="02020603050405020304" pitchFamily="18" charset="0"/>
                  <a:ea typeface="Times New Roman" panose="02020603050405020304" pitchFamily="18" charset="0"/>
                </a:rPr>
                <a:t>添加文本</a:t>
              </a:r>
              <a:endParaRPr lang="zh-CN" altLang="en-US" sz="1400">
                <a:solidFill>
                  <a:srgbClr val="000000"/>
                </a:solidFill>
                <a:latin typeface="Times New Roman" panose="02020603050405020304" pitchFamily="18" charset="0"/>
                <a:ea typeface="Times New Roman" panose="02020603050405020304" pitchFamily="18" charset="0"/>
              </a:endParaRPr>
            </a:p>
            <a:p>
              <a:pPr lvl="0"/>
              <a:r>
                <a:rPr lang="zh-CN" altLang="en-US" sz="1400" dirty="0">
                  <a:solidFill>
                    <a:srgbClr val="000000"/>
                  </a:solidFill>
                  <a:latin typeface="Times New Roman" panose="02020603050405020304" pitchFamily="18" charset="0"/>
                  <a:ea typeface="Times New Roman" panose="02020603050405020304" pitchFamily="18" charset="0"/>
                </a:rPr>
                <a:t>添加文本</a:t>
              </a:r>
            </a:p>
            <a:p>
              <a:pPr lvl="0"/>
              <a:r>
                <a:rPr lang="zh-CN" altLang="en-US" sz="1400" dirty="0">
                  <a:solidFill>
                    <a:srgbClr val="000000"/>
                  </a:solidFill>
                  <a:latin typeface="Times New Roman" panose="02020603050405020304" pitchFamily="18" charset="0"/>
                  <a:ea typeface="Times New Roman" panose="02020603050405020304" pitchFamily="18" charset="0"/>
                </a:rPr>
                <a:t>添加文本</a:t>
              </a:r>
            </a:p>
          </p:txBody>
        </p: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49156"/>
                                        </p:tgtEl>
                                        <p:attrNameLst>
                                          <p:attrName>style.visibility</p:attrName>
                                        </p:attrNameLst>
                                      </p:cBhvr>
                                      <p:to>
                                        <p:strVal val="visible"/>
                                      </p:to>
                                    </p:set>
                                    <p:animEffect transition="in" filter="barn(outVertical)">
                                      <p:cBhvr>
                                        <p:cTn id="7" dur="500"/>
                                        <p:tgtEl>
                                          <p:spTgt spid="4915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9158"/>
                                        </p:tgtEl>
                                        <p:attrNameLst>
                                          <p:attrName>style.visibility</p:attrName>
                                        </p:attrNameLst>
                                      </p:cBhvr>
                                      <p:to>
                                        <p:strVal val="visible"/>
                                      </p:to>
                                    </p:set>
                                    <p:animEffect transition="in" filter="fade">
                                      <p:cBhvr>
                                        <p:cTn id="11" dur="1000"/>
                                        <p:tgtEl>
                                          <p:spTgt spid="49158"/>
                                        </p:tgtEl>
                                      </p:cBhvr>
                                    </p:animEffect>
                                    <p:anim calcmode="lin" valueType="num">
                                      <p:cBhvr>
                                        <p:cTn id="12" dur="1000" fill="hold"/>
                                        <p:tgtEl>
                                          <p:spTgt spid="49158"/>
                                        </p:tgtEl>
                                        <p:attrNameLst>
                                          <p:attrName>ppt_x</p:attrName>
                                        </p:attrNameLst>
                                      </p:cBhvr>
                                      <p:tavLst>
                                        <p:tav tm="0">
                                          <p:val>
                                            <p:strVal val="#ppt_x"/>
                                          </p:val>
                                        </p:tav>
                                        <p:tav tm="100000">
                                          <p:val>
                                            <p:strVal val="#ppt_x"/>
                                          </p:val>
                                        </p:tav>
                                      </p:tavLst>
                                    </p:anim>
                                    <p:anim calcmode="lin" valueType="num">
                                      <p:cBhvr>
                                        <p:cTn id="13" dur="1000" fill="hold"/>
                                        <p:tgtEl>
                                          <p:spTgt spid="4915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9157"/>
                                        </p:tgtEl>
                                        <p:attrNameLst>
                                          <p:attrName>style.visibility</p:attrName>
                                        </p:attrNameLst>
                                      </p:cBhvr>
                                      <p:to>
                                        <p:strVal val="visible"/>
                                      </p:to>
                                    </p:set>
                                    <p:animEffect transition="in" filter="fade">
                                      <p:cBhvr>
                                        <p:cTn id="17" dur="1000"/>
                                        <p:tgtEl>
                                          <p:spTgt spid="49157"/>
                                        </p:tgtEl>
                                      </p:cBhvr>
                                    </p:animEffect>
                                    <p:anim calcmode="lin" valueType="num">
                                      <p:cBhvr>
                                        <p:cTn id="18" dur="1000" fill="hold"/>
                                        <p:tgtEl>
                                          <p:spTgt spid="49157"/>
                                        </p:tgtEl>
                                        <p:attrNameLst>
                                          <p:attrName>ppt_x</p:attrName>
                                        </p:attrNameLst>
                                      </p:cBhvr>
                                      <p:tavLst>
                                        <p:tav tm="0">
                                          <p:val>
                                            <p:strVal val="#ppt_x"/>
                                          </p:val>
                                        </p:tav>
                                        <p:tav tm="100000">
                                          <p:val>
                                            <p:strVal val="#ppt_x"/>
                                          </p:val>
                                        </p:tav>
                                      </p:tavLst>
                                    </p:anim>
                                    <p:anim calcmode="lin" valueType="num">
                                      <p:cBhvr>
                                        <p:cTn id="19" dur="1000" fill="hold"/>
                                        <p:tgtEl>
                                          <p:spTgt spid="49157"/>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31" presetClass="entr" presetSubtype="0" fill="hold" nodeType="afterEffect">
                                  <p:stCondLst>
                                    <p:cond delay="0"/>
                                  </p:stCondLst>
                                  <p:iterate type="lt">
                                    <p:tmPct val="5000"/>
                                  </p:iterate>
                                  <p:childTnLst>
                                    <p:set>
                                      <p:cBhvr>
                                        <p:cTn id="22" dur="1" fill="hold">
                                          <p:stCondLst>
                                            <p:cond delay="0"/>
                                          </p:stCondLst>
                                        </p:cTn>
                                        <p:tgtEl>
                                          <p:spTgt spid="49159"/>
                                        </p:tgtEl>
                                        <p:attrNameLst>
                                          <p:attrName>style.visibility</p:attrName>
                                        </p:attrNameLst>
                                      </p:cBhvr>
                                      <p:to>
                                        <p:strVal val="visible"/>
                                      </p:to>
                                    </p:set>
                                    <p:anim calcmode="lin" valueType="num">
                                      <p:cBhvr>
                                        <p:cTn id="23" dur="1000" fill="hold"/>
                                        <p:tgtEl>
                                          <p:spTgt spid="49159"/>
                                        </p:tgtEl>
                                        <p:attrNameLst>
                                          <p:attrName>ppt_w</p:attrName>
                                        </p:attrNameLst>
                                      </p:cBhvr>
                                      <p:tavLst>
                                        <p:tav tm="0">
                                          <p:val>
                                            <p:fltVal val="0"/>
                                          </p:val>
                                        </p:tav>
                                        <p:tav tm="100000">
                                          <p:val>
                                            <p:strVal val="#ppt_w"/>
                                          </p:val>
                                        </p:tav>
                                      </p:tavLst>
                                    </p:anim>
                                    <p:anim calcmode="lin" valueType="num">
                                      <p:cBhvr>
                                        <p:cTn id="24" dur="1000" fill="hold"/>
                                        <p:tgtEl>
                                          <p:spTgt spid="49159"/>
                                        </p:tgtEl>
                                        <p:attrNameLst>
                                          <p:attrName>ppt_h</p:attrName>
                                        </p:attrNameLst>
                                      </p:cBhvr>
                                      <p:tavLst>
                                        <p:tav tm="0">
                                          <p:val>
                                            <p:fltVal val="0"/>
                                          </p:val>
                                        </p:tav>
                                        <p:tav tm="100000">
                                          <p:val>
                                            <p:strVal val="#ppt_h"/>
                                          </p:val>
                                        </p:tav>
                                      </p:tavLst>
                                    </p:anim>
                                    <p:anim calcmode="lin" valueType="num">
                                      <p:cBhvr>
                                        <p:cTn id="25" dur="1000" fill="hold"/>
                                        <p:tgtEl>
                                          <p:spTgt spid="49159"/>
                                        </p:tgtEl>
                                        <p:attrNameLst>
                                          <p:attrName>style.rotation</p:attrName>
                                        </p:attrNameLst>
                                      </p:cBhvr>
                                      <p:tavLst>
                                        <p:tav tm="0">
                                          <p:val>
                                            <p:fltVal val="90"/>
                                          </p:val>
                                        </p:tav>
                                        <p:tav tm="100000">
                                          <p:val>
                                            <p:fltVal val="0"/>
                                          </p:val>
                                        </p:tav>
                                      </p:tavLst>
                                    </p:anim>
                                    <p:animEffect transition="in" filter="fade">
                                      <p:cBhvr>
                                        <p:cTn id="26" dur="1000"/>
                                        <p:tgtEl>
                                          <p:spTgt spid="491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6" name="图片 5125" descr="15"/>
          <p:cNvPicPr>
            <a:picLocks noChangeAspect="1"/>
          </p:cNvPicPr>
          <p:nvPr/>
        </p:nvPicPr>
        <p:blipFill>
          <a:blip r:embed="rId3"/>
          <a:stretch>
            <a:fillRect/>
          </a:stretch>
        </p:blipFill>
        <p:spPr>
          <a:xfrm>
            <a:off x="1260475" y="73025"/>
            <a:ext cx="14185900" cy="8337550"/>
          </a:xfrm>
          <a:prstGeom prst="rect">
            <a:avLst/>
          </a:prstGeom>
          <a:noFill/>
          <a:ln w="9525">
            <a:noFill/>
          </a:ln>
        </p:spPr>
      </p:pic>
      <p:sp>
        <p:nvSpPr>
          <p:cNvPr id="5127" name="文本框 5126"/>
          <p:cNvSpPr txBox="1"/>
          <p:nvPr/>
        </p:nvSpPr>
        <p:spPr>
          <a:xfrm>
            <a:off x="3852863" y="3586163"/>
            <a:ext cx="9864725" cy="549275"/>
          </a:xfrm>
          <a:prstGeom prst="rect">
            <a:avLst/>
          </a:prstGeom>
          <a:noFill/>
          <a:ln w="9525">
            <a:noFill/>
          </a:ln>
        </p:spPr>
        <p:txBody>
          <a:bodyPr>
            <a:spAutoFit/>
          </a:bodyPr>
          <a:lstStyle/>
          <a:p>
            <a:pPr lvl="0" defTabSz="1500505">
              <a:spcBef>
                <a:spcPct val="50000"/>
              </a:spcBef>
            </a:pPr>
            <a:r>
              <a:rPr lang="zh-CN" altLang="en-US" sz="3000" dirty="0">
                <a:latin typeface="Arial" panose="020B0604020202020204" pitchFamily="34" charset="0"/>
                <a:ea typeface="宋体" panose="02010600030101010101" pitchFamily="2" charset="-122"/>
              </a:rPr>
              <a:t>在此输入文字在此输入文字在此输入文字在此输入文字</a:t>
            </a:r>
          </a:p>
        </p:txBody>
      </p:sp>
      <p:sp>
        <p:nvSpPr>
          <p:cNvPr id="5128" name="文本框 5127"/>
          <p:cNvSpPr txBox="1"/>
          <p:nvPr/>
        </p:nvSpPr>
        <p:spPr>
          <a:xfrm>
            <a:off x="3781425" y="2820988"/>
            <a:ext cx="9864725" cy="549275"/>
          </a:xfrm>
          <a:prstGeom prst="rect">
            <a:avLst/>
          </a:prstGeom>
          <a:noFill/>
          <a:ln w="9525">
            <a:noFill/>
          </a:ln>
        </p:spPr>
        <p:txBody>
          <a:bodyPr>
            <a:spAutoFit/>
          </a:bodyPr>
          <a:lstStyle/>
          <a:p>
            <a:pPr lvl="0" defTabSz="1500505">
              <a:spcBef>
                <a:spcPct val="50000"/>
              </a:spcBef>
            </a:pPr>
            <a:r>
              <a:rPr lang="zh-CN" altLang="en-US" sz="3000" dirty="0">
                <a:latin typeface="Arial" panose="020B0604020202020204" pitchFamily="34" charset="0"/>
                <a:ea typeface="宋体" panose="02010600030101010101" pitchFamily="2" charset="-122"/>
              </a:rPr>
              <a:t>在此输入文字在此输入文字在此输入文字在此输入文字</a:t>
            </a:r>
          </a:p>
        </p:txBody>
      </p:sp>
      <p:sp>
        <p:nvSpPr>
          <p:cNvPr id="5129" name="文本框 5128"/>
          <p:cNvSpPr txBox="1"/>
          <p:nvPr/>
        </p:nvSpPr>
        <p:spPr>
          <a:xfrm>
            <a:off x="3781425" y="2146300"/>
            <a:ext cx="9864725" cy="549275"/>
          </a:xfrm>
          <a:prstGeom prst="rect">
            <a:avLst/>
          </a:prstGeom>
          <a:noFill/>
          <a:ln w="9525">
            <a:noFill/>
          </a:ln>
        </p:spPr>
        <p:txBody>
          <a:bodyPr>
            <a:spAutoFit/>
          </a:bodyPr>
          <a:lstStyle/>
          <a:p>
            <a:pPr lvl="0" defTabSz="1500505">
              <a:spcBef>
                <a:spcPct val="50000"/>
              </a:spcBef>
            </a:pPr>
            <a:r>
              <a:rPr lang="zh-CN" altLang="en-US" sz="3000" dirty="0">
                <a:latin typeface="Arial" panose="020B0604020202020204" pitchFamily="34" charset="0"/>
                <a:ea typeface="宋体" panose="02010600030101010101" pitchFamily="2" charset="-122"/>
              </a:rPr>
              <a:t>在此输入文字在此输入文字在此输入文字在此输入文字</a:t>
            </a:r>
          </a:p>
        </p:txBody>
      </p:sp>
      <p:sp>
        <p:nvSpPr>
          <p:cNvPr id="5130" name="文本框 5129"/>
          <p:cNvSpPr txBox="1"/>
          <p:nvPr/>
        </p:nvSpPr>
        <p:spPr>
          <a:xfrm>
            <a:off x="3852863" y="4449763"/>
            <a:ext cx="5459412" cy="549275"/>
          </a:xfrm>
          <a:prstGeom prst="rect">
            <a:avLst/>
          </a:prstGeom>
          <a:noFill/>
          <a:ln w="9525">
            <a:noFill/>
          </a:ln>
        </p:spPr>
        <p:txBody>
          <a:bodyPr>
            <a:spAutoFit/>
          </a:bodyPr>
          <a:lstStyle/>
          <a:p>
            <a:pPr lvl="0" defTabSz="1500505">
              <a:spcBef>
                <a:spcPct val="50000"/>
              </a:spcBef>
            </a:pPr>
            <a:r>
              <a:rPr lang="zh-CN" altLang="en-US" sz="3000" dirty="0">
                <a:latin typeface="Arial" panose="020B0604020202020204" pitchFamily="34" charset="0"/>
                <a:ea typeface="宋体" panose="02010600030101010101" pitchFamily="2" charset="-122"/>
              </a:rPr>
              <a:t>在此输入文字在此输入文字</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5126"/>
                                        </p:tgtEl>
                                        <p:attrNameLst>
                                          <p:attrName>style.visibility</p:attrName>
                                        </p:attrNameLst>
                                      </p:cBhvr>
                                      <p:to>
                                        <p:strVal val="visible"/>
                                      </p:to>
                                    </p:set>
                                    <p:anim calcmode="lin" valueType="num">
                                      <p:cBhvr>
                                        <p:cTn id="7" dur="1000" fill="hold"/>
                                        <p:tgtEl>
                                          <p:spTgt spid="5126"/>
                                        </p:tgtEl>
                                        <p:attrNameLst>
                                          <p:attrName>ppt_x</p:attrName>
                                        </p:attrNameLst>
                                      </p:cBhvr>
                                      <p:tavLst>
                                        <p:tav tm="0">
                                          <p:val>
                                            <p:strVal val="#ppt_x-.2"/>
                                          </p:val>
                                        </p:tav>
                                        <p:tav tm="100000">
                                          <p:val>
                                            <p:strVal val="#ppt_x"/>
                                          </p:val>
                                        </p:tav>
                                      </p:tavLst>
                                    </p:anim>
                                    <p:anim calcmode="lin" valueType="num">
                                      <p:cBhvr>
                                        <p:cTn id="8" dur="1000" fill="hold"/>
                                        <p:tgtEl>
                                          <p:spTgt spid="5126"/>
                                        </p:tgtEl>
                                        <p:attrNameLst>
                                          <p:attrName>ppt_y</p:attrName>
                                        </p:attrNameLst>
                                      </p:cBhvr>
                                      <p:tavLst>
                                        <p:tav tm="0">
                                          <p:val>
                                            <p:strVal val="#ppt_y"/>
                                          </p:val>
                                        </p:tav>
                                        <p:tav tm="100000">
                                          <p:val>
                                            <p:strVal val="#ppt_y"/>
                                          </p:val>
                                        </p:tav>
                                      </p:tavLst>
                                    </p:anim>
                                    <p:animEffect transition="in" filter="wipe(right)" prLst="gradientSize: 0.1">
                                      <p:cBhvr>
                                        <p:cTn id="9" dur="1000"/>
                                        <p:tgtEl>
                                          <p:spTgt spid="5126"/>
                                        </p:tgtEl>
                                      </p:cBhvr>
                                    </p:animEffect>
                                  </p:childTnLst>
                                </p:cTn>
                              </p:par>
                            </p:childTnLst>
                          </p:cTn>
                        </p:par>
                        <p:par>
                          <p:cTn id="10" fill="hold">
                            <p:stCondLst>
                              <p:cond delay="100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5129">
                                            <p:txEl>
                                              <p:pRg st="0" end="0"/>
                                            </p:txEl>
                                          </p:spTgt>
                                        </p:tgtEl>
                                        <p:attrNameLst>
                                          <p:attrName>style.visibility</p:attrName>
                                        </p:attrNameLst>
                                      </p:cBhvr>
                                      <p:to>
                                        <p:strVal val="visible"/>
                                      </p:to>
                                    </p:set>
                                    <p:anim calcmode="discrete" valueType="clr">
                                      <p:cBhvr override="childStyle">
                                        <p:cTn id="13" dur="80"/>
                                        <p:tgtEl>
                                          <p:spTgt spid="5129">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5129">
                                            <p:txEl>
                                              <p:pRg st="0" end="0"/>
                                            </p:txEl>
                                          </p:spTgt>
                                        </p:tgtEl>
                                        <p:attrNameLst>
                                          <p:attrName>fillcolor</p:attrName>
                                        </p:attrNameLst>
                                      </p:cBhvr>
                                      <p:tavLst>
                                        <p:tav tm="0">
                                          <p:val>
                                            <p:clrVal>
                                              <a:schemeClr val="accent2"/>
                                            </p:clrVal>
                                          </p:val>
                                        </p:tav>
                                        <p:tav tm="50000">
                                          <p:val>
                                            <p:clrVal>
                                              <a:schemeClr val="hlink"/>
                                            </p:clrVal>
                                          </p:val>
                                        </p:tav>
                                      </p:tavLst>
                                    </p:anim>
                                    <p:set>
                                      <p:cBhvr>
                                        <p:cTn id="15" dur="80"/>
                                        <p:tgtEl>
                                          <p:spTgt spid="5129">
                                            <p:txEl>
                                              <p:pRg st="0" end="0"/>
                                            </p:txEl>
                                          </p:spTgt>
                                        </p:tgtEl>
                                        <p:attrNameLst>
                                          <p:attrName>fill.type</p:attrName>
                                        </p:attrNameLst>
                                      </p:cBhvr>
                                      <p:to>
                                        <p:strVal val="solid"/>
                                      </p:to>
                                    </p:set>
                                  </p:childTnLst>
                                </p:cTn>
                              </p:par>
                            </p:childTnLst>
                          </p:cTn>
                        </p:par>
                        <p:par>
                          <p:cTn id="16" fill="hold">
                            <p:stCondLst>
                              <p:cond delay="2000"/>
                            </p:stCondLst>
                            <p:childTnLst>
                              <p:par>
                                <p:cTn id="17" presetID="27" presetClass="entr" presetSubtype="0" fill="hold" grpId="0" nodeType="afterEffect">
                                  <p:stCondLst>
                                    <p:cond delay="0"/>
                                  </p:stCondLst>
                                  <p:iterate type="lt">
                                    <p:tmPct val="50000"/>
                                  </p:iterate>
                                  <p:childTnLst>
                                    <p:set>
                                      <p:cBhvr>
                                        <p:cTn id="18" dur="1" fill="hold">
                                          <p:stCondLst>
                                            <p:cond delay="0"/>
                                          </p:stCondLst>
                                        </p:cTn>
                                        <p:tgtEl>
                                          <p:spTgt spid="5128">
                                            <p:txEl>
                                              <p:pRg st="0" end="0"/>
                                            </p:txEl>
                                          </p:spTgt>
                                        </p:tgtEl>
                                        <p:attrNameLst>
                                          <p:attrName>style.visibility</p:attrName>
                                        </p:attrNameLst>
                                      </p:cBhvr>
                                      <p:to>
                                        <p:strVal val="visible"/>
                                      </p:to>
                                    </p:set>
                                    <p:anim calcmode="discrete" valueType="clr">
                                      <p:cBhvr override="childStyle">
                                        <p:cTn id="19" dur="80"/>
                                        <p:tgtEl>
                                          <p:spTgt spid="5128">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5128">
                                            <p:txEl>
                                              <p:pRg st="0" end="0"/>
                                            </p:txEl>
                                          </p:spTgt>
                                        </p:tgtEl>
                                        <p:attrNameLst>
                                          <p:attrName>fillcolor</p:attrName>
                                        </p:attrNameLst>
                                      </p:cBhvr>
                                      <p:tavLst>
                                        <p:tav tm="0">
                                          <p:val>
                                            <p:clrVal>
                                              <a:schemeClr val="accent2"/>
                                            </p:clrVal>
                                          </p:val>
                                        </p:tav>
                                        <p:tav tm="50000">
                                          <p:val>
                                            <p:clrVal>
                                              <a:schemeClr val="hlink"/>
                                            </p:clrVal>
                                          </p:val>
                                        </p:tav>
                                      </p:tavLst>
                                    </p:anim>
                                    <p:set>
                                      <p:cBhvr>
                                        <p:cTn id="21" dur="80"/>
                                        <p:tgtEl>
                                          <p:spTgt spid="5128">
                                            <p:txEl>
                                              <p:pRg st="0" end="0"/>
                                            </p:txEl>
                                          </p:spTgt>
                                        </p:tgtEl>
                                        <p:attrNameLst>
                                          <p:attrName>fill.type</p:attrName>
                                        </p:attrNameLst>
                                      </p:cBhvr>
                                      <p:to>
                                        <p:strVal val="solid"/>
                                      </p:to>
                                    </p:set>
                                  </p:childTnLst>
                                </p:cTn>
                              </p:par>
                            </p:childTnLst>
                          </p:cTn>
                        </p:par>
                        <p:par>
                          <p:cTn id="22" fill="hold">
                            <p:stCondLst>
                              <p:cond delay="3000"/>
                            </p:stCondLst>
                            <p:childTnLst>
                              <p:par>
                                <p:cTn id="23" presetID="27" presetClass="entr" presetSubtype="0" fill="hold" grpId="1" nodeType="afterEffect">
                                  <p:stCondLst>
                                    <p:cond delay="0"/>
                                  </p:stCondLst>
                                  <p:iterate type="lt">
                                    <p:tmPct val="50000"/>
                                  </p:iterate>
                                  <p:childTnLst>
                                    <p:set>
                                      <p:cBhvr>
                                        <p:cTn id="24" dur="1" fill="hold">
                                          <p:stCondLst>
                                            <p:cond delay="0"/>
                                          </p:stCondLst>
                                        </p:cTn>
                                        <p:tgtEl>
                                          <p:spTgt spid="5127">
                                            <p:txEl>
                                              <p:pRg st="0" end="0"/>
                                            </p:txEl>
                                          </p:spTgt>
                                        </p:tgtEl>
                                        <p:attrNameLst>
                                          <p:attrName>style.visibility</p:attrName>
                                        </p:attrNameLst>
                                      </p:cBhvr>
                                      <p:to>
                                        <p:strVal val="visible"/>
                                      </p:to>
                                    </p:set>
                                    <p:anim calcmode="discrete" valueType="clr">
                                      <p:cBhvr override="childStyle">
                                        <p:cTn id="25" dur="80"/>
                                        <p:tgtEl>
                                          <p:spTgt spid="5127">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5127">
                                            <p:txEl>
                                              <p:pRg st="0" end="0"/>
                                            </p:txEl>
                                          </p:spTgt>
                                        </p:tgtEl>
                                        <p:attrNameLst>
                                          <p:attrName>fillcolor</p:attrName>
                                        </p:attrNameLst>
                                      </p:cBhvr>
                                      <p:tavLst>
                                        <p:tav tm="0">
                                          <p:val>
                                            <p:clrVal>
                                              <a:schemeClr val="accent2"/>
                                            </p:clrVal>
                                          </p:val>
                                        </p:tav>
                                        <p:tav tm="50000">
                                          <p:val>
                                            <p:clrVal>
                                              <a:schemeClr val="hlink"/>
                                            </p:clrVal>
                                          </p:val>
                                        </p:tav>
                                      </p:tavLst>
                                    </p:anim>
                                    <p:set>
                                      <p:cBhvr>
                                        <p:cTn id="27" dur="80"/>
                                        <p:tgtEl>
                                          <p:spTgt spid="5127">
                                            <p:txEl>
                                              <p:pRg st="0" end="0"/>
                                            </p:txEl>
                                          </p:spTgt>
                                        </p:tgtEl>
                                        <p:attrNameLst>
                                          <p:attrName>fill.type</p:attrName>
                                        </p:attrNameLst>
                                      </p:cBhvr>
                                      <p:to>
                                        <p:strVal val="solid"/>
                                      </p:to>
                                    </p:set>
                                  </p:childTnLst>
                                </p:cTn>
                              </p:par>
                            </p:childTnLst>
                          </p:cTn>
                        </p:par>
                        <p:par>
                          <p:cTn id="28" fill="hold">
                            <p:stCondLst>
                              <p:cond delay="4000"/>
                            </p:stCondLst>
                            <p:childTnLst>
                              <p:par>
                                <p:cTn id="29" presetID="27" presetClass="entr" presetSubtype="0" fill="hold" grpId="0" nodeType="afterEffect">
                                  <p:stCondLst>
                                    <p:cond delay="0"/>
                                  </p:stCondLst>
                                  <p:iterate type="lt">
                                    <p:tmPct val="50000"/>
                                  </p:iterate>
                                  <p:childTnLst>
                                    <p:set>
                                      <p:cBhvr>
                                        <p:cTn id="30" dur="1" fill="hold">
                                          <p:stCondLst>
                                            <p:cond delay="0"/>
                                          </p:stCondLst>
                                        </p:cTn>
                                        <p:tgtEl>
                                          <p:spTgt spid="5130">
                                            <p:txEl>
                                              <p:pRg st="0" end="0"/>
                                            </p:txEl>
                                          </p:spTgt>
                                        </p:tgtEl>
                                        <p:attrNameLst>
                                          <p:attrName>style.visibility</p:attrName>
                                        </p:attrNameLst>
                                      </p:cBhvr>
                                      <p:to>
                                        <p:strVal val="visible"/>
                                      </p:to>
                                    </p:set>
                                    <p:anim calcmode="discrete" valueType="clr">
                                      <p:cBhvr override="childStyle">
                                        <p:cTn id="31" dur="80"/>
                                        <p:tgtEl>
                                          <p:spTgt spid="5130">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2" dur="80"/>
                                        <p:tgtEl>
                                          <p:spTgt spid="5130">
                                            <p:txEl>
                                              <p:pRg st="0" end="0"/>
                                            </p:txEl>
                                          </p:spTgt>
                                        </p:tgtEl>
                                        <p:attrNameLst>
                                          <p:attrName>fillcolor</p:attrName>
                                        </p:attrNameLst>
                                      </p:cBhvr>
                                      <p:tavLst>
                                        <p:tav tm="0">
                                          <p:val>
                                            <p:clrVal>
                                              <a:schemeClr val="accent2"/>
                                            </p:clrVal>
                                          </p:val>
                                        </p:tav>
                                        <p:tav tm="50000">
                                          <p:val>
                                            <p:clrVal>
                                              <a:schemeClr val="hlink"/>
                                            </p:clrVal>
                                          </p:val>
                                        </p:tav>
                                      </p:tavLst>
                                    </p:anim>
                                    <p:set>
                                      <p:cBhvr>
                                        <p:cTn id="33" dur="80"/>
                                        <p:tgtEl>
                                          <p:spTgt spid="5130">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7" grpId="1" build="allAtOnce"/>
      <p:bldP spid="5128" grpId="0" build="allAtOnce"/>
      <p:bldP spid="5129" grpId="0" build="allAtOnce"/>
      <p:bldP spid="5130" grpId="0" build="allAtOnce"/>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9" name="图片 6148" descr="17"/>
          <p:cNvPicPr>
            <a:picLocks noChangeAspect="1"/>
          </p:cNvPicPr>
          <p:nvPr/>
        </p:nvPicPr>
        <p:blipFill>
          <a:blip r:embed="rId3"/>
          <a:stretch>
            <a:fillRect/>
          </a:stretch>
        </p:blipFill>
        <p:spPr>
          <a:xfrm>
            <a:off x="5364163" y="0"/>
            <a:ext cx="10729912" cy="9348788"/>
          </a:xfrm>
          <a:prstGeom prst="rect">
            <a:avLst/>
          </a:prstGeom>
          <a:noFill/>
          <a:ln w="9525">
            <a:noFill/>
          </a:ln>
        </p:spPr>
      </p:pic>
      <p:sp>
        <p:nvSpPr>
          <p:cNvPr id="6151" name="文本框 6150"/>
          <p:cNvSpPr txBox="1"/>
          <p:nvPr/>
        </p:nvSpPr>
        <p:spPr>
          <a:xfrm>
            <a:off x="7237413" y="1425575"/>
            <a:ext cx="2736850" cy="4206875"/>
          </a:xfrm>
          <a:prstGeom prst="rect">
            <a:avLst/>
          </a:prstGeom>
          <a:noFill/>
          <a:ln w="9525">
            <a:noFill/>
          </a:ln>
        </p:spPr>
        <p:txBody>
          <a:bodyPr>
            <a:spAutoFit/>
          </a:bodyPr>
          <a:lstStyle/>
          <a:p>
            <a:pPr lvl="0" defTabSz="1500505">
              <a:spcBef>
                <a:spcPct val="50000"/>
              </a:spcBef>
            </a:pPr>
            <a:r>
              <a:rPr lang="zh-CN" altLang="en-US" sz="3000" dirty="0">
                <a:latin typeface="Arial" panose="020B0604020202020204" pitchFamily="34" charset="0"/>
                <a:ea typeface="宋体" panose="02010600030101010101" pitchFamily="2" charset="-122"/>
              </a:rPr>
              <a:t>在此输入文字在此输入文字在此输入文字在此输入文字在此输入文字在此输入文字在此输入文字在此输入文字在此输入文字</a:t>
            </a:r>
          </a:p>
        </p:txBody>
      </p:sp>
      <p:sp>
        <p:nvSpPr>
          <p:cNvPr id="6152" name="文本框 6151"/>
          <p:cNvSpPr txBox="1"/>
          <p:nvPr/>
        </p:nvSpPr>
        <p:spPr>
          <a:xfrm>
            <a:off x="11485563" y="1425575"/>
            <a:ext cx="2736850" cy="4206875"/>
          </a:xfrm>
          <a:prstGeom prst="rect">
            <a:avLst/>
          </a:prstGeom>
          <a:noFill/>
          <a:ln w="9525">
            <a:noFill/>
          </a:ln>
        </p:spPr>
        <p:txBody>
          <a:bodyPr>
            <a:spAutoFit/>
          </a:bodyPr>
          <a:lstStyle/>
          <a:p>
            <a:pPr lvl="0" defTabSz="1500505">
              <a:spcBef>
                <a:spcPct val="50000"/>
              </a:spcBef>
            </a:pPr>
            <a:r>
              <a:rPr lang="zh-CN" altLang="en-US" sz="3000" dirty="0">
                <a:latin typeface="Arial" panose="020B0604020202020204" pitchFamily="34" charset="0"/>
                <a:ea typeface="宋体" panose="02010600030101010101" pitchFamily="2" charset="-122"/>
              </a:rPr>
              <a:t>在此输入文字在此输入文字在此输入文字在此输入文字在此输入文字在此输入文字在此输入文字在此输入文字在此输入文字</a:t>
            </a:r>
          </a:p>
        </p:txBody>
      </p:sp>
      <p:pic>
        <p:nvPicPr>
          <p:cNvPr id="6154" name="图片 6153" descr="封面4"/>
          <p:cNvPicPr>
            <a:picLocks noChangeAspect="1"/>
          </p:cNvPicPr>
          <p:nvPr/>
        </p:nvPicPr>
        <p:blipFill>
          <a:blip r:embed="rId4"/>
          <a:stretch>
            <a:fillRect/>
          </a:stretch>
        </p:blipFill>
        <p:spPr>
          <a:xfrm>
            <a:off x="971550" y="5818188"/>
            <a:ext cx="4965700" cy="3295650"/>
          </a:xfrm>
          <a:prstGeom prst="rect">
            <a:avLst/>
          </a:prstGeom>
          <a:noFill/>
          <a:ln w="9525">
            <a:noFill/>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6149"/>
                                        </p:tgtEl>
                                        <p:attrNameLst>
                                          <p:attrName>style.visibility</p:attrName>
                                        </p:attrNameLst>
                                      </p:cBhvr>
                                      <p:to>
                                        <p:strVal val="visible"/>
                                      </p:to>
                                    </p:set>
                                    <p:anim calcmode="lin" valueType="num">
                                      <p:cBhvr additive="base">
                                        <p:cTn id="7" dur="500" fill="hold"/>
                                        <p:tgtEl>
                                          <p:spTgt spid="6149"/>
                                        </p:tgtEl>
                                        <p:attrNameLst>
                                          <p:attrName>ppt_x</p:attrName>
                                        </p:attrNameLst>
                                      </p:cBhvr>
                                      <p:tavLst>
                                        <p:tav tm="0">
                                          <p:val>
                                            <p:strVal val="#ppt_x"/>
                                          </p:val>
                                        </p:tav>
                                        <p:tav tm="100000">
                                          <p:val>
                                            <p:strVal val="#ppt_x"/>
                                          </p:val>
                                        </p:tav>
                                      </p:tavLst>
                                    </p:anim>
                                    <p:anim calcmode="lin" valueType="num">
                                      <p:cBhvr additive="base">
                                        <p:cTn id="8" dur="500" fill="hold"/>
                                        <p:tgtEl>
                                          <p:spTgt spid="614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6154"/>
                                        </p:tgtEl>
                                        <p:attrNameLst>
                                          <p:attrName>style.visibility</p:attrName>
                                        </p:attrNameLst>
                                      </p:cBhvr>
                                      <p:to>
                                        <p:strVal val="visible"/>
                                      </p:to>
                                    </p:set>
                                    <p:anim calcmode="lin" valueType="num">
                                      <p:cBhvr>
                                        <p:cTn id="12" dur="500" fill="hold"/>
                                        <p:tgtEl>
                                          <p:spTgt spid="6154"/>
                                        </p:tgtEl>
                                        <p:attrNameLst>
                                          <p:attrName>ppt_w</p:attrName>
                                        </p:attrNameLst>
                                      </p:cBhvr>
                                      <p:tavLst>
                                        <p:tav tm="0">
                                          <p:val>
                                            <p:fltVal val="0"/>
                                          </p:val>
                                        </p:tav>
                                        <p:tav tm="100000">
                                          <p:val>
                                            <p:strVal val="#ppt_w"/>
                                          </p:val>
                                        </p:tav>
                                      </p:tavLst>
                                    </p:anim>
                                    <p:anim calcmode="lin" valueType="num">
                                      <p:cBhvr>
                                        <p:cTn id="13" dur="500" fill="hold"/>
                                        <p:tgtEl>
                                          <p:spTgt spid="6154"/>
                                        </p:tgtEl>
                                        <p:attrNameLst>
                                          <p:attrName>ppt_h</p:attrName>
                                        </p:attrNameLst>
                                      </p:cBhvr>
                                      <p:tavLst>
                                        <p:tav tm="0">
                                          <p:val>
                                            <p:fltVal val="0"/>
                                          </p:val>
                                        </p:tav>
                                        <p:tav tm="100000">
                                          <p:val>
                                            <p:strVal val="#ppt_h"/>
                                          </p:val>
                                        </p:tav>
                                      </p:tavLst>
                                    </p:anim>
                                    <p:animEffect transition="in" filter="fade">
                                      <p:cBhvr>
                                        <p:cTn id="14" dur="500"/>
                                        <p:tgtEl>
                                          <p:spTgt spid="6154"/>
                                        </p:tgtEl>
                                      </p:cBhvr>
                                    </p:animEffect>
                                  </p:childTnLst>
                                </p:cTn>
                              </p:par>
                            </p:childTnLst>
                          </p:cTn>
                        </p:par>
                        <p:par>
                          <p:cTn id="15" fill="hold">
                            <p:stCondLst>
                              <p:cond delay="1000"/>
                            </p:stCondLst>
                            <p:childTnLst>
                              <p:par>
                                <p:cTn id="16" presetID="27" presetClass="entr" presetSubtype="0" fill="hold" grpId="1" nodeType="afterEffect">
                                  <p:stCondLst>
                                    <p:cond delay="0"/>
                                  </p:stCondLst>
                                  <p:iterate type="lt">
                                    <p:tmPct val="50000"/>
                                  </p:iterate>
                                  <p:childTnLst>
                                    <p:set>
                                      <p:cBhvr>
                                        <p:cTn id="17" dur="1" fill="hold">
                                          <p:stCondLst>
                                            <p:cond delay="0"/>
                                          </p:stCondLst>
                                        </p:cTn>
                                        <p:tgtEl>
                                          <p:spTgt spid="6151">
                                            <p:txEl>
                                              <p:pRg st="0" end="0"/>
                                            </p:txEl>
                                          </p:spTgt>
                                        </p:tgtEl>
                                        <p:attrNameLst>
                                          <p:attrName>style.visibility</p:attrName>
                                        </p:attrNameLst>
                                      </p:cBhvr>
                                      <p:to>
                                        <p:strVal val="visible"/>
                                      </p:to>
                                    </p:set>
                                    <p:anim calcmode="discrete" valueType="clr">
                                      <p:cBhvr override="childStyle">
                                        <p:cTn id="18" dur="80"/>
                                        <p:tgtEl>
                                          <p:spTgt spid="6151">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6151">
                                            <p:txEl>
                                              <p:pRg st="0" end="0"/>
                                            </p:txEl>
                                          </p:spTgt>
                                        </p:tgtEl>
                                        <p:attrNameLst>
                                          <p:attrName>fillcolor</p:attrName>
                                        </p:attrNameLst>
                                      </p:cBhvr>
                                      <p:tavLst>
                                        <p:tav tm="0">
                                          <p:val>
                                            <p:clrVal>
                                              <a:schemeClr val="accent2"/>
                                            </p:clrVal>
                                          </p:val>
                                        </p:tav>
                                        <p:tav tm="50000">
                                          <p:val>
                                            <p:clrVal>
                                              <a:schemeClr val="hlink"/>
                                            </p:clrVal>
                                          </p:val>
                                        </p:tav>
                                      </p:tavLst>
                                    </p:anim>
                                    <p:set>
                                      <p:cBhvr>
                                        <p:cTn id="20" dur="80"/>
                                        <p:tgtEl>
                                          <p:spTgt spid="6151">
                                            <p:txEl>
                                              <p:pRg st="0" end="0"/>
                                            </p:txEl>
                                          </p:spTgt>
                                        </p:tgtEl>
                                        <p:attrNameLst>
                                          <p:attrName>fill.type</p:attrName>
                                        </p:attrNameLst>
                                      </p:cBhvr>
                                      <p:to>
                                        <p:strVal val="solid"/>
                                      </p:to>
                                    </p:set>
                                  </p:childTnLst>
                                </p:cTn>
                              </p:par>
                            </p:childTnLst>
                          </p:cTn>
                        </p:par>
                        <p:par>
                          <p:cTn id="21" fill="hold">
                            <p:stCondLst>
                              <p:cond delay="3200"/>
                            </p:stCondLst>
                            <p:childTnLst>
                              <p:par>
                                <p:cTn id="22" presetID="27" presetClass="entr" presetSubtype="0" fill="hold" grpId="0" nodeType="afterEffect">
                                  <p:stCondLst>
                                    <p:cond delay="0"/>
                                  </p:stCondLst>
                                  <p:iterate type="lt">
                                    <p:tmPct val="50000"/>
                                  </p:iterate>
                                  <p:childTnLst>
                                    <p:set>
                                      <p:cBhvr>
                                        <p:cTn id="23" dur="1" fill="hold">
                                          <p:stCondLst>
                                            <p:cond delay="0"/>
                                          </p:stCondLst>
                                        </p:cTn>
                                        <p:tgtEl>
                                          <p:spTgt spid="6152">
                                            <p:txEl>
                                              <p:pRg st="0" end="0"/>
                                            </p:txEl>
                                          </p:spTgt>
                                        </p:tgtEl>
                                        <p:attrNameLst>
                                          <p:attrName>style.visibility</p:attrName>
                                        </p:attrNameLst>
                                      </p:cBhvr>
                                      <p:to>
                                        <p:strVal val="visible"/>
                                      </p:to>
                                    </p:set>
                                    <p:anim calcmode="discrete" valueType="clr">
                                      <p:cBhvr override="childStyle">
                                        <p:cTn id="24" dur="80"/>
                                        <p:tgtEl>
                                          <p:spTgt spid="6152">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5" dur="80"/>
                                        <p:tgtEl>
                                          <p:spTgt spid="6152">
                                            <p:txEl>
                                              <p:pRg st="0" end="0"/>
                                            </p:txEl>
                                          </p:spTgt>
                                        </p:tgtEl>
                                        <p:attrNameLst>
                                          <p:attrName>fillcolor</p:attrName>
                                        </p:attrNameLst>
                                      </p:cBhvr>
                                      <p:tavLst>
                                        <p:tav tm="0">
                                          <p:val>
                                            <p:clrVal>
                                              <a:schemeClr val="accent2"/>
                                            </p:clrVal>
                                          </p:val>
                                        </p:tav>
                                        <p:tav tm="50000">
                                          <p:val>
                                            <p:clrVal>
                                              <a:schemeClr val="hlink"/>
                                            </p:clrVal>
                                          </p:val>
                                        </p:tav>
                                      </p:tavLst>
                                    </p:anim>
                                    <p:set>
                                      <p:cBhvr>
                                        <p:cTn id="26" dur="80"/>
                                        <p:tgtEl>
                                          <p:spTgt spid="6152">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1" grpId="1" build="allAtOnce"/>
      <p:bldP spid="6152" grpId="0" build="allAtOnce"/>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3" name="图片 7172" descr="18"/>
          <p:cNvPicPr>
            <a:picLocks noChangeAspect="1"/>
          </p:cNvPicPr>
          <p:nvPr/>
        </p:nvPicPr>
        <p:blipFill>
          <a:blip r:embed="rId3"/>
          <a:stretch>
            <a:fillRect/>
          </a:stretch>
        </p:blipFill>
        <p:spPr>
          <a:xfrm>
            <a:off x="1404938" y="417513"/>
            <a:ext cx="7775575" cy="7727950"/>
          </a:xfrm>
          <a:prstGeom prst="rect">
            <a:avLst/>
          </a:prstGeom>
          <a:noFill/>
          <a:ln w="9525">
            <a:noFill/>
          </a:ln>
        </p:spPr>
      </p:pic>
      <p:sp>
        <p:nvSpPr>
          <p:cNvPr id="7175" name="文本框 7174"/>
          <p:cNvSpPr txBox="1"/>
          <p:nvPr/>
        </p:nvSpPr>
        <p:spPr>
          <a:xfrm>
            <a:off x="3492500" y="2865438"/>
            <a:ext cx="3960813" cy="2835275"/>
          </a:xfrm>
          <a:prstGeom prst="rect">
            <a:avLst/>
          </a:prstGeom>
          <a:noFill/>
          <a:ln w="9525">
            <a:noFill/>
          </a:ln>
        </p:spPr>
        <p:txBody>
          <a:bodyPr>
            <a:spAutoFit/>
          </a:bodyPr>
          <a:lstStyle/>
          <a:p>
            <a:pPr lvl="0" defTabSz="1500505">
              <a:spcBef>
                <a:spcPct val="50000"/>
              </a:spcBef>
            </a:pPr>
            <a:r>
              <a:rPr lang="zh-CN" altLang="en-US" sz="3000" dirty="0">
                <a:latin typeface="Arial" panose="020B0604020202020204" pitchFamily="34" charset="0"/>
                <a:ea typeface="宋体" panose="02010600030101010101" pitchFamily="2" charset="-122"/>
              </a:rPr>
              <a:t>在此输入文字在此输入文字在此输入文字在此输入文字在此输入文字在此输入文字在此输入文字在此输入文字在此输入文字</a:t>
            </a:r>
          </a:p>
        </p:txBody>
      </p:sp>
      <p:pic>
        <p:nvPicPr>
          <p:cNvPr id="7177" name="图片 7176" descr="17"/>
          <p:cNvPicPr>
            <a:picLocks noChangeAspect="1"/>
          </p:cNvPicPr>
          <p:nvPr/>
        </p:nvPicPr>
        <p:blipFill>
          <a:blip r:embed="rId4"/>
          <a:stretch>
            <a:fillRect/>
          </a:stretch>
        </p:blipFill>
        <p:spPr>
          <a:xfrm>
            <a:off x="10333038" y="561975"/>
            <a:ext cx="4810125" cy="7067550"/>
          </a:xfrm>
          <a:prstGeom prst="rect">
            <a:avLst/>
          </a:prstGeom>
          <a:noFill/>
          <a:ln w="9525">
            <a:noFill/>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7173"/>
                                        </p:tgtEl>
                                        <p:attrNameLst>
                                          <p:attrName>style.visibility</p:attrName>
                                        </p:attrNameLst>
                                      </p:cBhvr>
                                      <p:to>
                                        <p:strVal val="visible"/>
                                      </p:to>
                                    </p:set>
                                    <p:anim calcmode="lin" valueType="num">
                                      <p:cBhvr>
                                        <p:cTn id="7" dur="1000" fill="hold"/>
                                        <p:tgtEl>
                                          <p:spTgt spid="7173"/>
                                        </p:tgtEl>
                                        <p:attrNameLst>
                                          <p:attrName>ppt_w</p:attrName>
                                        </p:attrNameLst>
                                      </p:cBhvr>
                                      <p:tavLst>
                                        <p:tav tm="0">
                                          <p:val>
                                            <p:fltVal val="0"/>
                                          </p:val>
                                        </p:tav>
                                        <p:tav tm="100000">
                                          <p:val>
                                            <p:strVal val="#ppt_w"/>
                                          </p:val>
                                        </p:tav>
                                      </p:tavLst>
                                    </p:anim>
                                    <p:anim calcmode="lin" valueType="num">
                                      <p:cBhvr>
                                        <p:cTn id="8" dur="1000" fill="hold"/>
                                        <p:tgtEl>
                                          <p:spTgt spid="7173"/>
                                        </p:tgtEl>
                                        <p:attrNameLst>
                                          <p:attrName>ppt_h</p:attrName>
                                        </p:attrNameLst>
                                      </p:cBhvr>
                                      <p:tavLst>
                                        <p:tav tm="0">
                                          <p:val>
                                            <p:fltVal val="0"/>
                                          </p:val>
                                        </p:tav>
                                        <p:tav tm="100000">
                                          <p:val>
                                            <p:strVal val="#ppt_h"/>
                                          </p:val>
                                        </p:tav>
                                      </p:tavLst>
                                    </p:anim>
                                    <p:anim calcmode="lin" valueType="num">
                                      <p:cBhvr>
                                        <p:cTn id="9" dur="1000" fill="hold"/>
                                        <p:tgtEl>
                                          <p:spTgt spid="717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7173"/>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27" presetClass="entr" presetSubtype="0" fill="hold" grpId="0" nodeType="afterEffect">
                                  <p:stCondLst>
                                    <p:cond delay="0"/>
                                  </p:stCondLst>
                                  <p:iterate type="lt">
                                    <p:tmPct val="50000"/>
                                  </p:iterate>
                                  <p:childTnLst>
                                    <p:set>
                                      <p:cBhvr>
                                        <p:cTn id="13" dur="1" fill="hold">
                                          <p:stCondLst>
                                            <p:cond delay="0"/>
                                          </p:stCondLst>
                                        </p:cTn>
                                        <p:tgtEl>
                                          <p:spTgt spid="7175">
                                            <p:txEl>
                                              <p:pRg st="0" end="0"/>
                                            </p:txEl>
                                          </p:spTgt>
                                        </p:tgtEl>
                                        <p:attrNameLst>
                                          <p:attrName>style.visibility</p:attrName>
                                        </p:attrNameLst>
                                      </p:cBhvr>
                                      <p:to>
                                        <p:strVal val="visible"/>
                                      </p:to>
                                    </p:set>
                                    <p:anim calcmode="discrete" valueType="clr">
                                      <p:cBhvr override="childStyle">
                                        <p:cTn id="14" dur="80"/>
                                        <p:tgtEl>
                                          <p:spTgt spid="717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7175">
                                            <p:txEl>
                                              <p:pRg st="0" end="0"/>
                                            </p:txEl>
                                          </p:spTgt>
                                        </p:tgtEl>
                                        <p:attrNameLst>
                                          <p:attrName>fillcolor</p:attrName>
                                        </p:attrNameLst>
                                      </p:cBhvr>
                                      <p:tavLst>
                                        <p:tav tm="0">
                                          <p:val>
                                            <p:clrVal>
                                              <a:schemeClr val="accent2"/>
                                            </p:clrVal>
                                          </p:val>
                                        </p:tav>
                                        <p:tav tm="50000">
                                          <p:val>
                                            <p:clrVal>
                                              <a:schemeClr val="hlink"/>
                                            </p:clrVal>
                                          </p:val>
                                        </p:tav>
                                      </p:tavLst>
                                    </p:anim>
                                    <p:set>
                                      <p:cBhvr>
                                        <p:cTn id="16" dur="80"/>
                                        <p:tgtEl>
                                          <p:spTgt spid="7175">
                                            <p:txEl>
                                              <p:pRg st="0" end="0"/>
                                            </p:txEl>
                                          </p:spTgt>
                                        </p:tgtEl>
                                        <p:attrNameLst>
                                          <p:attrName>fill.type</p:attrName>
                                        </p:attrNameLst>
                                      </p:cBhvr>
                                      <p:to>
                                        <p:strVal val="solid"/>
                                      </p:to>
                                    </p:set>
                                  </p:childTnLst>
                                </p:cTn>
                              </p:par>
                            </p:childTnLst>
                          </p:cTn>
                        </p:par>
                        <p:par>
                          <p:cTn id="17" fill="hold">
                            <p:stCondLst>
                              <p:cond delay="3200"/>
                            </p:stCondLst>
                            <p:childTnLst>
                              <p:par>
                                <p:cTn id="18" presetID="15" presetClass="entr" presetSubtype="0" fill="hold" nodeType="afterEffect">
                                  <p:stCondLst>
                                    <p:cond delay="0"/>
                                  </p:stCondLst>
                                  <p:childTnLst>
                                    <p:set>
                                      <p:cBhvr>
                                        <p:cTn id="19" dur="1" fill="hold">
                                          <p:stCondLst>
                                            <p:cond delay="0"/>
                                          </p:stCondLst>
                                        </p:cTn>
                                        <p:tgtEl>
                                          <p:spTgt spid="7177"/>
                                        </p:tgtEl>
                                        <p:attrNameLst>
                                          <p:attrName>style.visibility</p:attrName>
                                        </p:attrNameLst>
                                      </p:cBhvr>
                                      <p:to>
                                        <p:strVal val="visible"/>
                                      </p:to>
                                    </p:set>
                                    <p:anim calcmode="lin" valueType="num">
                                      <p:cBhvr>
                                        <p:cTn id="20" dur="1000" fill="hold"/>
                                        <p:tgtEl>
                                          <p:spTgt spid="7177"/>
                                        </p:tgtEl>
                                        <p:attrNameLst>
                                          <p:attrName>ppt_w</p:attrName>
                                        </p:attrNameLst>
                                      </p:cBhvr>
                                      <p:tavLst>
                                        <p:tav tm="0">
                                          <p:val>
                                            <p:fltVal val="0"/>
                                          </p:val>
                                        </p:tav>
                                        <p:tav tm="100000">
                                          <p:val>
                                            <p:strVal val="#ppt_w"/>
                                          </p:val>
                                        </p:tav>
                                      </p:tavLst>
                                    </p:anim>
                                    <p:anim calcmode="lin" valueType="num">
                                      <p:cBhvr>
                                        <p:cTn id="21" dur="1000" fill="hold"/>
                                        <p:tgtEl>
                                          <p:spTgt spid="7177"/>
                                        </p:tgtEl>
                                        <p:attrNameLst>
                                          <p:attrName>ppt_h</p:attrName>
                                        </p:attrNameLst>
                                      </p:cBhvr>
                                      <p:tavLst>
                                        <p:tav tm="0">
                                          <p:val>
                                            <p:fltVal val="0"/>
                                          </p:val>
                                        </p:tav>
                                        <p:tav tm="100000">
                                          <p:val>
                                            <p:strVal val="#ppt_h"/>
                                          </p:val>
                                        </p:tav>
                                      </p:tavLst>
                                    </p:anim>
                                    <p:anim calcmode="lin" valueType="num">
                                      <p:cBhvr>
                                        <p:cTn id="22" dur="1000" fill="hold"/>
                                        <p:tgtEl>
                                          <p:spTgt spid="7177"/>
                                        </p:tgtEl>
                                        <p:attrNameLst>
                                          <p:attrName>ppt_x</p:attrName>
                                        </p:attrNameLst>
                                      </p:cBhvr>
                                      <p:tavLst>
                                        <p:tav tm="0" fmla="#ppt_x+(cos(-2*pi*(1-$))*-#ppt_x-sin(-2*pi*(1-$))*(1-#ppt_y))*(1-$)">
                                          <p:val>
                                            <p:fltVal val="0"/>
                                          </p:val>
                                        </p:tav>
                                        <p:tav tm="100000">
                                          <p:val>
                                            <p:fltVal val="1"/>
                                          </p:val>
                                        </p:tav>
                                      </p:tavLst>
                                    </p:anim>
                                    <p:anim calcmode="lin" valueType="num">
                                      <p:cBhvr>
                                        <p:cTn id="23" dur="1000" fill="hold"/>
                                        <p:tgtEl>
                                          <p:spTgt spid="717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5" grpId="0" build="allAtOnce"/>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7" name="图片 8196" descr="20"/>
          <p:cNvPicPr>
            <a:picLocks noChangeAspect="1"/>
          </p:cNvPicPr>
          <p:nvPr/>
        </p:nvPicPr>
        <p:blipFill>
          <a:blip r:embed="rId3"/>
          <a:stretch>
            <a:fillRect/>
          </a:stretch>
        </p:blipFill>
        <p:spPr>
          <a:xfrm>
            <a:off x="0" y="417513"/>
            <a:ext cx="15733713" cy="9255125"/>
          </a:xfrm>
          <a:prstGeom prst="rect">
            <a:avLst/>
          </a:prstGeom>
          <a:noFill/>
          <a:ln w="9525">
            <a:noFill/>
          </a:ln>
        </p:spPr>
      </p:pic>
      <p:sp>
        <p:nvSpPr>
          <p:cNvPr id="8198" name="文本框 8197"/>
          <p:cNvSpPr txBox="1"/>
          <p:nvPr/>
        </p:nvSpPr>
        <p:spPr>
          <a:xfrm>
            <a:off x="8029575" y="4162425"/>
            <a:ext cx="5184775" cy="1463675"/>
          </a:xfrm>
          <a:prstGeom prst="rect">
            <a:avLst/>
          </a:prstGeom>
          <a:noFill/>
          <a:ln w="9525">
            <a:noFill/>
          </a:ln>
        </p:spPr>
        <p:txBody>
          <a:bodyPr>
            <a:spAutoFit/>
          </a:bodyPr>
          <a:lstStyle/>
          <a:p>
            <a:pPr lvl="0" defTabSz="1500505">
              <a:spcBef>
                <a:spcPct val="50000"/>
              </a:spcBef>
            </a:pPr>
            <a:r>
              <a:rPr lang="zh-CN" altLang="en-US" sz="3000" dirty="0">
                <a:latin typeface="Arial" panose="020B0604020202020204" pitchFamily="34" charset="0"/>
                <a:ea typeface="宋体" panose="02010600030101010101" pitchFamily="2" charset="-122"/>
              </a:rPr>
              <a:t>在此输入文字在此输入文字在此输入文字在此输入文字在此输入文字</a:t>
            </a:r>
          </a:p>
        </p:txBody>
      </p:sp>
      <p:sp>
        <p:nvSpPr>
          <p:cNvPr id="8200" name="文本框 8199"/>
          <p:cNvSpPr txBox="1"/>
          <p:nvPr/>
        </p:nvSpPr>
        <p:spPr>
          <a:xfrm>
            <a:off x="1763713" y="2865438"/>
            <a:ext cx="3197225" cy="549275"/>
          </a:xfrm>
          <a:prstGeom prst="rect">
            <a:avLst/>
          </a:prstGeom>
          <a:noFill/>
          <a:ln w="9525">
            <a:noFill/>
          </a:ln>
        </p:spPr>
        <p:txBody>
          <a:bodyPr>
            <a:spAutoFit/>
          </a:bodyPr>
          <a:lstStyle/>
          <a:p>
            <a:pPr lvl="0" defTabSz="1500505">
              <a:spcBef>
                <a:spcPct val="50000"/>
              </a:spcBef>
            </a:pPr>
            <a:r>
              <a:rPr lang="zh-CN" altLang="en-US" sz="3000" dirty="0">
                <a:latin typeface="Arial" panose="020B0604020202020204" pitchFamily="34" charset="0"/>
                <a:ea typeface="宋体" panose="02010600030101010101" pitchFamily="2" charset="-122"/>
              </a:rPr>
              <a:t>在此输入文字</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8197"/>
                                        </p:tgtEl>
                                        <p:attrNameLst>
                                          <p:attrName>style.visibility</p:attrName>
                                        </p:attrNameLst>
                                      </p:cBhvr>
                                      <p:to>
                                        <p:strVal val="visible"/>
                                      </p:to>
                                    </p:set>
                                    <p:anim calcmode="lin" valueType="num">
                                      <p:cBhvr>
                                        <p:cTn id="7" dur="1000" fill="hold"/>
                                        <p:tgtEl>
                                          <p:spTgt spid="8197"/>
                                        </p:tgtEl>
                                        <p:attrNameLst>
                                          <p:attrName>ppt_w</p:attrName>
                                        </p:attrNameLst>
                                      </p:cBhvr>
                                      <p:tavLst>
                                        <p:tav tm="0">
                                          <p:val>
                                            <p:fltVal val="0"/>
                                          </p:val>
                                        </p:tav>
                                        <p:tav tm="100000">
                                          <p:val>
                                            <p:strVal val="#ppt_w"/>
                                          </p:val>
                                        </p:tav>
                                      </p:tavLst>
                                    </p:anim>
                                    <p:anim calcmode="lin" valueType="num">
                                      <p:cBhvr>
                                        <p:cTn id="8" dur="1000" fill="hold"/>
                                        <p:tgtEl>
                                          <p:spTgt spid="8197"/>
                                        </p:tgtEl>
                                        <p:attrNameLst>
                                          <p:attrName>ppt_h</p:attrName>
                                        </p:attrNameLst>
                                      </p:cBhvr>
                                      <p:tavLst>
                                        <p:tav tm="0">
                                          <p:val>
                                            <p:fltVal val="0"/>
                                          </p:val>
                                        </p:tav>
                                        <p:tav tm="100000">
                                          <p:val>
                                            <p:strVal val="#ppt_h"/>
                                          </p:val>
                                        </p:tav>
                                      </p:tavLst>
                                    </p:anim>
                                    <p:anim calcmode="lin" valueType="num">
                                      <p:cBhvr>
                                        <p:cTn id="9" dur="1000" fill="hold"/>
                                        <p:tgtEl>
                                          <p:spTgt spid="8197"/>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8197"/>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27" presetClass="entr" presetSubtype="0" fill="hold" grpId="0" nodeType="afterEffect">
                                  <p:stCondLst>
                                    <p:cond delay="0"/>
                                  </p:stCondLst>
                                  <p:iterate type="lt">
                                    <p:tmPct val="50000"/>
                                  </p:iterate>
                                  <p:childTnLst>
                                    <p:set>
                                      <p:cBhvr>
                                        <p:cTn id="13" dur="1" fill="hold">
                                          <p:stCondLst>
                                            <p:cond delay="0"/>
                                          </p:stCondLst>
                                        </p:cTn>
                                        <p:tgtEl>
                                          <p:spTgt spid="8200">
                                            <p:txEl>
                                              <p:pRg st="0" end="0"/>
                                            </p:txEl>
                                          </p:spTgt>
                                        </p:tgtEl>
                                        <p:attrNameLst>
                                          <p:attrName>style.visibility</p:attrName>
                                        </p:attrNameLst>
                                      </p:cBhvr>
                                      <p:to>
                                        <p:strVal val="visible"/>
                                      </p:to>
                                    </p:set>
                                    <p:anim calcmode="discrete" valueType="clr">
                                      <p:cBhvr override="childStyle">
                                        <p:cTn id="14" dur="80"/>
                                        <p:tgtEl>
                                          <p:spTgt spid="8200">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8200">
                                            <p:txEl>
                                              <p:pRg st="0" end="0"/>
                                            </p:txEl>
                                          </p:spTgt>
                                        </p:tgtEl>
                                        <p:attrNameLst>
                                          <p:attrName>fillcolor</p:attrName>
                                        </p:attrNameLst>
                                      </p:cBhvr>
                                      <p:tavLst>
                                        <p:tav tm="0">
                                          <p:val>
                                            <p:clrVal>
                                              <a:schemeClr val="accent2"/>
                                            </p:clrVal>
                                          </p:val>
                                        </p:tav>
                                        <p:tav tm="50000">
                                          <p:val>
                                            <p:clrVal>
                                              <a:schemeClr val="hlink"/>
                                            </p:clrVal>
                                          </p:val>
                                        </p:tav>
                                      </p:tavLst>
                                    </p:anim>
                                    <p:set>
                                      <p:cBhvr>
                                        <p:cTn id="16" dur="80"/>
                                        <p:tgtEl>
                                          <p:spTgt spid="8200">
                                            <p:txEl>
                                              <p:pRg st="0" end="0"/>
                                            </p:txEl>
                                          </p:spTgt>
                                        </p:tgtEl>
                                        <p:attrNameLst>
                                          <p:attrName>fill.type</p:attrName>
                                        </p:attrNameLst>
                                      </p:cBhvr>
                                      <p:to>
                                        <p:strVal val="solid"/>
                                      </p:to>
                                    </p:set>
                                  </p:childTnLst>
                                </p:cTn>
                              </p:par>
                            </p:childTnLst>
                          </p:cTn>
                        </p:par>
                        <p:par>
                          <p:cTn id="17" fill="hold">
                            <p:stCondLst>
                              <p:cond delay="1279"/>
                            </p:stCondLst>
                            <p:childTnLst>
                              <p:par>
                                <p:cTn id="18" presetID="27" presetClass="entr" presetSubtype="0" fill="hold" grpId="0" nodeType="afterEffect">
                                  <p:stCondLst>
                                    <p:cond delay="0"/>
                                  </p:stCondLst>
                                  <p:iterate type="lt">
                                    <p:tmPct val="50000"/>
                                  </p:iterate>
                                  <p:childTnLst>
                                    <p:set>
                                      <p:cBhvr>
                                        <p:cTn id="19" dur="1" fill="hold">
                                          <p:stCondLst>
                                            <p:cond delay="0"/>
                                          </p:stCondLst>
                                        </p:cTn>
                                        <p:tgtEl>
                                          <p:spTgt spid="8198">
                                            <p:txEl>
                                              <p:pRg st="0" end="0"/>
                                            </p:txEl>
                                          </p:spTgt>
                                        </p:tgtEl>
                                        <p:attrNameLst>
                                          <p:attrName>style.visibility</p:attrName>
                                        </p:attrNameLst>
                                      </p:cBhvr>
                                      <p:to>
                                        <p:strVal val="visible"/>
                                      </p:to>
                                    </p:set>
                                    <p:anim calcmode="discrete" valueType="clr">
                                      <p:cBhvr override="childStyle">
                                        <p:cTn id="20" dur="80"/>
                                        <p:tgtEl>
                                          <p:spTgt spid="8198">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1" dur="80"/>
                                        <p:tgtEl>
                                          <p:spTgt spid="8198">
                                            <p:txEl>
                                              <p:pRg st="0" end="0"/>
                                            </p:txEl>
                                          </p:spTgt>
                                        </p:tgtEl>
                                        <p:attrNameLst>
                                          <p:attrName>fillcolor</p:attrName>
                                        </p:attrNameLst>
                                      </p:cBhvr>
                                      <p:tavLst>
                                        <p:tav tm="0">
                                          <p:val>
                                            <p:clrVal>
                                              <a:schemeClr val="accent2"/>
                                            </p:clrVal>
                                          </p:val>
                                        </p:tav>
                                        <p:tav tm="50000">
                                          <p:val>
                                            <p:clrVal>
                                              <a:schemeClr val="hlink"/>
                                            </p:clrVal>
                                          </p:val>
                                        </p:tav>
                                      </p:tavLst>
                                    </p:anim>
                                    <p:set>
                                      <p:cBhvr>
                                        <p:cTn id="22" dur="80"/>
                                        <p:tgtEl>
                                          <p:spTgt spid="8198">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8" grpId="0" build="allAtOnce"/>
      <p:bldP spid="8200" grpId="0" build="allAtOnce"/>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1" name="图片 9220" descr="21"/>
          <p:cNvPicPr>
            <a:picLocks noChangeAspect="1"/>
          </p:cNvPicPr>
          <p:nvPr/>
        </p:nvPicPr>
        <p:blipFill>
          <a:blip r:embed="rId3"/>
          <a:stretch>
            <a:fillRect/>
          </a:stretch>
        </p:blipFill>
        <p:spPr>
          <a:xfrm>
            <a:off x="0" y="136525"/>
            <a:ext cx="13322300" cy="9353550"/>
          </a:xfrm>
          <a:prstGeom prst="rect">
            <a:avLst/>
          </a:prstGeom>
          <a:noFill/>
          <a:ln w="9525">
            <a:noFill/>
          </a:ln>
        </p:spPr>
      </p:pic>
      <p:sp>
        <p:nvSpPr>
          <p:cNvPr id="9222" name="文本框 9221"/>
          <p:cNvSpPr txBox="1"/>
          <p:nvPr/>
        </p:nvSpPr>
        <p:spPr>
          <a:xfrm>
            <a:off x="5508625" y="1785938"/>
            <a:ext cx="2736850" cy="3292475"/>
          </a:xfrm>
          <a:prstGeom prst="rect">
            <a:avLst/>
          </a:prstGeom>
          <a:noFill/>
          <a:ln w="9525">
            <a:noFill/>
          </a:ln>
        </p:spPr>
        <p:txBody>
          <a:bodyPr>
            <a:spAutoFit/>
          </a:bodyPr>
          <a:lstStyle/>
          <a:p>
            <a:pPr lvl="0" defTabSz="1500505">
              <a:spcBef>
                <a:spcPct val="50000"/>
              </a:spcBef>
            </a:pPr>
            <a:r>
              <a:rPr lang="zh-CN" altLang="en-US" sz="3000" dirty="0">
                <a:latin typeface="Arial" panose="020B0604020202020204" pitchFamily="34" charset="0"/>
                <a:ea typeface="宋体" panose="02010600030101010101" pitchFamily="2" charset="-122"/>
              </a:rPr>
              <a:t>在此输入文字在此输入文字在此输入文字在此输入文字在此输入文字在此输入文字在此输入文字</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9221"/>
                                        </p:tgtEl>
                                        <p:attrNameLst>
                                          <p:attrName>style.visibility</p:attrName>
                                        </p:attrNameLst>
                                      </p:cBhvr>
                                      <p:to>
                                        <p:strVal val="visible"/>
                                      </p:to>
                                    </p:set>
                                    <p:anim calcmode="lin" valueType="num">
                                      <p:cBhvr additive="base">
                                        <p:cTn id="7" dur="500" fill="hold"/>
                                        <p:tgtEl>
                                          <p:spTgt spid="9221"/>
                                        </p:tgtEl>
                                        <p:attrNameLst>
                                          <p:attrName>ppt_x</p:attrName>
                                        </p:attrNameLst>
                                      </p:cBhvr>
                                      <p:tavLst>
                                        <p:tav tm="0">
                                          <p:val>
                                            <p:strVal val="#ppt_x"/>
                                          </p:val>
                                        </p:tav>
                                        <p:tav tm="100000">
                                          <p:val>
                                            <p:strVal val="#ppt_x"/>
                                          </p:val>
                                        </p:tav>
                                      </p:tavLst>
                                    </p:anim>
                                    <p:anim calcmode="lin" valueType="num">
                                      <p:cBhvr additive="base">
                                        <p:cTn id="8" dur="500" fill="hold"/>
                                        <p:tgtEl>
                                          <p:spTgt spid="922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7" presetClass="entr" presetSubtype="0" fill="hold" grpId="0" nodeType="afterEffect">
                                  <p:stCondLst>
                                    <p:cond delay="0"/>
                                  </p:stCondLst>
                                  <p:iterate type="lt">
                                    <p:tmPct val="50000"/>
                                  </p:iterate>
                                  <p:childTnLst>
                                    <p:set>
                                      <p:cBhvr>
                                        <p:cTn id="11" dur="1" fill="hold">
                                          <p:stCondLst>
                                            <p:cond delay="0"/>
                                          </p:stCondLst>
                                        </p:cTn>
                                        <p:tgtEl>
                                          <p:spTgt spid="9222">
                                            <p:txEl>
                                              <p:pRg st="0" end="0"/>
                                            </p:txEl>
                                          </p:spTgt>
                                        </p:tgtEl>
                                        <p:attrNameLst>
                                          <p:attrName>style.visibility</p:attrName>
                                        </p:attrNameLst>
                                      </p:cBhvr>
                                      <p:to>
                                        <p:strVal val="visible"/>
                                      </p:to>
                                    </p:set>
                                    <p:anim calcmode="discrete" valueType="clr">
                                      <p:cBhvr override="childStyle">
                                        <p:cTn id="12" dur="80"/>
                                        <p:tgtEl>
                                          <p:spTgt spid="9222">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9222">
                                            <p:txEl>
                                              <p:pRg st="0" end="0"/>
                                            </p:txEl>
                                          </p:spTgt>
                                        </p:tgtEl>
                                        <p:attrNameLst>
                                          <p:attrName>fillcolor</p:attrName>
                                        </p:attrNameLst>
                                      </p:cBhvr>
                                      <p:tavLst>
                                        <p:tav tm="0">
                                          <p:val>
                                            <p:clrVal>
                                              <a:schemeClr val="accent2"/>
                                            </p:clrVal>
                                          </p:val>
                                        </p:tav>
                                        <p:tav tm="50000">
                                          <p:val>
                                            <p:clrVal>
                                              <a:schemeClr val="hlink"/>
                                            </p:clrVal>
                                          </p:val>
                                        </p:tav>
                                      </p:tavLst>
                                    </p:anim>
                                    <p:set>
                                      <p:cBhvr>
                                        <p:cTn id="14" dur="80"/>
                                        <p:tgtEl>
                                          <p:spTgt spid="9222">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2" grpId="0" build="allAtOnce"/>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5" name="图片 10244" descr="23"/>
          <p:cNvPicPr>
            <a:picLocks noChangeAspect="1"/>
          </p:cNvPicPr>
          <p:nvPr/>
        </p:nvPicPr>
        <p:blipFill>
          <a:blip r:embed="rId3"/>
          <a:stretch>
            <a:fillRect/>
          </a:stretch>
        </p:blipFill>
        <p:spPr>
          <a:xfrm>
            <a:off x="6594475" y="-4762"/>
            <a:ext cx="10183813" cy="9480550"/>
          </a:xfrm>
          <a:prstGeom prst="rect">
            <a:avLst/>
          </a:prstGeom>
          <a:noFill/>
          <a:ln w="9525">
            <a:noFill/>
          </a:ln>
        </p:spPr>
      </p:pic>
      <p:pic>
        <p:nvPicPr>
          <p:cNvPr id="10246" name="图片 10245" descr="22"/>
          <p:cNvPicPr>
            <a:picLocks noChangeAspect="1"/>
          </p:cNvPicPr>
          <p:nvPr/>
        </p:nvPicPr>
        <p:blipFill>
          <a:blip r:embed="rId4"/>
          <a:stretch>
            <a:fillRect/>
          </a:stretch>
        </p:blipFill>
        <p:spPr>
          <a:xfrm>
            <a:off x="539750" y="633413"/>
            <a:ext cx="5976938" cy="5530850"/>
          </a:xfrm>
          <a:prstGeom prst="rect">
            <a:avLst/>
          </a:prstGeom>
          <a:noFill/>
          <a:ln w="9525">
            <a:noFill/>
          </a:ln>
        </p:spPr>
      </p:pic>
      <p:sp>
        <p:nvSpPr>
          <p:cNvPr id="10247" name="文本框 10246"/>
          <p:cNvSpPr txBox="1"/>
          <p:nvPr/>
        </p:nvSpPr>
        <p:spPr>
          <a:xfrm>
            <a:off x="1116013" y="2362200"/>
            <a:ext cx="2736850" cy="3292475"/>
          </a:xfrm>
          <a:prstGeom prst="rect">
            <a:avLst/>
          </a:prstGeom>
          <a:noFill/>
          <a:ln w="9525">
            <a:noFill/>
          </a:ln>
        </p:spPr>
        <p:txBody>
          <a:bodyPr>
            <a:spAutoFit/>
          </a:bodyPr>
          <a:lstStyle/>
          <a:p>
            <a:pPr lvl="0" defTabSz="1500505">
              <a:spcBef>
                <a:spcPct val="50000"/>
              </a:spcBef>
            </a:pPr>
            <a:r>
              <a:rPr lang="zh-CN" altLang="en-US" sz="3000" dirty="0">
                <a:latin typeface="Arial" panose="020B0604020202020204" pitchFamily="34" charset="0"/>
                <a:ea typeface="宋体" panose="02010600030101010101" pitchFamily="2" charset="-122"/>
              </a:rPr>
              <a:t>在此输入文字在此输入文字在此输入文字在此输入文字在此输入文字在此输入文字在此输入文字</a:t>
            </a:r>
          </a:p>
        </p:txBody>
      </p:sp>
      <p:sp>
        <p:nvSpPr>
          <p:cNvPr id="10248" name="文本框 10247"/>
          <p:cNvSpPr txBox="1"/>
          <p:nvPr/>
        </p:nvSpPr>
        <p:spPr>
          <a:xfrm>
            <a:off x="3708400" y="2433638"/>
            <a:ext cx="2736850" cy="3292475"/>
          </a:xfrm>
          <a:prstGeom prst="rect">
            <a:avLst/>
          </a:prstGeom>
          <a:noFill/>
          <a:ln w="9525">
            <a:noFill/>
          </a:ln>
        </p:spPr>
        <p:txBody>
          <a:bodyPr>
            <a:spAutoFit/>
          </a:bodyPr>
          <a:lstStyle/>
          <a:p>
            <a:pPr lvl="0" defTabSz="1500505">
              <a:spcBef>
                <a:spcPct val="50000"/>
              </a:spcBef>
            </a:pPr>
            <a:r>
              <a:rPr lang="zh-CN" altLang="en-US" sz="3000" dirty="0">
                <a:latin typeface="Arial" panose="020B0604020202020204" pitchFamily="34" charset="0"/>
                <a:ea typeface="宋体" panose="02010600030101010101" pitchFamily="2" charset="-122"/>
              </a:rPr>
              <a:t>在此输入文字在此输入文字在此输入文字在此输入文字在此输入文字在此输入文字在此输入文字</a:t>
            </a:r>
          </a:p>
        </p:txBody>
      </p:sp>
      <p:sp>
        <p:nvSpPr>
          <p:cNvPr id="10249" name="文本框 10248"/>
          <p:cNvSpPr txBox="1"/>
          <p:nvPr/>
        </p:nvSpPr>
        <p:spPr>
          <a:xfrm>
            <a:off x="9829800" y="2217738"/>
            <a:ext cx="2736850" cy="3292475"/>
          </a:xfrm>
          <a:prstGeom prst="rect">
            <a:avLst/>
          </a:prstGeom>
          <a:noFill/>
          <a:ln w="9525">
            <a:noFill/>
          </a:ln>
        </p:spPr>
        <p:txBody>
          <a:bodyPr>
            <a:spAutoFit/>
          </a:bodyPr>
          <a:lstStyle/>
          <a:p>
            <a:pPr lvl="0" defTabSz="1500505">
              <a:spcBef>
                <a:spcPct val="50000"/>
              </a:spcBef>
            </a:pPr>
            <a:r>
              <a:rPr lang="zh-CN" altLang="en-US" sz="3000" dirty="0">
                <a:solidFill>
                  <a:schemeClr val="bg1"/>
                </a:solidFill>
                <a:latin typeface="Arial" panose="020B0604020202020204" pitchFamily="34" charset="0"/>
                <a:ea typeface="宋体" panose="02010600030101010101" pitchFamily="2" charset="-122"/>
              </a:rPr>
              <a:t>在此输入文字在此输入文字在此输入文字在此输入文字在此输入文字在此输入文字在此输入文字</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246"/>
                                        </p:tgtEl>
                                        <p:attrNameLst>
                                          <p:attrName>style.visibility</p:attrName>
                                        </p:attrNameLst>
                                      </p:cBhvr>
                                      <p:to>
                                        <p:strVal val="visible"/>
                                      </p:to>
                                    </p:set>
                                    <p:anim calcmode="lin" valueType="num">
                                      <p:cBhvr>
                                        <p:cTn id="7" dur="500" fill="hold"/>
                                        <p:tgtEl>
                                          <p:spTgt spid="10246"/>
                                        </p:tgtEl>
                                        <p:attrNameLst>
                                          <p:attrName>ppt_w</p:attrName>
                                        </p:attrNameLst>
                                      </p:cBhvr>
                                      <p:tavLst>
                                        <p:tav tm="0">
                                          <p:val>
                                            <p:fltVal val="0"/>
                                          </p:val>
                                        </p:tav>
                                        <p:tav tm="100000">
                                          <p:val>
                                            <p:strVal val="#ppt_w"/>
                                          </p:val>
                                        </p:tav>
                                      </p:tavLst>
                                    </p:anim>
                                    <p:anim calcmode="lin" valueType="num">
                                      <p:cBhvr>
                                        <p:cTn id="8" dur="500" fill="hold"/>
                                        <p:tgtEl>
                                          <p:spTgt spid="10246"/>
                                        </p:tgtEl>
                                        <p:attrNameLst>
                                          <p:attrName>ppt_h</p:attrName>
                                        </p:attrNameLst>
                                      </p:cBhvr>
                                      <p:tavLst>
                                        <p:tav tm="0">
                                          <p:val>
                                            <p:fltVal val="0"/>
                                          </p:val>
                                        </p:tav>
                                        <p:tav tm="100000">
                                          <p:val>
                                            <p:strVal val="#ppt_h"/>
                                          </p:val>
                                        </p:tav>
                                      </p:tavLst>
                                    </p:anim>
                                    <p:animEffect transition="in" filter="fade">
                                      <p:cBhvr>
                                        <p:cTn id="9" dur="500"/>
                                        <p:tgtEl>
                                          <p:spTgt spid="10246"/>
                                        </p:tgtEl>
                                      </p:cBhvr>
                                    </p:animEffect>
                                  </p:childTnLst>
                                </p:cTn>
                              </p:par>
                            </p:childTnLst>
                          </p:cTn>
                        </p:par>
                        <p:par>
                          <p:cTn id="10" fill="hold">
                            <p:stCondLst>
                              <p:cond delay="500"/>
                            </p:stCondLst>
                            <p:childTnLst>
                              <p:par>
                                <p:cTn id="11" presetID="15" presetClass="entr" presetSubtype="0" fill="hold" nodeType="afterEffect">
                                  <p:stCondLst>
                                    <p:cond delay="0"/>
                                  </p:stCondLst>
                                  <p:childTnLst>
                                    <p:set>
                                      <p:cBhvr>
                                        <p:cTn id="12" dur="1" fill="hold">
                                          <p:stCondLst>
                                            <p:cond delay="0"/>
                                          </p:stCondLst>
                                        </p:cTn>
                                        <p:tgtEl>
                                          <p:spTgt spid="10245"/>
                                        </p:tgtEl>
                                        <p:attrNameLst>
                                          <p:attrName>style.visibility</p:attrName>
                                        </p:attrNameLst>
                                      </p:cBhvr>
                                      <p:to>
                                        <p:strVal val="visible"/>
                                      </p:to>
                                    </p:set>
                                    <p:anim calcmode="lin" valueType="num">
                                      <p:cBhvr>
                                        <p:cTn id="13" dur="1000" fill="hold"/>
                                        <p:tgtEl>
                                          <p:spTgt spid="10245"/>
                                        </p:tgtEl>
                                        <p:attrNameLst>
                                          <p:attrName>ppt_w</p:attrName>
                                        </p:attrNameLst>
                                      </p:cBhvr>
                                      <p:tavLst>
                                        <p:tav tm="0">
                                          <p:val>
                                            <p:fltVal val="0"/>
                                          </p:val>
                                        </p:tav>
                                        <p:tav tm="100000">
                                          <p:val>
                                            <p:strVal val="#ppt_w"/>
                                          </p:val>
                                        </p:tav>
                                      </p:tavLst>
                                    </p:anim>
                                    <p:anim calcmode="lin" valueType="num">
                                      <p:cBhvr>
                                        <p:cTn id="14" dur="1000" fill="hold"/>
                                        <p:tgtEl>
                                          <p:spTgt spid="10245"/>
                                        </p:tgtEl>
                                        <p:attrNameLst>
                                          <p:attrName>ppt_h</p:attrName>
                                        </p:attrNameLst>
                                      </p:cBhvr>
                                      <p:tavLst>
                                        <p:tav tm="0">
                                          <p:val>
                                            <p:fltVal val="0"/>
                                          </p:val>
                                        </p:tav>
                                        <p:tav tm="100000">
                                          <p:val>
                                            <p:strVal val="#ppt_h"/>
                                          </p:val>
                                        </p:tav>
                                      </p:tavLst>
                                    </p:anim>
                                    <p:anim calcmode="lin" valueType="num">
                                      <p:cBhvr>
                                        <p:cTn id="15" dur="1000" fill="hold"/>
                                        <p:tgtEl>
                                          <p:spTgt spid="10245"/>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10245"/>
                                        </p:tgtEl>
                                        <p:attrNameLst>
                                          <p:attrName>ppt_y</p:attrName>
                                        </p:attrNameLst>
                                      </p:cBhvr>
                                      <p:tavLst>
                                        <p:tav tm="0" fmla="#ppt_y+(sin(-2*pi*(1-$))*-#ppt_x+cos(-2*pi*(1-$))*(1-#ppt_y))*(1-$)">
                                          <p:val>
                                            <p:fltVal val="0"/>
                                          </p:val>
                                        </p:tav>
                                        <p:tav tm="100000">
                                          <p:val>
                                            <p:fltVal val="1"/>
                                          </p:val>
                                        </p:tav>
                                      </p:tavLst>
                                    </p:anim>
                                  </p:childTnLst>
                                </p:cTn>
                              </p:par>
                            </p:childTnLst>
                          </p:cTn>
                        </p:par>
                        <p:par>
                          <p:cTn id="17" fill="hold">
                            <p:stCondLst>
                              <p:cond delay="1500"/>
                            </p:stCondLst>
                            <p:childTnLst>
                              <p:par>
                                <p:cTn id="18" presetID="27" presetClass="entr" presetSubtype="0" fill="hold" grpId="0" nodeType="afterEffect">
                                  <p:stCondLst>
                                    <p:cond delay="0"/>
                                  </p:stCondLst>
                                  <p:iterate type="lt">
                                    <p:tmPct val="50000"/>
                                  </p:iterate>
                                  <p:childTnLst>
                                    <p:set>
                                      <p:cBhvr>
                                        <p:cTn id="19" dur="1" fill="hold">
                                          <p:stCondLst>
                                            <p:cond delay="0"/>
                                          </p:stCondLst>
                                        </p:cTn>
                                        <p:tgtEl>
                                          <p:spTgt spid="10247">
                                            <p:txEl>
                                              <p:pRg st="0" end="0"/>
                                            </p:txEl>
                                          </p:spTgt>
                                        </p:tgtEl>
                                        <p:attrNameLst>
                                          <p:attrName>style.visibility</p:attrName>
                                        </p:attrNameLst>
                                      </p:cBhvr>
                                      <p:to>
                                        <p:strVal val="visible"/>
                                      </p:to>
                                    </p:set>
                                    <p:anim calcmode="discrete" valueType="clr">
                                      <p:cBhvr override="childStyle">
                                        <p:cTn id="20" dur="80"/>
                                        <p:tgtEl>
                                          <p:spTgt spid="10247">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1" dur="80"/>
                                        <p:tgtEl>
                                          <p:spTgt spid="10247">
                                            <p:txEl>
                                              <p:pRg st="0" end="0"/>
                                            </p:txEl>
                                          </p:spTgt>
                                        </p:tgtEl>
                                        <p:attrNameLst>
                                          <p:attrName>fillcolor</p:attrName>
                                        </p:attrNameLst>
                                      </p:cBhvr>
                                      <p:tavLst>
                                        <p:tav tm="0">
                                          <p:val>
                                            <p:clrVal>
                                              <a:schemeClr val="accent2"/>
                                            </p:clrVal>
                                          </p:val>
                                        </p:tav>
                                        <p:tav tm="50000">
                                          <p:val>
                                            <p:clrVal>
                                              <a:schemeClr val="hlink"/>
                                            </p:clrVal>
                                          </p:val>
                                        </p:tav>
                                      </p:tavLst>
                                    </p:anim>
                                    <p:set>
                                      <p:cBhvr>
                                        <p:cTn id="22" dur="80"/>
                                        <p:tgtEl>
                                          <p:spTgt spid="10247">
                                            <p:txEl>
                                              <p:pRg st="0" end="0"/>
                                            </p:txEl>
                                          </p:spTgt>
                                        </p:tgtEl>
                                        <p:attrNameLst>
                                          <p:attrName>fill.type</p:attrName>
                                        </p:attrNameLst>
                                      </p:cBhvr>
                                      <p:to>
                                        <p:strVal val="solid"/>
                                      </p:to>
                                    </p:set>
                                  </p:childTnLst>
                                </p:cTn>
                              </p:par>
                            </p:childTnLst>
                          </p:cTn>
                        </p:par>
                        <p:par>
                          <p:cTn id="23" fill="hold">
                            <p:stCondLst>
                              <p:cond delay="3219"/>
                            </p:stCondLst>
                            <p:childTnLst>
                              <p:par>
                                <p:cTn id="24" presetID="27" presetClass="entr" presetSubtype="0" fill="hold" grpId="0" nodeType="afterEffect">
                                  <p:stCondLst>
                                    <p:cond delay="0"/>
                                  </p:stCondLst>
                                  <p:iterate type="lt">
                                    <p:tmPct val="50000"/>
                                  </p:iterate>
                                  <p:childTnLst>
                                    <p:set>
                                      <p:cBhvr>
                                        <p:cTn id="25" dur="1" fill="hold">
                                          <p:stCondLst>
                                            <p:cond delay="0"/>
                                          </p:stCondLst>
                                        </p:cTn>
                                        <p:tgtEl>
                                          <p:spTgt spid="10248">
                                            <p:txEl>
                                              <p:pRg st="0" end="0"/>
                                            </p:txEl>
                                          </p:spTgt>
                                        </p:tgtEl>
                                        <p:attrNameLst>
                                          <p:attrName>style.visibility</p:attrName>
                                        </p:attrNameLst>
                                      </p:cBhvr>
                                      <p:to>
                                        <p:strVal val="visible"/>
                                      </p:to>
                                    </p:set>
                                    <p:anim calcmode="discrete" valueType="clr">
                                      <p:cBhvr override="childStyle">
                                        <p:cTn id="26" dur="80"/>
                                        <p:tgtEl>
                                          <p:spTgt spid="10248">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10248">
                                            <p:txEl>
                                              <p:pRg st="0" end="0"/>
                                            </p:txEl>
                                          </p:spTgt>
                                        </p:tgtEl>
                                        <p:attrNameLst>
                                          <p:attrName>fillcolor</p:attrName>
                                        </p:attrNameLst>
                                      </p:cBhvr>
                                      <p:tavLst>
                                        <p:tav tm="0">
                                          <p:val>
                                            <p:clrVal>
                                              <a:schemeClr val="accent2"/>
                                            </p:clrVal>
                                          </p:val>
                                        </p:tav>
                                        <p:tav tm="50000">
                                          <p:val>
                                            <p:clrVal>
                                              <a:schemeClr val="hlink"/>
                                            </p:clrVal>
                                          </p:val>
                                        </p:tav>
                                      </p:tavLst>
                                    </p:anim>
                                    <p:set>
                                      <p:cBhvr>
                                        <p:cTn id="28" dur="80"/>
                                        <p:tgtEl>
                                          <p:spTgt spid="10248">
                                            <p:txEl>
                                              <p:pRg st="0" end="0"/>
                                            </p:txEl>
                                          </p:spTgt>
                                        </p:tgtEl>
                                        <p:attrNameLst>
                                          <p:attrName>fill.type</p:attrName>
                                        </p:attrNameLst>
                                      </p:cBhvr>
                                      <p:to>
                                        <p:strVal val="solid"/>
                                      </p:to>
                                    </p:set>
                                  </p:childTnLst>
                                </p:cTn>
                              </p:par>
                            </p:childTnLst>
                          </p:cTn>
                        </p:par>
                        <p:par>
                          <p:cTn id="29" fill="hold">
                            <p:stCondLst>
                              <p:cond delay="4939"/>
                            </p:stCondLst>
                            <p:childTnLst>
                              <p:par>
                                <p:cTn id="30" presetID="27" presetClass="entr" presetSubtype="0" fill="hold" grpId="0" nodeType="afterEffect">
                                  <p:stCondLst>
                                    <p:cond delay="0"/>
                                  </p:stCondLst>
                                  <p:iterate type="lt">
                                    <p:tmPct val="50000"/>
                                  </p:iterate>
                                  <p:childTnLst>
                                    <p:set>
                                      <p:cBhvr>
                                        <p:cTn id="31" dur="1" fill="hold">
                                          <p:stCondLst>
                                            <p:cond delay="0"/>
                                          </p:stCondLst>
                                        </p:cTn>
                                        <p:tgtEl>
                                          <p:spTgt spid="10249">
                                            <p:txEl>
                                              <p:pRg st="0" end="0"/>
                                            </p:txEl>
                                          </p:spTgt>
                                        </p:tgtEl>
                                        <p:attrNameLst>
                                          <p:attrName>style.visibility</p:attrName>
                                        </p:attrNameLst>
                                      </p:cBhvr>
                                      <p:to>
                                        <p:strVal val="visible"/>
                                      </p:to>
                                    </p:set>
                                    <p:anim calcmode="discrete" valueType="clr">
                                      <p:cBhvr override="childStyle">
                                        <p:cTn id="32" dur="80"/>
                                        <p:tgtEl>
                                          <p:spTgt spid="10249">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3" dur="80"/>
                                        <p:tgtEl>
                                          <p:spTgt spid="10249">
                                            <p:txEl>
                                              <p:pRg st="0" end="0"/>
                                            </p:txEl>
                                          </p:spTgt>
                                        </p:tgtEl>
                                        <p:attrNameLst>
                                          <p:attrName>fillcolor</p:attrName>
                                        </p:attrNameLst>
                                      </p:cBhvr>
                                      <p:tavLst>
                                        <p:tav tm="0">
                                          <p:val>
                                            <p:clrVal>
                                              <a:schemeClr val="accent2"/>
                                            </p:clrVal>
                                          </p:val>
                                        </p:tav>
                                        <p:tav tm="50000">
                                          <p:val>
                                            <p:clrVal>
                                              <a:schemeClr val="hlink"/>
                                            </p:clrVal>
                                          </p:val>
                                        </p:tav>
                                      </p:tavLst>
                                    </p:anim>
                                    <p:set>
                                      <p:cBhvr>
                                        <p:cTn id="34" dur="80"/>
                                        <p:tgtEl>
                                          <p:spTgt spid="10249">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7" grpId="0" build="allAtOnce"/>
      <p:bldP spid="10248" grpId="0" build="allAtOnce"/>
      <p:bldP spid="10249" grpId="0" build="allAtOnce"/>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92" name="图片 67591" descr="PPT素材-04"/>
          <p:cNvPicPr>
            <a:picLocks noChangeAspect="1"/>
          </p:cNvPicPr>
          <p:nvPr/>
        </p:nvPicPr>
        <p:blipFill>
          <a:blip r:embed="rId3"/>
          <a:stretch>
            <a:fillRect/>
          </a:stretch>
        </p:blipFill>
        <p:spPr>
          <a:xfrm>
            <a:off x="-685800" y="-1165225"/>
            <a:ext cx="8366125" cy="10641013"/>
          </a:xfrm>
          <a:prstGeom prst="rect">
            <a:avLst/>
          </a:prstGeom>
          <a:noFill/>
          <a:ln w="9525">
            <a:noFill/>
          </a:ln>
        </p:spPr>
      </p:pic>
      <p:pic>
        <p:nvPicPr>
          <p:cNvPr id="67593" name="图片 67592" descr="PPT素材-05"/>
          <p:cNvPicPr>
            <a:picLocks noChangeAspect="1"/>
          </p:cNvPicPr>
          <p:nvPr/>
        </p:nvPicPr>
        <p:blipFill>
          <a:blip r:embed="rId4"/>
          <a:stretch>
            <a:fillRect/>
          </a:stretch>
        </p:blipFill>
        <p:spPr>
          <a:xfrm>
            <a:off x="755650" y="5313363"/>
            <a:ext cx="5943600" cy="3314700"/>
          </a:xfrm>
          <a:prstGeom prst="rect">
            <a:avLst/>
          </a:prstGeom>
          <a:noFill/>
          <a:ln w="9525">
            <a:noFill/>
          </a:ln>
        </p:spPr>
      </p:pic>
      <p:pic>
        <p:nvPicPr>
          <p:cNvPr id="67594" name="图片 67593" descr="PPT素材-21"/>
          <p:cNvPicPr>
            <a:picLocks noChangeAspect="1"/>
          </p:cNvPicPr>
          <p:nvPr/>
        </p:nvPicPr>
        <p:blipFill>
          <a:blip r:embed="rId5"/>
          <a:stretch>
            <a:fillRect/>
          </a:stretch>
        </p:blipFill>
        <p:spPr>
          <a:xfrm>
            <a:off x="6937375" y="-590550"/>
            <a:ext cx="9264650" cy="10440988"/>
          </a:xfrm>
          <a:prstGeom prst="rect">
            <a:avLst/>
          </a:prstGeom>
          <a:noFill/>
          <a:ln w="9525">
            <a:noFill/>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7592"/>
                                        </p:tgtEl>
                                        <p:attrNameLst>
                                          <p:attrName>style.visibility</p:attrName>
                                        </p:attrNameLst>
                                      </p:cBhvr>
                                      <p:to>
                                        <p:strVal val="visible"/>
                                      </p:to>
                                    </p:set>
                                    <p:anim calcmode="lin" valueType="num">
                                      <p:cBhvr>
                                        <p:cTn id="7" dur="500" fill="hold"/>
                                        <p:tgtEl>
                                          <p:spTgt spid="67592"/>
                                        </p:tgtEl>
                                        <p:attrNameLst>
                                          <p:attrName>ppt_w</p:attrName>
                                        </p:attrNameLst>
                                      </p:cBhvr>
                                      <p:tavLst>
                                        <p:tav tm="0">
                                          <p:val>
                                            <p:fltVal val="0"/>
                                          </p:val>
                                        </p:tav>
                                        <p:tav tm="100000">
                                          <p:val>
                                            <p:strVal val="#ppt_w"/>
                                          </p:val>
                                        </p:tav>
                                      </p:tavLst>
                                    </p:anim>
                                    <p:anim calcmode="lin" valueType="num">
                                      <p:cBhvr>
                                        <p:cTn id="8" dur="500" fill="hold"/>
                                        <p:tgtEl>
                                          <p:spTgt spid="67592"/>
                                        </p:tgtEl>
                                        <p:attrNameLst>
                                          <p:attrName>ppt_h</p:attrName>
                                        </p:attrNameLst>
                                      </p:cBhvr>
                                      <p:tavLst>
                                        <p:tav tm="0">
                                          <p:val>
                                            <p:fltVal val="0"/>
                                          </p:val>
                                        </p:tav>
                                        <p:tav tm="100000">
                                          <p:val>
                                            <p:strVal val="#ppt_h"/>
                                          </p:val>
                                        </p:tav>
                                      </p:tavLst>
                                    </p:anim>
                                    <p:animEffect transition="in" filter="fade">
                                      <p:cBhvr>
                                        <p:cTn id="9" dur="500"/>
                                        <p:tgtEl>
                                          <p:spTgt spid="67592"/>
                                        </p:tgtEl>
                                      </p:cBhvr>
                                    </p:animEffect>
                                  </p:childTnLst>
                                </p:cTn>
                              </p:par>
                            </p:childTnLst>
                          </p:cTn>
                        </p:par>
                        <p:par>
                          <p:cTn id="10" fill="hold">
                            <p:stCondLst>
                              <p:cond delay="500"/>
                            </p:stCondLst>
                            <p:childTnLst>
                              <p:par>
                                <p:cTn id="11" presetID="29" presetClass="entr" presetSubtype="0" fill="hold" nodeType="afterEffect">
                                  <p:stCondLst>
                                    <p:cond delay="0"/>
                                  </p:stCondLst>
                                  <p:childTnLst>
                                    <p:set>
                                      <p:cBhvr>
                                        <p:cTn id="12" dur="1" fill="hold">
                                          <p:stCondLst>
                                            <p:cond delay="0"/>
                                          </p:stCondLst>
                                        </p:cTn>
                                        <p:tgtEl>
                                          <p:spTgt spid="67593"/>
                                        </p:tgtEl>
                                        <p:attrNameLst>
                                          <p:attrName>style.visibility</p:attrName>
                                        </p:attrNameLst>
                                      </p:cBhvr>
                                      <p:to>
                                        <p:strVal val="visible"/>
                                      </p:to>
                                    </p:set>
                                    <p:anim calcmode="lin" valueType="num">
                                      <p:cBhvr>
                                        <p:cTn id="13" dur="1000" fill="hold"/>
                                        <p:tgtEl>
                                          <p:spTgt spid="67593"/>
                                        </p:tgtEl>
                                        <p:attrNameLst>
                                          <p:attrName>ppt_x</p:attrName>
                                        </p:attrNameLst>
                                      </p:cBhvr>
                                      <p:tavLst>
                                        <p:tav tm="0">
                                          <p:val>
                                            <p:strVal val="#ppt_x-.2"/>
                                          </p:val>
                                        </p:tav>
                                        <p:tav tm="100000">
                                          <p:val>
                                            <p:strVal val="#ppt_x"/>
                                          </p:val>
                                        </p:tav>
                                      </p:tavLst>
                                    </p:anim>
                                    <p:anim calcmode="lin" valueType="num">
                                      <p:cBhvr>
                                        <p:cTn id="14" dur="1000" fill="hold"/>
                                        <p:tgtEl>
                                          <p:spTgt spid="67593"/>
                                        </p:tgtEl>
                                        <p:attrNameLst>
                                          <p:attrName>ppt_y</p:attrName>
                                        </p:attrNameLst>
                                      </p:cBhvr>
                                      <p:tavLst>
                                        <p:tav tm="0">
                                          <p:val>
                                            <p:strVal val="#ppt_y"/>
                                          </p:val>
                                        </p:tav>
                                        <p:tav tm="100000">
                                          <p:val>
                                            <p:strVal val="#ppt_y"/>
                                          </p:val>
                                        </p:tav>
                                      </p:tavLst>
                                    </p:anim>
                                    <p:animEffect transition="in" filter="wipe(right)" prLst="gradientSize: 0.1">
                                      <p:cBhvr>
                                        <p:cTn id="15" dur="1000"/>
                                        <p:tgtEl>
                                          <p:spTgt spid="67593"/>
                                        </p:tgtEl>
                                      </p:cBhvr>
                                    </p:animEffect>
                                  </p:childTnLst>
                                </p:cTn>
                              </p:par>
                            </p:childTnLst>
                          </p:cTn>
                        </p:par>
                        <p:par>
                          <p:cTn id="16" fill="hold">
                            <p:stCondLst>
                              <p:cond delay="1500"/>
                            </p:stCondLst>
                            <p:childTnLst>
                              <p:par>
                                <p:cTn id="17" presetID="29" presetClass="entr" presetSubtype="0" fill="hold" nodeType="afterEffect">
                                  <p:stCondLst>
                                    <p:cond delay="0"/>
                                  </p:stCondLst>
                                  <p:childTnLst>
                                    <p:set>
                                      <p:cBhvr>
                                        <p:cTn id="18" dur="1" fill="hold">
                                          <p:stCondLst>
                                            <p:cond delay="0"/>
                                          </p:stCondLst>
                                        </p:cTn>
                                        <p:tgtEl>
                                          <p:spTgt spid="67594"/>
                                        </p:tgtEl>
                                        <p:attrNameLst>
                                          <p:attrName>style.visibility</p:attrName>
                                        </p:attrNameLst>
                                      </p:cBhvr>
                                      <p:to>
                                        <p:strVal val="visible"/>
                                      </p:to>
                                    </p:set>
                                    <p:anim calcmode="lin" valueType="num">
                                      <p:cBhvr>
                                        <p:cTn id="19" dur="1000" fill="hold"/>
                                        <p:tgtEl>
                                          <p:spTgt spid="67594"/>
                                        </p:tgtEl>
                                        <p:attrNameLst>
                                          <p:attrName>ppt_x</p:attrName>
                                        </p:attrNameLst>
                                      </p:cBhvr>
                                      <p:tavLst>
                                        <p:tav tm="0">
                                          <p:val>
                                            <p:strVal val="#ppt_x-.2"/>
                                          </p:val>
                                        </p:tav>
                                        <p:tav tm="100000">
                                          <p:val>
                                            <p:strVal val="#ppt_x"/>
                                          </p:val>
                                        </p:tav>
                                      </p:tavLst>
                                    </p:anim>
                                    <p:anim calcmode="lin" valueType="num">
                                      <p:cBhvr>
                                        <p:cTn id="20" dur="1000" fill="hold"/>
                                        <p:tgtEl>
                                          <p:spTgt spid="67594"/>
                                        </p:tgtEl>
                                        <p:attrNameLst>
                                          <p:attrName>ppt_y</p:attrName>
                                        </p:attrNameLst>
                                      </p:cBhvr>
                                      <p:tavLst>
                                        <p:tav tm="0">
                                          <p:val>
                                            <p:strVal val="#ppt_y"/>
                                          </p:val>
                                        </p:tav>
                                        <p:tav tm="100000">
                                          <p:val>
                                            <p:strVal val="#ppt_y"/>
                                          </p:val>
                                        </p:tav>
                                      </p:tavLst>
                                    </p:anim>
                                    <p:animEffect transition="in" filter="wipe(right)" prLst="gradientSize: 0.1">
                                      <p:cBhvr>
                                        <p:cTn id="21" dur="1000"/>
                                        <p:tgtEl>
                                          <p:spTgt spid="675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9" name="图片 11268" descr="24"/>
          <p:cNvPicPr>
            <a:picLocks noChangeAspect="1"/>
          </p:cNvPicPr>
          <p:nvPr/>
        </p:nvPicPr>
        <p:blipFill>
          <a:blip r:embed="rId3"/>
          <a:stretch>
            <a:fillRect/>
          </a:stretch>
        </p:blipFill>
        <p:spPr>
          <a:xfrm>
            <a:off x="7237413" y="331788"/>
            <a:ext cx="9196387" cy="9144000"/>
          </a:xfrm>
          <a:prstGeom prst="rect">
            <a:avLst/>
          </a:prstGeom>
          <a:noFill/>
          <a:ln w="9525">
            <a:noFill/>
          </a:ln>
        </p:spPr>
      </p:pic>
      <p:pic>
        <p:nvPicPr>
          <p:cNvPr id="11270" name="图片 11269" descr="25"/>
          <p:cNvPicPr>
            <a:picLocks noChangeAspect="1"/>
          </p:cNvPicPr>
          <p:nvPr/>
        </p:nvPicPr>
        <p:blipFill>
          <a:blip r:embed="rId4"/>
          <a:stretch>
            <a:fillRect/>
          </a:stretch>
        </p:blipFill>
        <p:spPr>
          <a:xfrm>
            <a:off x="468313" y="5026025"/>
            <a:ext cx="6948487" cy="3411538"/>
          </a:xfrm>
          <a:prstGeom prst="rect">
            <a:avLst/>
          </a:prstGeom>
          <a:noFill/>
          <a:ln w="9525">
            <a:noFill/>
          </a:ln>
        </p:spPr>
      </p:pic>
      <p:sp>
        <p:nvSpPr>
          <p:cNvPr id="11271" name="文本框 11270"/>
          <p:cNvSpPr txBox="1"/>
          <p:nvPr/>
        </p:nvSpPr>
        <p:spPr>
          <a:xfrm>
            <a:off x="8821738" y="4881563"/>
            <a:ext cx="2736850" cy="3292475"/>
          </a:xfrm>
          <a:prstGeom prst="rect">
            <a:avLst/>
          </a:prstGeom>
          <a:noFill/>
          <a:ln w="9525">
            <a:noFill/>
          </a:ln>
        </p:spPr>
        <p:txBody>
          <a:bodyPr>
            <a:spAutoFit/>
          </a:bodyPr>
          <a:lstStyle/>
          <a:p>
            <a:pPr lvl="0" defTabSz="1500505">
              <a:spcBef>
                <a:spcPct val="50000"/>
              </a:spcBef>
            </a:pPr>
            <a:r>
              <a:rPr lang="zh-CN" altLang="en-US" sz="3000" dirty="0">
                <a:latin typeface="Arial" panose="020B0604020202020204" pitchFamily="34" charset="0"/>
                <a:ea typeface="宋体" panose="02010600030101010101" pitchFamily="2" charset="-122"/>
              </a:rPr>
              <a:t>在此输入文字在此输入文字在此输入文字在此输入文字在此输入文字在此输入文字在此输入文字</a:t>
            </a:r>
          </a:p>
        </p:txBody>
      </p:sp>
      <p:sp>
        <p:nvSpPr>
          <p:cNvPr id="11272" name="文本框 11271"/>
          <p:cNvSpPr txBox="1"/>
          <p:nvPr/>
        </p:nvSpPr>
        <p:spPr>
          <a:xfrm>
            <a:off x="11988800" y="4902200"/>
            <a:ext cx="2736850" cy="3292475"/>
          </a:xfrm>
          <a:prstGeom prst="rect">
            <a:avLst/>
          </a:prstGeom>
          <a:noFill/>
          <a:ln w="9525">
            <a:noFill/>
          </a:ln>
        </p:spPr>
        <p:txBody>
          <a:bodyPr>
            <a:spAutoFit/>
          </a:bodyPr>
          <a:lstStyle/>
          <a:p>
            <a:pPr lvl="0" defTabSz="1500505">
              <a:spcBef>
                <a:spcPct val="50000"/>
              </a:spcBef>
            </a:pPr>
            <a:r>
              <a:rPr lang="zh-CN" altLang="en-US" sz="3000" dirty="0">
                <a:latin typeface="Arial" panose="020B0604020202020204" pitchFamily="34" charset="0"/>
                <a:ea typeface="宋体" panose="02010600030101010101" pitchFamily="2" charset="-122"/>
              </a:rPr>
              <a:t>在此输入文字在此输入文字在此输入文字在此输入文字在此输入文字在此输入文字在此输入文字</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1270"/>
                                        </p:tgtEl>
                                        <p:attrNameLst>
                                          <p:attrName>style.visibility</p:attrName>
                                        </p:attrNameLst>
                                      </p:cBhvr>
                                      <p:to>
                                        <p:strVal val="visible"/>
                                      </p:to>
                                    </p:set>
                                    <p:anim calcmode="lin" valueType="num">
                                      <p:cBhvr additive="base">
                                        <p:cTn id="7" dur="1000" fill="hold"/>
                                        <p:tgtEl>
                                          <p:spTgt spid="11270"/>
                                        </p:tgtEl>
                                        <p:attrNameLst>
                                          <p:attrName>ppt_x</p:attrName>
                                        </p:attrNameLst>
                                      </p:cBhvr>
                                      <p:tavLst>
                                        <p:tav tm="0">
                                          <p:val>
                                            <p:strVal val="1+#ppt_w/2"/>
                                          </p:val>
                                        </p:tav>
                                        <p:tav tm="100000">
                                          <p:val>
                                            <p:strVal val="#ppt_x"/>
                                          </p:val>
                                        </p:tav>
                                      </p:tavLst>
                                    </p:anim>
                                    <p:anim calcmode="lin" valueType="num">
                                      <p:cBhvr additive="base">
                                        <p:cTn id="8" dur="1000" fill="hold"/>
                                        <p:tgtEl>
                                          <p:spTgt spid="11270"/>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9" presetClass="entr" presetSubtype="0" fill="hold" nodeType="afterEffect">
                                  <p:stCondLst>
                                    <p:cond delay="0"/>
                                  </p:stCondLst>
                                  <p:childTnLst>
                                    <p:set>
                                      <p:cBhvr>
                                        <p:cTn id="11" dur="1" fill="hold">
                                          <p:stCondLst>
                                            <p:cond delay="0"/>
                                          </p:stCondLst>
                                        </p:cTn>
                                        <p:tgtEl>
                                          <p:spTgt spid="11269"/>
                                        </p:tgtEl>
                                        <p:attrNameLst>
                                          <p:attrName>style.visibility</p:attrName>
                                        </p:attrNameLst>
                                      </p:cBhvr>
                                      <p:to>
                                        <p:strVal val="visible"/>
                                      </p:to>
                                    </p:set>
                                    <p:anim calcmode="lin" valueType="num">
                                      <p:cBhvr>
                                        <p:cTn id="12" dur="1000" fill="hold"/>
                                        <p:tgtEl>
                                          <p:spTgt spid="11269"/>
                                        </p:tgtEl>
                                        <p:attrNameLst>
                                          <p:attrName>ppt_x</p:attrName>
                                        </p:attrNameLst>
                                      </p:cBhvr>
                                      <p:tavLst>
                                        <p:tav tm="0">
                                          <p:val>
                                            <p:strVal val="#ppt_x-.2"/>
                                          </p:val>
                                        </p:tav>
                                        <p:tav tm="100000">
                                          <p:val>
                                            <p:strVal val="#ppt_x"/>
                                          </p:val>
                                        </p:tav>
                                      </p:tavLst>
                                    </p:anim>
                                    <p:anim calcmode="lin" valueType="num">
                                      <p:cBhvr>
                                        <p:cTn id="13" dur="1000" fill="hold"/>
                                        <p:tgtEl>
                                          <p:spTgt spid="11269"/>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1269"/>
                                        </p:tgtEl>
                                      </p:cBhvr>
                                    </p:animEffect>
                                  </p:childTnLst>
                                </p:cTn>
                              </p:par>
                            </p:childTnLst>
                          </p:cTn>
                        </p:par>
                        <p:par>
                          <p:cTn id="15" fill="hold">
                            <p:stCondLst>
                              <p:cond delay="2000"/>
                            </p:stCondLst>
                            <p:childTnLst>
                              <p:par>
                                <p:cTn id="16" presetID="27" presetClass="entr" presetSubtype="0" fill="hold" grpId="0" nodeType="afterEffect">
                                  <p:stCondLst>
                                    <p:cond delay="0"/>
                                  </p:stCondLst>
                                  <p:iterate type="lt">
                                    <p:tmPct val="50000"/>
                                  </p:iterate>
                                  <p:childTnLst>
                                    <p:set>
                                      <p:cBhvr>
                                        <p:cTn id="17" dur="1" fill="hold">
                                          <p:stCondLst>
                                            <p:cond delay="0"/>
                                          </p:stCondLst>
                                        </p:cTn>
                                        <p:tgtEl>
                                          <p:spTgt spid="11271">
                                            <p:txEl>
                                              <p:pRg st="0" end="0"/>
                                            </p:txEl>
                                          </p:spTgt>
                                        </p:tgtEl>
                                        <p:attrNameLst>
                                          <p:attrName>style.visibility</p:attrName>
                                        </p:attrNameLst>
                                      </p:cBhvr>
                                      <p:to>
                                        <p:strVal val="visible"/>
                                      </p:to>
                                    </p:set>
                                    <p:anim calcmode="discrete" valueType="clr">
                                      <p:cBhvr override="childStyle">
                                        <p:cTn id="18" dur="80"/>
                                        <p:tgtEl>
                                          <p:spTgt spid="11271">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11271">
                                            <p:txEl>
                                              <p:pRg st="0" end="0"/>
                                            </p:txEl>
                                          </p:spTgt>
                                        </p:tgtEl>
                                        <p:attrNameLst>
                                          <p:attrName>fillcolor</p:attrName>
                                        </p:attrNameLst>
                                      </p:cBhvr>
                                      <p:tavLst>
                                        <p:tav tm="0">
                                          <p:val>
                                            <p:clrVal>
                                              <a:schemeClr val="accent2"/>
                                            </p:clrVal>
                                          </p:val>
                                        </p:tav>
                                        <p:tav tm="50000">
                                          <p:val>
                                            <p:clrVal>
                                              <a:schemeClr val="hlink"/>
                                            </p:clrVal>
                                          </p:val>
                                        </p:tav>
                                      </p:tavLst>
                                    </p:anim>
                                    <p:set>
                                      <p:cBhvr>
                                        <p:cTn id="20" dur="80"/>
                                        <p:tgtEl>
                                          <p:spTgt spid="11271">
                                            <p:txEl>
                                              <p:pRg st="0" end="0"/>
                                            </p:txEl>
                                          </p:spTgt>
                                        </p:tgtEl>
                                        <p:attrNameLst>
                                          <p:attrName>fill.type</p:attrName>
                                        </p:attrNameLst>
                                      </p:cBhvr>
                                      <p:to>
                                        <p:strVal val="solid"/>
                                      </p:to>
                                    </p:set>
                                  </p:childTnLst>
                                </p:cTn>
                              </p:par>
                            </p:childTnLst>
                          </p:cTn>
                        </p:par>
                        <p:par>
                          <p:cTn id="21" fill="hold">
                            <p:stCondLst>
                              <p:cond delay="3719"/>
                            </p:stCondLst>
                            <p:childTnLst>
                              <p:par>
                                <p:cTn id="22" presetID="27" presetClass="entr" presetSubtype="0" fill="hold" grpId="0" nodeType="afterEffect">
                                  <p:stCondLst>
                                    <p:cond delay="0"/>
                                  </p:stCondLst>
                                  <p:iterate type="lt">
                                    <p:tmPct val="50000"/>
                                  </p:iterate>
                                  <p:childTnLst>
                                    <p:set>
                                      <p:cBhvr>
                                        <p:cTn id="23" dur="1" fill="hold">
                                          <p:stCondLst>
                                            <p:cond delay="0"/>
                                          </p:stCondLst>
                                        </p:cTn>
                                        <p:tgtEl>
                                          <p:spTgt spid="11272">
                                            <p:txEl>
                                              <p:pRg st="0" end="0"/>
                                            </p:txEl>
                                          </p:spTgt>
                                        </p:tgtEl>
                                        <p:attrNameLst>
                                          <p:attrName>style.visibility</p:attrName>
                                        </p:attrNameLst>
                                      </p:cBhvr>
                                      <p:to>
                                        <p:strVal val="visible"/>
                                      </p:to>
                                    </p:set>
                                    <p:anim calcmode="discrete" valueType="clr">
                                      <p:cBhvr override="childStyle">
                                        <p:cTn id="24" dur="80"/>
                                        <p:tgtEl>
                                          <p:spTgt spid="11272">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5" dur="80"/>
                                        <p:tgtEl>
                                          <p:spTgt spid="11272">
                                            <p:txEl>
                                              <p:pRg st="0" end="0"/>
                                            </p:txEl>
                                          </p:spTgt>
                                        </p:tgtEl>
                                        <p:attrNameLst>
                                          <p:attrName>fillcolor</p:attrName>
                                        </p:attrNameLst>
                                      </p:cBhvr>
                                      <p:tavLst>
                                        <p:tav tm="0">
                                          <p:val>
                                            <p:clrVal>
                                              <a:schemeClr val="accent2"/>
                                            </p:clrVal>
                                          </p:val>
                                        </p:tav>
                                        <p:tav tm="50000">
                                          <p:val>
                                            <p:clrVal>
                                              <a:schemeClr val="hlink"/>
                                            </p:clrVal>
                                          </p:val>
                                        </p:tav>
                                      </p:tavLst>
                                    </p:anim>
                                    <p:set>
                                      <p:cBhvr>
                                        <p:cTn id="26" dur="80"/>
                                        <p:tgtEl>
                                          <p:spTgt spid="11272">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1" grpId="0" build="allAtOnce"/>
      <p:bldP spid="11272" grpId="0" build="allAtOnce"/>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4" name="图片 12293" descr="26"/>
          <p:cNvPicPr>
            <a:picLocks noChangeAspect="1"/>
          </p:cNvPicPr>
          <p:nvPr/>
        </p:nvPicPr>
        <p:blipFill>
          <a:blip r:embed="rId3"/>
          <a:stretch>
            <a:fillRect/>
          </a:stretch>
        </p:blipFill>
        <p:spPr>
          <a:xfrm>
            <a:off x="0" y="0"/>
            <a:ext cx="16778288" cy="9791700"/>
          </a:xfrm>
          <a:prstGeom prst="rect">
            <a:avLst/>
          </a:prstGeom>
          <a:noFill/>
          <a:ln w="9525">
            <a:noFill/>
          </a:ln>
        </p:spPr>
      </p:pic>
      <p:pic>
        <p:nvPicPr>
          <p:cNvPr id="12293" name="图片 12292" descr="27"/>
          <p:cNvPicPr>
            <a:picLocks noChangeAspect="1"/>
          </p:cNvPicPr>
          <p:nvPr/>
        </p:nvPicPr>
        <p:blipFill>
          <a:blip r:embed="rId4"/>
          <a:stretch>
            <a:fillRect/>
          </a:stretch>
        </p:blipFill>
        <p:spPr>
          <a:xfrm>
            <a:off x="12998450" y="3392488"/>
            <a:ext cx="3133725" cy="5810250"/>
          </a:xfrm>
          <a:prstGeom prst="rect">
            <a:avLst/>
          </a:prstGeom>
          <a:noFill/>
          <a:ln w="9525">
            <a:noFill/>
          </a:ln>
        </p:spPr>
      </p:pic>
      <p:sp>
        <p:nvSpPr>
          <p:cNvPr id="12295" name="文本框 12294"/>
          <p:cNvSpPr txBox="1"/>
          <p:nvPr/>
        </p:nvSpPr>
        <p:spPr>
          <a:xfrm>
            <a:off x="3203575" y="3154363"/>
            <a:ext cx="2736850" cy="5349875"/>
          </a:xfrm>
          <a:prstGeom prst="rect">
            <a:avLst/>
          </a:prstGeom>
          <a:noFill/>
          <a:ln w="9525">
            <a:noFill/>
          </a:ln>
        </p:spPr>
        <p:txBody>
          <a:bodyPr>
            <a:spAutoFit/>
          </a:bodyPr>
          <a:lstStyle/>
          <a:p>
            <a:pPr lvl="0" defTabSz="1500505">
              <a:spcBef>
                <a:spcPct val="50000"/>
              </a:spcBef>
            </a:pPr>
            <a:r>
              <a:rPr lang="zh-CN" altLang="en-US" sz="3000" dirty="0">
                <a:latin typeface="Arial" panose="020B0604020202020204" pitchFamily="34" charset="0"/>
                <a:ea typeface="宋体" panose="02010600030101010101" pitchFamily="2" charset="-122"/>
              </a:rPr>
              <a:t>在此输入文字在此输入文字在此输入文字在此输入文字在此输入文字在此输入文字在此输入文字在此输入文字在此输入文字在此输入文字</a:t>
            </a:r>
          </a:p>
          <a:p>
            <a:pPr lvl="0" defTabSz="1500505">
              <a:spcBef>
                <a:spcPct val="50000"/>
              </a:spcBef>
            </a:pPr>
            <a:endParaRPr lang="zh-CN" altLang="en-US" sz="3000" dirty="0">
              <a:latin typeface="Arial" panose="020B0604020202020204" pitchFamily="34" charset="0"/>
              <a:ea typeface="宋体" panose="02010600030101010101" pitchFamily="2" charset="-122"/>
            </a:endParaRPr>
          </a:p>
        </p:txBody>
      </p:sp>
      <p:sp>
        <p:nvSpPr>
          <p:cNvPr id="12296" name="文本框 12295"/>
          <p:cNvSpPr txBox="1"/>
          <p:nvPr/>
        </p:nvSpPr>
        <p:spPr>
          <a:xfrm>
            <a:off x="6156325" y="3154363"/>
            <a:ext cx="2736850" cy="5349875"/>
          </a:xfrm>
          <a:prstGeom prst="rect">
            <a:avLst/>
          </a:prstGeom>
          <a:noFill/>
          <a:ln w="9525">
            <a:noFill/>
          </a:ln>
        </p:spPr>
        <p:txBody>
          <a:bodyPr>
            <a:spAutoFit/>
          </a:bodyPr>
          <a:lstStyle/>
          <a:p>
            <a:pPr lvl="0" defTabSz="1500505">
              <a:spcBef>
                <a:spcPct val="50000"/>
              </a:spcBef>
            </a:pPr>
            <a:r>
              <a:rPr lang="zh-CN" altLang="en-US" sz="3000" dirty="0">
                <a:latin typeface="Arial" panose="020B0604020202020204" pitchFamily="34" charset="0"/>
                <a:ea typeface="宋体" panose="02010600030101010101" pitchFamily="2" charset="-122"/>
              </a:rPr>
              <a:t>在此输入文字在此输入文字在此输入文字在此输入文字在此输入文字在此输入文字在此输入文字在此输入文字在此输入文字在此输入文字</a:t>
            </a:r>
          </a:p>
          <a:p>
            <a:pPr lvl="0" defTabSz="1500505">
              <a:spcBef>
                <a:spcPct val="50000"/>
              </a:spcBef>
            </a:pPr>
            <a:endParaRPr lang="zh-CN" altLang="en-US" sz="3000" dirty="0">
              <a:latin typeface="Arial" panose="020B0604020202020204" pitchFamily="34" charset="0"/>
              <a:ea typeface="宋体" panose="02010600030101010101" pitchFamily="2" charset="-122"/>
            </a:endParaRPr>
          </a:p>
        </p:txBody>
      </p:sp>
      <p:sp>
        <p:nvSpPr>
          <p:cNvPr id="12297" name="矩形 12296"/>
          <p:cNvSpPr/>
          <p:nvPr/>
        </p:nvSpPr>
        <p:spPr>
          <a:xfrm>
            <a:off x="3924300" y="1857375"/>
            <a:ext cx="4298950" cy="914400"/>
          </a:xfrm>
          <a:prstGeom prst="rect">
            <a:avLst/>
          </a:prstGeom>
          <a:noFill/>
          <a:ln w="9525">
            <a:noFill/>
          </a:ln>
        </p:spPr>
        <p:txBody>
          <a:bodyPr wrap="none" anchor="t">
            <a:spAutoFit/>
          </a:bodyPr>
          <a:lstStyle/>
          <a:p>
            <a:pPr lvl="0" defTabSz="1500505"/>
            <a:r>
              <a:rPr lang="zh-CN" altLang="en-US" sz="5400" dirty="0">
                <a:latin typeface="Arial" panose="020B0604020202020204" pitchFamily="34" charset="0"/>
                <a:ea typeface="宋体" panose="02010600030101010101" pitchFamily="2" charset="-122"/>
              </a:rPr>
              <a:t>在此输入文字</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2294"/>
                                        </p:tgtEl>
                                        <p:attrNameLst>
                                          <p:attrName>style.visibility</p:attrName>
                                        </p:attrNameLst>
                                      </p:cBhvr>
                                      <p:to>
                                        <p:strVal val="visible"/>
                                      </p:to>
                                    </p:set>
                                    <p:anim calcmode="lin" valueType="num">
                                      <p:cBhvr additive="base">
                                        <p:cTn id="7" dur="500" fill="hold"/>
                                        <p:tgtEl>
                                          <p:spTgt spid="12294"/>
                                        </p:tgtEl>
                                        <p:attrNameLst>
                                          <p:attrName>ppt_x</p:attrName>
                                        </p:attrNameLst>
                                      </p:cBhvr>
                                      <p:tavLst>
                                        <p:tav tm="0">
                                          <p:val>
                                            <p:strVal val="0-#ppt_w/2"/>
                                          </p:val>
                                        </p:tav>
                                        <p:tav tm="100000">
                                          <p:val>
                                            <p:strVal val="#ppt_x"/>
                                          </p:val>
                                        </p:tav>
                                      </p:tavLst>
                                    </p:anim>
                                    <p:anim calcmode="lin" valueType="num">
                                      <p:cBhvr additive="base">
                                        <p:cTn id="8" dur="500" fill="hold"/>
                                        <p:tgtEl>
                                          <p:spTgt spid="1229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12293"/>
                                        </p:tgtEl>
                                        <p:attrNameLst>
                                          <p:attrName>style.visibility</p:attrName>
                                        </p:attrNameLst>
                                      </p:cBhvr>
                                      <p:to>
                                        <p:strVal val="visible"/>
                                      </p:to>
                                    </p:set>
                                    <p:animEffect transition="in" filter="fade">
                                      <p:cBhvr>
                                        <p:cTn id="12" dur="2000"/>
                                        <p:tgtEl>
                                          <p:spTgt spid="12293"/>
                                        </p:tgtEl>
                                      </p:cBhvr>
                                    </p:animEffect>
                                  </p:childTnLst>
                                </p:cTn>
                              </p:par>
                            </p:childTnLst>
                          </p:cTn>
                        </p:par>
                        <p:par>
                          <p:cTn id="13" fill="hold">
                            <p:stCondLst>
                              <p:cond delay="2500"/>
                            </p:stCondLst>
                            <p:childTnLst>
                              <p:par>
                                <p:cTn id="14" presetID="27" presetClass="entr" presetSubtype="0" fill="hold" grpId="0" nodeType="afterEffect">
                                  <p:stCondLst>
                                    <p:cond delay="0"/>
                                  </p:stCondLst>
                                  <p:iterate type="lt">
                                    <p:tmPct val="50000"/>
                                  </p:iterate>
                                  <p:childTnLst>
                                    <p:set>
                                      <p:cBhvr>
                                        <p:cTn id="15" dur="1" fill="hold">
                                          <p:stCondLst>
                                            <p:cond delay="0"/>
                                          </p:stCondLst>
                                        </p:cTn>
                                        <p:tgtEl>
                                          <p:spTgt spid="12297"/>
                                        </p:tgtEl>
                                        <p:attrNameLst>
                                          <p:attrName>style.visibility</p:attrName>
                                        </p:attrNameLst>
                                      </p:cBhvr>
                                      <p:to>
                                        <p:strVal val="visible"/>
                                      </p:to>
                                    </p:set>
                                    <p:anim calcmode="discrete" valueType="clr">
                                      <p:cBhvr override="childStyle">
                                        <p:cTn id="16" dur="80"/>
                                        <p:tgtEl>
                                          <p:spTgt spid="12297"/>
                                        </p:tgtEl>
                                        <p:attrNameLst>
                                          <p:attrName>style.color</p:attrName>
                                        </p:attrNameLst>
                                      </p:cBhvr>
                                      <p:tavLst>
                                        <p:tav tm="0">
                                          <p:val>
                                            <p:clrVal>
                                              <a:schemeClr val="accent2"/>
                                            </p:clrVal>
                                          </p:val>
                                        </p:tav>
                                        <p:tav tm="50000">
                                          <p:val>
                                            <p:clrVal>
                                              <a:schemeClr val="hlink"/>
                                            </p:clrVal>
                                          </p:val>
                                        </p:tav>
                                      </p:tavLst>
                                    </p:anim>
                                    <p:anim calcmode="discrete" valueType="clr">
                                      <p:cBhvr>
                                        <p:cTn id="17" dur="80"/>
                                        <p:tgtEl>
                                          <p:spTgt spid="12297"/>
                                        </p:tgtEl>
                                        <p:attrNameLst>
                                          <p:attrName>fillcolor</p:attrName>
                                        </p:attrNameLst>
                                      </p:cBhvr>
                                      <p:tavLst>
                                        <p:tav tm="0">
                                          <p:val>
                                            <p:clrVal>
                                              <a:schemeClr val="accent2"/>
                                            </p:clrVal>
                                          </p:val>
                                        </p:tav>
                                        <p:tav tm="50000">
                                          <p:val>
                                            <p:clrVal>
                                              <a:schemeClr val="hlink"/>
                                            </p:clrVal>
                                          </p:val>
                                        </p:tav>
                                      </p:tavLst>
                                    </p:anim>
                                    <p:set>
                                      <p:cBhvr>
                                        <p:cTn id="18" dur="80"/>
                                        <p:tgtEl>
                                          <p:spTgt spid="12297"/>
                                        </p:tgtEl>
                                        <p:attrNameLst>
                                          <p:attrName>fill.type</p:attrName>
                                        </p:attrNameLst>
                                      </p:cBhvr>
                                      <p:to>
                                        <p:strVal val="solid"/>
                                      </p:to>
                                    </p:set>
                                  </p:childTnLst>
                                </p:cTn>
                              </p:par>
                            </p:childTnLst>
                          </p:cTn>
                        </p:par>
                        <p:par>
                          <p:cTn id="19" fill="hold">
                            <p:stCondLst>
                              <p:cond delay="2779"/>
                            </p:stCondLst>
                            <p:childTnLst>
                              <p:par>
                                <p:cTn id="20" presetID="27" presetClass="entr" presetSubtype="0" fill="hold" grpId="0" nodeType="afterEffect">
                                  <p:stCondLst>
                                    <p:cond delay="0"/>
                                  </p:stCondLst>
                                  <p:iterate type="lt">
                                    <p:tmPct val="50000"/>
                                  </p:iterate>
                                  <p:childTnLst>
                                    <p:set>
                                      <p:cBhvr>
                                        <p:cTn id="21" dur="1" fill="hold">
                                          <p:stCondLst>
                                            <p:cond delay="0"/>
                                          </p:stCondLst>
                                        </p:cTn>
                                        <p:tgtEl>
                                          <p:spTgt spid="12295">
                                            <p:txEl>
                                              <p:pRg st="0" end="0"/>
                                            </p:txEl>
                                          </p:spTgt>
                                        </p:tgtEl>
                                        <p:attrNameLst>
                                          <p:attrName>style.visibility</p:attrName>
                                        </p:attrNameLst>
                                      </p:cBhvr>
                                      <p:to>
                                        <p:strVal val="visible"/>
                                      </p:to>
                                    </p:set>
                                    <p:anim calcmode="discrete" valueType="clr">
                                      <p:cBhvr override="childStyle">
                                        <p:cTn id="22" dur="80"/>
                                        <p:tgtEl>
                                          <p:spTgt spid="1229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3" dur="80"/>
                                        <p:tgtEl>
                                          <p:spTgt spid="12295">
                                            <p:txEl>
                                              <p:pRg st="0" end="0"/>
                                            </p:txEl>
                                          </p:spTgt>
                                        </p:tgtEl>
                                        <p:attrNameLst>
                                          <p:attrName>fillcolor</p:attrName>
                                        </p:attrNameLst>
                                      </p:cBhvr>
                                      <p:tavLst>
                                        <p:tav tm="0">
                                          <p:val>
                                            <p:clrVal>
                                              <a:schemeClr val="accent2"/>
                                            </p:clrVal>
                                          </p:val>
                                        </p:tav>
                                        <p:tav tm="50000">
                                          <p:val>
                                            <p:clrVal>
                                              <a:schemeClr val="hlink"/>
                                            </p:clrVal>
                                          </p:val>
                                        </p:tav>
                                      </p:tavLst>
                                    </p:anim>
                                    <p:set>
                                      <p:cBhvr>
                                        <p:cTn id="24" dur="80"/>
                                        <p:tgtEl>
                                          <p:spTgt spid="12295">
                                            <p:txEl>
                                              <p:pRg st="0" end="0"/>
                                            </p:txEl>
                                          </p:spTgt>
                                        </p:tgtEl>
                                        <p:attrNameLst>
                                          <p:attrName>fill.type</p:attrName>
                                        </p:attrNameLst>
                                      </p:cBhvr>
                                      <p:to>
                                        <p:strVal val="solid"/>
                                      </p:to>
                                    </p:set>
                                  </p:childTnLst>
                                </p:cTn>
                              </p:par>
                            </p:childTnLst>
                          </p:cTn>
                        </p:par>
                        <p:par>
                          <p:cTn id="25" fill="hold">
                            <p:stCondLst>
                              <p:cond delay="5220"/>
                            </p:stCondLst>
                            <p:childTnLst>
                              <p:par>
                                <p:cTn id="26" presetID="27" presetClass="entr" presetSubtype="0" fill="hold" grpId="0" nodeType="afterEffect">
                                  <p:stCondLst>
                                    <p:cond delay="0"/>
                                  </p:stCondLst>
                                  <p:iterate type="lt">
                                    <p:tmPct val="50000"/>
                                  </p:iterate>
                                  <p:childTnLst>
                                    <p:set>
                                      <p:cBhvr>
                                        <p:cTn id="27" dur="1" fill="hold">
                                          <p:stCondLst>
                                            <p:cond delay="0"/>
                                          </p:stCondLst>
                                        </p:cTn>
                                        <p:tgtEl>
                                          <p:spTgt spid="12296">
                                            <p:txEl>
                                              <p:pRg st="0" end="0"/>
                                            </p:txEl>
                                          </p:spTgt>
                                        </p:tgtEl>
                                        <p:attrNameLst>
                                          <p:attrName>style.visibility</p:attrName>
                                        </p:attrNameLst>
                                      </p:cBhvr>
                                      <p:to>
                                        <p:strVal val="visible"/>
                                      </p:to>
                                    </p:set>
                                    <p:anim calcmode="discrete" valueType="clr">
                                      <p:cBhvr override="childStyle">
                                        <p:cTn id="28" dur="80"/>
                                        <p:tgtEl>
                                          <p:spTgt spid="1229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12296">
                                            <p:txEl>
                                              <p:pRg st="0" end="0"/>
                                            </p:txEl>
                                          </p:spTgt>
                                        </p:tgtEl>
                                        <p:attrNameLst>
                                          <p:attrName>fillcolor</p:attrName>
                                        </p:attrNameLst>
                                      </p:cBhvr>
                                      <p:tavLst>
                                        <p:tav tm="0">
                                          <p:val>
                                            <p:clrVal>
                                              <a:schemeClr val="accent2"/>
                                            </p:clrVal>
                                          </p:val>
                                        </p:tav>
                                        <p:tav tm="50000">
                                          <p:val>
                                            <p:clrVal>
                                              <a:schemeClr val="hlink"/>
                                            </p:clrVal>
                                          </p:val>
                                        </p:tav>
                                      </p:tavLst>
                                    </p:anim>
                                    <p:set>
                                      <p:cBhvr>
                                        <p:cTn id="30" dur="80"/>
                                        <p:tgtEl>
                                          <p:spTgt spid="12296">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5" grpId="0" build="allAtOnce"/>
      <p:bldP spid="12296" grpId="0" build="allAtOnce"/>
      <p:bldP spid="1229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2" name="图片 14341" descr="30"/>
          <p:cNvPicPr>
            <a:picLocks noChangeAspect="1"/>
          </p:cNvPicPr>
          <p:nvPr/>
        </p:nvPicPr>
        <p:blipFill>
          <a:blip r:embed="rId3"/>
          <a:stretch>
            <a:fillRect/>
          </a:stretch>
        </p:blipFill>
        <p:spPr>
          <a:xfrm>
            <a:off x="4429125" y="744538"/>
            <a:ext cx="11809413" cy="8731250"/>
          </a:xfrm>
          <a:prstGeom prst="rect">
            <a:avLst/>
          </a:prstGeom>
          <a:noFill/>
          <a:ln w="9525">
            <a:noFill/>
          </a:ln>
        </p:spPr>
      </p:pic>
      <p:pic>
        <p:nvPicPr>
          <p:cNvPr id="14341" name="图片 14340" descr="28"/>
          <p:cNvPicPr>
            <a:picLocks noChangeAspect="1"/>
          </p:cNvPicPr>
          <p:nvPr/>
        </p:nvPicPr>
        <p:blipFill>
          <a:blip r:embed="rId4"/>
          <a:stretch>
            <a:fillRect/>
          </a:stretch>
        </p:blipFill>
        <p:spPr>
          <a:xfrm>
            <a:off x="612775" y="5486400"/>
            <a:ext cx="4679950" cy="3665538"/>
          </a:xfrm>
          <a:prstGeom prst="rect">
            <a:avLst/>
          </a:prstGeom>
          <a:noFill/>
          <a:ln w="9525">
            <a:noFill/>
          </a:ln>
        </p:spPr>
      </p:pic>
      <p:sp>
        <p:nvSpPr>
          <p:cNvPr id="14343" name="矩形 14342"/>
          <p:cNvSpPr/>
          <p:nvPr/>
        </p:nvSpPr>
        <p:spPr>
          <a:xfrm>
            <a:off x="8748713" y="1857375"/>
            <a:ext cx="4298950" cy="914400"/>
          </a:xfrm>
          <a:prstGeom prst="rect">
            <a:avLst/>
          </a:prstGeom>
          <a:noFill/>
          <a:ln w="9525">
            <a:noFill/>
          </a:ln>
        </p:spPr>
        <p:txBody>
          <a:bodyPr wrap="none" anchor="t">
            <a:spAutoFit/>
          </a:bodyPr>
          <a:lstStyle/>
          <a:p>
            <a:pPr lvl="0" defTabSz="1500505"/>
            <a:r>
              <a:rPr lang="zh-CN" altLang="en-US" sz="5400" dirty="0">
                <a:latin typeface="Arial" panose="020B0604020202020204" pitchFamily="34" charset="0"/>
                <a:ea typeface="宋体" panose="02010600030101010101" pitchFamily="2" charset="-122"/>
              </a:rPr>
              <a:t>在此输入文字</a:t>
            </a:r>
          </a:p>
        </p:txBody>
      </p:sp>
      <p:sp>
        <p:nvSpPr>
          <p:cNvPr id="14344" name="文本框 14343"/>
          <p:cNvSpPr txBox="1"/>
          <p:nvPr/>
        </p:nvSpPr>
        <p:spPr>
          <a:xfrm>
            <a:off x="6227763" y="3225800"/>
            <a:ext cx="2736850" cy="5349875"/>
          </a:xfrm>
          <a:prstGeom prst="rect">
            <a:avLst/>
          </a:prstGeom>
          <a:noFill/>
          <a:ln w="9525">
            <a:noFill/>
          </a:ln>
        </p:spPr>
        <p:txBody>
          <a:bodyPr>
            <a:spAutoFit/>
          </a:bodyPr>
          <a:lstStyle/>
          <a:p>
            <a:pPr lvl="0" defTabSz="1500505">
              <a:spcBef>
                <a:spcPct val="50000"/>
              </a:spcBef>
            </a:pPr>
            <a:r>
              <a:rPr lang="zh-CN" altLang="en-US" sz="3000" dirty="0">
                <a:latin typeface="Arial" panose="020B0604020202020204" pitchFamily="34" charset="0"/>
                <a:ea typeface="宋体" panose="02010600030101010101" pitchFamily="2" charset="-122"/>
              </a:rPr>
              <a:t>在此输入文字在此输入文字在此输入文字在此输入文字在此输入文字在此输入文字在此输入文字在此输入文字在此输入文字在此输入文字</a:t>
            </a:r>
          </a:p>
          <a:p>
            <a:pPr lvl="0" defTabSz="1500505">
              <a:spcBef>
                <a:spcPct val="50000"/>
              </a:spcBef>
            </a:pPr>
            <a:endParaRPr lang="zh-CN" altLang="en-US" sz="3000" dirty="0">
              <a:latin typeface="Arial" panose="020B0604020202020204" pitchFamily="34" charset="0"/>
              <a:ea typeface="宋体" panose="02010600030101010101" pitchFamily="2" charset="-122"/>
            </a:endParaRPr>
          </a:p>
        </p:txBody>
      </p:sp>
      <p:sp>
        <p:nvSpPr>
          <p:cNvPr id="14345" name="文本框 14344"/>
          <p:cNvSpPr txBox="1"/>
          <p:nvPr/>
        </p:nvSpPr>
        <p:spPr>
          <a:xfrm>
            <a:off x="9109075" y="3297238"/>
            <a:ext cx="2736850" cy="5349875"/>
          </a:xfrm>
          <a:prstGeom prst="rect">
            <a:avLst/>
          </a:prstGeom>
          <a:noFill/>
          <a:ln w="9525">
            <a:noFill/>
          </a:ln>
        </p:spPr>
        <p:txBody>
          <a:bodyPr>
            <a:spAutoFit/>
          </a:bodyPr>
          <a:lstStyle/>
          <a:p>
            <a:pPr lvl="0" defTabSz="1500505">
              <a:spcBef>
                <a:spcPct val="50000"/>
              </a:spcBef>
            </a:pPr>
            <a:r>
              <a:rPr lang="zh-CN" altLang="en-US" sz="3000" dirty="0">
                <a:latin typeface="Arial" panose="020B0604020202020204" pitchFamily="34" charset="0"/>
                <a:ea typeface="宋体" panose="02010600030101010101" pitchFamily="2" charset="-122"/>
              </a:rPr>
              <a:t>在此输入文字在此输入文字在此输入文字在此输入文字在此输入文字在此输入文字在此输入文字在此输入文字在此输入文字在此输入文字</a:t>
            </a:r>
          </a:p>
          <a:p>
            <a:pPr lvl="0" defTabSz="1500505">
              <a:spcBef>
                <a:spcPct val="50000"/>
              </a:spcBef>
            </a:pPr>
            <a:endParaRPr lang="zh-CN" altLang="en-US" sz="3000" dirty="0">
              <a:latin typeface="Arial" panose="020B0604020202020204" pitchFamily="34" charset="0"/>
              <a:ea typeface="宋体" panose="02010600030101010101" pitchFamily="2" charset="-122"/>
            </a:endParaRPr>
          </a:p>
        </p:txBody>
      </p:sp>
      <p:sp>
        <p:nvSpPr>
          <p:cNvPr id="14346" name="文本框 14345"/>
          <p:cNvSpPr txBox="1"/>
          <p:nvPr/>
        </p:nvSpPr>
        <p:spPr>
          <a:xfrm>
            <a:off x="12061825" y="3154363"/>
            <a:ext cx="2736850" cy="5349875"/>
          </a:xfrm>
          <a:prstGeom prst="rect">
            <a:avLst/>
          </a:prstGeom>
          <a:noFill/>
          <a:ln w="9525">
            <a:noFill/>
          </a:ln>
        </p:spPr>
        <p:txBody>
          <a:bodyPr>
            <a:spAutoFit/>
          </a:bodyPr>
          <a:lstStyle/>
          <a:p>
            <a:pPr lvl="0" defTabSz="1500505">
              <a:spcBef>
                <a:spcPct val="50000"/>
              </a:spcBef>
            </a:pPr>
            <a:r>
              <a:rPr lang="zh-CN" altLang="en-US" sz="3000" dirty="0">
                <a:latin typeface="Arial" panose="020B0604020202020204" pitchFamily="34" charset="0"/>
                <a:ea typeface="宋体" panose="02010600030101010101" pitchFamily="2" charset="-122"/>
              </a:rPr>
              <a:t>在此输入文字在此输入文字在此输入文字在此输入文字在此输入文字在此输入文字在此输入文字在此输入文字在此输入文字在此输入文字</a:t>
            </a:r>
          </a:p>
          <a:p>
            <a:pPr lvl="0" defTabSz="1500505">
              <a:spcBef>
                <a:spcPct val="50000"/>
              </a:spcBef>
            </a:pPr>
            <a:endParaRPr lang="zh-CN" altLang="en-US" sz="3000" dirty="0">
              <a:latin typeface="Arial" panose="020B0604020202020204" pitchFamily="34" charset="0"/>
              <a:ea typeface="宋体" panose="02010600030101010101" pitchFamily="2" charset="-122"/>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4341"/>
                                        </p:tgtEl>
                                        <p:attrNameLst>
                                          <p:attrName>style.visibility</p:attrName>
                                        </p:attrNameLst>
                                      </p:cBhvr>
                                      <p:to>
                                        <p:strVal val="visible"/>
                                      </p:to>
                                    </p:set>
                                    <p:anim calcmode="lin" valueType="num">
                                      <p:cBhvr additive="base">
                                        <p:cTn id="7" dur="1000" fill="hold"/>
                                        <p:tgtEl>
                                          <p:spTgt spid="14341"/>
                                        </p:tgtEl>
                                        <p:attrNameLst>
                                          <p:attrName>ppt_x</p:attrName>
                                        </p:attrNameLst>
                                      </p:cBhvr>
                                      <p:tavLst>
                                        <p:tav tm="0">
                                          <p:val>
                                            <p:strVal val="1+#ppt_w/2"/>
                                          </p:val>
                                        </p:tav>
                                        <p:tav tm="100000">
                                          <p:val>
                                            <p:strVal val="#ppt_x"/>
                                          </p:val>
                                        </p:tav>
                                      </p:tavLst>
                                    </p:anim>
                                    <p:anim calcmode="lin" valueType="num">
                                      <p:cBhvr additive="base">
                                        <p:cTn id="8" dur="1000" fill="hold"/>
                                        <p:tgtEl>
                                          <p:spTgt spid="14341"/>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9" presetClass="entr" presetSubtype="0" fill="hold" nodeType="afterEffect">
                                  <p:stCondLst>
                                    <p:cond delay="0"/>
                                  </p:stCondLst>
                                  <p:childTnLst>
                                    <p:set>
                                      <p:cBhvr>
                                        <p:cTn id="11" dur="1" fill="hold">
                                          <p:stCondLst>
                                            <p:cond delay="0"/>
                                          </p:stCondLst>
                                        </p:cTn>
                                        <p:tgtEl>
                                          <p:spTgt spid="14342"/>
                                        </p:tgtEl>
                                        <p:attrNameLst>
                                          <p:attrName>style.visibility</p:attrName>
                                        </p:attrNameLst>
                                      </p:cBhvr>
                                      <p:to>
                                        <p:strVal val="visible"/>
                                      </p:to>
                                    </p:set>
                                    <p:anim calcmode="lin" valueType="num">
                                      <p:cBhvr>
                                        <p:cTn id="12" dur="1000" fill="hold"/>
                                        <p:tgtEl>
                                          <p:spTgt spid="14342"/>
                                        </p:tgtEl>
                                        <p:attrNameLst>
                                          <p:attrName>ppt_x</p:attrName>
                                        </p:attrNameLst>
                                      </p:cBhvr>
                                      <p:tavLst>
                                        <p:tav tm="0">
                                          <p:val>
                                            <p:strVal val="#ppt_x-.2"/>
                                          </p:val>
                                        </p:tav>
                                        <p:tav tm="100000">
                                          <p:val>
                                            <p:strVal val="#ppt_x"/>
                                          </p:val>
                                        </p:tav>
                                      </p:tavLst>
                                    </p:anim>
                                    <p:anim calcmode="lin" valueType="num">
                                      <p:cBhvr>
                                        <p:cTn id="13" dur="1000" fill="hold"/>
                                        <p:tgtEl>
                                          <p:spTgt spid="14342"/>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4342"/>
                                        </p:tgtEl>
                                      </p:cBhvr>
                                    </p:animEffect>
                                  </p:childTnLst>
                                </p:cTn>
                              </p:par>
                            </p:childTnLst>
                          </p:cTn>
                        </p:par>
                        <p:par>
                          <p:cTn id="15" fill="hold">
                            <p:stCondLst>
                              <p:cond delay="2000"/>
                            </p:stCondLst>
                            <p:childTnLst>
                              <p:par>
                                <p:cTn id="16" presetID="27" presetClass="entr" presetSubtype="0" fill="hold" grpId="0" nodeType="afterEffect">
                                  <p:stCondLst>
                                    <p:cond delay="0"/>
                                  </p:stCondLst>
                                  <p:iterate type="lt">
                                    <p:tmPct val="50000"/>
                                  </p:iterate>
                                  <p:childTnLst>
                                    <p:set>
                                      <p:cBhvr>
                                        <p:cTn id="17" dur="1" fill="hold">
                                          <p:stCondLst>
                                            <p:cond delay="0"/>
                                          </p:stCondLst>
                                        </p:cTn>
                                        <p:tgtEl>
                                          <p:spTgt spid="14343"/>
                                        </p:tgtEl>
                                        <p:attrNameLst>
                                          <p:attrName>style.visibility</p:attrName>
                                        </p:attrNameLst>
                                      </p:cBhvr>
                                      <p:to>
                                        <p:strVal val="visible"/>
                                      </p:to>
                                    </p:set>
                                    <p:anim calcmode="discrete" valueType="clr">
                                      <p:cBhvr override="childStyle">
                                        <p:cTn id="18" dur="80"/>
                                        <p:tgtEl>
                                          <p:spTgt spid="14343"/>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14343"/>
                                        </p:tgtEl>
                                        <p:attrNameLst>
                                          <p:attrName>fillcolor</p:attrName>
                                        </p:attrNameLst>
                                      </p:cBhvr>
                                      <p:tavLst>
                                        <p:tav tm="0">
                                          <p:val>
                                            <p:clrVal>
                                              <a:schemeClr val="accent2"/>
                                            </p:clrVal>
                                          </p:val>
                                        </p:tav>
                                        <p:tav tm="50000">
                                          <p:val>
                                            <p:clrVal>
                                              <a:schemeClr val="hlink"/>
                                            </p:clrVal>
                                          </p:val>
                                        </p:tav>
                                      </p:tavLst>
                                    </p:anim>
                                    <p:set>
                                      <p:cBhvr>
                                        <p:cTn id="20" dur="80"/>
                                        <p:tgtEl>
                                          <p:spTgt spid="14343"/>
                                        </p:tgtEl>
                                        <p:attrNameLst>
                                          <p:attrName>fill.type</p:attrName>
                                        </p:attrNameLst>
                                      </p:cBhvr>
                                      <p:to>
                                        <p:strVal val="solid"/>
                                      </p:to>
                                    </p:set>
                                  </p:childTnLst>
                                </p:cTn>
                              </p:par>
                            </p:childTnLst>
                          </p:cTn>
                        </p:par>
                        <p:par>
                          <p:cTn id="21" fill="hold">
                            <p:stCondLst>
                              <p:cond delay="2279"/>
                            </p:stCondLst>
                            <p:childTnLst>
                              <p:par>
                                <p:cTn id="22" presetID="27" presetClass="entr" presetSubtype="0" fill="hold" grpId="0" nodeType="afterEffect">
                                  <p:stCondLst>
                                    <p:cond delay="0"/>
                                  </p:stCondLst>
                                  <p:iterate type="lt">
                                    <p:tmPct val="50000"/>
                                  </p:iterate>
                                  <p:childTnLst>
                                    <p:set>
                                      <p:cBhvr>
                                        <p:cTn id="23" dur="1" fill="hold">
                                          <p:stCondLst>
                                            <p:cond delay="0"/>
                                          </p:stCondLst>
                                        </p:cTn>
                                        <p:tgtEl>
                                          <p:spTgt spid="14344">
                                            <p:txEl>
                                              <p:pRg st="0" end="0"/>
                                            </p:txEl>
                                          </p:spTgt>
                                        </p:tgtEl>
                                        <p:attrNameLst>
                                          <p:attrName>style.visibility</p:attrName>
                                        </p:attrNameLst>
                                      </p:cBhvr>
                                      <p:to>
                                        <p:strVal val="visible"/>
                                      </p:to>
                                    </p:set>
                                    <p:anim calcmode="discrete" valueType="clr">
                                      <p:cBhvr override="childStyle">
                                        <p:cTn id="24" dur="80"/>
                                        <p:tgtEl>
                                          <p:spTgt spid="1434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5" dur="80"/>
                                        <p:tgtEl>
                                          <p:spTgt spid="14344">
                                            <p:txEl>
                                              <p:pRg st="0" end="0"/>
                                            </p:txEl>
                                          </p:spTgt>
                                        </p:tgtEl>
                                        <p:attrNameLst>
                                          <p:attrName>fillcolor</p:attrName>
                                        </p:attrNameLst>
                                      </p:cBhvr>
                                      <p:tavLst>
                                        <p:tav tm="0">
                                          <p:val>
                                            <p:clrVal>
                                              <a:schemeClr val="accent2"/>
                                            </p:clrVal>
                                          </p:val>
                                        </p:tav>
                                        <p:tav tm="50000">
                                          <p:val>
                                            <p:clrVal>
                                              <a:schemeClr val="hlink"/>
                                            </p:clrVal>
                                          </p:val>
                                        </p:tav>
                                      </p:tavLst>
                                    </p:anim>
                                    <p:set>
                                      <p:cBhvr>
                                        <p:cTn id="26" dur="80"/>
                                        <p:tgtEl>
                                          <p:spTgt spid="14344">
                                            <p:txEl>
                                              <p:pRg st="0" end="0"/>
                                            </p:txEl>
                                          </p:spTgt>
                                        </p:tgtEl>
                                        <p:attrNameLst>
                                          <p:attrName>fill.type</p:attrName>
                                        </p:attrNameLst>
                                      </p:cBhvr>
                                      <p:to>
                                        <p:strVal val="solid"/>
                                      </p:to>
                                    </p:set>
                                  </p:childTnLst>
                                </p:cTn>
                              </p:par>
                            </p:childTnLst>
                          </p:cTn>
                        </p:par>
                        <p:par>
                          <p:cTn id="27" fill="hold">
                            <p:stCondLst>
                              <p:cond delay="4720"/>
                            </p:stCondLst>
                            <p:childTnLst>
                              <p:par>
                                <p:cTn id="28" presetID="27" presetClass="entr" presetSubtype="0" fill="hold" grpId="0" nodeType="afterEffect">
                                  <p:stCondLst>
                                    <p:cond delay="0"/>
                                  </p:stCondLst>
                                  <p:iterate type="lt">
                                    <p:tmPct val="50000"/>
                                  </p:iterate>
                                  <p:childTnLst>
                                    <p:set>
                                      <p:cBhvr>
                                        <p:cTn id="29" dur="1" fill="hold">
                                          <p:stCondLst>
                                            <p:cond delay="0"/>
                                          </p:stCondLst>
                                        </p:cTn>
                                        <p:tgtEl>
                                          <p:spTgt spid="14345">
                                            <p:txEl>
                                              <p:pRg st="0" end="0"/>
                                            </p:txEl>
                                          </p:spTgt>
                                        </p:tgtEl>
                                        <p:attrNameLst>
                                          <p:attrName>style.visibility</p:attrName>
                                        </p:attrNameLst>
                                      </p:cBhvr>
                                      <p:to>
                                        <p:strVal val="visible"/>
                                      </p:to>
                                    </p:set>
                                    <p:anim calcmode="discrete" valueType="clr">
                                      <p:cBhvr override="childStyle">
                                        <p:cTn id="30" dur="80"/>
                                        <p:tgtEl>
                                          <p:spTgt spid="1434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1" dur="80"/>
                                        <p:tgtEl>
                                          <p:spTgt spid="14345">
                                            <p:txEl>
                                              <p:pRg st="0" end="0"/>
                                            </p:txEl>
                                          </p:spTgt>
                                        </p:tgtEl>
                                        <p:attrNameLst>
                                          <p:attrName>fillcolor</p:attrName>
                                        </p:attrNameLst>
                                      </p:cBhvr>
                                      <p:tavLst>
                                        <p:tav tm="0">
                                          <p:val>
                                            <p:clrVal>
                                              <a:schemeClr val="accent2"/>
                                            </p:clrVal>
                                          </p:val>
                                        </p:tav>
                                        <p:tav tm="50000">
                                          <p:val>
                                            <p:clrVal>
                                              <a:schemeClr val="hlink"/>
                                            </p:clrVal>
                                          </p:val>
                                        </p:tav>
                                      </p:tavLst>
                                    </p:anim>
                                    <p:set>
                                      <p:cBhvr>
                                        <p:cTn id="32" dur="80"/>
                                        <p:tgtEl>
                                          <p:spTgt spid="14345">
                                            <p:txEl>
                                              <p:pRg st="0" end="0"/>
                                            </p:txEl>
                                          </p:spTgt>
                                        </p:tgtEl>
                                        <p:attrNameLst>
                                          <p:attrName>fill.type</p:attrName>
                                        </p:attrNameLst>
                                      </p:cBhvr>
                                      <p:to>
                                        <p:strVal val="solid"/>
                                      </p:to>
                                    </p:set>
                                  </p:childTnLst>
                                </p:cTn>
                              </p:par>
                            </p:childTnLst>
                          </p:cTn>
                        </p:par>
                        <p:par>
                          <p:cTn id="33" fill="hold">
                            <p:stCondLst>
                              <p:cond delay="7160"/>
                            </p:stCondLst>
                            <p:childTnLst>
                              <p:par>
                                <p:cTn id="34" presetID="27" presetClass="entr" presetSubtype="0" fill="hold" grpId="0" nodeType="afterEffect">
                                  <p:stCondLst>
                                    <p:cond delay="0"/>
                                  </p:stCondLst>
                                  <p:iterate type="lt">
                                    <p:tmPct val="50000"/>
                                  </p:iterate>
                                  <p:childTnLst>
                                    <p:set>
                                      <p:cBhvr>
                                        <p:cTn id="35" dur="1" fill="hold">
                                          <p:stCondLst>
                                            <p:cond delay="0"/>
                                          </p:stCondLst>
                                        </p:cTn>
                                        <p:tgtEl>
                                          <p:spTgt spid="14346">
                                            <p:txEl>
                                              <p:pRg st="0" end="0"/>
                                            </p:txEl>
                                          </p:spTgt>
                                        </p:tgtEl>
                                        <p:attrNameLst>
                                          <p:attrName>style.visibility</p:attrName>
                                        </p:attrNameLst>
                                      </p:cBhvr>
                                      <p:to>
                                        <p:strVal val="visible"/>
                                      </p:to>
                                    </p:set>
                                    <p:anim calcmode="discrete" valueType="clr">
                                      <p:cBhvr override="childStyle">
                                        <p:cTn id="36" dur="80"/>
                                        <p:tgtEl>
                                          <p:spTgt spid="1434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7" dur="80"/>
                                        <p:tgtEl>
                                          <p:spTgt spid="14346">
                                            <p:txEl>
                                              <p:pRg st="0" end="0"/>
                                            </p:txEl>
                                          </p:spTgt>
                                        </p:tgtEl>
                                        <p:attrNameLst>
                                          <p:attrName>fillcolor</p:attrName>
                                        </p:attrNameLst>
                                      </p:cBhvr>
                                      <p:tavLst>
                                        <p:tav tm="0">
                                          <p:val>
                                            <p:clrVal>
                                              <a:schemeClr val="accent2"/>
                                            </p:clrVal>
                                          </p:val>
                                        </p:tav>
                                        <p:tav tm="50000">
                                          <p:val>
                                            <p:clrVal>
                                              <a:schemeClr val="hlink"/>
                                            </p:clrVal>
                                          </p:val>
                                        </p:tav>
                                      </p:tavLst>
                                    </p:anim>
                                    <p:set>
                                      <p:cBhvr>
                                        <p:cTn id="38" dur="80"/>
                                        <p:tgtEl>
                                          <p:spTgt spid="14346">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3" grpId="0"/>
      <p:bldP spid="14344" grpId="0" build="allAtOnce"/>
      <p:bldP spid="14345" grpId="0" build="allAtOnce"/>
      <p:bldP spid="14346" grpId="0" build="allAtOnce"/>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7" name="图片 13316" descr="18"/>
          <p:cNvPicPr>
            <a:picLocks noChangeAspect="1"/>
          </p:cNvPicPr>
          <p:nvPr/>
        </p:nvPicPr>
        <p:blipFill>
          <a:blip r:embed="rId3"/>
          <a:stretch>
            <a:fillRect/>
          </a:stretch>
        </p:blipFill>
        <p:spPr>
          <a:xfrm>
            <a:off x="1044575" y="417513"/>
            <a:ext cx="8748713" cy="8696325"/>
          </a:xfrm>
          <a:prstGeom prst="rect">
            <a:avLst/>
          </a:prstGeom>
          <a:noFill/>
          <a:ln w="9525">
            <a:noFill/>
          </a:ln>
        </p:spPr>
      </p:pic>
      <p:sp>
        <p:nvSpPr>
          <p:cNvPr id="13320" name="矩形 13319"/>
          <p:cNvSpPr/>
          <p:nvPr/>
        </p:nvSpPr>
        <p:spPr>
          <a:xfrm>
            <a:off x="3132138" y="1641475"/>
            <a:ext cx="4298950" cy="914400"/>
          </a:xfrm>
          <a:prstGeom prst="rect">
            <a:avLst/>
          </a:prstGeom>
          <a:noFill/>
          <a:ln w="9525">
            <a:noFill/>
          </a:ln>
        </p:spPr>
        <p:txBody>
          <a:bodyPr wrap="none" anchor="t">
            <a:spAutoFit/>
          </a:bodyPr>
          <a:lstStyle/>
          <a:p>
            <a:pPr lvl="0" defTabSz="1500505"/>
            <a:r>
              <a:rPr lang="zh-CN" altLang="en-US" sz="5400" dirty="0">
                <a:latin typeface="Arial" panose="020B0604020202020204" pitchFamily="34" charset="0"/>
                <a:ea typeface="宋体" panose="02010600030101010101" pitchFamily="2" charset="-122"/>
              </a:rPr>
              <a:t>在此输入文字</a:t>
            </a:r>
          </a:p>
        </p:txBody>
      </p:sp>
      <p:sp>
        <p:nvSpPr>
          <p:cNvPr id="13321" name="文本框 13320"/>
          <p:cNvSpPr txBox="1"/>
          <p:nvPr/>
        </p:nvSpPr>
        <p:spPr>
          <a:xfrm>
            <a:off x="2771775" y="2938463"/>
            <a:ext cx="2736850" cy="4206875"/>
          </a:xfrm>
          <a:prstGeom prst="rect">
            <a:avLst/>
          </a:prstGeom>
          <a:noFill/>
          <a:ln w="9525">
            <a:noFill/>
          </a:ln>
        </p:spPr>
        <p:txBody>
          <a:bodyPr>
            <a:spAutoFit/>
          </a:bodyPr>
          <a:lstStyle/>
          <a:p>
            <a:pPr lvl="0" defTabSz="1500505">
              <a:spcBef>
                <a:spcPct val="50000"/>
              </a:spcBef>
            </a:pPr>
            <a:r>
              <a:rPr lang="zh-CN" altLang="en-US" sz="3000" dirty="0">
                <a:latin typeface="Arial" panose="020B0604020202020204" pitchFamily="34" charset="0"/>
                <a:ea typeface="宋体" panose="02010600030101010101" pitchFamily="2" charset="-122"/>
              </a:rPr>
              <a:t>在此输入文字在此输入文字在此输入文字在此输入文字在此输入文字在此输入文字在此输入文字在此输入文字在此输入文字</a:t>
            </a:r>
          </a:p>
        </p:txBody>
      </p:sp>
      <p:sp>
        <p:nvSpPr>
          <p:cNvPr id="13322" name="文本框 13321"/>
          <p:cNvSpPr txBox="1"/>
          <p:nvPr/>
        </p:nvSpPr>
        <p:spPr>
          <a:xfrm>
            <a:off x="5653088" y="2938463"/>
            <a:ext cx="2736850" cy="4206875"/>
          </a:xfrm>
          <a:prstGeom prst="rect">
            <a:avLst/>
          </a:prstGeom>
          <a:noFill/>
          <a:ln w="9525">
            <a:noFill/>
          </a:ln>
        </p:spPr>
        <p:txBody>
          <a:bodyPr>
            <a:spAutoFit/>
          </a:bodyPr>
          <a:lstStyle/>
          <a:p>
            <a:pPr lvl="0" defTabSz="1500505">
              <a:spcBef>
                <a:spcPct val="50000"/>
              </a:spcBef>
            </a:pPr>
            <a:r>
              <a:rPr lang="zh-CN" altLang="en-US" sz="3000" dirty="0">
                <a:latin typeface="Arial" panose="020B0604020202020204" pitchFamily="34" charset="0"/>
                <a:ea typeface="宋体" panose="02010600030101010101" pitchFamily="2" charset="-122"/>
              </a:rPr>
              <a:t>在此输入文字在此输入文字在此输入文字在此输入文字在此输入文字在此输入文字在此输入文字在此输入文字在此输入文字</a:t>
            </a:r>
          </a:p>
        </p:txBody>
      </p:sp>
      <p:pic>
        <p:nvPicPr>
          <p:cNvPr id="13324" name="图片 13323" descr="18"/>
          <p:cNvPicPr>
            <a:picLocks noChangeAspect="1"/>
          </p:cNvPicPr>
          <p:nvPr/>
        </p:nvPicPr>
        <p:blipFill>
          <a:blip r:embed="rId4"/>
          <a:stretch>
            <a:fillRect/>
          </a:stretch>
        </p:blipFill>
        <p:spPr>
          <a:xfrm>
            <a:off x="10477500" y="1641475"/>
            <a:ext cx="5648325" cy="6858000"/>
          </a:xfrm>
          <a:prstGeom prst="rect">
            <a:avLst/>
          </a:prstGeom>
          <a:noFill/>
          <a:ln w="9525">
            <a:noFill/>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13317"/>
                                        </p:tgtEl>
                                        <p:attrNameLst>
                                          <p:attrName>style.visibility</p:attrName>
                                        </p:attrNameLst>
                                      </p:cBhvr>
                                      <p:to>
                                        <p:strVal val="visible"/>
                                      </p:to>
                                    </p:set>
                                    <p:anim calcmode="lin" valueType="num">
                                      <p:cBhvr>
                                        <p:cTn id="7" dur="1000" fill="hold"/>
                                        <p:tgtEl>
                                          <p:spTgt spid="13317"/>
                                        </p:tgtEl>
                                        <p:attrNameLst>
                                          <p:attrName>ppt_w</p:attrName>
                                        </p:attrNameLst>
                                      </p:cBhvr>
                                      <p:tavLst>
                                        <p:tav tm="0">
                                          <p:val>
                                            <p:fltVal val="0"/>
                                          </p:val>
                                        </p:tav>
                                        <p:tav tm="100000">
                                          <p:val>
                                            <p:strVal val="#ppt_w"/>
                                          </p:val>
                                        </p:tav>
                                      </p:tavLst>
                                    </p:anim>
                                    <p:anim calcmode="lin" valueType="num">
                                      <p:cBhvr>
                                        <p:cTn id="8" dur="1000" fill="hold"/>
                                        <p:tgtEl>
                                          <p:spTgt spid="13317"/>
                                        </p:tgtEl>
                                        <p:attrNameLst>
                                          <p:attrName>ppt_h</p:attrName>
                                        </p:attrNameLst>
                                      </p:cBhvr>
                                      <p:tavLst>
                                        <p:tav tm="0">
                                          <p:val>
                                            <p:fltVal val="0"/>
                                          </p:val>
                                        </p:tav>
                                        <p:tav tm="100000">
                                          <p:val>
                                            <p:strVal val="#ppt_h"/>
                                          </p:val>
                                        </p:tav>
                                      </p:tavLst>
                                    </p:anim>
                                    <p:anim calcmode="lin" valueType="num">
                                      <p:cBhvr>
                                        <p:cTn id="9" dur="1000" fill="hold"/>
                                        <p:tgtEl>
                                          <p:spTgt spid="13317"/>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3317"/>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27" presetClass="entr" presetSubtype="0" fill="hold" grpId="0" nodeType="afterEffect">
                                  <p:stCondLst>
                                    <p:cond delay="0"/>
                                  </p:stCondLst>
                                  <p:iterate type="lt">
                                    <p:tmPct val="50000"/>
                                  </p:iterate>
                                  <p:childTnLst>
                                    <p:set>
                                      <p:cBhvr>
                                        <p:cTn id="13" dur="1" fill="hold">
                                          <p:stCondLst>
                                            <p:cond delay="0"/>
                                          </p:stCondLst>
                                        </p:cTn>
                                        <p:tgtEl>
                                          <p:spTgt spid="13320"/>
                                        </p:tgtEl>
                                        <p:attrNameLst>
                                          <p:attrName>style.visibility</p:attrName>
                                        </p:attrNameLst>
                                      </p:cBhvr>
                                      <p:to>
                                        <p:strVal val="visible"/>
                                      </p:to>
                                    </p:set>
                                    <p:anim calcmode="discrete" valueType="clr">
                                      <p:cBhvr override="childStyle">
                                        <p:cTn id="14" dur="80"/>
                                        <p:tgtEl>
                                          <p:spTgt spid="13320"/>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3320"/>
                                        </p:tgtEl>
                                        <p:attrNameLst>
                                          <p:attrName>fillcolor</p:attrName>
                                        </p:attrNameLst>
                                      </p:cBhvr>
                                      <p:tavLst>
                                        <p:tav tm="0">
                                          <p:val>
                                            <p:clrVal>
                                              <a:schemeClr val="accent2"/>
                                            </p:clrVal>
                                          </p:val>
                                        </p:tav>
                                        <p:tav tm="50000">
                                          <p:val>
                                            <p:clrVal>
                                              <a:schemeClr val="hlink"/>
                                            </p:clrVal>
                                          </p:val>
                                        </p:tav>
                                      </p:tavLst>
                                    </p:anim>
                                    <p:set>
                                      <p:cBhvr>
                                        <p:cTn id="16" dur="80"/>
                                        <p:tgtEl>
                                          <p:spTgt spid="13320"/>
                                        </p:tgtEl>
                                        <p:attrNameLst>
                                          <p:attrName>fill.type</p:attrName>
                                        </p:attrNameLst>
                                      </p:cBhvr>
                                      <p:to>
                                        <p:strVal val="solid"/>
                                      </p:to>
                                    </p:set>
                                  </p:childTnLst>
                                </p:cTn>
                              </p:par>
                            </p:childTnLst>
                          </p:cTn>
                        </p:par>
                        <p:par>
                          <p:cTn id="17" fill="hold">
                            <p:stCondLst>
                              <p:cond delay="1279"/>
                            </p:stCondLst>
                            <p:childTnLst>
                              <p:par>
                                <p:cTn id="18" presetID="27" presetClass="entr" presetSubtype="0" fill="hold" grpId="0" nodeType="afterEffect">
                                  <p:stCondLst>
                                    <p:cond delay="0"/>
                                  </p:stCondLst>
                                  <p:iterate type="lt">
                                    <p:tmPct val="50000"/>
                                  </p:iterate>
                                  <p:childTnLst>
                                    <p:set>
                                      <p:cBhvr>
                                        <p:cTn id="19" dur="1" fill="hold">
                                          <p:stCondLst>
                                            <p:cond delay="0"/>
                                          </p:stCondLst>
                                        </p:cTn>
                                        <p:tgtEl>
                                          <p:spTgt spid="13321">
                                            <p:txEl>
                                              <p:pRg st="0" end="0"/>
                                            </p:txEl>
                                          </p:spTgt>
                                        </p:tgtEl>
                                        <p:attrNameLst>
                                          <p:attrName>style.visibility</p:attrName>
                                        </p:attrNameLst>
                                      </p:cBhvr>
                                      <p:to>
                                        <p:strVal val="visible"/>
                                      </p:to>
                                    </p:set>
                                    <p:anim calcmode="discrete" valueType="clr">
                                      <p:cBhvr override="childStyle">
                                        <p:cTn id="20" dur="80"/>
                                        <p:tgtEl>
                                          <p:spTgt spid="13321">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1" dur="80"/>
                                        <p:tgtEl>
                                          <p:spTgt spid="13321">
                                            <p:txEl>
                                              <p:pRg st="0" end="0"/>
                                            </p:txEl>
                                          </p:spTgt>
                                        </p:tgtEl>
                                        <p:attrNameLst>
                                          <p:attrName>fillcolor</p:attrName>
                                        </p:attrNameLst>
                                      </p:cBhvr>
                                      <p:tavLst>
                                        <p:tav tm="0">
                                          <p:val>
                                            <p:clrVal>
                                              <a:schemeClr val="accent2"/>
                                            </p:clrVal>
                                          </p:val>
                                        </p:tav>
                                        <p:tav tm="50000">
                                          <p:val>
                                            <p:clrVal>
                                              <a:schemeClr val="hlink"/>
                                            </p:clrVal>
                                          </p:val>
                                        </p:tav>
                                      </p:tavLst>
                                    </p:anim>
                                    <p:set>
                                      <p:cBhvr>
                                        <p:cTn id="22" dur="80"/>
                                        <p:tgtEl>
                                          <p:spTgt spid="13321">
                                            <p:txEl>
                                              <p:pRg st="0" end="0"/>
                                            </p:txEl>
                                          </p:spTgt>
                                        </p:tgtEl>
                                        <p:attrNameLst>
                                          <p:attrName>fill.type</p:attrName>
                                        </p:attrNameLst>
                                      </p:cBhvr>
                                      <p:to>
                                        <p:strVal val="solid"/>
                                      </p:to>
                                    </p:set>
                                  </p:childTnLst>
                                </p:cTn>
                              </p:par>
                            </p:childTnLst>
                          </p:cTn>
                        </p:par>
                        <p:par>
                          <p:cTn id="23" fill="hold">
                            <p:stCondLst>
                              <p:cond delay="3480"/>
                            </p:stCondLst>
                            <p:childTnLst>
                              <p:par>
                                <p:cTn id="24" presetID="27" presetClass="entr" presetSubtype="0" fill="hold" grpId="0" nodeType="afterEffect">
                                  <p:stCondLst>
                                    <p:cond delay="0"/>
                                  </p:stCondLst>
                                  <p:iterate type="lt">
                                    <p:tmPct val="50000"/>
                                  </p:iterate>
                                  <p:childTnLst>
                                    <p:set>
                                      <p:cBhvr>
                                        <p:cTn id="25" dur="1" fill="hold">
                                          <p:stCondLst>
                                            <p:cond delay="0"/>
                                          </p:stCondLst>
                                        </p:cTn>
                                        <p:tgtEl>
                                          <p:spTgt spid="13322">
                                            <p:txEl>
                                              <p:pRg st="0" end="0"/>
                                            </p:txEl>
                                          </p:spTgt>
                                        </p:tgtEl>
                                        <p:attrNameLst>
                                          <p:attrName>style.visibility</p:attrName>
                                        </p:attrNameLst>
                                      </p:cBhvr>
                                      <p:to>
                                        <p:strVal val="visible"/>
                                      </p:to>
                                    </p:set>
                                    <p:anim calcmode="discrete" valueType="clr">
                                      <p:cBhvr override="childStyle">
                                        <p:cTn id="26" dur="80"/>
                                        <p:tgtEl>
                                          <p:spTgt spid="13322">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13322">
                                            <p:txEl>
                                              <p:pRg st="0" end="0"/>
                                            </p:txEl>
                                          </p:spTgt>
                                        </p:tgtEl>
                                        <p:attrNameLst>
                                          <p:attrName>fillcolor</p:attrName>
                                        </p:attrNameLst>
                                      </p:cBhvr>
                                      <p:tavLst>
                                        <p:tav tm="0">
                                          <p:val>
                                            <p:clrVal>
                                              <a:schemeClr val="accent2"/>
                                            </p:clrVal>
                                          </p:val>
                                        </p:tav>
                                        <p:tav tm="50000">
                                          <p:val>
                                            <p:clrVal>
                                              <a:schemeClr val="hlink"/>
                                            </p:clrVal>
                                          </p:val>
                                        </p:tav>
                                      </p:tavLst>
                                    </p:anim>
                                    <p:set>
                                      <p:cBhvr>
                                        <p:cTn id="28" dur="80"/>
                                        <p:tgtEl>
                                          <p:spTgt spid="13322">
                                            <p:txEl>
                                              <p:pRg st="0" end="0"/>
                                            </p:txEl>
                                          </p:spTgt>
                                        </p:tgtEl>
                                        <p:attrNameLst>
                                          <p:attrName>fill.type</p:attrName>
                                        </p:attrNameLst>
                                      </p:cBhvr>
                                      <p:to>
                                        <p:strVal val="solid"/>
                                      </p:to>
                                    </p:set>
                                  </p:childTnLst>
                                </p:cTn>
                              </p:par>
                              <p:par>
                                <p:cTn id="29" presetID="42" presetClass="entr" presetSubtype="0" fill="hold" nodeType="withEffect">
                                  <p:stCondLst>
                                    <p:cond delay="0"/>
                                  </p:stCondLst>
                                  <p:childTnLst>
                                    <p:set>
                                      <p:cBhvr>
                                        <p:cTn id="30" dur="1" fill="hold">
                                          <p:stCondLst>
                                            <p:cond delay="0"/>
                                          </p:stCondLst>
                                        </p:cTn>
                                        <p:tgtEl>
                                          <p:spTgt spid="13324"/>
                                        </p:tgtEl>
                                        <p:attrNameLst>
                                          <p:attrName>style.visibility</p:attrName>
                                        </p:attrNameLst>
                                      </p:cBhvr>
                                      <p:to>
                                        <p:strVal val="visible"/>
                                      </p:to>
                                    </p:set>
                                    <p:animEffect transition="in" filter="fade">
                                      <p:cBhvr>
                                        <p:cTn id="31" dur="1000"/>
                                        <p:tgtEl>
                                          <p:spTgt spid="13324"/>
                                        </p:tgtEl>
                                      </p:cBhvr>
                                    </p:animEffect>
                                    <p:anim calcmode="lin" valueType="num">
                                      <p:cBhvr>
                                        <p:cTn id="32" dur="1000" fill="hold"/>
                                        <p:tgtEl>
                                          <p:spTgt spid="13324"/>
                                        </p:tgtEl>
                                        <p:attrNameLst>
                                          <p:attrName>ppt_x</p:attrName>
                                        </p:attrNameLst>
                                      </p:cBhvr>
                                      <p:tavLst>
                                        <p:tav tm="0">
                                          <p:val>
                                            <p:strVal val="#ppt_x"/>
                                          </p:val>
                                        </p:tav>
                                        <p:tav tm="100000">
                                          <p:val>
                                            <p:strVal val="#ppt_x"/>
                                          </p:val>
                                        </p:tav>
                                      </p:tavLst>
                                    </p:anim>
                                    <p:anim calcmode="lin" valueType="num">
                                      <p:cBhvr>
                                        <p:cTn id="33" dur="1000" fill="hold"/>
                                        <p:tgtEl>
                                          <p:spTgt spid="133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0" grpId="0"/>
      <p:bldP spid="13321" grpId="0" build="allAtOnce"/>
      <p:bldP spid="13322" grpId="0" build="allAtOnce"/>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85" name="图片 15384" descr="19"/>
          <p:cNvPicPr>
            <a:picLocks noChangeAspect="1"/>
          </p:cNvPicPr>
          <p:nvPr/>
        </p:nvPicPr>
        <p:blipFill>
          <a:blip r:embed="rId3"/>
          <a:stretch>
            <a:fillRect/>
          </a:stretch>
        </p:blipFill>
        <p:spPr>
          <a:xfrm>
            <a:off x="828675" y="0"/>
            <a:ext cx="11664950" cy="9431338"/>
          </a:xfrm>
          <a:prstGeom prst="rect">
            <a:avLst/>
          </a:prstGeom>
          <a:noFill/>
          <a:ln w="9525">
            <a:noFill/>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5385"/>
                                        </p:tgtEl>
                                        <p:attrNameLst>
                                          <p:attrName>style.visibility</p:attrName>
                                        </p:attrNameLst>
                                      </p:cBhvr>
                                      <p:to>
                                        <p:strVal val="visible"/>
                                      </p:to>
                                    </p:set>
                                    <p:animEffect transition="in" filter="fade">
                                      <p:cBhvr>
                                        <p:cTn id="7" dur="1000"/>
                                        <p:tgtEl>
                                          <p:spTgt spid="15385"/>
                                        </p:tgtEl>
                                      </p:cBhvr>
                                    </p:animEffect>
                                    <p:anim calcmode="lin" valueType="num">
                                      <p:cBhvr>
                                        <p:cTn id="8" dur="1000" fill="hold"/>
                                        <p:tgtEl>
                                          <p:spTgt spid="15385"/>
                                        </p:tgtEl>
                                        <p:attrNameLst>
                                          <p:attrName>ppt_x</p:attrName>
                                        </p:attrNameLst>
                                      </p:cBhvr>
                                      <p:tavLst>
                                        <p:tav tm="0">
                                          <p:val>
                                            <p:strVal val="#ppt_x"/>
                                          </p:val>
                                        </p:tav>
                                        <p:tav tm="100000">
                                          <p:val>
                                            <p:strVal val="#ppt_x"/>
                                          </p:val>
                                        </p:tav>
                                      </p:tavLst>
                                    </p:anim>
                                    <p:anim calcmode="lin" valueType="num">
                                      <p:cBhvr>
                                        <p:cTn id="9" dur="1000" fill="hold"/>
                                        <p:tgtEl>
                                          <p:spTgt spid="1538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2" name="图片 63491" descr="20"/>
          <p:cNvPicPr>
            <a:picLocks noChangeAspect="1"/>
          </p:cNvPicPr>
          <p:nvPr/>
        </p:nvPicPr>
        <p:blipFill>
          <a:blip r:embed="rId3"/>
          <a:stretch>
            <a:fillRect/>
          </a:stretch>
        </p:blipFill>
        <p:spPr>
          <a:xfrm>
            <a:off x="612775" y="-661987"/>
            <a:ext cx="14941550" cy="9998075"/>
          </a:xfrm>
          <a:prstGeom prst="rect">
            <a:avLst/>
          </a:prstGeom>
          <a:noFill/>
          <a:ln w="9525">
            <a:noFill/>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63492"/>
                                        </p:tgtEl>
                                        <p:attrNameLst>
                                          <p:attrName>style.visibility</p:attrName>
                                        </p:attrNameLst>
                                      </p:cBhvr>
                                      <p:to>
                                        <p:strVal val="visible"/>
                                      </p:to>
                                    </p:set>
                                    <p:animEffect transition="in" filter="barn(outVertical)">
                                      <p:cBhvr>
                                        <p:cTn id="7" dur="500"/>
                                        <p:tgtEl>
                                          <p:spTgt spid="634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2" name="图片 78851" descr="封面1"/>
          <p:cNvPicPr>
            <a:picLocks noChangeAspect="1"/>
          </p:cNvPicPr>
          <p:nvPr/>
        </p:nvPicPr>
        <p:blipFill>
          <a:blip r:embed="rId3"/>
          <a:stretch>
            <a:fillRect/>
          </a:stretch>
        </p:blipFill>
        <p:spPr>
          <a:xfrm>
            <a:off x="0" y="660400"/>
            <a:ext cx="16778288" cy="8815388"/>
          </a:xfrm>
          <a:prstGeom prst="rect">
            <a:avLst/>
          </a:prstGeom>
          <a:noFill/>
          <a:ln w="9525">
            <a:noFill/>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8852"/>
                                        </p:tgtEl>
                                        <p:attrNameLst>
                                          <p:attrName>style.visibility</p:attrName>
                                        </p:attrNameLst>
                                      </p:cBhvr>
                                      <p:to>
                                        <p:strVal val="visible"/>
                                      </p:to>
                                    </p:set>
                                    <p:animEffect transition="in" filter="fade">
                                      <p:cBhvr>
                                        <p:cTn id="7" dur="1000"/>
                                        <p:tgtEl>
                                          <p:spTgt spid="78852"/>
                                        </p:tgtEl>
                                      </p:cBhvr>
                                    </p:animEffect>
                                    <p:anim calcmode="lin" valueType="num">
                                      <p:cBhvr>
                                        <p:cTn id="8" dur="1000" fill="hold"/>
                                        <p:tgtEl>
                                          <p:spTgt spid="78852"/>
                                        </p:tgtEl>
                                        <p:attrNameLst>
                                          <p:attrName>ppt_x</p:attrName>
                                        </p:attrNameLst>
                                      </p:cBhvr>
                                      <p:tavLst>
                                        <p:tav tm="0">
                                          <p:val>
                                            <p:strVal val="#ppt_x"/>
                                          </p:val>
                                        </p:tav>
                                        <p:tav tm="100000">
                                          <p:val>
                                            <p:strVal val="#ppt_x"/>
                                          </p:val>
                                        </p:tav>
                                      </p:tavLst>
                                    </p:anim>
                                    <p:anim calcmode="lin" valueType="num">
                                      <p:cBhvr>
                                        <p:cTn id="9" dur="1000" fill="hold"/>
                                        <p:tgtEl>
                                          <p:spTgt spid="788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42" name="图片 64541" descr="封面"/>
          <p:cNvPicPr>
            <a:picLocks noChangeAspect="1"/>
          </p:cNvPicPr>
          <p:nvPr/>
        </p:nvPicPr>
        <p:blipFill>
          <a:blip r:embed="rId3"/>
          <a:stretch>
            <a:fillRect/>
          </a:stretch>
        </p:blipFill>
        <p:spPr>
          <a:xfrm>
            <a:off x="12700" y="6350"/>
            <a:ext cx="16751300" cy="9461500"/>
          </a:xfrm>
          <a:prstGeom prst="rect">
            <a:avLst/>
          </a:prstGeom>
          <a:noFill/>
          <a:ln w="9525">
            <a:noFill/>
          </a:ln>
        </p:spPr>
      </p:pic>
      <p:pic>
        <p:nvPicPr>
          <p:cNvPr id="64545" name="图片 64544" descr="2"/>
          <p:cNvPicPr>
            <a:picLocks noChangeAspect="1"/>
          </p:cNvPicPr>
          <p:nvPr/>
        </p:nvPicPr>
        <p:blipFill>
          <a:blip r:embed="rId4"/>
          <a:stretch>
            <a:fillRect/>
          </a:stretch>
        </p:blipFill>
        <p:spPr>
          <a:xfrm>
            <a:off x="12565063" y="2217738"/>
            <a:ext cx="3086100" cy="1031875"/>
          </a:xfrm>
          <a:prstGeom prst="rect">
            <a:avLst/>
          </a:prstGeom>
          <a:noFill/>
          <a:ln w="9525">
            <a:noFill/>
          </a:ln>
        </p:spPr>
      </p:pic>
      <p:pic>
        <p:nvPicPr>
          <p:cNvPr id="64546" name="图片 64545" descr="3"/>
          <p:cNvPicPr>
            <a:picLocks noChangeAspect="1"/>
          </p:cNvPicPr>
          <p:nvPr/>
        </p:nvPicPr>
        <p:blipFill>
          <a:blip r:embed="rId5"/>
          <a:stretch>
            <a:fillRect/>
          </a:stretch>
        </p:blipFill>
        <p:spPr>
          <a:xfrm>
            <a:off x="252413" y="1512888"/>
            <a:ext cx="15986125" cy="15925800"/>
          </a:xfrm>
          <a:prstGeom prst="rect">
            <a:avLst/>
          </a:prstGeom>
          <a:noFill/>
          <a:ln w="9525">
            <a:noFill/>
          </a:ln>
        </p:spPr>
      </p:pic>
      <p:pic>
        <p:nvPicPr>
          <p:cNvPr id="64547" name="图片 64546" descr="1-16"/>
          <p:cNvPicPr>
            <a:picLocks noChangeAspect="1"/>
          </p:cNvPicPr>
          <p:nvPr/>
        </p:nvPicPr>
        <p:blipFill>
          <a:blip r:embed="rId6"/>
          <a:stretch>
            <a:fillRect/>
          </a:stretch>
        </p:blipFill>
        <p:spPr>
          <a:xfrm>
            <a:off x="12925425" y="417513"/>
            <a:ext cx="3457575" cy="1609725"/>
          </a:xfrm>
          <a:prstGeom prst="rect">
            <a:avLst/>
          </a:prstGeom>
          <a:noFill/>
          <a:ln w="9525">
            <a:noFill/>
          </a:ln>
        </p:spPr>
      </p:pic>
      <p:pic>
        <p:nvPicPr>
          <p:cNvPr id="64548" name="图片 64547" descr="1-16"/>
          <p:cNvPicPr>
            <a:picLocks noChangeAspect="1"/>
          </p:cNvPicPr>
          <p:nvPr/>
        </p:nvPicPr>
        <p:blipFill>
          <a:blip r:embed="rId6"/>
          <a:stretch>
            <a:fillRect/>
          </a:stretch>
        </p:blipFill>
        <p:spPr>
          <a:xfrm>
            <a:off x="0" y="417513"/>
            <a:ext cx="2339975" cy="1089025"/>
          </a:xfrm>
          <a:prstGeom prst="rect">
            <a:avLst/>
          </a:prstGeom>
          <a:noFill/>
          <a:ln w="9525">
            <a:noFill/>
          </a:ln>
        </p:spPr>
      </p:pic>
      <p:sp>
        <p:nvSpPr>
          <p:cNvPr id="64534" name="文本框 64533"/>
          <p:cNvSpPr txBox="1"/>
          <p:nvPr/>
        </p:nvSpPr>
        <p:spPr>
          <a:xfrm>
            <a:off x="6156325" y="5241925"/>
            <a:ext cx="4103688" cy="1189038"/>
          </a:xfrm>
          <a:prstGeom prst="rect">
            <a:avLst/>
          </a:prstGeom>
          <a:noFill/>
          <a:ln w="9525">
            <a:noFill/>
          </a:ln>
        </p:spPr>
        <p:txBody>
          <a:bodyPr>
            <a:spAutoFit/>
          </a:bodyPr>
          <a:lstStyle/>
          <a:p>
            <a:pPr lvl="0" defTabSz="1500505">
              <a:spcBef>
                <a:spcPct val="50000"/>
              </a:spcBef>
            </a:pPr>
            <a:r>
              <a:rPr lang="zh-CN" altLang="en-US" sz="7200" b="1" dirty="0">
                <a:solidFill>
                  <a:srgbClr val="FF0066"/>
                </a:solidFill>
                <a:latin typeface="黑体" panose="02010609060101010101" pitchFamily="2" charset="-122"/>
                <a:ea typeface="黑体" panose="02010609060101010101" pitchFamily="2" charset="-122"/>
              </a:rPr>
              <a:t>谢谢观看</a:t>
            </a:r>
            <a:endParaRPr lang="zh-CN" altLang="en-US" sz="7200" b="1">
              <a:solidFill>
                <a:srgbClr val="FF0066"/>
              </a:solidFill>
              <a:latin typeface="黑体" panose="02010609060101010101" pitchFamily="2" charset="-122"/>
              <a:ea typeface="黑体" panose="02010609060101010101" pitchFamily="2" charset="-122"/>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64534"/>
                                        </p:tgtEl>
                                        <p:attrNameLst>
                                          <p:attrName>style.visibility</p:attrName>
                                        </p:attrNameLst>
                                      </p:cBhvr>
                                      <p:to>
                                        <p:strVal val="visible"/>
                                      </p:to>
                                    </p:set>
                                    <p:anim calcmode="discrete" valueType="clr">
                                      <p:cBhvr override="childStyle">
                                        <p:cTn id="7" dur="500"/>
                                        <p:tgtEl>
                                          <p:spTgt spid="64534"/>
                                        </p:tgtEl>
                                        <p:attrNameLst>
                                          <p:attrName>style.color</p:attrName>
                                        </p:attrNameLst>
                                      </p:cBhvr>
                                      <p:tavLst>
                                        <p:tav tm="0">
                                          <p:val>
                                            <p:clrVal>
                                              <a:schemeClr val="accent2"/>
                                            </p:clrVal>
                                          </p:val>
                                        </p:tav>
                                        <p:tav tm="50000">
                                          <p:val>
                                            <p:clrVal>
                                              <a:schemeClr val="hlink"/>
                                            </p:clrVal>
                                          </p:val>
                                        </p:tav>
                                      </p:tavLst>
                                    </p:anim>
                                    <p:anim calcmode="discrete" valueType="clr">
                                      <p:cBhvr>
                                        <p:cTn id="8" dur="500"/>
                                        <p:tgtEl>
                                          <p:spTgt spid="64534"/>
                                        </p:tgtEl>
                                        <p:attrNameLst>
                                          <p:attrName>fillcolor</p:attrName>
                                        </p:attrNameLst>
                                      </p:cBhvr>
                                      <p:tavLst>
                                        <p:tav tm="0">
                                          <p:val>
                                            <p:clrVal>
                                              <a:schemeClr val="accent2"/>
                                            </p:clrVal>
                                          </p:val>
                                        </p:tav>
                                        <p:tav tm="50000">
                                          <p:val>
                                            <p:clrVal>
                                              <a:schemeClr val="hlink"/>
                                            </p:clrVal>
                                          </p:val>
                                        </p:tav>
                                      </p:tavLst>
                                    </p:anim>
                                    <p:set>
                                      <p:cBhvr>
                                        <p:cTn id="9" dur="500"/>
                                        <p:tgtEl>
                                          <p:spTgt spid="64534"/>
                                        </p:tgtEl>
                                        <p:attrNameLst>
                                          <p:attrName>fill.type</p:attrName>
                                        </p:attrNameLst>
                                      </p:cBhvr>
                                      <p:to>
                                        <p:strVal val="solid"/>
                                      </p:to>
                                    </p:set>
                                  </p:childTnLst>
                                </p:cTn>
                              </p:par>
                              <p:par>
                                <p:cTn id="10" presetID="8" presetClass="emph" presetSubtype="0" fill="hold" nodeType="withEffect">
                                  <p:stCondLst>
                                    <p:cond delay="0"/>
                                  </p:stCondLst>
                                  <p:childTnLst>
                                    <p:animRot by="-21600000">
                                      <p:cBhvr>
                                        <p:cTn id="11" dur="5000" fill="hold"/>
                                        <p:tgtEl>
                                          <p:spTgt spid="64546"/>
                                        </p:tgtEl>
                                        <p:attrNameLst>
                                          <p:attrName>r</p:attrName>
                                        </p:attrNameLst>
                                      </p:cBhvr>
                                    </p:animRot>
                                  </p:childTnLst>
                                </p:cTn>
                              </p:par>
                              <p:par>
                                <p:cTn id="12" presetID="2" presetClass="entr" presetSubtype="2" fill="hold" nodeType="withEffect">
                                  <p:stCondLst>
                                    <p:cond delay="0"/>
                                  </p:stCondLst>
                                  <p:childTnLst>
                                    <p:set>
                                      <p:cBhvr>
                                        <p:cTn id="13" dur="1" fill="hold">
                                          <p:stCondLst>
                                            <p:cond delay="0"/>
                                          </p:stCondLst>
                                        </p:cTn>
                                        <p:tgtEl>
                                          <p:spTgt spid="64545"/>
                                        </p:tgtEl>
                                        <p:attrNameLst>
                                          <p:attrName>style.visibility</p:attrName>
                                        </p:attrNameLst>
                                      </p:cBhvr>
                                      <p:to>
                                        <p:strVal val="visible"/>
                                      </p:to>
                                    </p:set>
                                    <p:anim calcmode="lin" valueType="num">
                                      <p:cBhvr additive="base">
                                        <p:cTn id="14" dur="500" fill="hold"/>
                                        <p:tgtEl>
                                          <p:spTgt spid="64545"/>
                                        </p:tgtEl>
                                        <p:attrNameLst>
                                          <p:attrName>ppt_x</p:attrName>
                                        </p:attrNameLst>
                                      </p:cBhvr>
                                      <p:tavLst>
                                        <p:tav tm="0">
                                          <p:val>
                                            <p:strVal val="1+#ppt_w/2"/>
                                          </p:val>
                                        </p:tav>
                                        <p:tav tm="100000">
                                          <p:val>
                                            <p:strVal val="#ppt_x"/>
                                          </p:val>
                                        </p:tav>
                                      </p:tavLst>
                                    </p:anim>
                                    <p:anim calcmode="lin" valueType="num">
                                      <p:cBhvr additive="base">
                                        <p:cTn id="15" dur="500" fill="hold"/>
                                        <p:tgtEl>
                                          <p:spTgt spid="64545"/>
                                        </p:tgtEl>
                                        <p:attrNameLst>
                                          <p:attrName>ppt_y</p:attrName>
                                        </p:attrNameLst>
                                      </p:cBhvr>
                                      <p:tavLst>
                                        <p:tav tm="0">
                                          <p:val>
                                            <p:strVal val="#ppt_y"/>
                                          </p:val>
                                        </p:tav>
                                        <p:tav tm="100000">
                                          <p:val>
                                            <p:strVal val="#ppt_y"/>
                                          </p:val>
                                        </p:tav>
                                      </p:tavLst>
                                    </p:anim>
                                  </p:childTnLst>
                                </p:cTn>
                              </p:par>
                              <p:par>
                                <p:cTn id="16" presetID="47" presetClass="entr" presetSubtype="0" fill="hold" nodeType="withEffect">
                                  <p:stCondLst>
                                    <p:cond delay="0"/>
                                  </p:stCondLst>
                                  <p:childTnLst>
                                    <p:set>
                                      <p:cBhvr>
                                        <p:cTn id="17" dur="1" fill="hold">
                                          <p:stCondLst>
                                            <p:cond delay="0"/>
                                          </p:stCondLst>
                                        </p:cTn>
                                        <p:tgtEl>
                                          <p:spTgt spid="64547"/>
                                        </p:tgtEl>
                                        <p:attrNameLst>
                                          <p:attrName>style.visibility</p:attrName>
                                        </p:attrNameLst>
                                      </p:cBhvr>
                                      <p:to>
                                        <p:strVal val="visible"/>
                                      </p:to>
                                    </p:set>
                                    <p:animEffect transition="in" filter="fade">
                                      <p:cBhvr>
                                        <p:cTn id="18" dur="1000"/>
                                        <p:tgtEl>
                                          <p:spTgt spid="64547"/>
                                        </p:tgtEl>
                                      </p:cBhvr>
                                    </p:animEffect>
                                    <p:anim calcmode="lin" valueType="num">
                                      <p:cBhvr>
                                        <p:cTn id="19" dur="1000" fill="hold"/>
                                        <p:tgtEl>
                                          <p:spTgt spid="64547"/>
                                        </p:tgtEl>
                                        <p:attrNameLst>
                                          <p:attrName>ppt_x</p:attrName>
                                        </p:attrNameLst>
                                      </p:cBhvr>
                                      <p:tavLst>
                                        <p:tav tm="0">
                                          <p:val>
                                            <p:strVal val="#ppt_x"/>
                                          </p:val>
                                        </p:tav>
                                        <p:tav tm="100000">
                                          <p:val>
                                            <p:strVal val="#ppt_x"/>
                                          </p:val>
                                        </p:tav>
                                      </p:tavLst>
                                    </p:anim>
                                    <p:anim calcmode="lin" valueType="num">
                                      <p:cBhvr>
                                        <p:cTn id="20" dur="1000" fill="hold"/>
                                        <p:tgtEl>
                                          <p:spTgt spid="64547"/>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64548"/>
                                        </p:tgtEl>
                                        <p:attrNameLst>
                                          <p:attrName>style.visibility</p:attrName>
                                        </p:attrNameLst>
                                      </p:cBhvr>
                                      <p:to>
                                        <p:strVal val="visible"/>
                                      </p:to>
                                    </p:set>
                                    <p:animEffect transition="in" filter="fade">
                                      <p:cBhvr>
                                        <p:cTn id="23" dur="1000"/>
                                        <p:tgtEl>
                                          <p:spTgt spid="64548"/>
                                        </p:tgtEl>
                                      </p:cBhvr>
                                    </p:animEffect>
                                    <p:anim calcmode="lin" valueType="num">
                                      <p:cBhvr>
                                        <p:cTn id="24" dur="1000" fill="hold"/>
                                        <p:tgtEl>
                                          <p:spTgt spid="64548"/>
                                        </p:tgtEl>
                                        <p:attrNameLst>
                                          <p:attrName>ppt_x</p:attrName>
                                        </p:attrNameLst>
                                      </p:cBhvr>
                                      <p:tavLst>
                                        <p:tav tm="0">
                                          <p:val>
                                            <p:strVal val="#ppt_x"/>
                                          </p:val>
                                        </p:tav>
                                        <p:tav tm="100000">
                                          <p:val>
                                            <p:strVal val="#ppt_x"/>
                                          </p:val>
                                        </p:tav>
                                      </p:tavLst>
                                    </p:anim>
                                    <p:anim calcmode="lin" valueType="num">
                                      <p:cBhvr>
                                        <p:cTn id="25" dur="1000" fill="hold"/>
                                        <p:tgtEl>
                                          <p:spTgt spid="645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3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图片 3075" descr="5"/>
          <p:cNvPicPr>
            <a:picLocks noChangeAspect="1"/>
          </p:cNvPicPr>
          <p:nvPr/>
        </p:nvPicPr>
        <p:blipFill>
          <a:blip r:embed="rId3"/>
          <a:stretch>
            <a:fillRect/>
          </a:stretch>
        </p:blipFill>
        <p:spPr>
          <a:xfrm>
            <a:off x="971550" y="273050"/>
            <a:ext cx="14978063" cy="9029700"/>
          </a:xfrm>
          <a:prstGeom prst="rect">
            <a:avLst/>
          </a:prstGeom>
          <a:noFill/>
          <a:ln w="9525">
            <a:noFill/>
          </a:ln>
        </p:spPr>
      </p:pic>
      <p:pic>
        <p:nvPicPr>
          <p:cNvPr id="3097" name="图片 3096" descr="18"/>
          <p:cNvPicPr>
            <a:picLocks noChangeAspect="1"/>
          </p:cNvPicPr>
          <p:nvPr/>
        </p:nvPicPr>
        <p:blipFill>
          <a:blip r:embed="rId4"/>
          <a:stretch>
            <a:fillRect/>
          </a:stretch>
        </p:blipFill>
        <p:spPr>
          <a:xfrm>
            <a:off x="2484438" y="488950"/>
            <a:ext cx="8748712" cy="8696325"/>
          </a:xfrm>
          <a:prstGeom prst="rect">
            <a:avLst/>
          </a:prstGeom>
          <a:noFill/>
          <a:ln w="9525">
            <a:noFill/>
          </a:ln>
        </p:spPr>
      </p:pic>
      <p:pic>
        <p:nvPicPr>
          <p:cNvPr id="3093" name="图片 3092" descr="PPT素材-13"/>
          <p:cNvPicPr>
            <a:picLocks noChangeAspect="1"/>
          </p:cNvPicPr>
          <p:nvPr/>
        </p:nvPicPr>
        <p:blipFill>
          <a:blip r:embed="rId5"/>
          <a:stretch>
            <a:fillRect/>
          </a:stretch>
        </p:blipFill>
        <p:spPr>
          <a:xfrm>
            <a:off x="9324975" y="3379788"/>
            <a:ext cx="6399213" cy="6096000"/>
          </a:xfrm>
          <a:prstGeom prst="rect">
            <a:avLst/>
          </a:prstGeom>
          <a:noFill/>
          <a:ln w="9525">
            <a:noFill/>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076"/>
                                        </p:tgtEl>
                                        <p:attrNameLst>
                                          <p:attrName>style.visibility</p:attrName>
                                        </p:attrNameLst>
                                      </p:cBhvr>
                                      <p:to>
                                        <p:strVal val="visible"/>
                                      </p:to>
                                    </p:set>
                                    <p:anim calcmode="lin" valueType="num">
                                      <p:cBhvr additive="base">
                                        <p:cTn id="7" dur="500" fill="hold"/>
                                        <p:tgtEl>
                                          <p:spTgt spid="3076"/>
                                        </p:tgtEl>
                                        <p:attrNameLst>
                                          <p:attrName>ppt_x</p:attrName>
                                        </p:attrNameLst>
                                      </p:cBhvr>
                                      <p:tavLst>
                                        <p:tav tm="0">
                                          <p:val>
                                            <p:strVal val="0-#ppt_w/2"/>
                                          </p:val>
                                        </p:tav>
                                        <p:tav tm="100000">
                                          <p:val>
                                            <p:strVal val="#ppt_x"/>
                                          </p:val>
                                        </p:tav>
                                      </p:tavLst>
                                    </p:anim>
                                    <p:anim calcmode="lin" valueType="num">
                                      <p:cBhvr additive="base">
                                        <p:cTn id="8" dur="500" fill="hold"/>
                                        <p:tgtEl>
                                          <p:spTgt spid="307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5" presetClass="entr" presetSubtype="0" fill="hold" nodeType="afterEffect">
                                  <p:stCondLst>
                                    <p:cond delay="0"/>
                                  </p:stCondLst>
                                  <p:childTnLst>
                                    <p:set>
                                      <p:cBhvr>
                                        <p:cTn id="11" dur="1" fill="hold">
                                          <p:stCondLst>
                                            <p:cond delay="0"/>
                                          </p:stCondLst>
                                        </p:cTn>
                                        <p:tgtEl>
                                          <p:spTgt spid="3097"/>
                                        </p:tgtEl>
                                        <p:attrNameLst>
                                          <p:attrName>style.visibility</p:attrName>
                                        </p:attrNameLst>
                                      </p:cBhvr>
                                      <p:to>
                                        <p:strVal val="visible"/>
                                      </p:to>
                                    </p:set>
                                    <p:anim calcmode="lin" valueType="num">
                                      <p:cBhvr>
                                        <p:cTn id="12" dur="1000" fill="hold"/>
                                        <p:tgtEl>
                                          <p:spTgt spid="3097"/>
                                        </p:tgtEl>
                                        <p:attrNameLst>
                                          <p:attrName>ppt_w</p:attrName>
                                        </p:attrNameLst>
                                      </p:cBhvr>
                                      <p:tavLst>
                                        <p:tav tm="0">
                                          <p:val>
                                            <p:fltVal val="0"/>
                                          </p:val>
                                        </p:tav>
                                        <p:tav tm="100000">
                                          <p:val>
                                            <p:strVal val="#ppt_w"/>
                                          </p:val>
                                        </p:tav>
                                      </p:tavLst>
                                    </p:anim>
                                    <p:anim calcmode="lin" valueType="num">
                                      <p:cBhvr>
                                        <p:cTn id="13" dur="1000" fill="hold"/>
                                        <p:tgtEl>
                                          <p:spTgt spid="3097"/>
                                        </p:tgtEl>
                                        <p:attrNameLst>
                                          <p:attrName>ppt_h</p:attrName>
                                        </p:attrNameLst>
                                      </p:cBhvr>
                                      <p:tavLst>
                                        <p:tav tm="0">
                                          <p:val>
                                            <p:fltVal val="0"/>
                                          </p:val>
                                        </p:tav>
                                        <p:tav tm="100000">
                                          <p:val>
                                            <p:strVal val="#ppt_h"/>
                                          </p:val>
                                        </p:tav>
                                      </p:tavLst>
                                    </p:anim>
                                    <p:anim calcmode="lin" valueType="num">
                                      <p:cBhvr>
                                        <p:cTn id="14" dur="1000" fill="hold"/>
                                        <p:tgtEl>
                                          <p:spTgt spid="3097"/>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3097"/>
                                        </p:tgtEl>
                                        <p:attrNameLst>
                                          <p:attrName>ppt_y</p:attrName>
                                        </p:attrNameLst>
                                      </p:cBhvr>
                                      <p:tavLst>
                                        <p:tav tm="0" fmla="#ppt_y+(sin(-2*pi*(1-$))*-#ppt_x+cos(-2*pi*(1-$))*(1-#ppt_y))*(1-$)">
                                          <p:val>
                                            <p:fltVal val="0"/>
                                          </p:val>
                                        </p:tav>
                                        <p:tav tm="100000">
                                          <p:val>
                                            <p:fltVal val="1"/>
                                          </p:val>
                                        </p:tav>
                                      </p:tavLst>
                                    </p:anim>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3093"/>
                                        </p:tgtEl>
                                        <p:attrNameLst>
                                          <p:attrName>style.visibility</p:attrName>
                                        </p:attrNameLst>
                                      </p:cBhvr>
                                      <p:to>
                                        <p:strVal val="visible"/>
                                      </p:to>
                                    </p:set>
                                    <p:anim calcmode="lin" valueType="num">
                                      <p:cBhvr>
                                        <p:cTn id="19" dur="500" fill="hold"/>
                                        <p:tgtEl>
                                          <p:spTgt spid="3093"/>
                                        </p:tgtEl>
                                        <p:attrNameLst>
                                          <p:attrName>ppt_w</p:attrName>
                                        </p:attrNameLst>
                                      </p:cBhvr>
                                      <p:tavLst>
                                        <p:tav tm="0">
                                          <p:val>
                                            <p:fltVal val="0"/>
                                          </p:val>
                                        </p:tav>
                                        <p:tav tm="100000">
                                          <p:val>
                                            <p:strVal val="#ppt_w"/>
                                          </p:val>
                                        </p:tav>
                                      </p:tavLst>
                                    </p:anim>
                                    <p:anim calcmode="lin" valueType="num">
                                      <p:cBhvr>
                                        <p:cTn id="20" dur="500" fill="hold"/>
                                        <p:tgtEl>
                                          <p:spTgt spid="3093"/>
                                        </p:tgtEl>
                                        <p:attrNameLst>
                                          <p:attrName>ppt_h</p:attrName>
                                        </p:attrNameLst>
                                      </p:cBhvr>
                                      <p:tavLst>
                                        <p:tav tm="0">
                                          <p:val>
                                            <p:fltVal val="0"/>
                                          </p:val>
                                        </p:tav>
                                        <p:tav tm="100000">
                                          <p:val>
                                            <p:strVal val="#ppt_h"/>
                                          </p:val>
                                        </p:tav>
                                      </p:tavLst>
                                    </p:anim>
                                    <p:animEffect transition="in" filter="fade">
                                      <p:cBhvr>
                                        <p:cTn id="21" dur="500"/>
                                        <p:tgtEl>
                                          <p:spTgt spid="30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11" name="图片 72710" descr="PPT素材-11"/>
          <p:cNvPicPr>
            <a:picLocks noChangeAspect="1"/>
          </p:cNvPicPr>
          <p:nvPr/>
        </p:nvPicPr>
        <p:blipFill>
          <a:blip r:embed="rId3"/>
          <a:stretch>
            <a:fillRect/>
          </a:stretch>
        </p:blipFill>
        <p:spPr>
          <a:xfrm>
            <a:off x="-1044575" y="5545138"/>
            <a:ext cx="19442113" cy="4017962"/>
          </a:xfrm>
          <a:prstGeom prst="rect">
            <a:avLst/>
          </a:prstGeom>
          <a:noFill/>
          <a:ln w="9525">
            <a:noFill/>
          </a:ln>
        </p:spPr>
      </p:pic>
      <p:pic>
        <p:nvPicPr>
          <p:cNvPr id="72708" name="图片 72707" descr="PPT素材-08"/>
          <p:cNvPicPr>
            <a:picLocks noChangeAspect="1"/>
          </p:cNvPicPr>
          <p:nvPr/>
        </p:nvPicPr>
        <p:blipFill>
          <a:blip r:embed="rId4"/>
          <a:stretch>
            <a:fillRect/>
          </a:stretch>
        </p:blipFill>
        <p:spPr>
          <a:xfrm>
            <a:off x="-468312" y="-379412"/>
            <a:ext cx="7923212" cy="5334000"/>
          </a:xfrm>
          <a:prstGeom prst="rect">
            <a:avLst/>
          </a:prstGeom>
          <a:noFill/>
          <a:ln w="9525">
            <a:noFill/>
          </a:ln>
        </p:spPr>
      </p:pic>
      <p:pic>
        <p:nvPicPr>
          <p:cNvPr id="72710" name="图片 72709" descr="PPT素材-10"/>
          <p:cNvPicPr>
            <a:picLocks noChangeAspect="1"/>
          </p:cNvPicPr>
          <p:nvPr/>
        </p:nvPicPr>
        <p:blipFill>
          <a:blip r:embed="rId5"/>
          <a:stretch>
            <a:fillRect/>
          </a:stretch>
        </p:blipFill>
        <p:spPr>
          <a:xfrm>
            <a:off x="-971550" y="-806450"/>
            <a:ext cx="17749838" cy="10714038"/>
          </a:xfrm>
          <a:prstGeom prst="rect">
            <a:avLst/>
          </a:prstGeom>
          <a:noFill/>
          <a:ln w="9525">
            <a:noFill/>
          </a:ln>
        </p:spPr>
      </p:pic>
      <p:pic>
        <p:nvPicPr>
          <p:cNvPr id="72709" name="图片 72708" descr="PPT素材-09"/>
          <p:cNvPicPr>
            <a:picLocks noChangeAspect="1"/>
          </p:cNvPicPr>
          <p:nvPr/>
        </p:nvPicPr>
        <p:blipFill>
          <a:blip r:embed="rId6"/>
          <a:stretch>
            <a:fillRect/>
          </a:stretch>
        </p:blipFill>
        <p:spPr>
          <a:xfrm>
            <a:off x="11269663" y="180975"/>
            <a:ext cx="4978400" cy="9294813"/>
          </a:xfrm>
          <a:prstGeom prst="rect">
            <a:avLst/>
          </a:prstGeom>
          <a:noFill/>
          <a:ln w="9525">
            <a:noFill/>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2711"/>
                                        </p:tgtEl>
                                        <p:attrNameLst>
                                          <p:attrName>style.visibility</p:attrName>
                                        </p:attrNameLst>
                                      </p:cBhvr>
                                      <p:to>
                                        <p:strVal val="visible"/>
                                      </p:to>
                                    </p:set>
                                    <p:animEffect transition="in" filter="fade">
                                      <p:cBhvr>
                                        <p:cTn id="7" dur="1000"/>
                                        <p:tgtEl>
                                          <p:spTgt spid="72711"/>
                                        </p:tgtEl>
                                      </p:cBhvr>
                                    </p:animEffect>
                                    <p:anim calcmode="lin" valueType="num">
                                      <p:cBhvr>
                                        <p:cTn id="8" dur="1000" fill="hold"/>
                                        <p:tgtEl>
                                          <p:spTgt spid="72711"/>
                                        </p:tgtEl>
                                        <p:attrNameLst>
                                          <p:attrName>ppt_x</p:attrName>
                                        </p:attrNameLst>
                                      </p:cBhvr>
                                      <p:tavLst>
                                        <p:tav tm="0">
                                          <p:val>
                                            <p:strVal val="#ppt_x"/>
                                          </p:val>
                                        </p:tav>
                                        <p:tav tm="100000">
                                          <p:val>
                                            <p:strVal val="#ppt_x"/>
                                          </p:val>
                                        </p:tav>
                                      </p:tavLst>
                                    </p:anim>
                                    <p:anim calcmode="lin" valueType="num">
                                      <p:cBhvr>
                                        <p:cTn id="9" dur="1000" fill="hold"/>
                                        <p:tgtEl>
                                          <p:spTgt spid="7271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72710"/>
                                        </p:tgtEl>
                                        <p:attrNameLst>
                                          <p:attrName>style.visibility</p:attrName>
                                        </p:attrNameLst>
                                      </p:cBhvr>
                                      <p:to>
                                        <p:strVal val="visible"/>
                                      </p:to>
                                    </p:set>
                                    <p:animEffect transition="in" filter="fade">
                                      <p:cBhvr>
                                        <p:cTn id="13" dur="1000"/>
                                        <p:tgtEl>
                                          <p:spTgt spid="72710"/>
                                        </p:tgtEl>
                                      </p:cBhvr>
                                    </p:animEffect>
                                    <p:anim calcmode="lin" valueType="num">
                                      <p:cBhvr>
                                        <p:cTn id="14" dur="1000" fill="hold"/>
                                        <p:tgtEl>
                                          <p:spTgt spid="72710"/>
                                        </p:tgtEl>
                                        <p:attrNameLst>
                                          <p:attrName>ppt_x</p:attrName>
                                        </p:attrNameLst>
                                      </p:cBhvr>
                                      <p:tavLst>
                                        <p:tav tm="0">
                                          <p:val>
                                            <p:strVal val="#ppt_x"/>
                                          </p:val>
                                        </p:tav>
                                        <p:tav tm="100000">
                                          <p:val>
                                            <p:strVal val="#ppt_x"/>
                                          </p:val>
                                        </p:tav>
                                      </p:tavLst>
                                    </p:anim>
                                    <p:anim calcmode="lin" valueType="num">
                                      <p:cBhvr>
                                        <p:cTn id="15" dur="1000" fill="hold"/>
                                        <p:tgtEl>
                                          <p:spTgt spid="72710"/>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31" presetClass="entr" presetSubtype="0" fill="hold" nodeType="afterEffect">
                                  <p:stCondLst>
                                    <p:cond delay="0"/>
                                  </p:stCondLst>
                                  <p:iterate type="lt">
                                    <p:tmPct val="5000"/>
                                  </p:iterate>
                                  <p:childTnLst>
                                    <p:set>
                                      <p:cBhvr>
                                        <p:cTn id="18" dur="1" fill="hold">
                                          <p:stCondLst>
                                            <p:cond delay="0"/>
                                          </p:stCondLst>
                                        </p:cTn>
                                        <p:tgtEl>
                                          <p:spTgt spid="72709"/>
                                        </p:tgtEl>
                                        <p:attrNameLst>
                                          <p:attrName>style.visibility</p:attrName>
                                        </p:attrNameLst>
                                      </p:cBhvr>
                                      <p:to>
                                        <p:strVal val="visible"/>
                                      </p:to>
                                    </p:set>
                                    <p:anim calcmode="lin" valueType="num">
                                      <p:cBhvr>
                                        <p:cTn id="19" dur="1000" fill="hold"/>
                                        <p:tgtEl>
                                          <p:spTgt spid="72709"/>
                                        </p:tgtEl>
                                        <p:attrNameLst>
                                          <p:attrName>ppt_w</p:attrName>
                                        </p:attrNameLst>
                                      </p:cBhvr>
                                      <p:tavLst>
                                        <p:tav tm="0">
                                          <p:val>
                                            <p:fltVal val="0"/>
                                          </p:val>
                                        </p:tav>
                                        <p:tav tm="100000">
                                          <p:val>
                                            <p:strVal val="#ppt_w"/>
                                          </p:val>
                                        </p:tav>
                                      </p:tavLst>
                                    </p:anim>
                                    <p:anim calcmode="lin" valueType="num">
                                      <p:cBhvr>
                                        <p:cTn id="20" dur="1000" fill="hold"/>
                                        <p:tgtEl>
                                          <p:spTgt spid="72709"/>
                                        </p:tgtEl>
                                        <p:attrNameLst>
                                          <p:attrName>ppt_h</p:attrName>
                                        </p:attrNameLst>
                                      </p:cBhvr>
                                      <p:tavLst>
                                        <p:tav tm="0">
                                          <p:val>
                                            <p:fltVal val="0"/>
                                          </p:val>
                                        </p:tav>
                                        <p:tav tm="100000">
                                          <p:val>
                                            <p:strVal val="#ppt_h"/>
                                          </p:val>
                                        </p:tav>
                                      </p:tavLst>
                                    </p:anim>
                                    <p:anim calcmode="lin" valueType="num">
                                      <p:cBhvr>
                                        <p:cTn id="21" dur="1000" fill="hold"/>
                                        <p:tgtEl>
                                          <p:spTgt spid="72709"/>
                                        </p:tgtEl>
                                        <p:attrNameLst>
                                          <p:attrName>style.rotation</p:attrName>
                                        </p:attrNameLst>
                                      </p:cBhvr>
                                      <p:tavLst>
                                        <p:tav tm="0">
                                          <p:val>
                                            <p:fltVal val="90"/>
                                          </p:val>
                                        </p:tav>
                                        <p:tav tm="100000">
                                          <p:val>
                                            <p:fltVal val="0"/>
                                          </p:val>
                                        </p:tav>
                                      </p:tavLst>
                                    </p:anim>
                                    <p:animEffect transition="in" filter="fade">
                                      <p:cBhvr>
                                        <p:cTn id="22" dur="1000"/>
                                        <p:tgtEl>
                                          <p:spTgt spid="72709"/>
                                        </p:tgtEl>
                                      </p:cBhvr>
                                    </p:animEffect>
                                  </p:childTnLst>
                                </p:cTn>
                              </p:par>
                            </p:childTnLst>
                          </p:cTn>
                        </p:par>
                        <p:par>
                          <p:cTn id="23" fill="hold">
                            <p:stCondLst>
                              <p:cond delay="2000"/>
                            </p:stCondLst>
                            <p:childTnLst>
                              <p:par>
                                <p:cTn id="24" presetID="35" presetClass="entr" presetSubtype="0" fill="hold" nodeType="afterEffect">
                                  <p:stCondLst>
                                    <p:cond delay="0"/>
                                  </p:stCondLst>
                                  <p:childTnLst>
                                    <p:set>
                                      <p:cBhvr>
                                        <p:cTn id="25" dur="1" fill="hold">
                                          <p:stCondLst>
                                            <p:cond delay="0"/>
                                          </p:stCondLst>
                                        </p:cTn>
                                        <p:tgtEl>
                                          <p:spTgt spid="72708"/>
                                        </p:tgtEl>
                                        <p:attrNameLst>
                                          <p:attrName>style.visibility</p:attrName>
                                        </p:attrNameLst>
                                      </p:cBhvr>
                                      <p:to>
                                        <p:strVal val="visible"/>
                                      </p:to>
                                    </p:set>
                                    <p:animEffect transition="in" filter="fade">
                                      <p:cBhvr>
                                        <p:cTn id="26" dur="2000"/>
                                        <p:tgtEl>
                                          <p:spTgt spid="72708"/>
                                        </p:tgtEl>
                                      </p:cBhvr>
                                    </p:animEffect>
                                    <p:anim calcmode="lin" valueType="num">
                                      <p:cBhvr>
                                        <p:cTn id="27" dur="2000" fill="hold"/>
                                        <p:tgtEl>
                                          <p:spTgt spid="72708"/>
                                        </p:tgtEl>
                                        <p:attrNameLst>
                                          <p:attrName>style.rotation</p:attrName>
                                        </p:attrNameLst>
                                      </p:cBhvr>
                                      <p:tavLst>
                                        <p:tav tm="0">
                                          <p:val>
                                            <p:fltVal val="720"/>
                                          </p:val>
                                        </p:tav>
                                        <p:tav tm="100000">
                                          <p:val>
                                            <p:fltVal val="0"/>
                                          </p:val>
                                        </p:tav>
                                      </p:tavLst>
                                    </p:anim>
                                    <p:anim calcmode="lin" valueType="num">
                                      <p:cBhvr>
                                        <p:cTn id="28" dur="2000" fill="hold"/>
                                        <p:tgtEl>
                                          <p:spTgt spid="72708"/>
                                        </p:tgtEl>
                                        <p:attrNameLst>
                                          <p:attrName>ppt_h</p:attrName>
                                        </p:attrNameLst>
                                      </p:cBhvr>
                                      <p:tavLst>
                                        <p:tav tm="0">
                                          <p:val>
                                            <p:fltVal val="0"/>
                                          </p:val>
                                        </p:tav>
                                        <p:tav tm="100000">
                                          <p:val>
                                            <p:strVal val="#ppt_h"/>
                                          </p:val>
                                        </p:tav>
                                      </p:tavLst>
                                    </p:anim>
                                    <p:anim calcmode="lin" valueType="num">
                                      <p:cBhvr>
                                        <p:cTn id="29" dur="2000" fill="hold"/>
                                        <p:tgtEl>
                                          <p:spTgt spid="72708"/>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3" name="图片 73732" descr="PPT素材-12"/>
          <p:cNvPicPr>
            <a:picLocks noChangeAspect="1"/>
          </p:cNvPicPr>
          <p:nvPr/>
        </p:nvPicPr>
        <p:blipFill>
          <a:blip r:embed="rId3"/>
          <a:stretch>
            <a:fillRect/>
          </a:stretch>
        </p:blipFill>
        <p:spPr>
          <a:xfrm>
            <a:off x="539750" y="-87312"/>
            <a:ext cx="15554325" cy="9950450"/>
          </a:xfrm>
          <a:prstGeom prst="rect">
            <a:avLst/>
          </a:prstGeom>
          <a:noFill/>
          <a:ln w="9525">
            <a:noFill/>
          </a:ln>
        </p:spPr>
      </p:pic>
      <p:pic>
        <p:nvPicPr>
          <p:cNvPr id="73734" name="图片 73733" descr="PPT素材-14"/>
          <p:cNvPicPr>
            <a:picLocks noChangeAspect="1"/>
          </p:cNvPicPr>
          <p:nvPr/>
        </p:nvPicPr>
        <p:blipFill>
          <a:blip r:embed="rId4"/>
          <a:stretch>
            <a:fillRect/>
          </a:stretch>
        </p:blipFill>
        <p:spPr>
          <a:xfrm>
            <a:off x="1836738" y="1700213"/>
            <a:ext cx="2879725" cy="2605087"/>
          </a:xfrm>
          <a:prstGeom prst="rect">
            <a:avLst/>
          </a:prstGeom>
          <a:noFill/>
          <a:ln w="9525">
            <a:noFill/>
          </a:ln>
        </p:spPr>
      </p:pic>
      <p:pic>
        <p:nvPicPr>
          <p:cNvPr id="73735" name="图片 73734" descr="PPT素材-18"/>
          <p:cNvPicPr>
            <a:picLocks noChangeAspect="1"/>
          </p:cNvPicPr>
          <p:nvPr/>
        </p:nvPicPr>
        <p:blipFill>
          <a:blip r:embed="rId5"/>
          <a:stretch>
            <a:fillRect/>
          </a:stretch>
        </p:blipFill>
        <p:spPr>
          <a:xfrm>
            <a:off x="11630025" y="5276850"/>
            <a:ext cx="5148263" cy="4429125"/>
          </a:xfrm>
          <a:prstGeom prst="rect">
            <a:avLst/>
          </a:prstGeom>
          <a:noFill/>
          <a:ln w="9525">
            <a:noFill/>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3733"/>
                                        </p:tgtEl>
                                        <p:attrNameLst>
                                          <p:attrName>style.visibility</p:attrName>
                                        </p:attrNameLst>
                                      </p:cBhvr>
                                      <p:to>
                                        <p:strVal val="visible"/>
                                      </p:to>
                                    </p:set>
                                    <p:anim calcmode="lin" valueType="num">
                                      <p:cBhvr>
                                        <p:cTn id="7" dur="500" fill="hold"/>
                                        <p:tgtEl>
                                          <p:spTgt spid="73733"/>
                                        </p:tgtEl>
                                        <p:attrNameLst>
                                          <p:attrName>ppt_w</p:attrName>
                                        </p:attrNameLst>
                                      </p:cBhvr>
                                      <p:tavLst>
                                        <p:tav tm="0">
                                          <p:val>
                                            <p:fltVal val="0"/>
                                          </p:val>
                                        </p:tav>
                                        <p:tav tm="100000">
                                          <p:val>
                                            <p:strVal val="#ppt_w"/>
                                          </p:val>
                                        </p:tav>
                                      </p:tavLst>
                                    </p:anim>
                                    <p:anim calcmode="lin" valueType="num">
                                      <p:cBhvr>
                                        <p:cTn id="8" dur="500" fill="hold"/>
                                        <p:tgtEl>
                                          <p:spTgt spid="73733"/>
                                        </p:tgtEl>
                                        <p:attrNameLst>
                                          <p:attrName>ppt_h</p:attrName>
                                        </p:attrNameLst>
                                      </p:cBhvr>
                                      <p:tavLst>
                                        <p:tav tm="0">
                                          <p:val>
                                            <p:fltVal val="0"/>
                                          </p:val>
                                        </p:tav>
                                        <p:tav tm="100000">
                                          <p:val>
                                            <p:strVal val="#ppt_h"/>
                                          </p:val>
                                        </p:tav>
                                      </p:tavLst>
                                    </p:anim>
                                    <p:animEffect transition="in" filter="fade">
                                      <p:cBhvr>
                                        <p:cTn id="9" dur="500"/>
                                        <p:tgtEl>
                                          <p:spTgt spid="73733"/>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73734"/>
                                        </p:tgtEl>
                                        <p:attrNameLst>
                                          <p:attrName>style.visibility</p:attrName>
                                        </p:attrNameLst>
                                      </p:cBhvr>
                                      <p:to>
                                        <p:strVal val="visible"/>
                                      </p:to>
                                    </p:set>
                                    <p:anim calcmode="lin" valueType="num">
                                      <p:cBhvr>
                                        <p:cTn id="13" dur="500" fill="hold"/>
                                        <p:tgtEl>
                                          <p:spTgt spid="73734"/>
                                        </p:tgtEl>
                                        <p:attrNameLst>
                                          <p:attrName>ppt_w</p:attrName>
                                        </p:attrNameLst>
                                      </p:cBhvr>
                                      <p:tavLst>
                                        <p:tav tm="0">
                                          <p:val>
                                            <p:fltVal val="0"/>
                                          </p:val>
                                        </p:tav>
                                        <p:tav tm="100000">
                                          <p:val>
                                            <p:strVal val="#ppt_w"/>
                                          </p:val>
                                        </p:tav>
                                      </p:tavLst>
                                    </p:anim>
                                    <p:anim calcmode="lin" valueType="num">
                                      <p:cBhvr>
                                        <p:cTn id="14" dur="500" fill="hold"/>
                                        <p:tgtEl>
                                          <p:spTgt spid="73734"/>
                                        </p:tgtEl>
                                        <p:attrNameLst>
                                          <p:attrName>ppt_h</p:attrName>
                                        </p:attrNameLst>
                                      </p:cBhvr>
                                      <p:tavLst>
                                        <p:tav tm="0">
                                          <p:val>
                                            <p:fltVal val="0"/>
                                          </p:val>
                                        </p:tav>
                                        <p:tav tm="100000">
                                          <p:val>
                                            <p:strVal val="#ppt_h"/>
                                          </p:val>
                                        </p:tav>
                                      </p:tavLst>
                                    </p:anim>
                                    <p:animEffect transition="in" filter="fade">
                                      <p:cBhvr>
                                        <p:cTn id="15" dur="500"/>
                                        <p:tgtEl>
                                          <p:spTgt spid="73734"/>
                                        </p:tgtEl>
                                      </p:cBhvr>
                                    </p:animEffect>
                                  </p:childTnLst>
                                </p:cTn>
                              </p:par>
                            </p:childTnLst>
                          </p:cTn>
                        </p:par>
                        <p:par>
                          <p:cTn id="16" fill="hold">
                            <p:stCondLst>
                              <p:cond delay="1000"/>
                            </p:stCondLst>
                            <p:childTnLst>
                              <p:par>
                                <p:cTn id="17" presetID="35" presetClass="entr" presetSubtype="0" fill="hold" nodeType="afterEffect">
                                  <p:stCondLst>
                                    <p:cond delay="0"/>
                                  </p:stCondLst>
                                  <p:childTnLst>
                                    <p:set>
                                      <p:cBhvr>
                                        <p:cTn id="18" dur="1" fill="hold">
                                          <p:stCondLst>
                                            <p:cond delay="0"/>
                                          </p:stCondLst>
                                        </p:cTn>
                                        <p:tgtEl>
                                          <p:spTgt spid="73735"/>
                                        </p:tgtEl>
                                        <p:attrNameLst>
                                          <p:attrName>style.visibility</p:attrName>
                                        </p:attrNameLst>
                                      </p:cBhvr>
                                      <p:to>
                                        <p:strVal val="visible"/>
                                      </p:to>
                                    </p:set>
                                    <p:animEffect transition="in" filter="fade">
                                      <p:cBhvr>
                                        <p:cTn id="19" dur="2000"/>
                                        <p:tgtEl>
                                          <p:spTgt spid="73735"/>
                                        </p:tgtEl>
                                      </p:cBhvr>
                                    </p:animEffect>
                                    <p:anim calcmode="lin" valueType="num">
                                      <p:cBhvr>
                                        <p:cTn id="20" dur="2000" fill="hold"/>
                                        <p:tgtEl>
                                          <p:spTgt spid="73735"/>
                                        </p:tgtEl>
                                        <p:attrNameLst>
                                          <p:attrName>style.rotation</p:attrName>
                                        </p:attrNameLst>
                                      </p:cBhvr>
                                      <p:tavLst>
                                        <p:tav tm="0">
                                          <p:val>
                                            <p:fltVal val="720"/>
                                          </p:val>
                                        </p:tav>
                                        <p:tav tm="100000">
                                          <p:val>
                                            <p:fltVal val="0"/>
                                          </p:val>
                                        </p:tav>
                                      </p:tavLst>
                                    </p:anim>
                                    <p:anim calcmode="lin" valueType="num">
                                      <p:cBhvr>
                                        <p:cTn id="21" dur="2000" fill="hold"/>
                                        <p:tgtEl>
                                          <p:spTgt spid="73735"/>
                                        </p:tgtEl>
                                        <p:attrNameLst>
                                          <p:attrName>ppt_h</p:attrName>
                                        </p:attrNameLst>
                                      </p:cBhvr>
                                      <p:tavLst>
                                        <p:tav tm="0">
                                          <p:val>
                                            <p:fltVal val="0"/>
                                          </p:val>
                                        </p:tav>
                                        <p:tav tm="100000">
                                          <p:val>
                                            <p:strVal val="#ppt_h"/>
                                          </p:val>
                                        </p:tav>
                                      </p:tavLst>
                                    </p:anim>
                                    <p:anim calcmode="lin" valueType="num">
                                      <p:cBhvr>
                                        <p:cTn id="22" dur="2000" fill="hold"/>
                                        <p:tgtEl>
                                          <p:spTgt spid="7373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6" name="图片 74755" descr="PPT素材-16"/>
          <p:cNvPicPr>
            <a:picLocks noChangeAspect="1"/>
          </p:cNvPicPr>
          <p:nvPr/>
        </p:nvPicPr>
        <p:blipFill>
          <a:blip r:embed="rId3"/>
          <a:stretch>
            <a:fillRect/>
          </a:stretch>
        </p:blipFill>
        <p:spPr>
          <a:xfrm>
            <a:off x="0" y="-749300"/>
            <a:ext cx="16778288" cy="10239375"/>
          </a:xfrm>
          <a:prstGeom prst="rect">
            <a:avLst/>
          </a:prstGeom>
          <a:noFill/>
          <a:ln w="9525">
            <a:noFill/>
          </a:ln>
        </p:spPr>
      </p:pic>
      <p:pic>
        <p:nvPicPr>
          <p:cNvPr id="74757" name="图片 74756" descr="PPT素材-22"/>
          <p:cNvPicPr>
            <a:picLocks noChangeAspect="1"/>
          </p:cNvPicPr>
          <p:nvPr/>
        </p:nvPicPr>
        <p:blipFill>
          <a:blip r:embed="rId4"/>
          <a:stretch>
            <a:fillRect/>
          </a:stretch>
        </p:blipFill>
        <p:spPr>
          <a:xfrm>
            <a:off x="2701925" y="920750"/>
            <a:ext cx="4103688" cy="1714500"/>
          </a:xfrm>
          <a:prstGeom prst="rect">
            <a:avLst/>
          </a:prstGeom>
          <a:noFill/>
          <a:ln w="9525">
            <a:noFill/>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74756"/>
                                        </p:tgtEl>
                                        <p:attrNameLst>
                                          <p:attrName>style.visibility</p:attrName>
                                        </p:attrNameLst>
                                      </p:cBhvr>
                                      <p:to>
                                        <p:strVal val="visible"/>
                                      </p:to>
                                    </p:set>
                                    <p:animEffect transition="in" filter="barn(outVertical)">
                                      <p:cBhvr>
                                        <p:cTn id="7" dur="500"/>
                                        <p:tgtEl>
                                          <p:spTgt spid="7475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4757"/>
                                        </p:tgtEl>
                                        <p:attrNameLst>
                                          <p:attrName>style.visibility</p:attrName>
                                        </p:attrNameLst>
                                      </p:cBhvr>
                                      <p:to>
                                        <p:strVal val="visible"/>
                                      </p:to>
                                    </p:set>
                                    <p:anim calcmode="lin" valueType="num">
                                      <p:cBhvr>
                                        <p:cTn id="11" dur="500" fill="hold"/>
                                        <p:tgtEl>
                                          <p:spTgt spid="74757"/>
                                        </p:tgtEl>
                                        <p:attrNameLst>
                                          <p:attrName>ppt_w</p:attrName>
                                        </p:attrNameLst>
                                      </p:cBhvr>
                                      <p:tavLst>
                                        <p:tav tm="0">
                                          <p:val>
                                            <p:fltVal val="0"/>
                                          </p:val>
                                        </p:tav>
                                        <p:tav tm="100000">
                                          <p:val>
                                            <p:strVal val="#ppt_w"/>
                                          </p:val>
                                        </p:tav>
                                      </p:tavLst>
                                    </p:anim>
                                    <p:anim calcmode="lin" valueType="num">
                                      <p:cBhvr>
                                        <p:cTn id="12" dur="500" fill="hold"/>
                                        <p:tgtEl>
                                          <p:spTgt spid="74757"/>
                                        </p:tgtEl>
                                        <p:attrNameLst>
                                          <p:attrName>ppt_h</p:attrName>
                                        </p:attrNameLst>
                                      </p:cBhvr>
                                      <p:tavLst>
                                        <p:tav tm="0">
                                          <p:val>
                                            <p:fltVal val="0"/>
                                          </p:val>
                                        </p:tav>
                                        <p:tav tm="100000">
                                          <p:val>
                                            <p:strVal val="#ppt_h"/>
                                          </p:val>
                                        </p:tav>
                                      </p:tavLst>
                                    </p:anim>
                                    <p:animEffect transition="in" filter="fade">
                                      <p:cBhvr>
                                        <p:cTn id="13" dur="500"/>
                                        <p:tgtEl>
                                          <p:spTgt spid="747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80" name="图片 75779" descr="PPT素材-19"/>
          <p:cNvPicPr>
            <a:picLocks noChangeAspect="1"/>
          </p:cNvPicPr>
          <p:nvPr/>
        </p:nvPicPr>
        <p:blipFill>
          <a:blip r:embed="rId3"/>
          <a:stretch>
            <a:fillRect/>
          </a:stretch>
        </p:blipFill>
        <p:spPr>
          <a:xfrm>
            <a:off x="8869363" y="488950"/>
            <a:ext cx="7908925" cy="8697913"/>
          </a:xfrm>
          <a:prstGeom prst="rect">
            <a:avLst/>
          </a:prstGeom>
          <a:noFill/>
          <a:ln w="9525">
            <a:noFill/>
          </a:ln>
        </p:spPr>
      </p:pic>
      <p:pic>
        <p:nvPicPr>
          <p:cNvPr id="75781" name="图片 75780" descr="PPT素材-17"/>
          <p:cNvPicPr>
            <a:picLocks noChangeAspect="1"/>
          </p:cNvPicPr>
          <p:nvPr/>
        </p:nvPicPr>
        <p:blipFill>
          <a:blip r:embed="rId4"/>
          <a:stretch>
            <a:fillRect/>
          </a:stretch>
        </p:blipFill>
        <p:spPr>
          <a:xfrm>
            <a:off x="-900112" y="-533400"/>
            <a:ext cx="11088687" cy="10285413"/>
          </a:xfrm>
          <a:prstGeom prst="rect">
            <a:avLst/>
          </a:prstGeom>
          <a:noFill/>
          <a:ln w="9525">
            <a:noFill/>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5780"/>
                                        </p:tgtEl>
                                        <p:attrNameLst>
                                          <p:attrName>style.visibility</p:attrName>
                                        </p:attrNameLst>
                                      </p:cBhvr>
                                      <p:to>
                                        <p:strVal val="visible"/>
                                      </p:to>
                                    </p:set>
                                    <p:anim calcmode="lin" valueType="num">
                                      <p:cBhvr>
                                        <p:cTn id="7" dur="500" fill="hold"/>
                                        <p:tgtEl>
                                          <p:spTgt spid="75780"/>
                                        </p:tgtEl>
                                        <p:attrNameLst>
                                          <p:attrName>ppt_w</p:attrName>
                                        </p:attrNameLst>
                                      </p:cBhvr>
                                      <p:tavLst>
                                        <p:tav tm="0">
                                          <p:val>
                                            <p:fltVal val="0"/>
                                          </p:val>
                                        </p:tav>
                                        <p:tav tm="100000">
                                          <p:val>
                                            <p:strVal val="#ppt_w"/>
                                          </p:val>
                                        </p:tav>
                                      </p:tavLst>
                                    </p:anim>
                                    <p:anim calcmode="lin" valueType="num">
                                      <p:cBhvr>
                                        <p:cTn id="8" dur="500" fill="hold"/>
                                        <p:tgtEl>
                                          <p:spTgt spid="75780"/>
                                        </p:tgtEl>
                                        <p:attrNameLst>
                                          <p:attrName>ppt_h</p:attrName>
                                        </p:attrNameLst>
                                      </p:cBhvr>
                                      <p:tavLst>
                                        <p:tav tm="0">
                                          <p:val>
                                            <p:fltVal val="0"/>
                                          </p:val>
                                        </p:tav>
                                        <p:tav tm="100000">
                                          <p:val>
                                            <p:strVal val="#ppt_h"/>
                                          </p:val>
                                        </p:tav>
                                      </p:tavLst>
                                    </p:anim>
                                    <p:animEffect transition="in" filter="fade">
                                      <p:cBhvr>
                                        <p:cTn id="9" dur="500"/>
                                        <p:tgtEl>
                                          <p:spTgt spid="75780"/>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75781"/>
                                        </p:tgtEl>
                                        <p:attrNameLst>
                                          <p:attrName>style.visibility</p:attrName>
                                        </p:attrNameLst>
                                      </p:cBhvr>
                                      <p:to>
                                        <p:strVal val="visible"/>
                                      </p:to>
                                    </p:set>
                                    <p:anim calcmode="lin" valueType="num">
                                      <p:cBhvr>
                                        <p:cTn id="13" dur="500" fill="hold"/>
                                        <p:tgtEl>
                                          <p:spTgt spid="75781"/>
                                        </p:tgtEl>
                                        <p:attrNameLst>
                                          <p:attrName>ppt_w</p:attrName>
                                        </p:attrNameLst>
                                      </p:cBhvr>
                                      <p:tavLst>
                                        <p:tav tm="0">
                                          <p:val>
                                            <p:fltVal val="0"/>
                                          </p:val>
                                        </p:tav>
                                        <p:tav tm="100000">
                                          <p:val>
                                            <p:strVal val="#ppt_w"/>
                                          </p:val>
                                        </p:tav>
                                      </p:tavLst>
                                    </p:anim>
                                    <p:anim calcmode="lin" valueType="num">
                                      <p:cBhvr>
                                        <p:cTn id="14" dur="500" fill="hold"/>
                                        <p:tgtEl>
                                          <p:spTgt spid="75781"/>
                                        </p:tgtEl>
                                        <p:attrNameLst>
                                          <p:attrName>ppt_h</p:attrName>
                                        </p:attrNameLst>
                                      </p:cBhvr>
                                      <p:tavLst>
                                        <p:tav tm="0">
                                          <p:val>
                                            <p:fltVal val="0"/>
                                          </p:val>
                                        </p:tav>
                                        <p:tav tm="100000">
                                          <p:val>
                                            <p:strVal val="#ppt_h"/>
                                          </p:val>
                                        </p:tav>
                                      </p:tavLst>
                                    </p:anim>
                                    <p:animEffect transition="in" filter="fade">
                                      <p:cBhvr>
                                        <p:cTn id="15" dur="500"/>
                                        <p:tgtEl>
                                          <p:spTgt spid="757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4" name="图片 76803" descr="PPT素材-03"/>
          <p:cNvPicPr>
            <a:picLocks noChangeAspect="1"/>
          </p:cNvPicPr>
          <p:nvPr/>
        </p:nvPicPr>
        <p:blipFill>
          <a:blip r:embed="rId3"/>
          <a:stretch>
            <a:fillRect/>
          </a:stretch>
        </p:blipFill>
        <p:spPr>
          <a:xfrm>
            <a:off x="1588" y="4763"/>
            <a:ext cx="16775112" cy="9466262"/>
          </a:xfrm>
          <a:prstGeom prst="rect">
            <a:avLst/>
          </a:prstGeom>
          <a:noFill/>
          <a:ln w="9525">
            <a:noFill/>
          </a:ln>
        </p:spPr>
      </p:pic>
      <p:pic>
        <p:nvPicPr>
          <p:cNvPr id="76805" name="图片 76804" descr="PPT素材-15"/>
          <p:cNvPicPr>
            <a:picLocks noChangeAspect="1"/>
          </p:cNvPicPr>
          <p:nvPr/>
        </p:nvPicPr>
        <p:blipFill>
          <a:blip r:embed="rId4"/>
          <a:stretch>
            <a:fillRect/>
          </a:stretch>
        </p:blipFill>
        <p:spPr>
          <a:xfrm>
            <a:off x="1747838" y="995363"/>
            <a:ext cx="2968625" cy="2590800"/>
          </a:xfrm>
          <a:prstGeom prst="rect">
            <a:avLst/>
          </a:prstGeom>
          <a:noFill/>
          <a:ln w="9525">
            <a:noFill/>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76804"/>
                                        </p:tgtEl>
                                        <p:attrNameLst>
                                          <p:attrName>style.visibility</p:attrName>
                                        </p:attrNameLst>
                                      </p:cBhvr>
                                      <p:to>
                                        <p:strVal val="visible"/>
                                      </p:to>
                                    </p:set>
                                    <p:animEffect transition="in" filter="barn(outVertical)">
                                      <p:cBhvr>
                                        <p:cTn id="7" dur="500"/>
                                        <p:tgtEl>
                                          <p:spTgt spid="7680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76805"/>
                                        </p:tgtEl>
                                        <p:attrNameLst>
                                          <p:attrName>style.visibility</p:attrName>
                                        </p:attrNameLst>
                                      </p:cBhvr>
                                      <p:to>
                                        <p:strVal val="visible"/>
                                      </p:to>
                                    </p:set>
                                    <p:anim calcmode="lin" valueType="num">
                                      <p:cBhvr>
                                        <p:cTn id="12" dur="500" fill="hold"/>
                                        <p:tgtEl>
                                          <p:spTgt spid="76805"/>
                                        </p:tgtEl>
                                        <p:attrNameLst>
                                          <p:attrName>ppt_w</p:attrName>
                                        </p:attrNameLst>
                                      </p:cBhvr>
                                      <p:tavLst>
                                        <p:tav tm="0">
                                          <p:val>
                                            <p:fltVal val="0"/>
                                          </p:val>
                                        </p:tav>
                                        <p:tav tm="100000">
                                          <p:val>
                                            <p:strVal val="#ppt_w"/>
                                          </p:val>
                                        </p:tav>
                                      </p:tavLst>
                                    </p:anim>
                                    <p:anim calcmode="lin" valueType="num">
                                      <p:cBhvr>
                                        <p:cTn id="13" dur="500" fill="hold"/>
                                        <p:tgtEl>
                                          <p:spTgt spid="76805"/>
                                        </p:tgtEl>
                                        <p:attrNameLst>
                                          <p:attrName>ppt_h</p:attrName>
                                        </p:attrNameLst>
                                      </p:cBhvr>
                                      <p:tavLst>
                                        <p:tav tm="0">
                                          <p:val>
                                            <p:fltVal val="0"/>
                                          </p:val>
                                        </p:tav>
                                        <p:tav tm="100000">
                                          <p:val>
                                            <p:strVal val="#ppt_h"/>
                                          </p:val>
                                        </p:tav>
                                      </p:tavLst>
                                    </p:anim>
                                    <p:animEffect transition="in" filter="fade">
                                      <p:cBhvr>
                                        <p:cTn id="14" dur="500"/>
                                        <p:tgtEl>
                                          <p:spTgt spid="768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753</Words>
  <Application>Microsoft Office PowerPoint</Application>
  <PresentationFormat>自定义</PresentationFormat>
  <Paragraphs>127</Paragraphs>
  <Slides>37</Slides>
  <Notes>37</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37</vt:i4>
      </vt:variant>
    </vt:vector>
  </HeadingPairs>
  <TitlesOfParts>
    <vt:vector size="47" baseType="lpstr">
      <vt:lpstr>黑体</vt:lpstr>
      <vt:lpstr>楷体_GB2312</vt:lpstr>
      <vt:lpstr>宋体</vt:lpstr>
      <vt:lpstr>微软雅黑</vt:lpstr>
      <vt:lpstr>Arial</vt:lpstr>
      <vt:lpstr>Calibri</vt:lpstr>
      <vt:lpstr>Times New Roman</vt:lpstr>
      <vt:lpstr>Verdana</vt:lpstr>
      <vt:lpstr>Wingdings</vt:lpstr>
      <vt:lpstr>默认设计模板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dc:description>http://www.ypppt.com/</dc:description>
  <cp:lastModifiedBy>天 下</cp:lastModifiedBy>
  <cp:revision>33</cp:revision>
  <dcterms:created xsi:type="dcterms:W3CDTF">2015-09-14T06:10:00Z</dcterms:created>
  <dcterms:modified xsi:type="dcterms:W3CDTF">2021-01-04T15:12:36Z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