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4" r:id="rId4"/>
    <p:sldId id="285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41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5E96-A756-426E-97E1-D0196C5BC0A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B70-0CF6-4027-A2ED-CEF44F0653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E419-07A9-4326-9099-E4BB11684C4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3A62-8E0C-4675-A005-8FCE56A56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9.png"/><Relationship Id="rId5" Type="http://schemas.openxmlformats.org/officeDocument/2006/relationships/image" Target="../media/image13.png"/><Relationship Id="rId10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0.png"/><Relationship Id="rId5" Type="http://schemas.openxmlformats.org/officeDocument/2006/relationships/image" Target="../media/image13.png"/><Relationship Id="rId10" Type="http://schemas.openxmlformats.org/officeDocument/2006/relationships/image" Target="../media/image49.png"/><Relationship Id="rId4" Type="http://schemas.openxmlformats.org/officeDocument/2006/relationships/image" Target="../media/image12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6608476" y="940444"/>
            <a:ext cx="4556547" cy="5209339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653" y="3545113"/>
            <a:ext cx="1831975" cy="2471036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76" y="940444"/>
            <a:ext cx="1129008" cy="125682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17" y="406400"/>
            <a:ext cx="5468229" cy="6277429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7407330" y="1601300"/>
            <a:ext cx="2325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</a:rPr>
              <a:t>卡通风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7172980" y="2581471"/>
            <a:ext cx="33142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书魂体简" panose="02010600000101010101" pitchFamily="2" charset="-122"/>
                <a:ea typeface="汉仪书魂体简" panose="02010600000101010101" pitchFamily="2" charset="-122"/>
              </a:rPr>
              <a:t>教育课件</a:t>
            </a:r>
          </a:p>
        </p:txBody>
      </p:sp>
      <p:sp>
        <p:nvSpPr>
          <p:cNvPr id="13" name="矩形 12"/>
          <p:cNvSpPr/>
          <p:nvPr/>
        </p:nvSpPr>
        <p:spPr>
          <a:xfrm>
            <a:off x="7151949" y="3948411"/>
            <a:ext cx="3335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/>
              </a:rPr>
              <a:t>If your wounds have not been healed up, please wait for a short while.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55361" y="5377643"/>
            <a:ext cx="3335279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effectLst/>
              </a:rPr>
              <a:t>汇报人：</a:t>
            </a:r>
            <a:r>
              <a:rPr lang="en-US" altLang="zh-CN" sz="1400" b="1">
                <a:solidFill>
                  <a:schemeClr val="bg1"/>
                </a:solidFill>
                <a:effectLst/>
              </a:rPr>
              <a:t>xiazaii</a:t>
            </a:r>
            <a:endParaRPr lang="zh-CN" altLang="en-US" sz="1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sp>
        <p:nvSpPr>
          <p:cNvPr id="5" name="2"/>
          <p:cNvSpPr>
            <a:spLocks noEditPoints="1"/>
          </p:cNvSpPr>
          <p:nvPr/>
        </p:nvSpPr>
        <p:spPr bwMode="auto">
          <a:xfrm rot="19246957">
            <a:off x="3941194" y="3526750"/>
            <a:ext cx="868923" cy="54077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BE483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marL="0" marR="0" lvl="0" indent="0" algn="l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13" name="1"/>
          <p:cNvSpPr>
            <a:spLocks noEditPoints="1"/>
          </p:cNvSpPr>
          <p:nvPr/>
        </p:nvSpPr>
        <p:spPr bwMode="auto">
          <a:xfrm rot="20745507">
            <a:off x="7631251" y="2264496"/>
            <a:ext cx="868923" cy="54077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rgbClr val="BE483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marL="0" marR="0" lvl="0" indent="0" algn="l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87470" y="2522123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7719" y="2166173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73570" y="4316376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23449" y="3907086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70540" y="3420759"/>
            <a:ext cx="34442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18209" y="3038774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21" name="图形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9214" y="2217080"/>
            <a:ext cx="2367299" cy="1690006"/>
          </a:xfrm>
          <a:prstGeom prst="rect">
            <a:avLst/>
          </a:prstGeom>
        </p:spPr>
      </p:pic>
      <p:pic>
        <p:nvPicPr>
          <p:cNvPr id="22" name="图形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003" y="4014337"/>
            <a:ext cx="1639331" cy="1037551"/>
          </a:xfrm>
          <a:prstGeom prst="rect">
            <a:avLst/>
          </a:prstGeom>
        </p:spPr>
      </p:pic>
      <p:pic>
        <p:nvPicPr>
          <p:cNvPr id="23" name="图形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1507" y="1186480"/>
            <a:ext cx="2000250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 animBg="1"/>
      <p:bldP spid="13" grpId="0" bldLvl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1" y="139235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96161" y="4538819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72092" y="4121911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65402" y="4580039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333" y="4163131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34" y="1400586"/>
            <a:ext cx="3419492" cy="24663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97" y="1352972"/>
            <a:ext cx="3351410" cy="254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1" y="139235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444920" y="1829010"/>
            <a:ext cx="4667571" cy="1730373"/>
            <a:chOff x="6276200" y="2375905"/>
            <a:chExt cx="4667571" cy="1730373"/>
          </a:xfrm>
        </p:grpSpPr>
        <p:sp>
          <p:nvSpPr>
            <p:cNvPr id="14" name="TextBox 9"/>
            <p:cNvSpPr txBox="1"/>
            <p:nvPr/>
          </p:nvSpPr>
          <p:spPr>
            <a:xfrm>
              <a:off x="7530147" y="2375905"/>
              <a:ext cx="271018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</a:p>
          </p:txBody>
        </p:sp>
        <p:sp>
          <p:nvSpPr>
            <p:cNvPr id="15" name="文本框 49"/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lt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36152" y="4128825"/>
            <a:ext cx="4667571" cy="1704338"/>
            <a:chOff x="6276200" y="2375905"/>
            <a:chExt cx="4667571" cy="1704338"/>
          </a:xfrm>
        </p:grpSpPr>
        <p:sp>
          <p:nvSpPr>
            <p:cNvPr id="27" name="TextBox 9"/>
            <p:cNvSpPr txBox="1"/>
            <p:nvPr/>
          </p:nvSpPr>
          <p:spPr>
            <a:xfrm>
              <a:off x="7530147" y="2375905"/>
              <a:ext cx="271018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</a:p>
          </p:txBody>
        </p:sp>
        <p:sp>
          <p:nvSpPr>
            <p:cNvPr id="28" name="文本框 49"/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1116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sym typeface="+mn-ea"/>
              </a:endParaRPr>
            </a:p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sym typeface="+mn-ea"/>
              </a:endParaRPr>
            </a:p>
          </p:txBody>
        </p:sp>
      </p:grpSp>
      <p:pic>
        <p:nvPicPr>
          <p:cNvPr id="19" name="图形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050" y="3294166"/>
            <a:ext cx="3124200" cy="1914525"/>
          </a:xfrm>
          <a:prstGeom prst="rect">
            <a:avLst/>
          </a:prstGeom>
        </p:spPr>
      </p:pic>
      <p:pic>
        <p:nvPicPr>
          <p:cNvPr id="20" name="图形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70" y="1811709"/>
            <a:ext cx="3124200" cy="191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990" y="2962910"/>
            <a:ext cx="203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Part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儿童教育实践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字迹-张乃仁行楷简体" panose="02010600010101010101" pitchFamily="2" charset="-122"/>
              <a:ea typeface="方正字迹-张乃仁行楷简体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8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543396" y="3710223"/>
            <a:ext cx="210320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422625" y="1437782"/>
            <a:ext cx="210320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</a:rPr>
              <a:t>添加标题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4984100" y="1837892"/>
            <a:ext cx="2896009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463651" y="3783815"/>
            <a:ext cx="2103206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Open Sans" panose="020B0606030504020204" pitchFamily="34" charset="0"/>
              </a:rPr>
              <a:t>添加标题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8025126" y="4183925"/>
            <a:ext cx="2896009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2239305" y="4100376"/>
            <a:ext cx="2896009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lt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26" y="1316821"/>
            <a:ext cx="2489018" cy="235582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22" y="1433476"/>
            <a:ext cx="2486936" cy="235790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89" y="2791685"/>
            <a:ext cx="2788699" cy="2422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sp>
        <p:nvSpPr>
          <p:cNvPr id="20" name="矩形 19"/>
          <p:cNvSpPr/>
          <p:nvPr/>
        </p:nvSpPr>
        <p:spPr>
          <a:xfrm>
            <a:off x="2585359" y="1918115"/>
            <a:ext cx="3933730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23059" y="3268518"/>
            <a:ext cx="405777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523007" y="4603411"/>
            <a:ext cx="405777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3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5163" y="1938749"/>
            <a:ext cx="733425" cy="590550"/>
          </a:xfrm>
          <a:prstGeom prst="rect">
            <a:avLst/>
          </a:prstGeom>
        </p:spPr>
      </p:pic>
      <p:pic>
        <p:nvPicPr>
          <p:cNvPr id="24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34" y="3268518"/>
            <a:ext cx="733425" cy="590550"/>
          </a:xfrm>
          <a:prstGeom prst="rect">
            <a:avLst/>
          </a:prstGeom>
        </p:spPr>
      </p:pic>
      <p:pic>
        <p:nvPicPr>
          <p:cNvPr id="25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34" y="4610078"/>
            <a:ext cx="733425" cy="590550"/>
          </a:xfrm>
          <a:prstGeom prst="rect">
            <a:avLst/>
          </a:prstGeom>
        </p:spPr>
      </p:pic>
      <p:pic>
        <p:nvPicPr>
          <p:cNvPr id="26" name="图形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46491" y="2316018"/>
            <a:ext cx="3495675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grpSp>
        <p:nvGrpSpPr>
          <p:cNvPr id="44035" name="组合 1"/>
          <p:cNvGrpSpPr/>
          <p:nvPr/>
        </p:nvGrpSpPr>
        <p:grpSpPr bwMode="auto">
          <a:xfrm>
            <a:off x="6801681" y="1407532"/>
            <a:ext cx="3137088" cy="805809"/>
            <a:chOff x="2389704" y="2297076"/>
            <a:chExt cx="2973535" cy="959492"/>
          </a:xfrm>
        </p:grpSpPr>
        <p:sp>
          <p:nvSpPr>
            <p:cNvPr id="3" name="TextBox 23"/>
            <p:cNvSpPr txBox="1">
              <a:spLocks noChangeArrowheads="1"/>
            </p:cNvSpPr>
            <p:nvPr/>
          </p:nvSpPr>
          <p:spPr bwMode="auto">
            <a:xfrm>
              <a:off x="2389705" y="2608591"/>
              <a:ext cx="2973534" cy="6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44037" name="TextBox 24"/>
            <p:cNvSpPr txBox="1">
              <a:spLocks noChangeArrowheads="1"/>
            </p:cNvSpPr>
            <p:nvPr/>
          </p:nvSpPr>
          <p:spPr bwMode="auto">
            <a:xfrm>
              <a:off x="2389704" y="2297076"/>
              <a:ext cx="1044888" cy="43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typeface="宋体" panose="02010600030101010101" pitchFamily="2" charset="-122"/>
                </a:rPr>
                <a:t>添加标题</a:t>
              </a:r>
            </a:p>
          </p:txBody>
        </p:sp>
      </p:grpSp>
      <p:grpSp>
        <p:nvGrpSpPr>
          <p:cNvPr id="44040" name="组合 14"/>
          <p:cNvGrpSpPr/>
          <p:nvPr/>
        </p:nvGrpSpPr>
        <p:grpSpPr bwMode="auto">
          <a:xfrm>
            <a:off x="7256194" y="2832143"/>
            <a:ext cx="3137087" cy="840899"/>
            <a:chOff x="2389705" y="2255292"/>
            <a:chExt cx="2973534" cy="1001275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2389705" y="2608590"/>
              <a:ext cx="2973534" cy="6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44042" name="TextBox 24"/>
            <p:cNvSpPr txBox="1">
              <a:spLocks noChangeArrowheads="1"/>
            </p:cNvSpPr>
            <p:nvPr/>
          </p:nvSpPr>
          <p:spPr bwMode="auto">
            <a:xfrm>
              <a:off x="2389705" y="2255292"/>
              <a:ext cx="1044888" cy="43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typeface="宋体" panose="02010600030101010101" pitchFamily="2" charset="-122"/>
                </a:rPr>
                <a:t>添加标题</a:t>
              </a:r>
            </a:p>
          </p:txBody>
        </p:sp>
      </p:grpSp>
      <p:grpSp>
        <p:nvGrpSpPr>
          <p:cNvPr id="44044" name="组合 18"/>
          <p:cNvGrpSpPr/>
          <p:nvPr/>
        </p:nvGrpSpPr>
        <p:grpSpPr bwMode="auto">
          <a:xfrm>
            <a:off x="7715242" y="4219468"/>
            <a:ext cx="3137087" cy="871660"/>
            <a:chOff x="2389705" y="2218664"/>
            <a:chExt cx="2973534" cy="1037903"/>
          </a:xfrm>
        </p:grpSpPr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2389705" y="2608590"/>
              <a:ext cx="2973534" cy="6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44046" name="TextBox 24"/>
            <p:cNvSpPr txBox="1">
              <a:spLocks noChangeArrowheads="1"/>
            </p:cNvSpPr>
            <p:nvPr/>
          </p:nvSpPr>
          <p:spPr bwMode="auto">
            <a:xfrm>
              <a:off x="2389705" y="2218664"/>
              <a:ext cx="1044888" cy="43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  <a:sym typeface="宋体" panose="02010600030101010101" pitchFamily="2" charset="-122"/>
                </a:rPr>
                <a:t>添加标题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7" y="1115554"/>
            <a:ext cx="2688983" cy="19394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2" y="2286502"/>
            <a:ext cx="2635445" cy="19981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68" y="3560160"/>
            <a:ext cx="2754610" cy="1954996"/>
          </a:xfrm>
          <a:prstGeom prst="rect">
            <a:avLst/>
          </a:prstGeom>
        </p:spPr>
      </p:pic>
      <p:pic>
        <p:nvPicPr>
          <p:cNvPr id="32" name="图形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9451" y="1423872"/>
            <a:ext cx="1647450" cy="741353"/>
          </a:xfrm>
          <a:prstGeom prst="rect">
            <a:avLst/>
          </a:prstGeom>
        </p:spPr>
      </p:pic>
      <p:pic>
        <p:nvPicPr>
          <p:cNvPr id="33" name="图形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744" y="2784027"/>
            <a:ext cx="1647450" cy="741353"/>
          </a:xfrm>
          <a:prstGeom prst="rect">
            <a:avLst/>
          </a:prstGeom>
        </p:spPr>
      </p:pic>
      <p:pic>
        <p:nvPicPr>
          <p:cNvPr id="34" name="图形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9909" y="4166006"/>
            <a:ext cx="1647450" cy="741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three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儿童教育实践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7418" y="3786614"/>
            <a:ext cx="3004820" cy="1461919"/>
            <a:chOff x="2522355" y="2503473"/>
            <a:chExt cx="3049759" cy="1461919"/>
          </a:xfrm>
        </p:grpSpPr>
        <p:sp>
          <p:nvSpPr>
            <p:cNvPr id="18" name="矩形 17"/>
            <p:cNvSpPr/>
            <p:nvPr/>
          </p:nvSpPr>
          <p:spPr>
            <a:xfrm>
              <a:off x="2598364" y="2503473"/>
              <a:ext cx="2851874" cy="60769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2522355" y="3104967"/>
              <a:ext cx="304975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20737" y="3735814"/>
            <a:ext cx="2910205" cy="1446530"/>
            <a:chOff x="2571466" y="2503473"/>
            <a:chExt cx="2953729" cy="1446530"/>
          </a:xfrm>
        </p:grpSpPr>
        <p:sp>
          <p:nvSpPr>
            <p:cNvPr id="32" name="矩形 31"/>
            <p:cNvSpPr/>
            <p:nvPr/>
          </p:nvSpPr>
          <p:spPr>
            <a:xfrm>
              <a:off x="2598364" y="2503473"/>
              <a:ext cx="2851874" cy="60769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2571466" y="3089578"/>
              <a:ext cx="2953729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43835" y="3735814"/>
            <a:ext cx="2880360" cy="1446530"/>
            <a:chOff x="2562582" y="2503473"/>
            <a:chExt cx="2923438" cy="1446530"/>
          </a:xfrm>
        </p:grpSpPr>
        <p:sp>
          <p:nvSpPr>
            <p:cNvPr id="39" name="矩形 38"/>
            <p:cNvSpPr/>
            <p:nvPr/>
          </p:nvSpPr>
          <p:spPr>
            <a:xfrm>
              <a:off x="2598364" y="2503473"/>
              <a:ext cx="2851874" cy="60769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lt"/>
                  <a:cs typeface="+mn-cs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2562582" y="3089578"/>
              <a:ext cx="292343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41" name="图形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316" y="1495550"/>
            <a:ext cx="1343025" cy="2190750"/>
          </a:xfrm>
          <a:prstGeom prst="rect">
            <a:avLst/>
          </a:prstGeom>
        </p:spPr>
      </p:pic>
      <p:pic>
        <p:nvPicPr>
          <p:cNvPr id="42" name="图形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651" y="1545064"/>
            <a:ext cx="1343025" cy="2190750"/>
          </a:xfrm>
          <a:prstGeom prst="rect">
            <a:avLst/>
          </a:prstGeom>
        </p:spPr>
      </p:pic>
      <p:pic>
        <p:nvPicPr>
          <p:cNvPr id="43" name="图形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567" y="1470150"/>
            <a:ext cx="1343025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990" y="2962910"/>
            <a:ext cx="203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Part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Three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儿童教育理念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字迹-张乃仁行楷简体" panose="02010600010101010101" pitchFamily="2" charset="-122"/>
              <a:ea typeface="方正字迹-张乃仁行楷简体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8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22" y="2090892"/>
            <a:ext cx="3185055" cy="2983598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0" name="矩形 19"/>
          <p:cNvSpPr/>
          <p:nvPr/>
        </p:nvSpPr>
        <p:spPr>
          <a:xfrm>
            <a:off x="2175835" y="2164464"/>
            <a:ext cx="2841012" cy="860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175372" y="4214065"/>
            <a:ext cx="2841012" cy="860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541033" y="4216712"/>
            <a:ext cx="2841012" cy="860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541033" y="2166940"/>
            <a:ext cx="2841012" cy="8604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pic>
        <p:nvPicPr>
          <p:cNvPr id="24" name="图形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08" y="4250684"/>
            <a:ext cx="542925" cy="638175"/>
          </a:xfrm>
          <a:prstGeom prst="rect">
            <a:avLst/>
          </a:prstGeom>
        </p:spPr>
      </p:pic>
      <p:pic>
        <p:nvPicPr>
          <p:cNvPr id="26" name="图形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08" y="2254749"/>
            <a:ext cx="542925" cy="638175"/>
          </a:xfrm>
          <a:prstGeom prst="rect">
            <a:avLst/>
          </a:prstGeom>
        </p:spPr>
      </p:pic>
      <p:pic>
        <p:nvPicPr>
          <p:cNvPr id="27" name="图形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971" y="2194203"/>
            <a:ext cx="542925" cy="638175"/>
          </a:xfrm>
          <a:prstGeom prst="rect">
            <a:avLst/>
          </a:prstGeom>
        </p:spPr>
      </p:pic>
      <p:pic>
        <p:nvPicPr>
          <p:cNvPr id="28" name="图形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384" y="4216712"/>
            <a:ext cx="54292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9" y="956989"/>
            <a:ext cx="2578409" cy="49266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46769" y="1449437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94777" y="1976493"/>
            <a:ext cx="366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儿童教育意义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32703" y="1460243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Two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95825" y="1980038"/>
            <a:ext cx="366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儿童教育过程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28259" y="3588188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Three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90726" y="4134874"/>
            <a:ext cx="366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儿童教育实践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75294" y="3582711"/>
            <a:ext cx="240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Part Four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32703" y="4137887"/>
            <a:ext cx="366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儿童教育理念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pic>
        <p:nvPicPr>
          <p:cNvPr id="35" name="图形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900" y="5652212"/>
            <a:ext cx="3213100" cy="119521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025545" y="1363010"/>
            <a:ext cx="671714" cy="3593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j-cs"/>
              </a:defRPr>
            </a:lvl1pPr>
          </a:lstStyle>
          <a:p>
            <a:r>
              <a:rPr lang="en-GB" altLang="zh-CN" dirty="0">
                <a:sym typeface="+mn-lt"/>
              </a:rPr>
              <a:t>CONTENTS</a:t>
            </a:r>
            <a:endParaRPr lang="zh-CN" altLang="en-US" dirty="0">
              <a:sym typeface="+mn-lt"/>
            </a:endParaRPr>
          </a:p>
        </p:txBody>
      </p:sp>
      <p:sp>
        <p:nvSpPr>
          <p:cNvPr id="37" name="标题 1"/>
          <p:cNvSpPr txBox="1"/>
          <p:nvPr/>
        </p:nvSpPr>
        <p:spPr>
          <a:xfrm>
            <a:off x="943108" y="1644588"/>
            <a:ext cx="1011139" cy="2487516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</a:rPr>
              <a:t>目录</a:t>
            </a:r>
          </a:p>
        </p:txBody>
      </p:sp>
      <p:pic>
        <p:nvPicPr>
          <p:cNvPr id="40" name="图形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516" y="1449437"/>
            <a:ext cx="945328" cy="905384"/>
          </a:xfrm>
          <a:prstGeom prst="rect">
            <a:avLst/>
          </a:prstGeom>
        </p:spPr>
      </p:pic>
      <p:pic>
        <p:nvPicPr>
          <p:cNvPr id="41" name="图形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248" y="3595754"/>
            <a:ext cx="945328" cy="905384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787" y="1625597"/>
            <a:ext cx="945328" cy="905384"/>
          </a:xfrm>
          <a:prstGeom prst="rect">
            <a:avLst/>
          </a:prstGeom>
        </p:spPr>
      </p:pic>
      <p:pic>
        <p:nvPicPr>
          <p:cNvPr id="43" name="图形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519" y="3589034"/>
            <a:ext cx="945328" cy="905384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5228259" y="2456417"/>
            <a:ext cx="2521281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955310" y="2456417"/>
            <a:ext cx="2521281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228259" y="4551863"/>
            <a:ext cx="2521281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955310" y="4551863"/>
            <a:ext cx="2521281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6" grpId="0"/>
      <p:bldP spid="32" grpId="0"/>
      <p:bldP spid="34" grpId="0"/>
      <p:bldP spid="36" grpId="0"/>
      <p:bldP spid="37" grpId="0"/>
      <p:bldP spid="45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719346" y="1705343"/>
            <a:ext cx="1528943" cy="2917848"/>
            <a:chOff x="7697613" y="1972002"/>
            <a:chExt cx="1680902" cy="1259072"/>
          </a:xfrm>
        </p:grpSpPr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7697613" y="1972002"/>
              <a:ext cx="1046469" cy="125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18" name="矩形 39"/>
            <p:cNvSpPr>
              <a:spLocks noChangeArrowheads="1"/>
            </p:cNvSpPr>
            <p:nvPr/>
          </p:nvSpPr>
          <p:spPr bwMode="auto">
            <a:xfrm>
              <a:off x="8568706" y="1977091"/>
              <a:ext cx="809809" cy="105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729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8894748" y="1705343"/>
            <a:ext cx="1528943" cy="2917848"/>
            <a:chOff x="7697613" y="1972002"/>
            <a:chExt cx="1680902" cy="1259072"/>
          </a:xfrm>
        </p:grpSpPr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7697613" y="1972002"/>
              <a:ext cx="1046469" cy="125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+mn-ea"/>
              </a:endParaRPr>
            </a:p>
          </p:txBody>
        </p: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8568706" y="1977091"/>
              <a:ext cx="809809" cy="105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29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729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lt"/>
                  <a:cs typeface="+mn-cs"/>
                </a:rPr>
                <a:t>添加标题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43" y="1577269"/>
            <a:ext cx="3291054" cy="24952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32" y="3073824"/>
            <a:ext cx="3439863" cy="2441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7723039" y="3672445"/>
            <a:ext cx="2278069" cy="1204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点击此处添加文字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lvl="0" algn="ctr" defTabSz="9144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9" name="图形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5760" y="2727129"/>
            <a:ext cx="1343025" cy="866775"/>
          </a:xfrm>
          <a:prstGeom prst="rect">
            <a:avLst/>
          </a:prstGeom>
        </p:spPr>
      </p:pic>
      <p:pic>
        <p:nvPicPr>
          <p:cNvPr id="30" name="图形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8486" y="1798402"/>
            <a:ext cx="733425" cy="590550"/>
          </a:xfrm>
          <a:prstGeom prst="rect">
            <a:avLst/>
          </a:prstGeom>
        </p:spPr>
      </p:pic>
      <p:pic>
        <p:nvPicPr>
          <p:cNvPr id="31" name="图形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2322" y="3951293"/>
            <a:ext cx="1381125" cy="1076325"/>
          </a:xfrm>
          <a:prstGeom prst="rect">
            <a:avLst/>
          </a:prstGeom>
        </p:spPr>
      </p:pic>
      <p:pic>
        <p:nvPicPr>
          <p:cNvPr id="32" name="图形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941" y="2813196"/>
            <a:ext cx="1864264" cy="859249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56165" y="2558203"/>
            <a:ext cx="2278069" cy="1204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点击此处添加文字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lvl="0" algn="ctr" defTabSz="9144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960639" y="3808321"/>
            <a:ext cx="2278069" cy="1204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点击此处添加文字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  <a:p>
            <a:pPr lvl="0" algn="ctr" defTabSz="91440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922" y="2432465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4068389" y="1656437"/>
            <a:ext cx="468912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40852" y="2778983"/>
            <a:ext cx="468912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040064" y="3813513"/>
            <a:ext cx="468912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254642" y="4781880"/>
            <a:ext cx="468912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1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0256" y="1669772"/>
            <a:ext cx="733425" cy="590550"/>
          </a:xfrm>
          <a:prstGeom prst="rect">
            <a:avLst/>
          </a:prstGeom>
        </p:spPr>
      </p:pic>
      <p:pic>
        <p:nvPicPr>
          <p:cNvPr id="22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1283" y="2795233"/>
            <a:ext cx="733425" cy="590550"/>
          </a:xfrm>
          <a:prstGeom prst="rect">
            <a:avLst/>
          </a:prstGeom>
        </p:spPr>
      </p:pic>
      <p:pic>
        <p:nvPicPr>
          <p:cNvPr id="23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285" y="3812483"/>
            <a:ext cx="733425" cy="590550"/>
          </a:xfrm>
          <a:prstGeom prst="rect">
            <a:avLst/>
          </a:prstGeom>
        </p:spPr>
      </p:pic>
      <p:pic>
        <p:nvPicPr>
          <p:cNvPr id="24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976" y="4795215"/>
            <a:ext cx="733425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four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儿童教育理念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99029" y="4440397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88483" y="4023487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62068" y="2308094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1522" y="1891184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83387" y="2355659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2841" y="1938749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265605" y="3669301"/>
            <a:ext cx="564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1</a:t>
            </a:r>
          </a:p>
        </p:txBody>
      </p:sp>
      <p:sp>
        <p:nvSpPr>
          <p:cNvPr id="20" name="矩形 19"/>
          <p:cNvSpPr/>
          <p:nvPr/>
        </p:nvSpPr>
        <p:spPr>
          <a:xfrm>
            <a:off x="5661669" y="1541430"/>
            <a:ext cx="308218" cy="85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10313517" y="1616516"/>
            <a:ext cx="384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3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72" y="2893153"/>
            <a:ext cx="3397829" cy="321600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11" y="4399326"/>
            <a:ext cx="1296406" cy="12144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25" y="3177957"/>
            <a:ext cx="1672045" cy="1452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15" name="图形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70" y="650663"/>
            <a:ext cx="3733474" cy="5519701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51" y="406400"/>
            <a:ext cx="5468229" cy="6277429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7619811" y="4105471"/>
            <a:ext cx="163719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书魂体简" panose="02010600000101010101" pitchFamily="2" charset="-122"/>
                <a:ea typeface="汉仪书魂体简" panose="02010600000101010101" pitchFamily="2" charset="-122"/>
              </a:rPr>
              <a:t>感谢欣赏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书魂体简" panose="02010600000101010101" pitchFamily="2" charset="-122"/>
              <a:ea typeface="汉仪书魂体简" panose="02010600000101010101" pitchFamily="2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862" y="2962881"/>
            <a:ext cx="181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Part 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字迹-张乃仁行楷简体" panose="02010600010101010101" pitchFamily="2" charset="-122"/>
              <a:ea typeface="方正字迹-张乃仁行楷简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儿童教育意义</a:t>
            </a:r>
            <a:endParaRPr kumimoji="0" lang="en-GB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字迹-张乃仁行楷简体" panose="02010600010101010101" pitchFamily="2" charset="-122"/>
              <a:ea typeface="方正字迹-张乃仁行楷简体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8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方正字迹-张乃仁行楷简体" panose="02010600010101010101" pitchFamily="2" charset="-122"/>
              <a:cs typeface="+mn-lt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898" y="2522000"/>
            <a:ext cx="738664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78966" y="2602605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54897" y="2185697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03035" y="4289244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78966" y="3872336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28024" y="2602604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03955" y="2185696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52093" y="4289243"/>
            <a:ext cx="3444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28024" y="3872335"/>
            <a:ext cx="2847121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1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pic>
        <p:nvPicPr>
          <p:cNvPr id="25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401" y="1870250"/>
            <a:ext cx="993899" cy="774556"/>
          </a:xfrm>
          <a:prstGeom prst="rect">
            <a:avLst/>
          </a:prstGeom>
        </p:spPr>
      </p:pic>
      <p:pic>
        <p:nvPicPr>
          <p:cNvPr id="26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490" y="1882403"/>
            <a:ext cx="993899" cy="774556"/>
          </a:xfrm>
          <a:prstGeom prst="rect">
            <a:avLst/>
          </a:prstGeom>
        </p:spPr>
      </p:pic>
      <p:pic>
        <p:nvPicPr>
          <p:cNvPr id="27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401" y="3541557"/>
            <a:ext cx="993899" cy="774556"/>
          </a:xfrm>
          <a:prstGeom prst="rect">
            <a:avLst/>
          </a:prstGeom>
        </p:spPr>
      </p:pic>
      <p:pic>
        <p:nvPicPr>
          <p:cNvPr id="28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490" y="3553710"/>
            <a:ext cx="993899" cy="774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方正字迹-张乃仁行楷简体" panose="02010600010101010101" pitchFamily="2" charset="-122"/>
              <a:cs typeface="+mn-lt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898" y="2522000"/>
            <a:ext cx="738664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542473" y="1426968"/>
            <a:ext cx="4968763" cy="1160275"/>
            <a:chOff x="5538172" y="1995193"/>
            <a:chExt cx="4968763" cy="1160275"/>
          </a:xfrm>
        </p:grpSpPr>
        <p:grpSp>
          <p:nvGrpSpPr>
            <p:cNvPr id="15" name="组合 14"/>
            <p:cNvGrpSpPr/>
            <p:nvPr/>
          </p:nvGrpSpPr>
          <p:grpSpPr>
            <a:xfrm>
              <a:off x="6563559" y="1995193"/>
              <a:ext cx="3943376" cy="1160275"/>
              <a:chOff x="6563559" y="1995193"/>
              <a:chExt cx="3943376" cy="11602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563559" y="1995193"/>
                <a:ext cx="2699711" cy="60769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19" name="矩形 39"/>
              <p:cNvSpPr>
                <a:spLocks noChangeArrowheads="1"/>
              </p:cNvSpPr>
              <p:nvPr/>
            </p:nvSpPr>
            <p:spPr bwMode="auto">
              <a:xfrm>
                <a:off x="6590063" y="2551583"/>
                <a:ext cx="3916872" cy="603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lt"/>
                  <a:cs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76692" y="2273388"/>
              <a:ext cx="816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lt"/>
                  <a:sym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19683" y="2848862"/>
            <a:ext cx="4997095" cy="1160275"/>
            <a:chOff x="5538172" y="1995193"/>
            <a:chExt cx="4997095" cy="1160275"/>
          </a:xfrm>
        </p:grpSpPr>
        <p:grpSp>
          <p:nvGrpSpPr>
            <p:cNvPr id="21" name="组合 20"/>
            <p:cNvGrpSpPr/>
            <p:nvPr/>
          </p:nvGrpSpPr>
          <p:grpSpPr>
            <a:xfrm>
              <a:off x="6563559" y="1995193"/>
              <a:ext cx="3971708" cy="1160275"/>
              <a:chOff x="6563559" y="1995193"/>
              <a:chExt cx="3971708" cy="116027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6563559" y="1995193"/>
                <a:ext cx="2699711" cy="60769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29" name="矩形 39"/>
              <p:cNvSpPr>
                <a:spLocks noChangeArrowheads="1"/>
              </p:cNvSpPr>
              <p:nvPr/>
            </p:nvSpPr>
            <p:spPr bwMode="auto">
              <a:xfrm>
                <a:off x="6590063" y="2551583"/>
                <a:ext cx="3945204" cy="603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576692" y="2273388"/>
              <a:ext cx="816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lt"/>
                  <a:sym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58203" y="4233982"/>
            <a:ext cx="5026251" cy="1160275"/>
            <a:chOff x="5538172" y="1995193"/>
            <a:chExt cx="5026251" cy="1160275"/>
          </a:xfrm>
        </p:grpSpPr>
        <p:grpSp>
          <p:nvGrpSpPr>
            <p:cNvPr id="31" name="组合 30"/>
            <p:cNvGrpSpPr/>
            <p:nvPr/>
          </p:nvGrpSpPr>
          <p:grpSpPr>
            <a:xfrm>
              <a:off x="6563559" y="1995193"/>
              <a:ext cx="4000864" cy="1160275"/>
              <a:chOff x="6563559" y="1995193"/>
              <a:chExt cx="4000864" cy="116027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563559" y="1995193"/>
                <a:ext cx="2699711" cy="607695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lt"/>
                    <a:cs typeface="+mn-cs"/>
                    <a:sym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35" name="矩形 39"/>
              <p:cNvSpPr>
                <a:spLocks noChangeArrowheads="1"/>
              </p:cNvSpPr>
              <p:nvPr/>
            </p:nvSpPr>
            <p:spPr bwMode="auto">
              <a:xfrm>
                <a:off x="6590063" y="2551583"/>
                <a:ext cx="3974360" cy="603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l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lang="zh-CN" altLang="en-US" sz="120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5538172" y="2187147"/>
              <a:ext cx="834887" cy="8348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576692" y="2273388"/>
              <a:ext cx="816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lt"/>
                  <a:sym typeface="微软雅黑" panose="020B0503020204020204" pitchFamily="34" charset="-122"/>
                </a:rPr>
                <a:t>03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0800" y="1400586"/>
            <a:ext cx="2924005" cy="4290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方正字迹-张乃仁行楷简体" panose="02010600010101010101" pitchFamily="2" charset="-122"/>
              <a:cs typeface="+mn-lt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898" y="2522000"/>
            <a:ext cx="738664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/>
          <a:stretch>
            <a:fillRect/>
          </a:stretch>
        </p:blipFill>
        <p:spPr bwMode="auto">
          <a:xfrm>
            <a:off x="1800860" y="1276673"/>
            <a:ext cx="9253855" cy="447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132592" y="2680521"/>
            <a:ext cx="7572375" cy="2680925"/>
            <a:chOff x="3132592" y="2680521"/>
            <a:chExt cx="7572375" cy="2680925"/>
          </a:xfrm>
        </p:grpSpPr>
        <p:sp>
          <p:nvSpPr>
            <p:cNvPr id="15" name="矩形 14"/>
            <p:cNvSpPr/>
            <p:nvPr/>
          </p:nvSpPr>
          <p:spPr>
            <a:xfrm>
              <a:off x="3332551" y="3156810"/>
              <a:ext cx="6778851" cy="214312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endParaRP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  <a:p>
              <a:pPr marL="0" marR="0" lvl="0" indent="0" algn="l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cs"/>
                <a:sym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3132592" y="5361446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A_文本框 7"/>
            <p:cNvSpPr txBox="1"/>
            <p:nvPr>
              <p:custDataLst>
                <p:tags r:id="rId1"/>
              </p:custDataLst>
            </p:nvPr>
          </p:nvSpPr>
          <p:spPr>
            <a:xfrm>
              <a:off x="7009108" y="2680521"/>
              <a:ext cx="3468687" cy="645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+mn-lt"/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3" name="图形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7758" y="1485230"/>
            <a:ext cx="2533244" cy="1808474"/>
          </a:xfrm>
          <a:prstGeom prst="rect">
            <a:avLst/>
          </a:prstGeom>
        </p:spPr>
      </p:pic>
      <p:pic>
        <p:nvPicPr>
          <p:cNvPr id="24" name="图形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1979" y="2000993"/>
            <a:ext cx="542925" cy="638175"/>
          </a:xfrm>
          <a:prstGeom prst="rect">
            <a:avLst/>
          </a:prstGeom>
        </p:spPr>
      </p:pic>
      <p:pic>
        <p:nvPicPr>
          <p:cNvPr id="25" name="图形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6348" y="4800581"/>
            <a:ext cx="581025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one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方正字迹-张乃仁行楷简体" panose="02010600010101010101" pitchFamily="2" charset="-122"/>
              <a:cs typeface="+mn-lt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8898" y="2522000"/>
            <a:ext cx="738664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儿童教育意义</a:t>
            </a:r>
          </a:p>
        </p:txBody>
      </p:sp>
      <p:sp>
        <p:nvSpPr>
          <p:cNvPr id="13" name="矩形 12"/>
          <p:cNvSpPr/>
          <p:nvPr/>
        </p:nvSpPr>
        <p:spPr>
          <a:xfrm>
            <a:off x="4550582" y="1733678"/>
            <a:ext cx="4826657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29303" y="3003980"/>
            <a:ext cx="475408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747352" y="4893129"/>
            <a:ext cx="4754086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9" name="图形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198" y="2108796"/>
            <a:ext cx="609941" cy="4911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31" y="4281231"/>
            <a:ext cx="1770097" cy="15223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62" y="2599917"/>
            <a:ext cx="1773064" cy="168107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04" y="912873"/>
            <a:ext cx="2476978" cy="2320308"/>
          </a:xfrm>
          <a:prstGeom prst="rect">
            <a:avLst/>
          </a:prstGeom>
        </p:spPr>
      </p:pic>
      <p:pic>
        <p:nvPicPr>
          <p:cNvPr id="29" name="图形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7184" y="3519448"/>
            <a:ext cx="843415" cy="544332"/>
          </a:xfrm>
          <a:prstGeom prst="rect">
            <a:avLst/>
          </a:prstGeom>
        </p:spPr>
      </p:pic>
      <p:pic>
        <p:nvPicPr>
          <p:cNvPr id="30" name="图形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8558" y="5568011"/>
            <a:ext cx="1322388" cy="609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358"/>
            <a:ext cx="12192000" cy="7439298"/>
          </a:xfrm>
          <a:prstGeom prst="rect">
            <a:avLst/>
          </a:prstGeom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1313958"/>
            <a:ext cx="5934075" cy="423008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61" y="4833937"/>
            <a:ext cx="2818464" cy="1719263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5" y="4833937"/>
            <a:ext cx="1067820" cy="173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99862" y="2962881"/>
            <a:ext cx="181127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Part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Two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5032" y="3534481"/>
            <a:ext cx="2980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字迹-张乃仁行楷简体" panose="02010600010101010101" pitchFamily="2" charset="-122"/>
                <a:ea typeface="方正字迹-张乃仁行楷简体" panose="02010600010101010101" pitchFamily="2" charset="-122"/>
                <a:cs typeface="+mn-ea"/>
                <a:sym typeface="+mn-lt"/>
              </a:rPr>
              <a:t>儿童教育过程</a:t>
            </a:r>
            <a:endParaRPr kumimoji="0" lang="en-GB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字迹-张乃仁行楷简体" panose="02010600010101010101" pitchFamily="2" charset="-122"/>
              <a:ea typeface="方正字迹-张乃仁行楷简体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792" y="1846041"/>
            <a:ext cx="1185416" cy="11353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78366" y="4180812"/>
            <a:ext cx="3254267" cy="58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If your wounds have not been healed up, please wait for a short while.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41" y="241470"/>
            <a:ext cx="1672045" cy="24720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0425" y="862424"/>
            <a:ext cx="181127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方正字迹-张乃仁行楷简体" panose="02010600010101010101" pitchFamily="2" charset="-122"/>
                <a:cs typeface="+mn-lt"/>
                <a:sym typeface="+mn-lt"/>
              </a:rPr>
              <a:t>two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儿童教育过程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49">
            <a:off x="4311504" y="2023337"/>
            <a:ext cx="1177078" cy="781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49">
            <a:off x="7629559" y="2023337"/>
            <a:ext cx="1177078" cy="78102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36794" y="3711624"/>
            <a:ext cx="2688894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01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53492" y="3711624"/>
            <a:ext cx="2688894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02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470189" y="3734434"/>
            <a:ext cx="2688894" cy="553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03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思源黑体 CN Light" panose="020B0300000000000000" pitchFamily="34" charset="-122"/>
                <a:cs typeface="+mn-lt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694111" y="4307520"/>
            <a:ext cx="2420724" cy="83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452236" y="4296686"/>
            <a:ext cx="2420724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2267363" y="4260984"/>
            <a:ext cx="2420724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234" y="1587452"/>
            <a:ext cx="2061573" cy="19546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4" y="1454065"/>
            <a:ext cx="2154732" cy="201844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7420" y="1738650"/>
            <a:ext cx="1993137" cy="171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课件海洋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宽屏</PresentationFormat>
  <Paragraphs>201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方正字迹-张乃仁行楷简体</vt:lpstr>
      <vt:lpstr>汉仪书魂体简</vt:lpstr>
      <vt:lpstr>思源黑体 CN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35</cp:revision>
  <dcterms:created xsi:type="dcterms:W3CDTF">2018-10-23T08:39:00Z</dcterms:created>
  <dcterms:modified xsi:type="dcterms:W3CDTF">2021-01-04T15:19:06Z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