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9" r:id="rId3"/>
  </p:sldMasterIdLst>
  <p:notesMasterIdLst>
    <p:notesMasterId r:id="rId28"/>
  </p:notesMasterIdLst>
  <p:sldIdLst>
    <p:sldId id="472" r:id="rId4"/>
    <p:sldId id="473" r:id="rId5"/>
    <p:sldId id="474" r:id="rId6"/>
    <p:sldId id="476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8" r:id="rId21"/>
    <p:sldId id="517" r:id="rId22"/>
    <p:sldId id="519" r:id="rId23"/>
    <p:sldId id="520" r:id="rId24"/>
    <p:sldId id="521" r:id="rId25"/>
    <p:sldId id="522" r:id="rId26"/>
    <p:sldId id="52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8BD"/>
    <a:srgbClr val="FF5050"/>
    <a:srgbClr val="FEF19F"/>
    <a:srgbClr val="937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4" autoAdjust="0"/>
  </p:normalViewPr>
  <p:slideViewPr>
    <p:cSldViewPr snapToGrid="0">
      <p:cViewPr varScale="1">
        <p:scale>
          <a:sx n="82" d="100"/>
          <a:sy n="82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7066-B972-4FCC-8DD5-896438D26C5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C29A-DBB4-444B-9F6A-657051405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C29A-DBB4-444B-9F6A-6570514051F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4448196" y="540363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: 圆角 8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4"/>
          <p:cNvSpPr txBox="1"/>
          <p:nvPr userDrawn="1"/>
        </p:nvSpPr>
        <p:spPr>
          <a:xfrm>
            <a:off x="4377858" y="5402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529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: 圆角 12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275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62BC-BFCE-4273-955A-28B15CD19E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979" flipH="1">
            <a:off x="-964150" y="1074874"/>
            <a:ext cx="5033008" cy="5480671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43" y="4166463"/>
            <a:ext cx="2035800" cy="2470042"/>
          </a:xfrm>
          <a:prstGeom prst="rect">
            <a:avLst/>
          </a:prstGeom>
        </p:spPr>
      </p:pic>
      <p:sp>
        <p:nvSpPr>
          <p:cNvPr id="29" name="Freeform 5"/>
          <p:cNvSpPr/>
          <p:nvPr/>
        </p:nvSpPr>
        <p:spPr bwMode="auto">
          <a:xfrm rot="16200000" flipH="1">
            <a:off x="3659059" y="4352889"/>
            <a:ext cx="344409" cy="318991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rot="16200000" flipH="1">
            <a:off x="3602505" y="3687583"/>
            <a:ext cx="244009" cy="227488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rot="16200000" flipH="1">
            <a:off x="7765774" y="4440580"/>
            <a:ext cx="227488" cy="202070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rot="16200000" flipH="1">
            <a:off x="4296272" y="4338910"/>
            <a:ext cx="241467" cy="228758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rot="16200000" flipH="1">
            <a:off x="5276634" y="4352202"/>
            <a:ext cx="242739" cy="227488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10918" y="1761564"/>
            <a:ext cx="1941051" cy="594369"/>
            <a:chOff x="5694784" y="1636276"/>
            <a:chExt cx="1941051" cy="594369"/>
          </a:xfrm>
          <a:solidFill>
            <a:srgbClr val="A3C8BD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grpFill/>
          </p:grpSpPr>
          <p:sp>
            <p:nvSpPr>
              <p:cNvPr id="47" name="Oval 156"/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157"/>
              <p:cNvSpPr/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158"/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Freeform 159"/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160"/>
              <p:cNvSpPr>
                <a:spLocks noChangeArrowheads="1"/>
              </p:cNvSpPr>
              <p:nvPr/>
            </p:nvSpPr>
            <p:spPr bwMode="auto">
              <a:xfrm rot="16200000" flipH="1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161"/>
              <p:cNvSpPr/>
              <p:nvPr/>
            </p:nvSpPr>
            <p:spPr bwMode="auto">
              <a:xfrm rot="16200000" flipH="1">
                <a:off x="760339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747533" y="170717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0874" y="17140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078909" y="17019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328016" y="2337756"/>
            <a:ext cx="5593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淡雅小清新水彩</a:t>
            </a:r>
            <a:endParaRPr lang="en-US" altLang="zh-CN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  <a:p>
            <a:pPr algn="ctr"/>
            <a:r>
              <a:rPr lang="zh-CN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卡通</a:t>
            </a:r>
            <a:r>
              <a:rPr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PPT</a:t>
            </a:r>
            <a:r>
              <a:rPr lang="zh-CN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模板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95472" y="1415536"/>
            <a:ext cx="6288940" cy="316864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rot="16200000" flipH="1">
              <a:off x="9323851" y="1494069"/>
              <a:ext cx="663575" cy="690563"/>
            </a:xfrm>
            <a:custGeom>
              <a:avLst/>
              <a:gdLst>
                <a:gd name="T0" fmla="*/ 0 w 418"/>
                <a:gd name="T1" fmla="*/ 435 h 435"/>
                <a:gd name="T2" fmla="*/ 418 w 418"/>
                <a:gd name="T3" fmla="*/ 0 h 435"/>
                <a:gd name="T4" fmla="*/ 0 w 418"/>
                <a:gd name="T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435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6200000" flipH="1" flipV="1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rot="16200000" flipH="1">
              <a:off x="9362425" y="1401248"/>
              <a:ext cx="674688" cy="703263"/>
            </a:xfrm>
            <a:custGeom>
              <a:avLst/>
              <a:gdLst>
                <a:gd name="T0" fmla="*/ 7 w 425"/>
                <a:gd name="T1" fmla="*/ 443 h 443"/>
                <a:gd name="T2" fmla="*/ 425 w 425"/>
                <a:gd name="T3" fmla="*/ 7 h 443"/>
                <a:gd name="T4" fmla="*/ 419 w 425"/>
                <a:gd name="T5" fmla="*/ 0 h 443"/>
                <a:gd name="T6" fmla="*/ 0 w 425"/>
                <a:gd name="T7" fmla="*/ 435 h 443"/>
                <a:gd name="T8" fmla="*/ 7 w 425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43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rot="16200000" flipH="1">
              <a:off x="6601012" y="4212457"/>
              <a:ext cx="349492" cy="348221"/>
            </a:xfrm>
            <a:custGeom>
              <a:avLst/>
              <a:gdLst>
                <a:gd name="T0" fmla="*/ 0 w 275"/>
                <a:gd name="T1" fmla="*/ 274 h 274"/>
                <a:gd name="T2" fmla="*/ 275 w 275"/>
                <a:gd name="T3" fmla="*/ 0 h 274"/>
                <a:gd name="T4" fmla="*/ 0 w 275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4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16200000" flipH="1" flipV="1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6200000" flipH="1">
              <a:off x="6597836" y="422705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  <a:gd name="T8" fmla="*/ 7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6200000" flipH="1">
              <a:off x="6597836" y="420800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rot="16200000" flipH="1">
              <a:off x="6949869" y="1765376"/>
              <a:ext cx="349492" cy="349492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  <a:gd name="T4" fmla="*/ 0 w 275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6200000" flipH="1" flipV="1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  <a:gd name="T8" fmla="*/ 7 w 28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rot="16200000" flipH="1">
              <a:off x="6174944" y="13792"/>
              <a:ext cx="2129995" cy="6288940"/>
            </a:xfrm>
            <a:custGeom>
              <a:avLst/>
              <a:gdLst>
                <a:gd name="connsiteX0" fmla="*/ 0 w 2660650"/>
                <a:gd name="connsiteY0" fmla="*/ 3125787 h 8215730"/>
                <a:gd name="connsiteX1" fmla="*/ 0 w 2660650"/>
                <a:gd name="connsiteY1" fmla="*/ 8215730 h 8215730"/>
                <a:gd name="connsiteX2" fmla="*/ 2660650 w 2660650"/>
                <a:gd name="connsiteY2" fmla="*/ 8215730 h 8215730"/>
                <a:gd name="connsiteX3" fmla="*/ 2660650 w 2660650"/>
                <a:gd name="connsiteY3" fmla="*/ 8198895 h 8215730"/>
                <a:gd name="connsiteX4" fmla="*/ 2660650 w 2660650"/>
                <a:gd name="connsiteY4" fmla="*/ 0 h 8215730"/>
                <a:gd name="connsiteX5" fmla="*/ 2397919 w 2660650"/>
                <a:gd name="connsiteY5" fmla="*/ 0 h 8215730"/>
                <a:gd name="connsiteX6" fmla="*/ 2397919 w 2660650"/>
                <a:gd name="connsiteY6" fmla="*/ 35775 h 8215730"/>
                <a:gd name="connsiteX7" fmla="*/ 2635250 w 2660650"/>
                <a:gd name="connsiteY7" fmla="*/ 35775 h 8215730"/>
                <a:gd name="connsiteX8" fmla="*/ 2635250 w 2660650"/>
                <a:gd name="connsiteY8" fmla="*/ 8182059 h 8215730"/>
                <a:gd name="connsiteX9" fmla="*/ 2647950 w 2660650"/>
                <a:gd name="connsiteY9" fmla="*/ 8182059 h 8215730"/>
                <a:gd name="connsiteX10" fmla="*/ 2647950 w 2660650"/>
                <a:gd name="connsiteY10" fmla="*/ 8198895 h 8215730"/>
                <a:gd name="connsiteX11" fmla="*/ 2635250 w 2660650"/>
                <a:gd name="connsiteY11" fmla="*/ 8198895 h 8215730"/>
                <a:gd name="connsiteX12" fmla="*/ 2635250 w 2660650"/>
                <a:gd name="connsiteY12" fmla="*/ 8182059 h 8215730"/>
                <a:gd name="connsiteX13" fmla="*/ 26988 w 2660650"/>
                <a:gd name="connsiteY13" fmla="*/ 8182059 h 8215730"/>
                <a:gd name="connsiteX14" fmla="*/ 26987 w 2660650"/>
                <a:gd name="connsiteY14" fmla="*/ 3125787 h 8215730"/>
                <a:gd name="connsiteX15" fmla="*/ 0 w 2660650"/>
                <a:gd name="connsiteY15" fmla="*/ 0 h 8215730"/>
                <a:gd name="connsiteX16" fmla="*/ 0 w 2660650"/>
                <a:gd name="connsiteY16" fmla="*/ 621506 h 8215730"/>
                <a:gd name="connsiteX17" fmla="*/ 26987 w 2660650"/>
                <a:gd name="connsiteY17" fmla="*/ 621506 h 8215730"/>
                <a:gd name="connsiteX18" fmla="*/ 26987 w 2660650"/>
                <a:gd name="connsiteY18" fmla="*/ 35776 h 8215730"/>
                <a:gd name="connsiteX19" fmla="*/ 1243014 w 2660650"/>
                <a:gd name="connsiteY19" fmla="*/ 35775 h 8215730"/>
                <a:gd name="connsiteX20" fmla="*/ 1243014 w 2660650"/>
                <a:gd name="connsiteY20" fmla="*/ 0 h 821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650" h="821573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980553" y="4399722"/>
            <a:ext cx="246364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应聘职位：幼  师      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  <a:cs typeface="微软雅黑" panose="020B0503020204020204" pitchFamily="34" charset="-122"/>
            </a:endParaRPr>
          </a:p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应聘时间：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2020.3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53" grpId="0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TWO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326192" y="3576452"/>
            <a:ext cx="2969260" cy="1168400"/>
            <a:chOff x="362440" y="3175143"/>
            <a:chExt cx="2969260" cy="1168400"/>
          </a:xfrm>
        </p:grpSpPr>
        <p:sp>
          <p:nvSpPr>
            <p:cNvPr id="20" name="TextBox 11"/>
            <p:cNvSpPr txBox="1"/>
            <p:nvPr/>
          </p:nvSpPr>
          <p:spPr>
            <a:xfrm>
              <a:off x="362440" y="3175143"/>
              <a:ext cx="2969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4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685" y="3483118"/>
              <a:ext cx="2752530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91195" y="3560137"/>
            <a:ext cx="2969260" cy="1553111"/>
            <a:chOff x="319057" y="3175242"/>
            <a:chExt cx="2969260" cy="1553111"/>
          </a:xfrm>
        </p:grpSpPr>
        <p:sp>
          <p:nvSpPr>
            <p:cNvPr id="23" name="TextBox 11"/>
            <p:cNvSpPr txBox="1"/>
            <p:nvPr/>
          </p:nvSpPr>
          <p:spPr>
            <a:xfrm>
              <a:off x="319057" y="3175242"/>
              <a:ext cx="2969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4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5685" y="3483118"/>
              <a:ext cx="2752530" cy="124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endParaRPr>
            </a:p>
            <a:p>
              <a:pPr lvl="0" algn="ctr" defTabSz="1218565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rPr>
                <a:t>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91462" y="3560136"/>
            <a:ext cx="2969260" cy="1168878"/>
            <a:chOff x="319655" y="3174665"/>
            <a:chExt cx="2969260" cy="1168878"/>
          </a:xfrm>
        </p:grpSpPr>
        <p:sp>
          <p:nvSpPr>
            <p:cNvPr id="26" name="TextBox 11"/>
            <p:cNvSpPr txBox="1"/>
            <p:nvPr/>
          </p:nvSpPr>
          <p:spPr>
            <a:xfrm>
              <a:off x="319655" y="3174665"/>
              <a:ext cx="2969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4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685" y="3483118"/>
              <a:ext cx="2752530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3517" y="1744751"/>
            <a:ext cx="11002411" cy="2604222"/>
            <a:chOff x="693517" y="1744751"/>
            <a:chExt cx="11002411" cy="2604222"/>
          </a:xfrm>
        </p:grpSpPr>
        <p:grpSp>
          <p:nvGrpSpPr>
            <p:cNvPr id="29" name="组合 28"/>
            <p:cNvGrpSpPr/>
            <p:nvPr/>
          </p:nvGrpSpPr>
          <p:grpSpPr>
            <a:xfrm>
              <a:off x="693517" y="2468632"/>
              <a:ext cx="10224871" cy="772235"/>
              <a:chOff x="365754" y="2290226"/>
              <a:chExt cx="10224871" cy="772235"/>
            </a:xfrm>
          </p:grpSpPr>
          <p:sp>
            <p:nvSpPr>
              <p:cNvPr id="13" name="Bent Arrow 49"/>
              <p:cNvSpPr/>
              <p:nvPr/>
            </p:nvSpPr>
            <p:spPr>
              <a:xfrm flipH="1">
                <a:off x="9270608" y="2290226"/>
                <a:ext cx="1320017" cy="772235"/>
              </a:xfrm>
              <a:prstGeom prst="bentArrow">
                <a:avLst>
                  <a:gd name="adj1" fmla="val 17673"/>
                  <a:gd name="adj2" fmla="val 2457"/>
                  <a:gd name="adj3" fmla="val 0"/>
                  <a:gd name="adj4" fmla="val 51336"/>
                </a:avLst>
              </a:prstGeom>
              <a:solidFill>
                <a:srgbClr val="52A7A4"/>
              </a:solidFill>
              <a:ln>
                <a:solidFill>
                  <a:srgbClr val="52A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良品线简" panose="020F0502020204030204"/>
                  <a:cs typeface="+mn-ea"/>
                  <a:sym typeface="+mn-lt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 flipV="1">
                <a:off x="365754" y="2346335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3324955" y="2330119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6379376" y="2330119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386" y="1980572"/>
              <a:ext cx="1067043" cy="107974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233" y="2964358"/>
              <a:ext cx="1295695" cy="138461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78" y="1744751"/>
              <a:ext cx="1384615" cy="15370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548" y="1932992"/>
              <a:ext cx="1143260" cy="13338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49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TWO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1898274" y="3760181"/>
            <a:ext cx="2597919" cy="814705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232274" y="3760181"/>
            <a:ext cx="2597919" cy="814705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40523" y="1490809"/>
            <a:ext cx="1596571" cy="4130022"/>
            <a:chOff x="5040523" y="1490809"/>
            <a:chExt cx="1596571" cy="413002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3" r="56914" b="21693"/>
            <a:stretch>
              <a:fillRect/>
            </a:stretch>
          </p:blipFill>
          <p:spPr>
            <a:xfrm>
              <a:off x="5416274" y="2710716"/>
              <a:ext cx="1077529" cy="291011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5" t="45291" r="10635" b="34391"/>
            <a:stretch>
              <a:fillRect/>
            </a:stretch>
          </p:blipFill>
          <p:spPr>
            <a:xfrm>
              <a:off x="5040523" y="1490809"/>
              <a:ext cx="1596571" cy="1393373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8630" y="1903837"/>
            <a:ext cx="2875080" cy="191966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07" y="1903837"/>
            <a:ext cx="2875080" cy="1919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9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11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TWO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cxnSp>
        <p:nvCxnSpPr>
          <p:cNvPr id="2" name="Straight Arrow Connector 6"/>
          <p:cNvCxnSpPr/>
          <p:nvPr/>
        </p:nvCxnSpPr>
        <p:spPr>
          <a:xfrm flipV="1">
            <a:off x="8313173" y="968375"/>
            <a:ext cx="0" cy="5461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7"/>
          <p:cNvSpPr/>
          <p:nvPr/>
        </p:nvSpPr>
        <p:spPr>
          <a:xfrm>
            <a:off x="8158178" y="16743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6" name="Oval 8"/>
          <p:cNvSpPr/>
          <p:nvPr/>
        </p:nvSpPr>
        <p:spPr>
          <a:xfrm>
            <a:off x="8158178" y="2583588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Oval 9"/>
          <p:cNvSpPr/>
          <p:nvPr/>
        </p:nvSpPr>
        <p:spPr>
          <a:xfrm>
            <a:off x="8158178" y="3485289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9" name="Oval 10"/>
          <p:cNvSpPr/>
          <p:nvPr/>
        </p:nvSpPr>
        <p:spPr>
          <a:xfrm>
            <a:off x="8158178" y="44175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8158178" y="53319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cxnSp>
        <p:nvCxnSpPr>
          <p:cNvPr id="40" name="Elbow Connector 2"/>
          <p:cNvCxnSpPr>
            <a:stCxn id="3" idx="2"/>
          </p:cNvCxnSpPr>
          <p:nvPr/>
        </p:nvCxnSpPr>
        <p:spPr>
          <a:xfrm rot="10800000" flipV="1">
            <a:off x="2951140" y="1829379"/>
            <a:ext cx="5207039" cy="363377"/>
          </a:xfrm>
          <a:prstGeom prst="bentConnector3">
            <a:avLst>
              <a:gd name="adj1" fmla="val 40732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1"/>
          <p:cNvCxnSpPr>
            <a:stCxn id="8" idx="2"/>
          </p:cNvCxnSpPr>
          <p:nvPr/>
        </p:nvCxnSpPr>
        <p:spPr>
          <a:xfrm rot="10800000" flipV="1">
            <a:off x="4359612" y="3640285"/>
            <a:ext cx="3798567" cy="319695"/>
          </a:xfrm>
          <a:prstGeom prst="bentConnector3">
            <a:avLst>
              <a:gd name="adj1" fmla="val 1790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68"/>
          <p:cNvCxnSpPr>
            <a:stCxn id="11" idx="2"/>
          </p:cNvCxnSpPr>
          <p:nvPr/>
        </p:nvCxnSpPr>
        <p:spPr>
          <a:xfrm rot="10800000" flipV="1">
            <a:off x="2951140" y="5486978"/>
            <a:ext cx="5207039" cy="358196"/>
          </a:xfrm>
          <a:prstGeom prst="bentConnector3">
            <a:avLst>
              <a:gd name="adj1" fmla="val 37073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549105" y="1296751"/>
            <a:ext cx="14001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lt"/>
              <a:cs typeface="+mn-ea"/>
              <a:sym typeface="+mn-lt"/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2710180" y="1573530"/>
            <a:ext cx="3250565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4854857" y="3106838"/>
            <a:ext cx="14001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lt"/>
              <a:cs typeface="+mn-ea"/>
              <a:sym typeface="+mn-lt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3662045" y="3383915"/>
            <a:ext cx="3784600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3811758" y="5045962"/>
            <a:ext cx="14001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lt"/>
              <a:cs typeface="+mn-ea"/>
              <a:sym typeface="+mn-lt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2294255" y="5322570"/>
            <a:ext cx="3910330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lt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49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49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5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99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9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399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8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3" grpId="0" bldLvl="0" animBg="1"/>
      <p:bldP spid="6" grpId="0" bldLvl="0" animBg="1"/>
      <p:bldP spid="8" grpId="0" bldLvl="0" animBg="1"/>
      <p:bldP spid="9" grpId="0" bldLvl="0" animBg="1"/>
      <p:bldP spid="11" grpId="0" bldLvl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854" flipH="1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8160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岗位职责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3333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PART </a:t>
              </a:r>
              <a:r>
                <a:rPr 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THREE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738664" cy="3382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0" y="-5519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THREE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706141" y="3945361"/>
            <a:ext cx="3209789" cy="909153"/>
            <a:chOff x="155155" y="3175143"/>
            <a:chExt cx="3209789" cy="909153"/>
          </a:xfrm>
        </p:grpSpPr>
        <p:sp>
          <p:nvSpPr>
            <p:cNvPr id="116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6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55155" y="3480411"/>
              <a:ext cx="3209789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489518" y="3943036"/>
            <a:ext cx="3209789" cy="909153"/>
            <a:chOff x="155155" y="3175143"/>
            <a:chExt cx="3209789" cy="909153"/>
          </a:xfrm>
        </p:grpSpPr>
        <p:sp>
          <p:nvSpPr>
            <p:cNvPr id="119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6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55155" y="3480411"/>
              <a:ext cx="3209789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272895" y="3943036"/>
            <a:ext cx="3209789" cy="909153"/>
            <a:chOff x="155155" y="3175143"/>
            <a:chExt cx="3209789" cy="909153"/>
          </a:xfrm>
        </p:grpSpPr>
        <p:sp>
          <p:nvSpPr>
            <p:cNvPr id="122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6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55155" y="3480411"/>
              <a:ext cx="3209789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261" y="1733813"/>
            <a:ext cx="2540077" cy="2540077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5253" y="1827526"/>
            <a:ext cx="2540077" cy="254007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4638" y="1798792"/>
            <a:ext cx="2540077" cy="2540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0" y="-36783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THREE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2019300" y="1495918"/>
            <a:ext cx="9177020" cy="4686442"/>
            <a:chOff x="2019300" y="1495918"/>
            <a:chExt cx="9177020" cy="4686442"/>
          </a:xfrm>
        </p:grpSpPr>
        <p:cxnSp>
          <p:nvCxnSpPr>
            <p:cNvPr id="43" name="Straight Connector 14"/>
            <p:cNvCxnSpPr/>
            <p:nvPr/>
          </p:nvCxnSpPr>
          <p:spPr>
            <a:xfrm>
              <a:off x="2019300" y="3436177"/>
              <a:ext cx="9177020" cy="0"/>
            </a:xfrm>
            <a:prstGeom prst="line">
              <a:avLst/>
            </a:prstGeom>
            <a:ln w="47625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305442" y="3583920"/>
              <a:ext cx="782612" cy="1882030"/>
              <a:chOff x="2557672" y="3898245"/>
              <a:chExt cx="782612" cy="188203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557672" y="5070920"/>
                <a:ext cx="782612" cy="709355"/>
                <a:chOff x="668862" y="3280172"/>
                <a:chExt cx="586959" cy="532016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68862" y="3280172"/>
                  <a:ext cx="532016" cy="532016"/>
                  <a:chOff x="718679" y="1529729"/>
                  <a:chExt cx="1402986" cy="1402984"/>
                </a:xfrm>
              </p:grpSpPr>
              <p:sp>
                <p:nvSpPr>
                  <p:cNvPr id="11" name="椭圆 10"/>
                  <p:cNvSpPr/>
                  <p:nvPr/>
                </p:nvSpPr>
                <p:spPr>
                  <a:xfrm>
                    <a:off x="718679" y="1529729"/>
                    <a:ext cx="1402986" cy="1402984"/>
                  </a:xfrm>
                  <a:prstGeom prst="ellipse">
                    <a:avLst/>
                  </a:prstGeom>
                  <a:solidFill>
                    <a:srgbClr val="FEF19F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  <a:cs typeface="+mn-lt"/>
                    </a:endParaRPr>
                  </a:p>
                </p:txBody>
              </p:sp>
              <p:sp>
                <p:nvSpPr>
                  <p:cNvPr id="8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  <a:cs typeface="+mn-lt"/>
                    </a:endParaRPr>
                  </a:p>
                </p:txBody>
              </p:sp>
            </p:grpSp>
            <p:sp>
              <p:nvSpPr>
                <p:cNvPr id="13" name="文本框 20"/>
                <p:cNvSpPr txBox="1"/>
                <p:nvPr/>
              </p:nvSpPr>
              <p:spPr>
                <a:xfrm>
                  <a:off x="694910" y="3318510"/>
                  <a:ext cx="560911" cy="43858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typeface="微软雅黑" panose="020B0503020204020204" pitchFamily="34" charset="-122"/>
                      <a:cs typeface="+mn-lt"/>
                    </a:rPr>
                    <a:t>02</a:t>
                  </a:r>
                </a:p>
              </p:txBody>
            </p:sp>
          </p:grpSp>
          <p:cxnSp>
            <p:nvCxnSpPr>
              <p:cNvPr id="14" name="Straight Connector 24"/>
              <p:cNvCxnSpPr/>
              <p:nvPr/>
            </p:nvCxnSpPr>
            <p:spPr>
              <a:xfrm>
                <a:off x="2905760" y="3898245"/>
                <a:ext cx="0" cy="116332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8103846" y="3583920"/>
              <a:ext cx="818191" cy="1022489"/>
              <a:chOff x="4371066" y="3898245"/>
              <a:chExt cx="818191" cy="102248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371066" y="4172854"/>
                <a:ext cx="818191" cy="747880"/>
                <a:chOff x="654415" y="3265724"/>
                <a:chExt cx="613643" cy="560910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654415" y="3265724"/>
                  <a:ext cx="560911" cy="560910"/>
                  <a:chOff x="680580" y="1491630"/>
                  <a:chExt cx="1479184" cy="1479182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680580" y="1491630"/>
                    <a:ext cx="1479184" cy="1479182"/>
                    <a:chOff x="304800" y="673100"/>
                    <a:chExt cx="4000500" cy="4000500"/>
                  </a:xfrm>
                  <a:effectLst>
                    <a:outerShdw blurRad="444500" dist="254000" dir="8100000" algn="tr" rotWithShape="0">
                      <a:prstClr val="black">
                        <a:alpha val="50000"/>
                      </a:prstClr>
                    </a:outerShdw>
                  </a:effectLst>
                </p:grpSpPr>
                <p:sp>
                  <p:nvSpPr>
                    <p:cNvPr id="20" name="同心圆 68"/>
                    <p:cNvSpPr/>
                    <p:nvPr/>
                  </p:nvSpPr>
                  <p:spPr>
                    <a:xfrm>
                      <a:off x="304800" y="673100"/>
                      <a:ext cx="4000500" cy="4000500"/>
                    </a:xfrm>
                    <a:prstGeom prst="donut">
                      <a:avLst>
                        <a:gd name="adj" fmla="val 4879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p:txBody>
                </p:sp>
                <p:sp>
                  <p:nvSpPr>
                    <p:cNvPr id="21" name="椭圆 20"/>
                    <p:cNvSpPr/>
                    <p:nvPr/>
                  </p:nvSpPr>
                  <p:spPr>
                    <a:xfrm>
                      <a:off x="407841" y="776141"/>
                      <a:ext cx="3794419" cy="3794419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>
                      <a:noFill/>
                    </a:ln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p:txBody>
                </p:sp>
              </p:grpSp>
              <p:sp>
                <p:nvSpPr>
                  <p:cNvPr id="1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  <a:cs typeface="+mn-lt"/>
                    </a:endParaRPr>
                  </a:p>
                </p:txBody>
              </p:sp>
            </p:grpSp>
            <p:sp>
              <p:nvSpPr>
                <p:cNvPr id="22" name="文本框 20"/>
                <p:cNvSpPr txBox="1"/>
                <p:nvPr/>
              </p:nvSpPr>
              <p:spPr>
                <a:xfrm>
                  <a:off x="697565" y="3327800"/>
                  <a:ext cx="570493" cy="43858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typeface="微软雅黑" panose="020B0503020204020204" pitchFamily="34" charset="-122"/>
                      <a:cs typeface="+mn-lt"/>
                    </a:rPr>
                    <a:t>03</a:t>
                  </a:r>
                </a:p>
              </p:txBody>
            </p:sp>
          </p:grpSp>
          <p:cxnSp>
            <p:nvCxnSpPr>
              <p:cNvPr id="23" name="Straight Connector 35"/>
              <p:cNvCxnSpPr/>
              <p:nvPr/>
            </p:nvCxnSpPr>
            <p:spPr>
              <a:xfrm>
                <a:off x="4748107" y="3898245"/>
                <a:ext cx="0" cy="26924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18"/>
            <p:cNvSpPr/>
            <p:nvPr/>
          </p:nvSpPr>
          <p:spPr>
            <a:xfrm>
              <a:off x="5579135" y="1580889"/>
              <a:ext cx="2344423" cy="121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</a:endParaRPr>
            </a:p>
            <a:p>
              <a:pPr lvl="0" algn="l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Light"/>
              </a:endParaRPr>
            </a:p>
          </p:txBody>
        </p:sp>
        <p:sp>
          <p:nvSpPr>
            <p:cNvPr id="25" name="Rectangle 19"/>
            <p:cNvSpPr/>
            <p:nvPr/>
          </p:nvSpPr>
          <p:spPr>
            <a:xfrm>
              <a:off x="7088505" y="4967605"/>
              <a:ext cx="2440305" cy="121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</a:endParaRPr>
            </a:p>
            <a:p>
              <a:pPr lvl="0" algn="l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Light"/>
              </a:endParaRPr>
            </a:p>
          </p:txBody>
        </p:sp>
        <p:sp>
          <p:nvSpPr>
            <p:cNvPr id="26" name="Rectangle 33"/>
            <p:cNvSpPr/>
            <p:nvPr/>
          </p:nvSpPr>
          <p:spPr>
            <a:xfrm>
              <a:off x="8956465" y="3634085"/>
              <a:ext cx="2239855" cy="121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</a:endParaRPr>
            </a:p>
            <a:p>
              <a:pPr lvl="0" algn="l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Ligh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52764" y="1495918"/>
              <a:ext cx="747881" cy="1830616"/>
              <a:chOff x="1019984" y="1810243"/>
              <a:chExt cx="747881" cy="1830616"/>
            </a:xfrm>
          </p:grpSpPr>
          <p:cxnSp>
            <p:nvCxnSpPr>
              <p:cNvPr id="28" name="Straight Connector 23"/>
              <p:cNvCxnSpPr/>
              <p:nvPr/>
            </p:nvCxnSpPr>
            <p:spPr>
              <a:xfrm>
                <a:off x="1395307" y="2555432"/>
                <a:ext cx="0" cy="1085427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/>
              <p:cNvGrpSpPr/>
              <p:nvPr/>
            </p:nvGrpSpPr>
            <p:grpSpPr>
              <a:xfrm>
                <a:off x="1019984" y="1810243"/>
                <a:ext cx="747881" cy="747880"/>
                <a:chOff x="654415" y="3265724"/>
                <a:chExt cx="560911" cy="56091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654415" y="3265724"/>
                  <a:ext cx="560911" cy="560910"/>
                  <a:chOff x="680581" y="1491628"/>
                  <a:chExt cx="1479185" cy="1479181"/>
                </a:xfrm>
              </p:grpSpPr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680581" y="1491628"/>
                    <a:ext cx="1479185" cy="1479181"/>
                    <a:chOff x="304803" y="673096"/>
                    <a:chExt cx="4000503" cy="4000498"/>
                  </a:xfrm>
                  <a:effectLst>
                    <a:outerShdw blurRad="444500" dist="254000" dir="8100000" algn="tr" rotWithShape="0">
                      <a:prstClr val="black">
                        <a:alpha val="50000"/>
                      </a:prstClr>
                    </a:outerShdw>
                  </a:effectLst>
                </p:grpSpPr>
                <p:sp>
                  <p:nvSpPr>
                    <p:cNvPr id="32" name="同心圆 92"/>
                    <p:cNvSpPr/>
                    <p:nvPr/>
                  </p:nvSpPr>
                  <p:spPr>
                    <a:xfrm>
                      <a:off x="304803" y="673096"/>
                      <a:ext cx="4000503" cy="4000498"/>
                    </a:xfrm>
                    <a:prstGeom prst="donut">
                      <a:avLst>
                        <a:gd name="adj" fmla="val 4879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407841" y="776141"/>
                      <a:ext cx="3794419" cy="3794419"/>
                    </a:xfrm>
                    <a:prstGeom prst="ellipse">
                      <a:avLst/>
                    </a:prstGeom>
                    <a:solidFill>
                      <a:srgbClr val="A3C8BD"/>
                    </a:solidFill>
                    <a:ln>
                      <a:noFill/>
                    </a:ln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p:txBody>
                </p:sp>
              </p:grpSp>
              <p:sp>
                <p:nvSpPr>
                  <p:cNvPr id="34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  <a:cs typeface="+mn-lt"/>
                    </a:endParaRPr>
                  </a:p>
                </p:txBody>
              </p:sp>
            </p:grpSp>
            <p:sp>
              <p:nvSpPr>
                <p:cNvPr id="35" name="文本框 20"/>
                <p:cNvSpPr txBox="1"/>
                <p:nvPr/>
              </p:nvSpPr>
              <p:spPr>
                <a:xfrm>
                  <a:off x="682728" y="3318594"/>
                  <a:ext cx="504284" cy="43858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typeface="微软雅黑" panose="020B0503020204020204" pitchFamily="34" charset="-122"/>
                      <a:cs typeface="+mn-lt"/>
                    </a:rPr>
                    <a:t>01</a:t>
                  </a:r>
                </a:p>
              </p:txBody>
            </p:sp>
          </p:grpSp>
        </p:grp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8300527" y="3263227"/>
              <a:ext cx="384497" cy="384000"/>
              <a:chOff x="2097688" y="3956966"/>
              <a:chExt cx="2446337" cy="2443163"/>
            </a:xfrm>
            <a:solidFill>
              <a:schemeClr val="accent3"/>
            </a:solidFill>
          </p:grpSpPr>
          <p:sp>
            <p:nvSpPr>
              <p:cNvPr id="37" name="Oval 52"/>
              <p:cNvSpPr>
                <a:spLocks noChangeArrowheads="1"/>
              </p:cNvSpPr>
              <p:nvPr/>
            </p:nvSpPr>
            <p:spPr bwMode="auto">
              <a:xfrm>
                <a:off x="2097688" y="3956966"/>
                <a:ext cx="2446337" cy="24431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endParaRPr>
              </a:p>
            </p:txBody>
          </p:sp>
          <p:sp>
            <p:nvSpPr>
              <p:cNvPr id="38" name="Oval 62"/>
              <p:cNvSpPr>
                <a:spLocks noChangeArrowheads="1"/>
              </p:cNvSpPr>
              <p:nvPr/>
            </p:nvSpPr>
            <p:spPr bwMode="auto">
              <a:xfrm>
                <a:off x="2184217" y="4033561"/>
                <a:ext cx="2284409" cy="228441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endParaRPr>
              </a:p>
            </p:txBody>
          </p:sp>
        </p:grpSp>
        <p:sp>
          <p:nvSpPr>
            <p:cNvPr id="41" name="Oval 62"/>
            <p:cNvSpPr>
              <a:spLocks noChangeArrowheads="1"/>
            </p:cNvSpPr>
            <p:nvPr/>
          </p:nvSpPr>
          <p:spPr bwMode="auto">
            <a:xfrm>
              <a:off x="6474006" y="3268467"/>
              <a:ext cx="359047" cy="359049"/>
            </a:xfrm>
            <a:prstGeom prst="ellipse">
              <a:avLst/>
            </a:prstGeom>
            <a:solidFill>
              <a:srgbClr val="FEF19F"/>
            </a:solidFill>
            <a:ln>
              <a:solidFill>
                <a:srgbClr val="FEF19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922612" y="3263227"/>
              <a:ext cx="384497" cy="384000"/>
              <a:chOff x="2097688" y="3956966"/>
              <a:chExt cx="2446337" cy="2443163"/>
            </a:xfrm>
            <a:solidFill>
              <a:srgbClr val="A3C8BD"/>
            </a:solidFill>
          </p:grpSpPr>
          <p:sp>
            <p:nvSpPr>
              <p:cNvPr id="44" name="Oval 52"/>
              <p:cNvSpPr>
                <a:spLocks noChangeArrowheads="1"/>
              </p:cNvSpPr>
              <p:nvPr/>
            </p:nvSpPr>
            <p:spPr bwMode="auto">
              <a:xfrm>
                <a:off x="2097688" y="3956966"/>
                <a:ext cx="2446337" cy="24431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auto">
              <a:xfrm>
                <a:off x="2184217" y="4033561"/>
                <a:ext cx="2284409" cy="228441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endParaRP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6" y="1226095"/>
            <a:ext cx="2700357" cy="5105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THREE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8819" y="2170947"/>
            <a:ext cx="394185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lt"/>
              <a:cs typeface="Gotham Medium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7108" y="2713158"/>
            <a:ext cx="394185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。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805C2F"/>
              </a:solidFill>
              <a:effectLst/>
              <a:uLnTx/>
              <a:uFillTx/>
              <a:ea typeface="站酷快乐体2016修订版" panose="02010600030101010101" pitchFamily="2" charset="-122"/>
              <a:cs typeface="站酷快乐体2016修订版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08558" y="2176727"/>
            <a:ext cx="394185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lt"/>
              <a:cs typeface="Gotham Medium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08978" y="2713158"/>
            <a:ext cx="394185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站酷快乐体2016修订版" panose="02010600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77" y="1549848"/>
            <a:ext cx="2074990" cy="2937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08" y="3651293"/>
            <a:ext cx="3066959" cy="12870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15" y="4007399"/>
            <a:ext cx="2633472" cy="52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6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THREE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01700" y="5115713"/>
            <a:ext cx="20562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lt"/>
              <a:cs typeface="Gotham Medium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4093" y="1572621"/>
            <a:ext cx="4876852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24093" y="3088366"/>
            <a:ext cx="4876852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24093" y="4638401"/>
            <a:ext cx="4876852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站酷快乐体2016修订版" panose="02010600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43" y="1505419"/>
            <a:ext cx="1232953" cy="9865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62" y="4447057"/>
            <a:ext cx="1232953" cy="9865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06" y="2913020"/>
            <a:ext cx="1232953" cy="9865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" y="2085575"/>
            <a:ext cx="3342881" cy="3011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16" grpId="0"/>
      <p:bldP spid="2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854" flipH="1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8160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目标规划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3333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PART </a:t>
              </a:r>
              <a:r>
                <a:rPr 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FOUR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738664" cy="3382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FOUR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43609" y="1822547"/>
            <a:ext cx="2016386" cy="2088067"/>
            <a:chOff x="1343609" y="1822547"/>
            <a:chExt cx="2016386" cy="20880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32">
              <a:off x="1343609" y="1824625"/>
              <a:ext cx="2016386" cy="20859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325" y="1822547"/>
              <a:ext cx="468834" cy="55478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826164" y="2542397"/>
              <a:ext cx="12606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站酷快乐体2016修订版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75525" y="1822547"/>
            <a:ext cx="2016386" cy="2088067"/>
            <a:chOff x="3875525" y="1822547"/>
            <a:chExt cx="2016386" cy="208806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32">
              <a:off x="3875525" y="1824625"/>
              <a:ext cx="2016386" cy="20859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41" y="1822547"/>
              <a:ext cx="468834" cy="55478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358080" y="2542397"/>
              <a:ext cx="12606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站酷快乐体2016修订版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84539" y="1822547"/>
            <a:ext cx="2016386" cy="2088067"/>
            <a:chOff x="6284539" y="1822547"/>
            <a:chExt cx="2016386" cy="208806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32">
              <a:off x="6284539" y="1824625"/>
              <a:ext cx="2016386" cy="208598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255" y="1822547"/>
              <a:ext cx="468834" cy="55478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67094" y="2542397"/>
              <a:ext cx="12606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站酷快乐体2016修订版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38554" y="1822547"/>
            <a:ext cx="2016386" cy="2088067"/>
            <a:chOff x="8838554" y="1822547"/>
            <a:chExt cx="2016386" cy="208806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32">
              <a:off x="8838554" y="1824625"/>
              <a:ext cx="2016386" cy="20859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270" y="1822547"/>
              <a:ext cx="468834" cy="55478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321109" y="2542397"/>
              <a:ext cx="12606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站酷快乐体2016修订版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5095" y="3962400"/>
            <a:ext cx="212280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站酷快乐体2016修订版" panose="02010600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08450" y="3962400"/>
            <a:ext cx="212280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55105" y="3962400"/>
            <a:ext cx="212280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90000" y="3962400"/>
            <a:ext cx="212280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9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99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99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99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146">
            <a:off x="8227276" y="1521948"/>
            <a:ext cx="4661673" cy="5076307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633712" y="1907164"/>
            <a:ext cx="923201" cy="21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目录</a:t>
            </a:r>
            <a:endParaRPr lang="en-US" altLang="zh-CN" sz="6000" spc="600" dirty="0">
              <a:solidFill>
                <a:schemeClr val="tx1">
                  <a:lumMod val="85000"/>
                  <a:lumOff val="1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701218" y="2174073"/>
            <a:ext cx="169277" cy="17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CONTENTS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33238" y="1824715"/>
            <a:ext cx="927845" cy="2485094"/>
            <a:chOff x="3709692" y="2162626"/>
            <a:chExt cx="928060" cy="2485669"/>
          </a:xfrm>
        </p:grpSpPr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4129871" y="2162626"/>
              <a:ext cx="507881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自我介绍</a:t>
              </a:r>
            </a:p>
          </p:txBody>
        </p:sp>
        <p:sp>
          <p:nvSpPr>
            <p:cNvPr id="11" name="TextBox 105"/>
            <p:cNvSpPr txBox="1">
              <a:spLocks noChangeArrowheads="1"/>
            </p:cNvSpPr>
            <p:nvPr/>
          </p:nvSpPr>
          <p:spPr bwMode="auto">
            <a:xfrm>
              <a:off x="3709692" y="2623681"/>
              <a:ext cx="446310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PART ONE</a:t>
              </a:r>
              <a:endPara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4026" y="1824715"/>
            <a:ext cx="941469" cy="2485094"/>
            <a:chOff x="4890753" y="2162626"/>
            <a:chExt cx="941687" cy="2485669"/>
          </a:xfrm>
        </p:grpSpPr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324559" y="2162626"/>
              <a:ext cx="507881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应聘优势</a:t>
              </a:r>
            </a:p>
          </p:txBody>
        </p:sp>
        <p:sp>
          <p:nvSpPr>
            <p:cNvPr id="14" name="TextBox 105"/>
            <p:cNvSpPr txBox="1">
              <a:spLocks noChangeArrowheads="1"/>
            </p:cNvSpPr>
            <p:nvPr/>
          </p:nvSpPr>
          <p:spPr bwMode="auto">
            <a:xfrm>
              <a:off x="4890753" y="2623681"/>
              <a:ext cx="446310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PART TWO</a:t>
              </a:r>
              <a:endPara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18718" y="1824715"/>
            <a:ext cx="931869" cy="2684524"/>
            <a:chOff x="6095723" y="2162626"/>
            <a:chExt cx="932085" cy="2685145"/>
          </a:xfrm>
        </p:grpSpPr>
        <p:sp>
          <p:nvSpPr>
            <p:cNvPr id="16" name="TextBox 105"/>
            <p:cNvSpPr txBox="1">
              <a:spLocks noChangeArrowheads="1"/>
            </p:cNvSpPr>
            <p:nvPr/>
          </p:nvSpPr>
          <p:spPr bwMode="auto">
            <a:xfrm>
              <a:off x="6519927" y="2162626"/>
              <a:ext cx="507881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岗位职责</a:t>
              </a:r>
            </a:p>
          </p:txBody>
        </p:sp>
        <p:sp>
          <p:nvSpPr>
            <p:cNvPr id="17" name="TextBox 105"/>
            <p:cNvSpPr txBox="1">
              <a:spLocks noChangeArrowheads="1"/>
            </p:cNvSpPr>
            <p:nvPr/>
          </p:nvSpPr>
          <p:spPr bwMode="auto">
            <a:xfrm>
              <a:off x="6095723" y="2623681"/>
              <a:ext cx="446310" cy="22240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PART THREE</a:t>
              </a:r>
              <a:endPara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92056" y="1824715"/>
            <a:ext cx="866553" cy="2485094"/>
            <a:chOff x="7269334" y="2162626"/>
            <a:chExt cx="866754" cy="2485669"/>
          </a:xfrm>
        </p:grpSpPr>
        <p:sp>
          <p:nvSpPr>
            <p:cNvPr id="19" name="TextBox 105"/>
            <p:cNvSpPr txBox="1">
              <a:spLocks noChangeArrowheads="1"/>
            </p:cNvSpPr>
            <p:nvPr/>
          </p:nvSpPr>
          <p:spPr bwMode="auto">
            <a:xfrm>
              <a:off x="7628207" y="2162626"/>
              <a:ext cx="507881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目标规划</a:t>
              </a:r>
            </a:p>
          </p:txBody>
        </p:sp>
        <p:sp>
          <p:nvSpPr>
            <p:cNvPr id="20" name="TextBox 105"/>
            <p:cNvSpPr txBox="1">
              <a:spLocks noChangeArrowheads="1"/>
            </p:cNvSpPr>
            <p:nvPr/>
          </p:nvSpPr>
          <p:spPr bwMode="auto">
            <a:xfrm>
              <a:off x="7269334" y="2623681"/>
              <a:ext cx="446311" cy="2024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PART FOUR</a:t>
              </a:r>
              <a:endPara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" y="4557491"/>
            <a:ext cx="3603978" cy="190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FOUR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6980072" y="3925610"/>
            <a:ext cx="404806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220185" y="2312365"/>
            <a:ext cx="404806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565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12" y="1837896"/>
            <a:ext cx="5755757" cy="3289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0" y="-5519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FOUR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1005512" y="1637067"/>
            <a:ext cx="4260569" cy="3449864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0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1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2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3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4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5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6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8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09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0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1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2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3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4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5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6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7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8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0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1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2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4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6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7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8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9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0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1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2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3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4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5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6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7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8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9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0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1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2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3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4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5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6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7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8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9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0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1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2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3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5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6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7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8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9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0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1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2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3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4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5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6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7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8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9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0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1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2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3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4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5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6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7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8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9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0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1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2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3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4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5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6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7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8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</p:grpSp>
      </p:grpSp>
      <p:grpSp>
        <p:nvGrpSpPr>
          <p:cNvPr id="189" name="组合 188"/>
          <p:cNvGrpSpPr/>
          <p:nvPr/>
        </p:nvGrpSpPr>
        <p:grpSpPr>
          <a:xfrm flipH="1">
            <a:off x="7277315" y="1424762"/>
            <a:ext cx="3995685" cy="323255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0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1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2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3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4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5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6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8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99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2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3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4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5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6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7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8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9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0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1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2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3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4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5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6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7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8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9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0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1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2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3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4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5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6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7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8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9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0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1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2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3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4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5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6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7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8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9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0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1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2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3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4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5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6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7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8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9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0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1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2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3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4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5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6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7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8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9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0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1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2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3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4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5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6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7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8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9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0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1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2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3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4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5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6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7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8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</p:grpSp>
      </p:grpSp>
      <p:grpSp>
        <p:nvGrpSpPr>
          <p:cNvPr id="417" name="组合 416"/>
          <p:cNvGrpSpPr/>
          <p:nvPr/>
        </p:nvGrpSpPr>
        <p:grpSpPr>
          <a:xfrm>
            <a:off x="1585854" y="2629710"/>
            <a:ext cx="2969260" cy="1156891"/>
            <a:chOff x="372600" y="3164983"/>
            <a:chExt cx="2969260" cy="1156891"/>
          </a:xfrm>
        </p:grpSpPr>
        <p:sp>
          <p:nvSpPr>
            <p:cNvPr id="418" name="TextBox 11"/>
            <p:cNvSpPr txBox="1"/>
            <p:nvPr/>
          </p:nvSpPr>
          <p:spPr>
            <a:xfrm>
              <a:off x="372600" y="3164983"/>
              <a:ext cx="2969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endParaRPr>
            </a:p>
          </p:txBody>
        </p:sp>
        <p:sp>
          <p:nvSpPr>
            <p:cNvPr id="419" name="矩形 418"/>
            <p:cNvSpPr/>
            <p:nvPr/>
          </p:nvSpPr>
          <p:spPr>
            <a:xfrm>
              <a:off x="395684" y="3483118"/>
              <a:ext cx="2909187" cy="838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7923273" y="2629698"/>
            <a:ext cx="2969260" cy="1146731"/>
            <a:chOff x="362440" y="3175143"/>
            <a:chExt cx="2969260" cy="1146731"/>
          </a:xfrm>
        </p:grpSpPr>
        <p:sp>
          <p:nvSpPr>
            <p:cNvPr id="421" name="TextBox 11"/>
            <p:cNvSpPr txBox="1"/>
            <p:nvPr/>
          </p:nvSpPr>
          <p:spPr>
            <a:xfrm>
              <a:off x="362440" y="3175143"/>
              <a:ext cx="29692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endParaRPr>
            </a:p>
          </p:txBody>
        </p:sp>
        <p:sp>
          <p:nvSpPr>
            <p:cNvPr id="422" name="矩形 421"/>
            <p:cNvSpPr/>
            <p:nvPr/>
          </p:nvSpPr>
          <p:spPr>
            <a:xfrm>
              <a:off x="395684" y="3483118"/>
              <a:ext cx="2909187" cy="838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279" name="图片 2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5" y="3241208"/>
            <a:ext cx="2711611" cy="3290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99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99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99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FOUR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01614" y="2722138"/>
            <a:ext cx="4465955" cy="2492998"/>
            <a:chOff x="6948484" y="2246277"/>
            <a:chExt cx="4048067" cy="2492964"/>
          </a:xfrm>
        </p:grpSpPr>
        <p:sp>
          <p:nvSpPr>
            <p:cNvPr id="14" name="文本框 13"/>
            <p:cNvSpPr txBox="1"/>
            <p:nvPr/>
          </p:nvSpPr>
          <p:spPr>
            <a:xfrm>
              <a:off x="6948484" y="2246277"/>
              <a:ext cx="3972203" cy="46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48484" y="3109218"/>
              <a:ext cx="4048067" cy="163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  <a:p>
              <a:pPr lvl="0" algn="l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22527" y="803635"/>
            <a:ext cx="3665718" cy="5578848"/>
            <a:chOff x="6722527" y="803635"/>
            <a:chExt cx="3665718" cy="557884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915" y="803635"/>
              <a:ext cx="3132330" cy="5488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7026" flipH="1">
              <a:off x="6722527" y="2397877"/>
              <a:ext cx="2274165" cy="39846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FOUR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40" y="1052676"/>
            <a:ext cx="3674510" cy="5296054"/>
          </a:xfrm>
          <a:prstGeom prst="rect">
            <a:avLst/>
          </a:prstGeom>
        </p:spPr>
      </p:pic>
      <p:grpSp>
        <p:nvGrpSpPr>
          <p:cNvPr id="6" name="Group 12"/>
          <p:cNvGrpSpPr/>
          <p:nvPr/>
        </p:nvGrpSpPr>
        <p:grpSpPr>
          <a:xfrm>
            <a:off x="6484889" y="1694180"/>
            <a:ext cx="650165" cy="662997"/>
            <a:chOff x="7160655" y="2178006"/>
            <a:chExt cx="379359" cy="386846"/>
          </a:xfrm>
          <a:solidFill>
            <a:schemeClr val="accent2"/>
          </a:solidFill>
        </p:grpSpPr>
        <p:sp>
          <p:nvSpPr>
            <p:cNvPr id="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6506930" y="4072307"/>
            <a:ext cx="572291" cy="568527"/>
            <a:chOff x="6853673" y="3715407"/>
            <a:chExt cx="379359" cy="376864"/>
          </a:xfrm>
          <a:solidFill>
            <a:schemeClr val="accent4"/>
          </a:solidFill>
        </p:grpSpPr>
        <p:sp>
          <p:nvSpPr>
            <p:cNvPr id="1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3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318981" y="1857544"/>
            <a:ext cx="14001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lt"/>
                <a:cs typeface="Gotham Medium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lt"/>
              <a:cs typeface="Gotham Medium"/>
              <a:sym typeface="+mn-ea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963491" y="2432014"/>
            <a:ext cx="279905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7253166" y="4275865"/>
            <a:ext cx="14001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lt"/>
                <a:cs typeface="Gotham Medium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lt"/>
              <a:cs typeface="Gotham Medium"/>
              <a:sym typeface="+mn-ea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924855" y="4791865"/>
            <a:ext cx="279905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99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979" flipH="1">
            <a:off x="-964150" y="1074874"/>
            <a:ext cx="5033008" cy="5480671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43" y="4166463"/>
            <a:ext cx="2035800" cy="2470042"/>
          </a:xfrm>
          <a:prstGeom prst="rect">
            <a:avLst/>
          </a:prstGeom>
        </p:spPr>
      </p:pic>
      <p:sp>
        <p:nvSpPr>
          <p:cNvPr id="29" name="Freeform 5"/>
          <p:cNvSpPr/>
          <p:nvPr/>
        </p:nvSpPr>
        <p:spPr bwMode="auto">
          <a:xfrm rot="16200000" flipH="1">
            <a:off x="3659059" y="4352889"/>
            <a:ext cx="344409" cy="318991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rot="16200000" flipH="1">
            <a:off x="3602505" y="3687583"/>
            <a:ext cx="244009" cy="227488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rot="16200000" flipH="1">
            <a:off x="7765774" y="4440580"/>
            <a:ext cx="227488" cy="202070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rot="16200000" flipH="1">
            <a:off x="4296272" y="4338910"/>
            <a:ext cx="241467" cy="228758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rot="16200000" flipH="1">
            <a:off x="5276634" y="4352202"/>
            <a:ext cx="242739" cy="227488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10918" y="1761564"/>
            <a:ext cx="1941051" cy="594369"/>
            <a:chOff x="5694784" y="1636276"/>
            <a:chExt cx="1941051" cy="594369"/>
          </a:xfrm>
          <a:solidFill>
            <a:srgbClr val="A3C8BD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grpFill/>
          </p:grpSpPr>
          <p:sp>
            <p:nvSpPr>
              <p:cNvPr id="47" name="Oval 156"/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157"/>
              <p:cNvSpPr/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158"/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Freeform 159"/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160"/>
              <p:cNvSpPr>
                <a:spLocks noChangeArrowheads="1"/>
              </p:cNvSpPr>
              <p:nvPr/>
            </p:nvSpPr>
            <p:spPr bwMode="auto">
              <a:xfrm rot="16200000" flipH="1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161"/>
              <p:cNvSpPr/>
              <p:nvPr/>
            </p:nvSpPr>
            <p:spPr bwMode="auto">
              <a:xfrm rot="16200000" flipH="1">
                <a:off x="760339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747533" y="170717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0874" y="17140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笼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078909" y="17019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328016" y="2337756"/>
            <a:ext cx="5593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淡雅小清新水彩</a:t>
            </a:r>
            <a:endParaRPr lang="en-US" altLang="zh-CN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  <a:p>
            <a:pPr algn="ctr"/>
            <a:r>
              <a:rPr lang="zh-CN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卡通</a:t>
            </a:r>
            <a:r>
              <a:rPr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PPT</a:t>
            </a:r>
            <a:r>
              <a:rPr lang="zh-CN" altLang="en-US" sz="5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模板</a:t>
            </a:r>
            <a:endParaRPr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95472" y="1415536"/>
            <a:ext cx="6288940" cy="316864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rot="16200000" flipH="1">
              <a:off x="9323851" y="1494069"/>
              <a:ext cx="663575" cy="690563"/>
            </a:xfrm>
            <a:custGeom>
              <a:avLst/>
              <a:gdLst>
                <a:gd name="T0" fmla="*/ 0 w 418"/>
                <a:gd name="T1" fmla="*/ 435 h 435"/>
                <a:gd name="T2" fmla="*/ 418 w 418"/>
                <a:gd name="T3" fmla="*/ 0 h 435"/>
                <a:gd name="T4" fmla="*/ 0 w 418"/>
                <a:gd name="T5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435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6200000" flipH="1" flipV="1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rot="16200000" flipH="1">
              <a:off x="9362425" y="1401248"/>
              <a:ext cx="674688" cy="703263"/>
            </a:xfrm>
            <a:custGeom>
              <a:avLst/>
              <a:gdLst>
                <a:gd name="T0" fmla="*/ 7 w 425"/>
                <a:gd name="T1" fmla="*/ 443 h 443"/>
                <a:gd name="T2" fmla="*/ 425 w 425"/>
                <a:gd name="T3" fmla="*/ 7 h 443"/>
                <a:gd name="T4" fmla="*/ 419 w 425"/>
                <a:gd name="T5" fmla="*/ 0 h 443"/>
                <a:gd name="T6" fmla="*/ 0 w 425"/>
                <a:gd name="T7" fmla="*/ 435 h 443"/>
                <a:gd name="T8" fmla="*/ 7 w 425"/>
                <a:gd name="T9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43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rot="16200000" flipH="1">
              <a:off x="6601012" y="4212457"/>
              <a:ext cx="349492" cy="348221"/>
            </a:xfrm>
            <a:custGeom>
              <a:avLst/>
              <a:gdLst>
                <a:gd name="T0" fmla="*/ 0 w 275"/>
                <a:gd name="T1" fmla="*/ 274 h 274"/>
                <a:gd name="T2" fmla="*/ 275 w 275"/>
                <a:gd name="T3" fmla="*/ 0 h 274"/>
                <a:gd name="T4" fmla="*/ 0 w 275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4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16200000" flipH="1" flipV="1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rot="16200000" flipH="1">
              <a:off x="6597836" y="422705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  <a:gd name="T8" fmla="*/ 7 w 28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rot="16200000" flipH="1">
              <a:off x="6597836" y="4208008"/>
              <a:ext cx="357118" cy="357118"/>
            </a:xfrm>
            <a:custGeom>
              <a:avLst/>
              <a:gdLst>
                <a:gd name="T0" fmla="*/ 7 w 281"/>
                <a:gd name="T1" fmla="*/ 281 h 281"/>
                <a:gd name="T2" fmla="*/ 281 w 281"/>
                <a:gd name="T3" fmla="*/ 7 h 281"/>
                <a:gd name="T4" fmla="*/ 275 w 281"/>
                <a:gd name="T5" fmla="*/ 0 h 281"/>
                <a:gd name="T6" fmla="*/ 0 w 281"/>
                <a:gd name="T7" fmla="*/ 2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rot="16200000" flipH="1">
              <a:off x="6949869" y="1765376"/>
              <a:ext cx="349492" cy="349492"/>
            </a:xfrm>
            <a:custGeom>
              <a:avLst/>
              <a:gdLst>
                <a:gd name="T0" fmla="*/ 0 w 275"/>
                <a:gd name="T1" fmla="*/ 275 h 275"/>
                <a:gd name="T2" fmla="*/ 275 w 275"/>
                <a:gd name="T3" fmla="*/ 0 h 275"/>
                <a:gd name="T4" fmla="*/ 0 w 275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" h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6200000" flipH="1" flipV="1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  <a:gd name="T8" fmla="*/ 7 w 28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rot="16200000" flipH="1">
              <a:off x="6946693" y="1760929"/>
              <a:ext cx="357118" cy="358388"/>
            </a:xfrm>
            <a:custGeom>
              <a:avLst/>
              <a:gdLst>
                <a:gd name="T0" fmla="*/ 7 w 281"/>
                <a:gd name="T1" fmla="*/ 282 h 282"/>
                <a:gd name="T2" fmla="*/ 281 w 281"/>
                <a:gd name="T3" fmla="*/ 7 h 282"/>
                <a:gd name="T4" fmla="*/ 274 w 281"/>
                <a:gd name="T5" fmla="*/ 0 h 282"/>
                <a:gd name="T6" fmla="*/ 0 w 281"/>
                <a:gd name="T7" fmla="*/ 27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282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rot="16200000" flipH="1">
              <a:off x="6174944" y="13792"/>
              <a:ext cx="2129995" cy="6288940"/>
            </a:xfrm>
            <a:custGeom>
              <a:avLst/>
              <a:gdLst>
                <a:gd name="connsiteX0" fmla="*/ 0 w 2660650"/>
                <a:gd name="connsiteY0" fmla="*/ 3125787 h 8215730"/>
                <a:gd name="connsiteX1" fmla="*/ 0 w 2660650"/>
                <a:gd name="connsiteY1" fmla="*/ 8215730 h 8215730"/>
                <a:gd name="connsiteX2" fmla="*/ 2660650 w 2660650"/>
                <a:gd name="connsiteY2" fmla="*/ 8215730 h 8215730"/>
                <a:gd name="connsiteX3" fmla="*/ 2660650 w 2660650"/>
                <a:gd name="connsiteY3" fmla="*/ 8198895 h 8215730"/>
                <a:gd name="connsiteX4" fmla="*/ 2660650 w 2660650"/>
                <a:gd name="connsiteY4" fmla="*/ 0 h 8215730"/>
                <a:gd name="connsiteX5" fmla="*/ 2397919 w 2660650"/>
                <a:gd name="connsiteY5" fmla="*/ 0 h 8215730"/>
                <a:gd name="connsiteX6" fmla="*/ 2397919 w 2660650"/>
                <a:gd name="connsiteY6" fmla="*/ 35775 h 8215730"/>
                <a:gd name="connsiteX7" fmla="*/ 2635250 w 2660650"/>
                <a:gd name="connsiteY7" fmla="*/ 35775 h 8215730"/>
                <a:gd name="connsiteX8" fmla="*/ 2635250 w 2660650"/>
                <a:gd name="connsiteY8" fmla="*/ 8182059 h 8215730"/>
                <a:gd name="connsiteX9" fmla="*/ 2647950 w 2660650"/>
                <a:gd name="connsiteY9" fmla="*/ 8182059 h 8215730"/>
                <a:gd name="connsiteX10" fmla="*/ 2647950 w 2660650"/>
                <a:gd name="connsiteY10" fmla="*/ 8198895 h 8215730"/>
                <a:gd name="connsiteX11" fmla="*/ 2635250 w 2660650"/>
                <a:gd name="connsiteY11" fmla="*/ 8198895 h 8215730"/>
                <a:gd name="connsiteX12" fmla="*/ 2635250 w 2660650"/>
                <a:gd name="connsiteY12" fmla="*/ 8182059 h 8215730"/>
                <a:gd name="connsiteX13" fmla="*/ 26988 w 2660650"/>
                <a:gd name="connsiteY13" fmla="*/ 8182059 h 8215730"/>
                <a:gd name="connsiteX14" fmla="*/ 26987 w 2660650"/>
                <a:gd name="connsiteY14" fmla="*/ 3125787 h 8215730"/>
                <a:gd name="connsiteX15" fmla="*/ 0 w 2660650"/>
                <a:gd name="connsiteY15" fmla="*/ 0 h 8215730"/>
                <a:gd name="connsiteX16" fmla="*/ 0 w 2660650"/>
                <a:gd name="connsiteY16" fmla="*/ 621506 h 8215730"/>
                <a:gd name="connsiteX17" fmla="*/ 26987 w 2660650"/>
                <a:gd name="connsiteY17" fmla="*/ 621506 h 8215730"/>
                <a:gd name="connsiteX18" fmla="*/ 26987 w 2660650"/>
                <a:gd name="connsiteY18" fmla="*/ 35776 h 8215730"/>
                <a:gd name="connsiteX19" fmla="*/ 1243014 w 2660650"/>
                <a:gd name="connsiteY19" fmla="*/ 35775 h 8215730"/>
                <a:gd name="connsiteX20" fmla="*/ 1243014 w 2660650"/>
                <a:gd name="connsiteY20" fmla="*/ 0 h 821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650" h="821573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980553" y="4399722"/>
            <a:ext cx="246364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应聘职位：幼  师      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  <a:cs typeface="微软雅黑" panose="020B0503020204020204" pitchFamily="34" charset="-122"/>
            </a:endParaRPr>
          </a:p>
          <a:p>
            <a:pPr algn="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应聘时间：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  <a:cs typeface="微软雅黑" panose="020B0503020204020204" pitchFamily="34" charset="-122"/>
              </a:rPr>
              <a:t>2020.3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字迹-子实行楷简体" panose="02000000000000000000" pitchFamily="2" charset="-122"/>
              <a:ea typeface="方正字迹-子实行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854" flipH="1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2091" y="2283909"/>
            <a:ext cx="954419" cy="2485094"/>
            <a:chOff x="3709692" y="2403982"/>
            <a:chExt cx="954640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3313" y="2403982"/>
              <a:ext cx="631019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自我介绍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09692" y="2623681"/>
              <a:ext cx="446310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PART ONE</a:t>
              </a:r>
              <a:endParaRPr lang="zh-CN" altLang="en-US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endParaRP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738664" cy="3382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ONE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54" y="1429315"/>
            <a:ext cx="1149095" cy="115258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921264" y="1521534"/>
            <a:ext cx="4406265" cy="911860"/>
            <a:chOff x="395684" y="3175143"/>
            <a:chExt cx="4406265" cy="911860"/>
          </a:xfrm>
        </p:grpSpPr>
        <p:sp>
          <p:nvSpPr>
            <p:cNvPr id="19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95684" y="3483118"/>
              <a:ext cx="4406265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11664" y="3190949"/>
            <a:ext cx="4638675" cy="911860"/>
            <a:chOff x="395684" y="3175143"/>
            <a:chExt cx="4638675" cy="911860"/>
          </a:xfrm>
        </p:grpSpPr>
        <p:sp>
          <p:nvSpPr>
            <p:cNvPr id="22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6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5684" y="3483118"/>
              <a:ext cx="4638675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2185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02064" y="4850839"/>
            <a:ext cx="4646295" cy="911860"/>
            <a:chOff x="395684" y="3175143"/>
            <a:chExt cx="4646295" cy="911860"/>
          </a:xfrm>
        </p:grpSpPr>
        <p:sp>
          <p:nvSpPr>
            <p:cNvPr id="25" name="TextBox 11"/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16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  <a:endPara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95684" y="3483118"/>
              <a:ext cx="4646295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2185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pic>
        <p:nvPicPr>
          <p:cNvPr id="27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65" y="3041600"/>
            <a:ext cx="1149095" cy="1152588"/>
          </a:xfrm>
          <a:prstGeom prst="rect">
            <a:avLst/>
          </a:prstGeom>
        </p:spPr>
      </p:pic>
      <p:pic>
        <p:nvPicPr>
          <p:cNvPr id="28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8" y="4725981"/>
            <a:ext cx="1149095" cy="11525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2581903"/>
            <a:ext cx="2761063" cy="366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49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49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49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49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50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PART ONE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1478056" y="3832877"/>
            <a:ext cx="2597919" cy="814705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ctr" defTabSz="1218565" fontAlgn="auto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等线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024441" y="3832876"/>
            <a:ext cx="2597919" cy="814705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ctr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8273312" y="3752193"/>
            <a:ext cx="2597919" cy="814705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ctr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0" y="1837896"/>
            <a:ext cx="2325613" cy="209528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3842" y="1803913"/>
            <a:ext cx="2325613" cy="2095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2" y="1761908"/>
            <a:ext cx="2088262" cy="2088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983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50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ONE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439208" y="1744232"/>
            <a:ext cx="41030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39209" y="2167777"/>
            <a:ext cx="4322016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99495" y="3543423"/>
            <a:ext cx="410309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23022" y="3961977"/>
            <a:ext cx="365869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7726" y="1943622"/>
            <a:ext cx="41030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34905" y="2334025"/>
            <a:ext cx="4030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94421" y="3998954"/>
            <a:ext cx="41030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0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良品线简" panose="020F0502020204030204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57324" y="4389579"/>
            <a:ext cx="343502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56" y="1063736"/>
            <a:ext cx="2661810" cy="503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49"/>
                            </p:stCondLst>
                            <p:childTnLst>
                              <p:par>
                                <p:cTn id="4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4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49"/>
                            </p:stCondLst>
                            <p:childTnLst>
                              <p:par>
                                <p:cTn id="5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49"/>
                            </p:stCondLst>
                            <p:childTnLst>
                              <p:par>
                                <p:cTn id="62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46" grpId="0"/>
      <p:bldP spid="47" grpId="0"/>
      <p:bldP spid="47" grpId="1"/>
      <p:bldP spid="48" grpId="0"/>
      <p:bldP spid="49" grpId="0"/>
      <p:bldP spid="49" grpId="1"/>
      <p:bldP spid="50" grpId="0"/>
      <p:bldP spid="51" grpId="0"/>
      <p:bldP spid="51" grpId="1"/>
      <p:bldP spid="54" grpId="0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-36783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ONE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4" y="1103279"/>
            <a:ext cx="3578585" cy="53611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48139" y="1374282"/>
            <a:ext cx="4712460" cy="937872"/>
            <a:chOff x="851261" y="3616422"/>
            <a:chExt cx="4712460" cy="937872"/>
          </a:xfrm>
        </p:grpSpPr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851261" y="3984825"/>
              <a:ext cx="4712460" cy="56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 defTabSz="1218565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851261" y="3616422"/>
              <a:ext cx="31535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47891" y="3126455"/>
            <a:ext cx="4712460" cy="971284"/>
            <a:chOff x="790301" y="3741517"/>
            <a:chExt cx="4712460" cy="971284"/>
          </a:xfrm>
        </p:grpSpPr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790301" y="4109285"/>
              <a:ext cx="4712460" cy="60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 defTabSz="1218565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928731" y="3741517"/>
              <a:ext cx="31535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70805" y="4674991"/>
            <a:ext cx="4712460" cy="942013"/>
            <a:chOff x="425176" y="3616422"/>
            <a:chExt cx="4712460" cy="942013"/>
          </a:xfrm>
        </p:grpSpPr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425176" y="3984825"/>
              <a:ext cx="4712460" cy="57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8565" rtl="0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宋体" panose="02010600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02646" y="3616422"/>
              <a:ext cx="31535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854" flipH="1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8160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应聘优势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3333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square" lIns="68546" tIns="34273" rIns="68546" bIns="342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PART </a:t>
              </a:r>
              <a:r>
                <a:rPr lang="en-US" sz="20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字迹-子实行楷简体" panose="02000000000000000000" pitchFamily="2" charset="-122"/>
                  <a:ea typeface="方正字迹-子实行楷简体" panose="02000000000000000000" pitchFamily="2" charset="-122"/>
                </a:rPr>
                <a:t>TWO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738664" cy="3382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方正字迹-子实行楷简体" panose="02000000000000000000" pitchFamily="2" charset="-122"/>
                <a:ea typeface="方正字迹-子实行楷简体" panose="02000000000000000000" pitchFamily="2" charset="-122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  <a:tileRect/>
          </a:gra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4410" flipH="1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7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PART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TWO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方正字迹-子实行楷简体" panose="02000000000000000000" pitchFamily="2" charset="-122"/>
                <a:cs typeface="+mn-lt"/>
              </a:rPr>
              <a:t>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7036" y="4037364"/>
            <a:ext cx="8830764" cy="1589474"/>
          </a:xfrm>
          <a:prstGeom prst="rect">
            <a:avLst/>
          </a:prstGeom>
          <a:noFill/>
          <a:effectLst/>
        </p:spPr>
        <p:txBody>
          <a:bodyPr wrap="square" lIns="0" tIns="0" rIns="0" rtlCol="0">
            <a:spAutoFit/>
          </a:bodyPr>
          <a:lstStyle/>
          <a:p>
            <a:pPr lvl="0" algn="l" defTabSz="1218565" fontAlgn="auto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  <a:p>
            <a:pPr lvl="0" algn="l" defTabSz="1218565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等线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6" y="1633991"/>
            <a:ext cx="4106364" cy="216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叶金边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宽屏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方正字迹-子实行楷简体</vt:lpstr>
      <vt:lpstr>汉仪良品线简</vt:lpstr>
      <vt:lpstr>楷体_GB2312</vt:lpstr>
      <vt:lpstr>微软雅黑</vt:lpstr>
      <vt:lpstr>Arial</vt:lpstr>
      <vt:lpstr>Office 主题​​</vt:lpstr>
      <vt:lpstr>千图网海量PPT模板www.58pic.com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26</cp:revision>
  <dcterms:created xsi:type="dcterms:W3CDTF">2018-09-20T08:24:00Z</dcterms:created>
  <dcterms:modified xsi:type="dcterms:W3CDTF">2021-01-04T15:12:38Z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