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5.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6.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7.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20.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1.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22.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3.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24.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25.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26.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27.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28.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29.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30.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31.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305" r:id="rId3"/>
    <p:sldId id="306" r:id="rId4"/>
    <p:sldId id="308" r:id="rId5"/>
    <p:sldId id="307" r:id="rId6"/>
    <p:sldId id="283" r:id="rId7"/>
    <p:sldId id="282" r:id="rId8"/>
    <p:sldId id="281" r:id="rId9"/>
    <p:sldId id="280" r:id="rId10"/>
    <p:sldId id="279" r:id="rId11"/>
    <p:sldId id="272" r:id="rId12"/>
    <p:sldId id="273" r:id="rId13"/>
    <p:sldId id="298" r:id="rId14"/>
    <p:sldId id="289" r:id="rId15"/>
    <p:sldId id="288" r:id="rId16"/>
    <p:sldId id="287" r:id="rId17"/>
    <p:sldId id="286" r:id="rId18"/>
    <p:sldId id="285" r:id="rId19"/>
    <p:sldId id="284" r:id="rId20"/>
    <p:sldId id="297" r:id="rId21"/>
    <p:sldId id="295" r:id="rId22"/>
    <p:sldId id="294" r:id="rId23"/>
    <p:sldId id="293" r:id="rId24"/>
    <p:sldId id="292" r:id="rId25"/>
    <p:sldId id="291" r:id="rId26"/>
    <p:sldId id="290" r:id="rId27"/>
    <p:sldId id="304" r:id="rId28"/>
    <p:sldId id="299" r:id="rId29"/>
    <p:sldId id="302" r:id="rId30"/>
    <p:sldId id="301" r:id="rId31"/>
    <p:sldId id="303" r:id="rId32"/>
    <p:sldId id="30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00"/>
    <a:srgbClr val="008000"/>
    <a:srgbClr val="00CC00"/>
    <a:srgbClr val="AFAFAF"/>
    <a:srgbClr val="97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4" autoAdjust="0"/>
    <p:restoredTop sz="94660"/>
  </p:normalViewPr>
  <p:slideViewPr>
    <p:cSldViewPr snapToGrid="0">
      <p:cViewPr varScale="1">
        <p:scale>
          <a:sx n="88" d="100"/>
          <a:sy n="88" d="100"/>
        </p:scale>
        <p:origin x="324" y="96"/>
      </p:cViewPr>
      <p:guideLst/>
    </p:cSldViewPr>
  </p:slideViewPr>
  <p:notesTextViewPr>
    <p:cViewPr>
      <p:scale>
        <a:sx n="1" d="1"/>
        <a:sy n="1" d="1"/>
      </p:scale>
      <p:origin x="0" y="0"/>
    </p:cViewPr>
  </p:notesTextViewPr>
  <p:sorterViewPr>
    <p:cViewPr>
      <p:scale>
        <a:sx n="100" d="100"/>
        <a:sy n="100" d="100"/>
      </p:scale>
      <p:origin x="0" y="-76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F51E4-16F7-405C-99E4-E83F76DC100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9809-CA5C-4236-B040-44AE362B28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913A99A9-326C-459D-85F6-860469C68629}" type="slidenum">
              <a:rPr lang="zh-CN" altLang="en-US" sz="1200">
                <a:latin typeface="Calibri" panose="020F0502020204030204" charset="0"/>
                <a:ea typeface="宋体" panose="02010600030101010101" pitchFamily="2" charset="-122"/>
              </a:rPr>
              <a:t>13</a:t>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728A6EF5-52E8-43EE-93AD-CC4937F359A2}" type="slidenum">
              <a:rPr lang="zh-CN" altLang="en-US" sz="1200">
                <a:latin typeface="Calibri" panose="020F0502020204030204" charset="0"/>
                <a:ea typeface="宋体" panose="02010600030101010101" pitchFamily="2" charset="-122"/>
              </a:rPr>
              <a:t>20</a:t>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4" name="灯片编号占位符 3"/>
          <p:cNvSpPr>
            <a:spLocks noGrp="1"/>
          </p:cNvSpPr>
          <p:nvPr>
            <p:ph type="sldNum" sz="quarter" idx="10"/>
          </p:nvPr>
        </p:nvSpPr>
        <p:spPr/>
        <p:txBody>
          <a:bodyPr/>
          <a:lstStyle/>
          <a:p>
            <a:r>
              <a:rPr lang="zh-CN" altLang="en-US"/>
              <a:t>模板来自于 </a:t>
            </a:r>
            <a:r>
              <a:rPr lang="en-US" altLang="zh-CN"/>
              <a:t>http://docer.wps.cn</a:t>
            </a:r>
            <a:endParaRPr lang="zh-CN" altLang="en-US"/>
          </a:p>
        </p:txBody>
      </p:sp>
      <p:sp>
        <p:nvSpPr>
          <p:cNvPr id="5" name="备注占位符 4"/>
          <p:cNvSpPr>
            <a:spLocks noGrp="1"/>
          </p:cNvSpPr>
          <p:nvPr>
            <p:ph type="body" sz="quarter" idx="1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2A694B-38DD-4DCC-AA5F-2DDBE3703779}"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87E116F0-FF6C-437C-B0E3-57436C671D6E}" type="slidenum">
              <a:rPr lang="zh-CN" altLang="en-US" smtClean="0">
                <a:latin typeface="Calibri" panose="020F0502020204030204" charset="0"/>
                <a:ea typeface="宋体" panose="02010600030101010101" pitchFamily="2" charset="-122"/>
              </a:rPr>
              <a:t>32</a:t>
            </a:fld>
            <a:endParaRPr lang="zh-CN" altLang="en-US">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819809-CA5C-4236-B040-44AE362B28E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8536" y="5102352"/>
            <a:ext cx="10362780" cy="830399"/>
          </a:xfrm>
        </p:spPr>
        <p:txBody>
          <a:bodyPr anchor="ctr" anchorCtr="0">
            <a:normAutofit/>
          </a:bodyPr>
          <a:lstStyle>
            <a:lvl1pPr algn="ctr">
              <a:defRPr sz="36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918536" y="6005903"/>
            <a:ext cx="10362780" cy="437093"/>
          </a:xfrm>
        </p:spPr>
        <p:txBody>
          <a:bodyPr anchor="ctr" anchorCtr="0">
            <a:noAutofit/>
          </a:bodyPr>
          <a:lstStyle>
            <a:lvl1pPr marL="0" indent="0" algn="ctr">
              <a:buNone/>
              <a:defRPr sz="1800"/>
            </a:lvl1pPr>
            <a:lvl2pPr marL="335280" indent="0" algn="ctr">
              <a:buNone/>
              <a:defRPr sz="1470"/>
            </a:lvl2pPr>
            <a:lvl3pPr marL="671195" indent="0" algn="ctr">
              <a:buNone/>
              <a:defRPr sz="1320"/>
            </a:lvl3pPr>
            <a:lvl4pPr marL="1006475" indent="0" algn="ctr">
              <a:buNone/>
              <a:defRPr sz="1175"/>
            </a:lvl4pPr>
            <a:lvl5pPr marL="1341755" indent="0" algn="ctr">
              <a:buNone/>
              <a:defRPr sz="1175"/>
            </a:lvl5pPr>
            <a:lvl6pPr marL="1677670" indent="0" algn="ctr">
              <a:buNone/>
              <a:defRPr sz="1175"/>
            </a:lvl6pPr>
            <a:lvl7pPr marL="2012950" indent="0" algn="ctr">
              <a:buNone/>
              <a:defRPr sz="1175"/>
            </a:lvl7pPr>
            <a:lvl8pPr marL="2348230" indent="0" algn="ctr">
              <a:buNone/>
              <a:defRPr sz="1175"/>
            </a:lvl8pPr>
            <a:lvl9pPr marL="2683510" indent="0" algn="ctr">
              <a:buNone/>
              <a:defRPr sz="1175"/>
            </a:lvl9pPr>
          </a:lstStyle>
          <a:p>
            <a:r>
              <a:rPr lang="zh-CN" altLang="en-US" dirty="0"/>
              <a:t>单击此处编辑母版副标题样式</a:t>
            </a:r>
          </a:p>
        </p:txBody>
      </p:sp>
      <p:sp>
        <p:nvSpPr>
          <p:cNvPr id="4" name="日期占位符 3"/>
          <p:cNvSpPr>
            <a:spLocks noGrp="1"/>
          </p:cNvSpPr>
          <p:nvPr>
            <p:ph type="dt" sz="half" idx="10"/>
          </p:nvPr>
        </p:nvSpPr>
        <p:spPr>
          <a:xfrm>
            <a:off x="839558" y="6442996"/>
            <a:ext cx="2743293" cy="365791"/>
          </a:xfrm>
        </p:spPr>
        <p:txBody>
          <a:bodyPr/>
          <a:lstStyle/>
          <a:p>
            <a:fld id="{89780EF4-DD5C-4C1A-8140-04E3A8E47A37}" type="datetimeFigureOut">
              <a:rPr lang="zh-CN" altLang="en-US" smtClean="0"/>
              <a:t>2021/1/4</a:t>
            </a:fld>
            <a:endParaRPr lang="zh-CN" altLang="en-US"/>
          </a:p>
        </p:txBody>
      </p:sp>
      <p:sp>
        <p:nvSpPr>
          <p:cNvPr id="5" name="页脚占位符 4"/>
          <p:cNvSpPr>
            <a:spLocks noGrp="1"/>
          </p:cNvSpPr>
          <p:nvPr>
            <p:ph type="ftr" sz="quarter" idx="11"/>
          </p:nvPr>
        </p:nvSpPr>
        <p:spPr>
          <a:xfrm>
            <a:off x="4039456" y="6442996"/>
            <a:ext cx="4113095" cy="365791"/>
          </a:xfrm>
        </p:spPr>
        <p:txBody>
          <a:bodyPr/>
          <a:lstStyle/>
          <a:p>
            <a:endParaRPr lang="zh-CN" altLang="en-US" dirty="0"/>
          </a:p>
        </p:txBody>
      </p:sp>
      <p:sp>
        <p:nvSpPr>
          <p:cNvPr id="6" name="灯片编号占位符 5"/>
          <p:cNvSpPr>
            <a:spLocks noGrp="1"/>
          </p:cNvSpPr>
          <p:nvPr>
            <p:ph type="sldNum" sz="quarter" idx="12"/>
          </p:nvPr>
        </p:nvSpPr>
        <p:spPr>
          <a:xfrm>
            <a:off x="8609149" y="6442996"/>
            <a:ext cx="2743293" cy="365791"/>
          </a:xfrm>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t>‹#›</a:t>
            </a:fld>
            <a:endParaRPr lang="zh-CN" altLang="en-US"/>
          </a:p>
        </p:txBody>
      </p:sp>
      <p:sp>
        <p:nvSpPr>
          <p:cNvPr id="9" name="文本占位符 8"/>
          <p:cNvSpPr>
            <a:spLocks noGrp="1"/>
          </p:cNvSpPr>
          <p:nvPr>
            <p:ph type="body" sz="quarter" idx="13"/>
          </p:nvPr>
        </p:nvSpPr>
        <p:spPr>
          <a:xfrm>
            <a:off x="839559" y="255122"/>
            <a:ext cx="10512884" cy="5817709"/>
          </a:xfrm>
        </p:spPr>
        <p:txBody>
          <a:bodyPr/>
          <a:lstStyle>
            <a:lvl1pPr marL="251460" indent="-251460">
              <a:buFont typeface="Arial" panose="020B0604020202020204" pitchFamily="34" charset="0"/>
              <a:buChar char="•"/>
              <a:defRPr>
                <a:solidFill>
                  <a:schemeClr val="accent1"/>
                </a:solidFill>
              </a:defRPr>
            </a:lvl1pPr>
            <a:lvl2pPr marL="645160" indent="-251460">
              <a:buFont typeface="Arial" panose="020B0604020202020204" pitchFamily="34" charset="0"/>
              <a:buChar char="•"/>
              <a:defRPr>
                <a:solidFill>
                  <a:schemeClr val="accent1"/>
                </a:solidFill>
              </a:defRPr>
            </a:lvl2pPr>
            <a:lvl3pPr marL="870585" indent="-209550">
              <a:buFont typeface="Arial" panose="020B0604020202020204" pitchFamily="34" charset="0"/>
              <a:buChar char="•"/>
              <a:defRPr>
                <a:solidFill>
                  <a:schemeClr val="accent1"/>
                </a:solidFill>
              </a:defRPr>
            </a:lvl3pPr>
            <a:lvl4pPr marL="1061085" indent="-209550">
              <a:buFont typeface="Arial" panose="020B0604020202020204" pitchFamily="34" charset="0"/>
              <a:buChar char="•"/>
              <a:defRPr>
                <a:solidFill>
                  <a:schemeClr val="accent1"/>
                </a:solidFill>
              </a:defRPr>
            </a:lvl4pPr>
            <a:lvl5pPr marL="1264285" indent="-209550">
              <a:buFont typeface="Arial" panose="020B0604020202020204" pitchFamily="34" charset="0"/>
              <a:buChar char="•"/>
              <a:defRPr>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5036" y="216000"/>
            <a:ext cx="10512884" cy="792000"/>
          </a:xfrm>
        </p:spPr>
        <p:txBody>
          <a:bodyPr>
            <a:normAutofit/>
          </a:bodyPr>
          <a:lstStyle>
            <a:lvl1pPr algn="l">
              <a:defRPr sz="2800" b="1">
                <a:solidFill>
                  <a:schemeClr val="bg1"/>
                </a:solidFill>
                <a:effectLst>
                  <a:outerShdw blurRad="38100" dist="38100" dir="2700000" algn="tl">
                    <a:srgbClr val="000000">
                      <a:alpha val="43137"/>
                    </a:srgbClr>
                  </a:outerShdw>
                </a:effectLst>
              </a:defRPr>
            </a:lvl1pPr>
          </a:lstStyle>
          <a:p>
            <a:r>
              <a:rPr lang="zh-CN" altLang="en-US"/>
              <a:t>单击此处编辑母版标题样式</a:t>
            </a:r>
          </a:p>
        </p:txBody>
      </p:sp>
      <p:sp>
        <p:nvSpPr>
          <p:cNvPr id="3" name="内容占位符 2"/>
          <p:cNvSpPr>
            <a:spLocks noGrp="1"/>
          </p:cNvSpPr>
          <p:nvPr>
            <p:ph idx="1"/>
          </p:nvPr>
        </p:nvSpPr>
        <p:spPr>
          <a:xfrm>
            <a:off x="835035" y="1353312"/>
            <a:ext cx="10513086" cy="4823107"/>
          </a:xfrm>
        </p:spPr>
        <p:txBody>
          <a:bodyPr>
            <a:normAutofit/>
          </a:bodyPr>
          <a:lstStyle>
            <a:lvl1pPr marL="167640" indent="-167640">
              <a:buFont typeface="Wingdings" panose="05000000000000000000" pitchFamily="2" charset="2"/>
              <a:buChar char="l"/>
              <a:defRPr sz="2400">
                <a:solidFill>
                  <a:schemeClr val="accent1"/>
                </a:solidFill>
              </a:defRPr>
            </a:lvl1pPr>
            <a:lvl2pPr marL="502920" indent="-167640">
              <a:buFont typeface="Wingdings" panose="05000000000000000000" pitchFamily="2" charset="2"/>
              <a:buChar char="l"/>
              <a:defRPr sz="2000">
                <a:solidFill>
                  <a:schemeClr val="accent1"/>
                </a:solidFill>
              </a:defRPr>
            </a:lvl2pPr>
            <a:lvl3pPr marL="838835" indent="-167640">
              <a:buFont typeface="Wingdings" panose="05000000000000000000" pitchFamily="2" charset="2"/>
              <a:buChar char="l"/>
              <a:defRPr sz="1800">
                <a:solidFill>
                  <a:schemeClr val="accent1"/>
                </a:solidFill>
              </a:defRPr>
            </a:lvl3pPr>
            <a:lvl4pPr marL="1174115" indent="-167640">
              <a:buFont typeface="Wingdings" panose="05000000000000000000" pitchFamily="2" charset="2"/>
              <a:buChar char="l"/>
              <a:defRPr sz="1800">
                <a:solidFill>
                  <a:schemeClr val="accent1"/>
                </a:solidFill>
              </a:defRPr>
            </a:lvl4pPr>
            <a:lvl5pPr marL="1509395" indent="-167640">
              <a:buFont typeface="Wingdings" panose="05000000000000000000" pitchFamily="2" charset="2"/>
              <a:buChar char="l"/>
              <a:defRPr sz="1800">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1467" y="3030091"/>
            <a:ext cx="5500769" cy="872806"/>
          </a:xfrm>
        </p:spPr>
        <p:txBody>
          <a:bodyPr anchor="ctr" anchorCtr="0">
            <a:normAutofit/>
          </a:bodyPr>
          <a:lstStyle>
            <a:lvl1pPr algn="just">
              <a:defRPr sz="3200" b="1"/>
            </a:lvl1pPr>
          </a:lstStyle>
          <a:p>
            <a:r>
              <a:rPr lang="zh-CN" altLang="en-US"/>
              <a:t>单击此处编辑母版标题样式</a:t>
            </a:r>
          </a:p>
        </p:txBody>
      </p:sp>
      <p:sp>
        <p:nvSpPr>
          <p:cNvPr id="3" name="文本占位符 2"/>
          <p:cNvSpPr>
            <a:spLocks noGrp="1"/>
          </p:cNvSpPr>
          <p:nvPr>
            <p:ph type="body" idx="1"/>
          </p:nvPr>
        </p:nvSpPr>
        <p:spPr>
          <a:xfrm>
            <a:off x="5166360" y="3902897"/>
            <a:ext cx="6565876" cy="1499278"/>
          </a:xfrm>
        </p:spPr>
        <p:txBody>
          <a:bodyPr>
            <a:normAutofit/>
          </a:bodyPr>
          <a:lstStyle>
            <a:lvl1pPr marL="0" indent="0">
              <a:buNone/>
              <a:defRPr sz="2000">
                <a:solidFill>
                  <a:schemeClr val="tx1">
                    <a:tint val="75000"/>
                  </a:schemeClr>
                </a:solidFill>
              </a:defRPr>
            </a:lvl1pPr>
            <a:lvl2pPr marL="335280" indent="0">
              <a:buNone/>
              <a:defRPr sz="1470">
                <a:solidFill>
                  <a:schemeClr val="tx1">
                    <a:tint val="75000"/>
                  </a:schemeClr>
                </a:solidFill>
              </a:defRPr>
            </a:lvl2pPr>
            <a:lvl3pPr marL="671195" indent="0">
              <a:buNone/>
              <a:defRPr sz="1320">
                <a:solidFill>
                  <a:schemeClr val="tx1">
                    <a:tint val="75000"/>
                  </a:schemeClr>
                </a:solidFill>
              </a:defRPr>
            </a:lvl3pPr>
            <a:lvl4pPr marL="1006475" indent="0">
              <a:buNone/>
              <a:defRPr sz="1175">
                <a:solidFill>
                  <a:schemeClr val="tx1">
                    <a:tint val="75000"/>
                  </a:schemeClr>
                </a:solidFill>
              </a:defRPr>
            </a:lvl4pPr>
            <a:lvl5pPr marL="1341755" indent="0">
              <a:buNone/>
              <a:defRPr sz="1175">
                <a:solidFill>
                  <a:schemeClr val="tx1">
                    <a:tint val="75000"/>
                  </a:schemeClr>
                </a:solidFill>
              </a:defRPr>
            </a:lvl5pPr>
            <a:lvl6pPr marL="1677670" indent="0">
              <a:buNone/>
              <a:defRPr sz="1175">
                <a:solidFill>
                  <a:schemeClr val="tx1">
                    <a:tint val="75000"/>
                  </a:schemeClr>
                </a:solidFill>
              </a:defRPr>
            </a:lvl6pPr>
            <a:lvl7pPr marL="2012950" indent="0">
              <a:buNone/>
              <a:defRPr sz="1175">
                <a:solidFill>
                  <a:schemeClr val="tx1">
                    <a:tint val="75000"/>
                  </a:schemeClr>
                </a:solidFill>
              </a:defRPr>
            </a:lvl7pPr>
            <a:lvl8pPr marL="2348230" indent="0">
              <a:buNone/>
              <a:defRPr sz="1175">
                <a:solidFill>
                  <a:schemeClr val="tx1">
                    <a:tint val="75000"/>
                  </a:schemeClr>
                </a:solidFill>
              </a:defRPr>
            </a:lvl8pPr>
            <a:lvl9pPr marL="2683510" indent="0">
              <a:buNone/>
              <a:defRPr sz="117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5035" y="216000"/>
            <a:ext cx="10513086" cy="792000"/>
          </a:xfrm>
        </p:spPr>
        <p:txBody>
          <a:bodyPr>
            <a:normAutofit/>
          </a:bodyPr>
          <a:lstStyle>
            <a:lvl1pPr>
              <a:defRPr sz="2800" b="1">
                <a:solidFill>
                  <a:schemeClr val="bg1"/>
                </a:solidFill>
                <a:effectLst>
                  <a:outerShdw blurRad="38100" dist="38100" dir="2700000" algn="tl">
                    <a:srgbClr val="000000">
                      <a:alpha val="43137"/>
                    </a:srgbClr>
                  </a:outerShdw>
                </a:effectLst>
              </a:defRPr>
            </a:lvl1pPr>
          </a:lstStyle>
          <a:p>
            <a:r>
              <a:rPr lang="zh-CN" altLang="en-US"/>
              <a:t>单击此处编辑母版标题样式</a:t>
            </a:r>
          </a:p>
        </p:txBody>
      </p:sp>
      <p:sp>
        <p:nvSpPr>
          <p:cNvPr id="3" name="内容占位符 2"/>
          <p:cNvSpPr>
            <a:spLocks noGrp="1"/>
          </p:cNvSpPr>
          <p:nvPr>
            <p:ph sz="half" idx="1"/>
          </p:nvPr>
        </p:nvSpPr>
        <p:spPr>
          <a:xfrm>
            <a:off x="835035" y="1457203"/>
            <a:ext cx="5047605" cy="4267361"/>
          </a:xfrm>
        </p:spPr>
        <p:txBody>
          <a:bodyPr>
            <a:normAutofit/>
          </a:bodyPr>
          <a:lstStyle>
            <a:lvl1pPr marL="167640" indent="-167640">
              <a:buFont typeface="Wingdings" panose="05000000000000000000" pitchFamily="2" charset="2"/>
              <a:buChar char="l"/>
              <a:defRPr sz="2400">
                <a:solidFill>
                  <a:schemeClr val="accent1"/>
                </a:solidFill>
              </a:defRPr>
            </a:lvl1pPr>
            <a:lvl2pPr marL="502920" indent="-167640">
              <a:buFont typeface="Wingdings" panose="05000000000000000000" pitchFamily="2" charset="2"/>
              <a:buChar char="l"/>
              <a:defRPr sz="2000">
                <a:solidFill>
                  <a:schemeClr val="accent1"/>
                </a:solidFill>
              </a:defRPr>
            </a:lvl2pPr>
            <a:lvl3pPr marL="838835" indent="-167640">
              <a:buFont typeface="Wingdings" panose="05000000000000000000" pitchFamily="2" charset="2"/>
              <a:buChar char="l"/>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296507" y="1457203"/>
            <a:ext cx="5051614" cy="4267361"/>
          </a:xfrm>
        </p:spPr>
        <p:txBody>
          <a:bodyPr>
            <a:normAutofit/>
          </a:bodyPr>
          <a:lstStyle>
            <a:lvl1pPr marL="167640" indent="-167640">
              <a:buFont typeface="Wingdings" panose="05000000000000000000" pitchFamily="2" charset="2"/>
              <a:buChar char="l"/>
              <a:defRPr sz="2400">
                <a:solidFill>
                  <a:schemeClr val="accent1"/>
                </a:solidFill>
              </a:defRPr>
            </a:lvl1pPr>
            <a:lvl2pPr marL="502920" indent="-167640">
              <a:buFont typeface="Wingdings" panose="05000000000000000000" pitchFamily="2" charset="2"/>
              <a:buChar char="l"/>
              <a:defRPr sz="2000">
                <a:solidFill>
                  <a:schemeClr val="accent1"/>
                </a:solidFill>
              </a:defRPr>
            </a:lvl2pPr>
            <a:lvl3pPr marL="838835" indent="-167640">
              <a:buFont typeface="Wingdings" panose="05000000000000000000" pitchFamily="2" charset="2"/>
              <a:buChar char="l"/>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5035" y="216000"/>
            <a:ext cx="10513086" cy="792000"/>
          </a:xfrm>
        </p:spPr>
        <p:txBody>
          <a:bodyPr>
            <a:normAutofit/>
          </a:bodyPr>
          <a:lstStyle>
            <a:lvl1pPr>
              <a:defRPr sz="2800" b="1">
                <a:solidFill>
                  <a:schemeClr val="bg1"/>
                </a:solidFill>
                <a:effectLst>
                  <a:outerShdw blurRad="38100" dist="38100" dir="2700000" algn="tl">
                    <a:srgbClr val="000000">
                      <a:alpha val="43137"/>
                    </a:srgbClr>
                  </a:outerShdw>
                </a:effectLst>
              </a:defRPr>
            </a:lvl1pPr>
          </a:lstStyle>
          <a:p>
            <a:r>
              <a:rPr lang="zh-CN" altLang="en-US"/>
              <a:t>单击此处编辑母版标题样式</a:t>
            </a:r>
          </a:p>
        </p:txBody>
      </p:sp>
      <p:sp>
        <p:nvSpPr>
          <p:cNvPr id="3" name="文本占位符 2"/>
          <p:cNvSpPr>
            <a:spLocks noGrp="1"/>
          </p:cNvSpPr>
          <p:nvPr>
            <p:ph type="body" idx="1"/>
          </p:nvPr>
        </p:nvSpPr>
        <p:spPr>
          <a:xfrm>
            <a:off x="843385" y="1400130"/>
            <a:ext cx="5088802" cy="687750"/>
          </a:xfrm>
        </p:spPr>
        <p:txBody>
          <a:bodyPr anchor="b">
            <a:normAutofit/>
          </a:bodyPr>
          <a:lstStyle>
            <a:lvl1pPr marL="0" indent="0">
              <a:buNone/>
              <a:defRPr sz="2400" b="1">
                <a:solidFill>
                  <a:schemeClr val="accent1"/>
                </a:solidFill>
              </a:defRPr>
            </a:lvl1pPr>
            <a:lvl2pPr marL="335280" indent="0">
              <a:buNone/>
              <a:defRPr sz="1470" b="1"/>
            </a:lvl2pPr>
            <a:lvl3pPr marL="671195" indent="0">
              <a:buNone/>
              <a:defRPr sz="1320" b="1"/>
            </a:lvl3pPr>
            <a:lvl4pPr marL="1006475" indent="0">
              <a:buNone/>
              <a:defRPr sz="1175" b="1"/>
            </a:lvl4pPr>
            <a:lvl5pPr marL="1341755" indent="0">
              <a:buNone/>
              <a:defRPr sz="1175" b="1"/>
            </a:lvl5pPr>
            <a:lvl6pPr marL="1677670" indent="0">
              <a:buNone/>
              <a:defRPr sz="1175" b="1"/>
            </a:lvl6pPr>
            <a:lvl7pPr marL="2012950" indent="0">
              <a:buNone/>
              <a:defRPr sz="1175" b="1"/>
            </a:lvl7pPr>
            <a:lvl8pPr marL="2348230" indent="0">
              <a:buNone/>
              <a:defRPr sz="1175" b="1"/>
            </a:lvl8pPr>
            <a:lvl9pPr marL="2683510" indent="0">
              <a:buNone/>
              <a:defRPr sz="1175" b="1"/>
            </a:lvl9pPr>
          </a:lstStyle>
          <a:p>
            <a:pPr lvl="0"/>
            <a:r>
              <a:rPr lang="zh-CN" altLang="en-US"/>
              <a:t>单击此处编辑母版文本样式</a:t>
            </a:r>
          </a:p>
        </p:txBody>
      </p:sp>
      <p:sp>
        <p:nvSpPr>
          <p:cNvPr id="4" name="内容占位符 3"/>
          <p:cNvSpPr>
            <a:spLocks noGrp="1"/>
          </p:cNvSpPr>
          <p:nvPr>
            <p:ph sz="half" idx="2"/>
          </p:nvPr>
        </p:nvSpPr>
        <p:spPr>
          <a:xfrm>
            <a:off x="839558" y="2225040"/>
            <a:ext cx="5088802" cy="3520381"/>
          </a:xfrm>
        </p:spPr>
        <p:txBody>
          <a:bodyPr>
            <a:normAutofit/>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59319" y="1400130"/>
            <a:ext cx="5088802" cy="687750"/>
          </a:xfrm>
        </p:spPr>
        <p:txBody>
          <a:bodyPr anchor="b">
            <a:normAutofit/>
          </a:bodyPr>
          <a:lstStyle>
            <a:lvl1pPr marL="0" indent="0">
              <a:buNone/>
              <a:defRPr sz="2400" b="1">
                <a:solidFill>
                  <a:schemeClr val="accent1"/>
                </a:solidFill>
              </a:defRPr>
            </a:lvl1pPr>
            <a:lvl2pPr marL="335280" indent="0">
              <a:buNone/>
              <a:defRPr sz="1470" b="1"/>
            </a:lvl2pPr>
            <a:lvl3pPr marL="671195" indent="0">
              <a:buNone/>
              <a:defRPr sz="1320" b="1"/>
            </a:lvl3pPr>
            <a:lvl4pPr marL="1006475" indent="0">
              <a:buNone/>
              <a:defRPr sz="1175" b="1"/>
            </a:lvl4pPr>
            <a:lvl5pPr marL="1341755" indent="0">
              <a:buNone/>
              <a:defRPr sz="1175" b="1"/>
            </a:lvl5pPr>
            <a:lvl6pPr marL="1677670" indent="0">
              <a:buNone/>
              <a:defRPr sz="1175" b="1"/>
            </a:lvl6pPr>
            <a:lvl7pPr marL="2012950" indent="0">
              <a:buNone/>
              <a:defRPr sz="1175" b="1"/>
            </a:lvl7pPr>
            <a:lvl8pPr marL="2348230" indent="0">
              <a:buNone/>
              <a:defRPr sz="1175" b="1"/>
            </a:lvl8pPr>
            <a:lvl9pPr marL="2683510" indent="0">
              <a:buNone/>
              <a:defRPr sz="1175" b="1"/>
            </a:lvl9pPr>
          </a:lstStyle>
          <a:p>
            <a:pPr lvl="0"/>
            <a:r>
              <a:rPr lang="zh-CN" altLang="en-US"/>
              <a:t>单击此处编辑母版文本样式</a:t>
            </a:r>
          </a:p>
        </p:txBody>
      </p:sp>
      <p:sp>
        <p:nvSpPr>
          <p:cNvPr id="6" name="内容占位符 5"/>
          <p:cNvSpPr>
            <a:spLocks noGrp="1"/>
          </p:cNvSpPr>
          <p:nvPr>
            <p:ph sz="quarter" idx="4"/>
          </p:nvPr>
        </p:nvSpPr>
        <p:spPr>
          <a:xfrm>
            <a:off x="6259319" y="2225040"/>
            <a:ext cx="5088802" cy="3520381"/>
          </a:xfrm>
        </p:spPr>
        <p:txBody>
          <a:bodyPr>
            <a:normAutofit/>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rot="20700000">
            <a:off x="4173223" y="2159097"/>
            <a:ext cx="5952138" cy="567504"/>
          </a:xfrm>
        </p:spPr>
        <p:txBody>
          <a:bodyPr/>
          <a:lstStyle>
            <a:lvl1pPr>
              <a:defRPr sz="2400">
                <a:solidFill>
                  <a:schemeClr val="bg1">
                    <a:lumMod val="65000"/>
                  </a:schemeClr>
                </a:solidFill>
              </a:defRPr>
            </a:lvl1pPr>
          </a:lstStyle>
          <a:p>
            <a:r>
              <a:rPr lang="zh-CN" altLang="en-US" dirty="0"/>
              <a:t>编辑标题</a:t>
            </a:r>
          </a:p>
        </p:txBody>
      </p:sp>
      <p:sp>
        <p:nvSpPr>
          <p:cNvPr id="3" name="日期占位符 2"/>
          <p:cNvSpPr>
            <a:spLocks noGrp="1"/>
          </p:cNvSpPr>
          <p:nvPr>
            <p:ph type="dt" sz="half" idx="10"/>
          </p:nvPr>
        </p:nvSpPr>
        <p:spPr>
          <a:xfrm>
            <a:off x="839558" y="6355912"/>
            <a:ext cx="2743293" cy="365791"/>
          </a:xfrm>
          <a:prstGeom prst="rect">
            <a:avLst/>
          </a:prstGeom>
        </p:spPr>
        <p:txBody>
          <a:bodyPr/>
          <a:lstStyle/>
          <a:p>
            <a:fld id="{A67094A1-89D5-4761-B81F-C7FB0B8CABDF}" type="datetimeFigureOut">
              <a:rPr lang="zh-CN" altLang="en-US" smtClean="0"/>
              <a:t>2021/1/4</a:t>
            </a:fld>
            <a:endParaRPr lang="zh-CN" altLang="en-US"/>
          </a:p>
        </p:txBody>
      </p:sp>
      <p:sp>
        <p:nvSpPr>
          <p:cNvPr id="4" name="页脚占位符 3"/>
          <p:cNvSpPr>
            <a:spLocks noGrp="1"/>
          </p:cNvSpPr>
          <p:nvPr>
            <p:ph type="ftr" sz="quarter" idx="11"/>
          </p:nvPr>
        </p:nvSpPr>
        <p:spPr>
          <a:xfrm>
            <a:off x="4039456" y="6355912"/>
            <a:ext cx="4113095" cy="36579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09149" y="6355912"/>
            <a:ext cx="2743293" cy="365791"/>
          </a:xfrm>
          <a:prstGeom prst="rect">
            <a:avLst/>
          </a:prstGeom>
        </p:spPr>
        <p:txBody>
          <a:bodyPr/>
          <a:lstStyle/>
          <a:p>
            <a:fld id="{4DFE8934-88ED-48E9-8658-02396A5CD45F}" type="slidenum">
              <a:rPr lang="zh-CN" altLang="en-US" smtClean="0"/>
              <a:t>‹#›</a:t>
            </a:fld>
            <a:endParaRPr lang="zh-CN" altLang="en-US"/>
          </a:p>
        </p:txBody>
      </p:sp>
      <p:cxnSp>
        <p:nvCxnSpPr>
          <p:cNvPr id="8" name="直接连接符 7"/>
          <p:cNvCxnSpPr/>
          <p:nvPr userDrawn="1"/>
        </p:nvCxnSpPr>
        <p:spPr>
          <a:xfrm rot="20700000">
            <a:off x="4679321" y="3536084"/>
            <a:ext cx="0" cy="21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rot="20695530">
            <a:off x="2629702" y="2455685"/>
            <a:ext cx="1377914" cy="137791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525145" rtl="0" eaLnBrk="1" latinLnBrk="0" hangingPunct="1">
              <a:defRPr sz="1035" kern="1200">
                <a:solidFill>
                  <a:schemeClr val="lt1"/>
                </a:solidFill>
                <a:latin typeface="+mn-lt"/>
                <a:ea typeface="+mn-ea"/>
                <a:cs typeface="+mn-cs"/>
              </a:defRPr>
            </a:lvl1pPr>
            <a:lvl2pPr marL="262890" algn="l" defTabSz="525145" rtl="0" eaLnBrk="1" latinLnBrk="0" hangingPunct="1">
              <a:defRPr sz="1035" kern="1200">
                <a:solidFill>
                  <a:schemeClr val="lt1"/>
                </a:solidFill>
                <a:latin typeface="+mn-lt"/>
                <a:ea typeface="+mn-ea"/>
                <a:cs typeface="+mn-cs"/>
              </a:defRPr>
            </a:lvl2pPr>
            <a:lvl3pPr marL="525780" algn="l" defTabSz="525145" rtl="0" eaLnBrk="1" latinLnBrk="0" hangingPunct="1">
              <a:defRPr sz="1035" kern="1200">
                <a:solidFill>
                  <a:schemeClr val="lt1"/>
                </a:solidFill>
                <a:latin typeface="+mn-lt"/>
                <a:ea typeface="+mn-ea"/>
                <a:cs typeface="+mn-cs"/>
              </a:defRPr>
            </a:lvl3pPr>
            <a:lvl4pPr marL="788670" algn="l" defTabSz="525145" rtl="0" eaLnBrk="1" latinLnBrk="0" hangingPunct="1">
              <a:defRPr sz="1035" kern="1200">
                <a:solidFill>
                  <a:schemeClr val="lt1"/>
                </a:solidFill>
                <a:latin typeface="+mn-lt"/>
                <a:ea typeface="+mn-ea"/>
                <a:cs typeface="+mn-cs"/>
              </a:defRPr>
            </a:lvl4pPr>
            <a:lvl5pPr marL="1050925" algn="l" defTabSz="525145" rtl="0" eaLnBrk="1" latinLnBrk="0" hangingPunct="1">
              <a:defRPr sz="1035" kern="1200">
                <a:solidFill>
                  <a:schemeClr val="lt1"/>
                </a:solidFill>
                <a:latin typeface="+mn-lt"/>
                <a:ea typeface="+mn-ea"/>
                <a:cs typeface="+mn-cs"/>
              </a:defRPr>
            </a:lvl5pPr>
            <a:lvl6pPr marL="1313815" algn="l" defTabSz="525145" rtl="0" eaLnBrk="1" latinLnBrk="0" hangingPunct="1">
              <a:defRPr sz="1035" kern="1200">
                <a:solidFill>
                  <a:schemeClr val="lt1"/>
                </a:solidFill>
                <a:latin typeface="+mn-lt"/>
                <a:ea typeface="+mn-ea"/>
                <a:cs typeface="+mn-cs"/>
              </a:defRPr>
            </a:lvl6pPr>
            <a:lvl7pPr marL="1576705" algn="l" defTabSz="525145" rtl="0" eaLnBrk="1" latinLnBrk="0" hangingPunct="1">
              <a:defRPr sz="1035" kern="1200">
                <a:solidFill>
                  <a:schemeClr val="lt1"/>
                </a:solidFill>
                <a:latin typeface="+mn-lt"/>
                <a:ea typeface="+mn-ea"/>
                <a:cs typeface="+mn-cs"/>
              </a:defRPr>
            </a:lvl7pPr>
            <a:lvl8pPr marL="1839595" algn="l" defTabSz="525145" rtl="0" eaLnBrk="1" latinLnBrk="0" hangingPunct="1">
              <a:defRPr sz="1035" kern="1200">
                <a:solidFill>
                  <a:schemeClr val="lt1"/>
                </a:solidFill>
                <a:latin typeface="+mn-lt"/>
                <a:ea typeface="+mn-ea"/>
                <a:cs typeface="+mn-cs"/>
              </a:defRPr>
            </a:lvl8pPr>
            <a:lvl9pPr marL="2102485" algn="l" defTabSz="525145" rtl="0" eaLnBrk="1" latinLnBrk="0" hangingPunct="1">
              <a:defRPr sz="1035" kern="1200">
                <a:solidFill>
                  <a:schemeClr val="lt1"/>
                </a:solidFill>
                <a:latin typeface="+mn-lt"/>
                <a:ea typeface="+mn-ea"/>
                <a:cs typeface="+mn-cs"/>
              </a:defRPr>
            </a:lvl9pPr>
          </a:lstStyle>
          <a:p>
            <a:pPr algn="ctr">
              <a:defRPr/>
            </a:pPr>
            <a:endParaRPr lang="zh-CN" altLang="en-US" sz="1035"/>
          </a:p>
        </p:txBody>
      </p:sp>
      <p:sp>
        <p:nvSpPr>
          <p:cNvPr id="11" name="文本占位符 10"/>
          <p:cNvSpPr>
            <a:spLocks noGrp="1"/>
          </p:cNvSpPr>
          <p:nvPr>
            <p:ph type="body" sz="quarter" idx="13"/>
          </p:nvPr>
        </p:nvSpPr>
        <p:spPr>
          <a:xfrm rot="20700000">
            <a:off x="4513943" y="2851818"/>
            <a:ext cx="5774206" cy="566617"/>
          </a:xfrm>
        </p:spPr>
        <p:txBody>
          <a:bodyPr/>
          <a:lstStyle>
            <a:lvl1pPr marL="0" indent="0">
              <a:buNone/>
              <a:defRPr>
                <a:solidFill>
                  <a:schemeClr val="bg1">
                    <a:lumMod val="50000"/>
                  </a:schemeClr>
                </a:solidFill>
              </a:defRPr>
            </a:lvl1pPr>
            <a:lvl2pPr marL="335280" indent="0">
              <a:buNone/>
              <a:defRPr>
                <a:solidFill>
                  <a:schemeClr val="bg1">
                    <a:lumMod val="50000"/>
                  </a:schemeClr>
                </a:solidFill>
              </a:defRPr>
            </a:lvl2pPr>
            <a:lvl3pPr marL="671195" indent="0">
              <a:buNone/>
              <a:defRPr>
                <a:solidFill>
                  <a:schemeClr val="bg1">
                    <a:lumMod val="50000"/>
                  </a:schemeClr>
                </a:solidFill>
              </a:defRPr>
            </a:lvl3pPr>
            <a:lvl4pPr marL="1006475" indent="0">
              <a:buNone/>
              <a:defRPr>
                <a:solidFill>
                  <a:schemeClr val="bg1">
                    <a:lumMod val="50000"/>
                  </a:schemeClr>
                </a:solidFill>
              </a:defRPr>
            </a:lvl4pPr>
            <a:lvl5pPr marL="1341755" indent="0">
              <a:buNone/>
              <a:defRPr>
                <a:solidFill>
                  <a:schemeClr val="bg1">
                    <a:lumMod val="50000"/>
                  </a:schemeClr>
                </a:solidFill>
              </a:defRPr>
            </a:lvl5pPr>
          </a:lstStyle>
          <a:p>
            <a:pPr lvl="0"/>
            <a:r>
              <a:rPr lang="zh-CN" altLang="en-US" dirty="0"/>
              <a:t>单击此处编辑母版文本样式</a:t>
            </a:r>
          </a:p>
        </p:txBody>
      </p:sp>
      <p:sp>
        <p:nvSpPr>
          <p:cNvPr id="14" name="文本占位符 10"/>
          <p:cNvSpPr>
            <a:spLocks noGrp="1"/>
          </p:cNvSpPr>
          <p:nvPr>
            <p:ph type="body" sz="quarter" idx="14"/>
          </p:nvPr>
        </p:nvSpPr>
        <p:spPr>
          <a:xfrm rot="20700000">
            <a:off x="4699349" y="3517655"/>
            <a:ext cx="5774206" cy="566617"/>
          </a:xfrm>
        </p:spPr>
        <p:txBody>
          <a:bodyPr/>
          <a:lstStyle>
            <a:lvl1pPr marL="0" indent="0">
              <a:buNone/>
              <a:defRPr>
                <a:solidFill>
                  <a:schemeClr val="bg1">
                    <a:lumMod val="50000"/>
                  </a:schemeClr>
                </a:solidFill>
              </a:defRPr>
            </a:lvl1pPr>
            <a:lvl2pPr marL="335280" indent="0">
              <a:buNone/>
              <a:defRPr>
                <a:solidFill>
                  <a:schemeClr val="bg1">
                    <a:lumMod val="50000"/>
                  </a:schemeClr>
                </a:solidFill>
              </a:defRPr>
            </a:lvl2pPr>
            <a:lvl3pPr marL="671195" indent="0">
              <a:buNone/>
              <a:defRPr>
                <a:solidFill>
                  <a:schemeClr val="bg1">
                    <a:lumMod val="50000"/>
                  </a:schemeClr>
                </a:solidFill>
              </a:defRPr>
            </a:lvl3pPr>
            <a:lvl4pPr marL="1006475" indent="0">
              <a:buNone/>
              <a:defRPr>
                <a:solidFill>
                  <a:schemeClr val="bg1">
                    <a:lumMod val="50000"/>
                  </a:schemeClr>
                </a:solidFill>
              </a:defRPr>
            </a:lvl4pPr>
            <a:lvl5pPr marL="1341755" indent="0">
              <a:buNone/>
              <a:defRPr>
                <a:solidFill>
                  <a:schemeClr val="bg1">
                    <a:lumMod val="50000"/>
                  </a:schemeClr>
                </a:solidFill>
              </a:defRPr>
            </a:lvl5pPr>
          </a:lstStyle>
          <a:p>
            <a:pPr lvl="0"/>
            <a:r>
              <a:rPr lang="zh-CN" altLang="en-US" dirty="0"/>
              <a:t>单击此处编辑母版文本样式</a:t>
            </a:r>
          </a:p>
        </p:txBody>
      </p:sp>
      <p:sp>
        <p:nvSpPr>
          <p:cNvPr id="15" name="文本占位符 10"/>
          <p:cNvSpPr>
            <a:spLocks noGrp="1"/>
          </p:cNvSpPr>
          <p:nvPr>
            <p:ph type="body" sz="quarter" idx="15"/>
          </p:nvPr>
        </p:nvSpPr>
        <p:spPr>
          <a:xfrm rot="20700000">
            <a:off x="4903804" y="4179908"/>
            <a:ext cx="5774206" cy="566617"/>
          </a:xfrm>
        </p:spPr>
        <p:txBody>
          <a:bodyPr/>
          <a:lstStyle>
            <a:lvl1pPr marL="0" indent="0">
              <a:buNone/>
              <a:defRPr>
                <a:solidFill>
                  <a:schemeClr val="bg1">
                    <a:lumMod val="50000"/>
                  </a:schemeClr>
                </a:solidFill>
              </a:defRPr>
            </a:lvl1pPr>
            <a:lvl2pPr marL="335280" indent="0">
              <a:buNone/>
              <a:defRPr>
                <a:solidFill>
                  <a:schemeClr val="bg1">
                    <a:lumMod val="50000"/>
                  </a:schemeClr>
                </a:solidFill>
              </a:defRPr>
            </a:lvl2pPr>
            <a:lvl3pPr marL="671195" indent="0">
              <a:buNone/>
              <a:defRPr>
                <a:solidFill>
                  <a:schemeClr val="bg1">
                    <a:lumMod val="50000"/>
                  </a:schemeClr>
                </a:solidFill>
              </a:defRPr>
            </a:lvl3pPr>
            <a:lvl4pPr marL="1006475" indent="0">
              <a:buNone/>
              <a:defRPr>
                <a:solidFill>
                  <a:schemeClr val="bg1">
                    <a:lumMod val="50000"/>
                  </a:schemeClr>
                </a:solidFill>
              </a:defRPr>
            </a:lvl4pPr>
            <a:lvl5pPr marL="1341755" indent="0">
              <a:buNone/>
              <a:defRPr>
                <a:solidFill>
                  <a:schemeClr val="bg1">
                    <a:lumMod val="50000"/>
                  </a:schemeClr>
                </a:solidFill>
              </a:defRPr>
            </a:lvl5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800" y="762000"/>
            <a:ext cx="4165200" cy="1602000"/>
          </a:xfrm>
        </p:spPr>
        <p:txBody>
          <a:bodyPr anchor="b" anchorCtr="0">
            <a:normAutofit/>
          </a:bodyPr>
          <a:lstStyle>
            <a:lvl1pPr>
              <a:defRPr sz="3600" b="0">
                <a:solidFill>
                  <a:schemeClr val="accent1"/>
                </a:solidFill>
                <a:effectLst/>
              </a:defRPr>
            </a:lvl1pPr>
          </a:lstStyle>
          <a:p>
            <a:r>
              <a:rPr lang="zh-CN" altLang="en-US"/>
              <a:t>单击此处编辑母版标题样式</a:t>
            </a:r>
          </a:p>
        </p:txBody>
      </p:sp>
      <p:sp>
        <p:nvSpPr>
          <p:cNvPr id="3" name="图片占位符 2"/>
          <p:cNvSpPr>
            <a:spLocks noGrp="1"/>
          </p:cNvSpPr>
          <p:nvPr>
            <p:ph type="pic" idx="1"/>
          </p:nvPr>
        </p:nvSpPr>
        <p:spPr>
          <a:xfrm>
            <a:off x="5184000" y="769200"/>
            <a:ext cx="6170400" cy="5403600"/>
          </a:xfrm>
        </p:spPr>
        <p:txBody>
          <a:bodyPr>
            <a:normAutofit/>
          </a:bodyPr>
          <a:lstStyle>
            <a:lvl1pPr marL="0" indent="0">
              <a:buNone/>
              <a:defRPr sz="2800"/>
            </a:lvl1pPr>
            <a:lvl2pPr marL="335280" indent="0">
              <a:buNone/>
              <a:defRPr sz="2055"/>
            </a:lvl2pPr>
            <a:lvl3pPr marL="671195" indent="0">
              <a:buNone/>
              <a:defRPr sz="1760"/>
            </a:lvl3pPr>
            <a:lvl4pPr marL="1006475" indent="0">
              <a:buNone/>
              <a:defRPr sz="1470"/>
            </a:lvl4pPr>
            <a:lvl5pPr marL="1341755" indent="0">
              <a:buNone/>
              <a:defRPr sz="1470"/>
            </a:lvl5pPr>
            <a:lvl6pPr marL="1677670" indent="0">
              <a:buNone/>
              <a:defRPr sz="1470"/>
            </a:lvl6pPr>
            <a:lvl7pPr marL="2012950" indent="0">
              <a:buNone/>
              <a:defRPr sz="1470"/>
            </a:lvl7pPr>
            <a:lvl8pPr marL="2348230" indent="0">
              <a:buNone/>
              <a:defRPr sz="1470"/>
            </a:lvl8pPr>
            <a:lvl9pPr marL="2683510" indent="0">
              <a:buNone/>
              <a:defRPr sz="1470"/>
            </a:lvl9pPr>
          </a:lstStyle>
          <a:p>
            <a:endParaRPr lang="zh-CN" altLang="en-US" dirty="0"/>
          </a:p>
        </p:txBody>
      </p:sp>
      <p:sp>
        <p:nvSpPr>
          <p:cNvPr id="4" name="文本占位符 3"/>
          <p:cNvSpPr>
            <a:spLocks noGrp="1"/>
          </p:cNvSpPr>
          <p:nvPr>
            <p:ph type="body" sz="half" idx="2"/>
          </p:nvPr>
        </p:nvSpPr>
        <p:spPr>
          <a:xfrm>
            <a:off x="839558" y="2364000"/>
            <a:ext cx="4165200" cy="3812400"/>
          </a:xfrm>
        </p:spPr>
        <p:txBody>
          <a:bodyPr>
            <a:normAutofit/>
          </a:bodyPr>
          <a:lstStyle>
            <a:lvl1pPr marL="0" indent="0">
              <a:buNone/>
              <a:defRPr sz="2000"/>
            </a:lvl1pPr>
            <a:lvl2pPr marL="335280" indent="0">
              <a:buNone/>
              <a:defRPr sz="1025"/>
            </a:lvl2pPr>
            <a:lvl3pPr marL="671195" indent="0">
              <a:buNone/>
              <a:defRPr sz="880"/>
            </a:lvl3pPr>
            <a:lvl4pPr marL="1006475" indent="0">
              <a:buNone/>
              <a:defRPr sz="735"/>
            </a:lvl4pPr>
            <a:lvl5pPr marL="1341755" indent="0">
              <a:buNone/>
              <a:defRPr sz="735"/>
            </a:lvl5pPr>
            <a:lvl6pPr marL="1677670" indent="0">
              <a:buNone/>
              <a:defRPr sz="735"/>
            </a:lvl6pPr>
            <a:lvl7pPr marL="2012950" indent="0">
              <a:buNone/>
              <a:defRPr sz="735"/>
            </a:lvl7pPr>
            <a:lvl8pPr marL="2348230" indent="0">
              <a:buNone/>
              <a:defRPr sz="735"/>
            </a:lvl8pPr>
            <a:lvl9pPr marL="2683510" indent="0">
              <a:buNone/>
              <a:defRPr sz="73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982" y="364628"/>
            <a:ext cx="2625460" cy="5811883"/>
          </a:xfrm>
        </p:spPr>
        <p:txBody>
          <a:bodyPr vert="eaVert">
            <a:normAutofit/>
          </a:bodyPr>
          <a:lstStyle>
            <a:lvl1pPr>
              <a:defRPr sz="3200" b="1">
                <a:solidFill>
                  <a:schemeClr val="accent1"/>
                </a:solidFill>
                <a:effectLst/>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9559" y="364628"/>
            <a:ext cx="7533926" cy="5811883"/>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9780EF4-DD5C-4C1A-8140-04E3A8E47A37}"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000286-A0F1-4211-8C27-0A4093647E0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9559" y="662609"/>
            <a:ext cx="10512884" cy="880703"/>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9559" y="1694290"/>
            <a:ext cx="10512884" cy="4482221"/>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9558" y="6355912"/>
            <a:ext cx="2743293" cy="365791"/>
          </a:xfrm>
          <a:prstGeom prst="rect">
            <a:avLst/>
          </a:prstGeom>
        </p:spPr>
        <p:txBody>
          <a:bodyPr vert="horz" lIns="91440" tIns="45720" rIns="91440" bIns="45720" rtlCol="0" anchor="ctr"/>
          <a:lstStyle>
            <a:lvl1pPr algn="l">
              <a:defRPr sz="880">
                <a:solidFill>
                  <a:schemeClr val="tx1">
                    <a:tint val="75000"/>
                  </a:schemeClr>
                </a:solidFill>
              </a:defRPr>
            </a:lvl1pPr>
          </a:lstStyle>
          <a:p>
            <a:fld id="{89780EF4-DD5C-4C1A-8140-04E3A8E47A37}" type="datetimeFigureOut">
              <a:rPr lang="zh-CN" altLang="en-US" smtClean="0"/>
              <a:t>2021/1/4</a:t>
            </a:fld>
            <a:endParaRPr lang="zh-CN" altLang="en-US"/>
          </a:p>
        </p:txBody>
      </p:sp>
      <p:sp>
        <p:nvSpPr>
          <p:cNvPr id="5" name="页脚占位符 4"/>
          <p:cNvSpPr>
            <a:spLocks noGrp="1"/>
          </p:cNvSpPr>
          <p:nvPr>
            <p:ph type="ftr" sz="quarter" idx="3"/>
          </p:nvPr>
        </p:nvSpPr>
        <p:spPr>
          <a:xfrm>
            <a:off x="4039456" y="6355912"/>
            <a:ext cx="4113095" cy="365791"/>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149" y="6355912"/>
            <a:ext cx="2743293" cy="365791"/>
          </a:xfrm>
          <a:prstGeom prst="rect">
            <a:avLst/>
          </a:prstGeom>
        </p:spPr>
        <p:txBody>
          <a:bodyPr vert="horz" lIns="91440" tIns="45720" rIns="91440" bIns="45720" rtlCol="0" anchor="ctr"/>
          <a:lstStyle>
            <a:lvl1pPr algn="r">
              <a:defRPr sz="880">
                <a:solidFill>
                  <a:schemeClr val="tx1">
                    <a:tint val="75000"/>
                  </a:schemeClr>
                </a:solidFill>
              </a:defRPr>
            </a:lvl1pPr>
          </a:lstStyle>
          <a:p>
            <a:fld id="{73000286-A0F1-4211-8C27-0A4093647E0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71195"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67640" indent="-167640" algn="l" defTabSz="671195" rtl="0" eaLnBrk="1" latinLnBrk="0" hangingPunct="1">
        <a:lnSpc>
          <a:spcPct val="90000"/>
        </a:lnSpc>
        <a:spcBef>
          <a:spcPts val="735"/>
        </a:spcBef>
        <a:buFont typeface="Arial" panose="020B0604020202020204" pitchFamily="34" charset="0"/>
        <a:buChar char="•"/>
        <a:defRPr sz="2400" kern="1200">
          <a:solidFill>
            <a:schemeClr val="accent1"/>
          </a:solidFill>
          <a:latin typeface="+mn-lt"/>
          <a:ea typeface="+mn-ea"/>
          <a:cs typeface="+mn-cs"/>
        </a:defRPr>
      </a:lvl1pPr>
      <a:lvl2pPr marL="502920" indent="-167640" algn="l" defTabSz="671195" rtl="0" eaLnBrk="1" latinLnBrk="0" hangingPunct="1">
        <a:lnSpc>
          <a:spcPct val="90000"/>
        </a:lnSpc>
        <a:spcBef>
          <a:spcPts val="365"/>
        </a:spcBef>
        <a:buFont typeface="Arial" panose="020B0604020202020204" pitchFamily="34" charset="0"/>
        <a:buChar char="•"/>
        <a:defRPr sz="2000" kern="1200">
          <a:solidFill>
            <a:schemeClr val="accent1"/>
          </a:solidFill>
          <a:latin typeface="+mn-lt"/>
          <a:ea typeface="+mn-ea"/>
          <a:cs typeface="+mn-cs"/>
        </a:defRPr>
      </a:lvl2pPr>
      <a:lvl3pPr marL="838835" indent="-167640" algn="l" defTabSz="671195" rtl="0" eaLnBrk="1" latinLnBrk="0" hangingPunct="1">
        <a:lnSpc>
          <a:spcPct val="90000"/>
        </a:lnSpc>
        <a:spcBef>
          <a:spcPts val="365"/>
        </a:spcBef>
        <a:buFont typeface="Arial" panose="020B0604020202020204" pitchFamily="34" charset="0"/>
        <a:buChar char="•"/>
        <a:defRPr sz="1800" kern="1200">
          <a:solidFill>
            <a:schemeClr val="accent1"/>
          </a:solidFill>
          <a:latin typeface="+mn-lt"/>
          <a:ea typeface="+mn-ea"/>
          <a:cs typeface="+mn-cs"/>
        </a:defRPr>
      </a:lvl3pPr>
      <a:lvl4pPr marL="1174115" indent="-167640" algn="l" defTabSz="671195" rtl="0" eaLnBrk="1" latinLnBrk="0" hangingPunct="1">
        <a:lnSpc>
          <a:spcPct val="90000"/>
        </a:lnSpc>
        <a:spcBef>
          <a:spcPts val="365"/>
        </a:spcBef>
        <a:buFont typeface="Arial" panose="020B0604020202020204" pitchFamily="34" charset="0"/>
        <a:buChar char="•"/>
        <a:defRPr sz="1800" kern="1200">
          <a:solidFill>
            <a:schemeClr val="accent1"/>
          </a:solidFill>
          <a:latin typeface="+mn-lt"/>
          <a:ea typeface="+mn-ea"/>
          <a:cs typeface="+mn-cs"/>
        </a:defRPr>
      </a:lvl4pPr>
      <a:lvl5pPr marL="1509395" indent="-167640" algn="l" defTabSz="671195" rtl="0" eaLnBrk="1" latinLnBrk="0" hangingPunct="1">
        <a:lnSpc>
          <a:spcPct val="90000"/>
        </a:lnSpc>
        <a:spcBef>
          <a:spcPts val="365"/>
        </a:spcBef>
        <a:buFont typeface="Arial" panose="020B0604020202020204" pitchFamily="34" charset="0"/>
        <a:buChar char="•"/>
        <a:defRPr sz="1800" kern="1200">
          <a:solidFill>
            <a:schemeClr val="accent1"/>
          </a:solidFill>
          <a:latin typeface="+mn-lt"/>
          <a:ea typeface="+mn-ea"/>
          <a:cs typeface="+mn-cs"/>
        </a:defRPr>
      </a:lvl5pPr>
      <a:lvl6pPr marL="1845310" indent="-167640" algn="l" defTabSz="671195" rtl="0" eaLnBrk="1" latinLnBrk="0" hangingPunct="1">
        <a:lnSpc>
          <a:spcPct val="90000"/>
        </a:lnSpc>
        <a:spcBef>
          <a:spcPts val="365"/>
        </a:spcBef>
        <a:buFont typeface="Arial" panose="020B0604020202020204" pitchFamily="34" charset="0"/>
        <a:buChar char="•"/>
        <a:defRPr sz="1320" kern="1200">
          <a:solidFill>
            <a:schemeClr val="tx1"/>
          </a:solidFill>
          <a:latin typeface="+mn-lt"/>
          <a:ea typeface="+mn-ea"/>
          <a:cs typeface="+mn-cs"/>
        </a:defRPr>
      </a:lvl6pPr>
      <a:lvl7pPr marL="2180590" indent="-167640" algn="l" defTabSz="671195" rtl="0" eaLnBrk="1" latinLnBrk="0" hangingPunct="1">
        <a:lnSpc>
          <a:spcPct val="90000"/>
        </a:lnSpc>
        <a:spcBef>
          <a:spcPts val="365"/>
        </a:spcBef>
        <a:buFont typeface="Arial" panose="020B0604020202020204" pitchFamily="34" charset="0"/>
        <a:buChar char="•"/>
        <a:defRPr sz="1320" kern="1200">
          <a:solidFill>
            <a:schemeClr val="tx1"/>
          </a:solidFill>
          <a:latin typeface="+mn-lt"/>
          <a:ea typeface="+mn-ea"/>
          <a:cs typeface="+mn-cs"/>
        </a:defRPr>
      </a:lvl7pPr>
      <a:lvl8pPr marL="2515870" indent="-167640" algn="l" defTabSz="671195" rtl="0" eaLnBrk="1" latinLnBrk="0" hangingPunct="1">
        <a:lnSpc>
          <a:spcPct val="90000"/>
        </a:lnSpc>
        <a:spcBef>
          <a:spcPts val="365"/>
        </a:spcBef>
        <a:buFont typeface="Arial" panose="020B0604020202020204" pitchFamily="34" charset="0"/>
        <a:buChar char="•"/>
        <a:defRPr sz="1320" kern="1200">
          <a:solidFill>
            <a:schemeClr val="tx1"/>
          </a:solidFill>
          <a:latin typeface="+mn-lt"/>
          <a:ea typeface="+mn-ea"/>
          <a:cs typeface="+mn-cs"/>
        </a:defRPr>
      </a:lvl8pPr>
      <a:lvl9pPr marL="2851785" indent="-167640" algn="l" defTabSz="671195" rtl="0" eaLnBrk="1" latinLnBrk="0" hangingPunct="1">
        <a:lnSpc>
          <a:spcPct val="90000"/>
        </a:lnSpc>
        <a:spcBef>
          <a:spcPts val="365"/>
        </a:spcBef>
        <a:buFont typeface="Arial" panose="020B0604020202020204" pitchFamily="34" charset="0"/>
        <a:buChar char="•"/>
        <a:defRPr sz="1320" kern="1200">
          <a:solidFill>
            <a:schemeClr val="tx1"/>
          </a:solidFill>
          <a:latin typeface="+mn-lt"/>
          <a:ea typeface="+mn-ea"/>
          <a:cs typeface="+mn-cs"/>
        </a:defRPr>
      </a:lvl9pPr>
    </p:bodyStyle>
    <p:otherStyle>
      <a:defPPr>
        <a:defRPr lang="zh-CN"/>
      </a:defPPr>
      <a:lvl1pPr marL="0" algn="l" defTabSz="671195" rtl="0" eaLnBrk="1" latinLnBrk="0" hangingPunct="1">
        <a:defRPr sz="1320" kern="1200">
          <a:solidFill>
            <a:schemeClr val="tx1"/>
          </a:solidFill>
          <a:latin typeface="+mn-lt"/>
          <a:ea typeface="+mn-ea"/>
          <a:cs typeface="+mn-cs"/>
        </a:defRPr>
      </a:lvl1pPr>
      <a:lvl2pPr marL="335280" algn="l" defTabSz="671195" rtl="0" eaLnBrk="1" latinLnBrk="0" hangingPunct="1">
        <a:defRPr sz="1320" kern="1200">
          <a:solidFill>
            <a:schemeClr val="tx1"/>
          </a:solidFill>
          <a:latin typeface="+mn-lt"/>
          <a:ea typeface="+mn-ea"/>
          <a:cs typeface="+mn-cs"/>
        </a:defRPr>
      </a:lvl2pPr>
      <a:lvl3pPr marL="671195" algn="l" defTabSz="671195" rtl="0" eaLnBrk="1" latinLnBrk="0" hangingPunct="1">
        <a:defRPr sz="1320" kern="1200">
          <a:solidFill>
            <a:schemeClr val="tx1"/>
          </a:solidFill>
          <a:latin typeface="+mn-lt"/>
          <a:ea typeface="+mn-ea"/>
          <a:cs typeface="+mn-cs"/>
        </a:defRPr>
      </a:lvl3pPr>
      <a:lvl4pPr marL="1006475" algn="l" defTabSz="671195" rtl="0" eaLnBrk="1" latinLnBrk="0" hangingPunct="1">
        <a:defRPr sz="1320" kern="1200">
          <a:solidFill>
            <a:schemeClr val="tx1"/>
          </a:solidFill>
          <a:latin typeface="+mn-lt"/>
          <a:ea typeface="+mn-ea"/>
          <a:cs typeface="+mn-cs"/>
        </a:defRPr>
      </a:lvl4pPr>
      <a:lvl5pPr marL="1341755" algn="l" defTabSz="671195" rtl="0" eaLnBrk="1" latinLnBrk="0" hangingPunct="1">
        <a:defRPr sz="1320" kern="1200">
          <a:solidFill>
            <a:schemeClr val="tx1"/>
          </a:solidFill>
          <a:latin typeface="+mn-lt"/>
          <a:ea typeface="+mn-ea"/>
          <a:cs typeface="+mn-cs"/>
        </a:defRPr>
      </a:lvl5pPr>
      <a:lvl6pPr marL="1677670" algn="l" defTabSz="671195" rtl="0" eaLnBrk="1" latinLnBrk="0" hangingPunct="1">
        <a:defRPr sz="1320" kern="1200">
          <a:solidFill>
            <a:schemeClr val="tx1"/>
          </a:solidFill>
          <a:latin typeface="+mn-lt"/>
          <a:ea typeface="+mn-ea"/>
          <a:cs typeface="+mn-cs"/>
        </a:defRPr>
      </a:lvl6pPr>
      <a:lvl7pPr marL="2012950" algn="l" defTabSz="671195" rtl="0" eaLnBrk="1" latinLnBrk="0" hangingPunct="1">
        <a:defRPr sz="1320" kern="1200">
          <a:solidFill>
            <a:schemeClr val="tx1"/>
          </a:solidFill>
          <a:latin typeface="+mn-lt"/>
          <a:ea typeface="+mn-ea"/>
          <a:cs typeface="+mn-cs"/>
        </a:defRPr>
      </a:lvl7pPr>
      <a:lvl8pPr marL="2348230" algn="l" defTabSz="671195" rtl="0" eaLnBrk="1" latinLnBrk="0" hangingPunct="1">
        <a:defRPr sz="1320" kern="1200">
          <a:solidFill>
            <a:schemeClr val="tx1"/>
          </a:solidFill>
          <a:latin typeface="+mn-lt"/>
          <a:ea typeface="+mn-ea"/>
          <a:cs typeface="+mn-cs"/>
        </a:defRPr>
      </a:lvl8pPr>
      <a:lvl9pPr marL="2683510" algn="l" defTabSz="671195" rtl="0" eaLnBrk="1" latinLnBrk="0" hangingPunct="1">
        <a:defRPr sz="1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slide" Target="slide12.xml"/><Relationship Id="rId3" Type="http://schemas.openxmlformats.org/officeDocument/2006/relationships/tags" Target="../tags/tag75.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notesSlide" Target="../notesSlides/notesSlide10.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29" Type="http://schemas.openxmlformats.org/officeDocument/2006/relationships/slide" Target="slide7.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slideLayout" Target="../slideLayouts/slideLayout7.xml"/><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slide" Target="slide8.xml"/><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slide" Target="slide9.xml"/><Relationship Id="rId30"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notesSlide" Target="../notesSlides/notes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8.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Layout" Target="../slideLayouts/slideLayout7.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9.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25.xml"/><Relationship Id="rId7" Type="http://schemas.openxmlformats.org/officeDocument/2006/relationships/slideLayout" Target="../slideLayouts/slideLayout3.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9.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8.png"/><Relationship Id="rId5" Type="http://schemas.openxmlformats.org/officeDocument/2006/relationships/tags" Target="../tags/tag133.xml"/><Relationship Id="rId10" Type="http://schemas.openxmlformats.org/officeDocument/2006/relationships/image" Target="../media/image7.png"/><Relationship Id="rId4" Type="http://schemas.openxmlformats.org/officeDocument/2006/relationships/tags" Target="../tags/tag132.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slideLayout" Target="../slideLayouts/slideLayout2.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slideLayout" Target="../slideLayouts/slideLayout2.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 Type="http://schemas.openxmlformats.org/officeDocument/2006/relationships/tags" Target="../tags/tag156.xml"/><Relationship Id="rId16" Type="http://schemas.openxmlformats.org/officeDocument/2006/relationships/tags" Target="../tags/tag170.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tags" Target="../tags/tag169.xml"/><Relationship Id="rId10" Type="http://schemas.openxmlformats.org/officeDocument/2006/relationships/tags" Target="../tags/tag164.xml"/><Relationship Id="rId19" Type="http://schemas.openxmlformats.org/officeDocument/2006/relationships/notesSlide" Target="../notesSlides/notesSlide16.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17.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3" Type="http://schemas.openxmlformats.org/officeDocument/2006/relationships/tags" Target="../tags/tag174.xml"/><Relationship Id="rId21" Type="http://schemas.openxmlformats.org/officeDocument/2006/relationships/tags" Target="../tags/tag192.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notesSlide" Target="../notesSlides/notesSlide17.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slideLayout" Target="../slideLayouts/slideLayout2.xml"/><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s>
</file>

<file path=ppt/slides/_rels/slide18.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18" Type="http://schemas.openxmlformats.org/officeDocument/2006/relationships/tags" Target="../tags/tag211.xml"/><Relationship Id="rId26" Type="http://schemas.openxmlformats.org/officeDocument/2006/relationships/tags" Target="../tags/tag219.xml"/><Relationship Id="rId3" Type="http://schemas.openxmlformats.org/officeDocument/2006/relationships/tags" Target="../tags/tag196.xml"/><Relationship Id="rId21" Type="http://schemas.openxmlformats.org/officeDocument/2006/relationships/tags" Target="../tags/tag214.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5" Type="http://schemas.openxmlformats.org/officeDocument/2006/relationships/tags" Target="../tags/tag218.xml"/><Relationship Id="rId2" Type="http://schemas.openxmlformats.org/officeDocument/2006/relationships/tags" Target="../tags/tag195.xml"/><Relationship Id="rId16" Type="http://schemas.openxmlformats.org/officeDocument/2006/relationships/tags" Target="../tags/tag209.xml"/><Relationship Id="rId20" Type="http://schemas.openxmlformats.org/officeDocument/2006/relationships/tags" Target="../tags/tag213.xml"/><Relationship Id="rId29" Type="http://schemas.openxmlformats.org/officeDocument/2006/relationships/notesSlide" Target="../notesSlides/notesSlide18.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24" Type="http://schemas.openxmlformats.org/officeDocument/2006/relationships/tags" Target="../tags/tag217.xml"/><Relationship Id="rId5" Type="http://schemas.openxmlformats.org/officeDocument/2006/relationships/tags" Target="../tags/tag198.xml"/><Relationship Id="rId15" Type="http://schemas.openxmlformats.org/officeDocument/2006/relationships/tags" Target="../tags/tag208.xml"/><Relationship Id="rId23" Type="http://schemas.openxmlformats.org/officeDocument/2006/relationships/tags" Target="../tags/tag216.xml"/><Relationship Id="rId28" Type="http://schemas.openxmlformats.org/officeDocument/2006/relationships/slideLayout" Target="../slideLayouts/slideLayout2.xml"/><Relationship Id="rId10" Type="http://schemas.openxmlformats.org/officeDocument/2006/relationships/tags" Target="../tags/tag203.xml"/><Relationship Id="rId19" Type="http://schemas.openxmlformats.org/officeDocument/2006/relationships/tags" Target="../tags/tag212.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 Id="rId22" Type="http://schemas.openxmlformats.org/officeDocument/2006/relationships/tags" Target="../tags/tag215.xml"/><Relationship Id="rId27" Type="http://schemas.openxmlformats.org/officeDocument/2006/relationships/tags" Target="../tags/tag220.xml"/></Relationships>
</file>

<file path=ppt/slides/_rels/slide19.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 Type="http://schemas.openxmlformats.org/officeDocument/2006/relationships/tags" Target="../tags/tag223.xml"/><Relationship Id="rId21" Type="http://schemas.openxmlformats.org/officeDocument/2006/relationships/tags" Target="../tags/tag241.xml"/><Relationship Id="rId34" Type="http://schemas.openxmlformats.org/officeDocument/2006/relationships/notesSlide" Target="../notesSlides/notesSlide19.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slideLayout" Target="../slideLayouts/slideLayout2.xml"/><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openxmlformats.org/officeDocument/2006/relationships/tags" Target="../tags/tag249.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tags" Target="../tags/tag251.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image" Target="../media/image10.jpe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25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59.xml"/><Relationship Id="rId7" Type="http://schemas.openxmlformats.org/officeDocument/2006/relationships/slideLayout" Target="../slideLayouts/slideLayout2.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s>
</file>

<file path=ppt/slides/_rels/slide22.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slideLayout" Target="../slideLayouts/slideLayout2.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tags" Target="../tags/tag274.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0" Type="http://schemas.openxmlformats.org/officeDocument/2006/relationships/tags" Target="../tags/tag27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18" Type="http://schemas.openxmlformats.org/officeDocument/2006/relationships/slideLayout" Target="../slideLayouts/slideLayout2.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 Type="http://schemas.openxmlformats.org/officeDocument/2006/relationships/tags" Target="../tags/tag276.xml"/><Relationship Id="rId16" Type="http://schemas.openxmlformats.org/officeDocument/2006/relationships/tags" Target="../tags/tag290.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tags" Target="../tags/tag289.xml"/><Relationship Id="rId10" Type="http://schemas.openxmlformats.org/officeDocument/2006/relationships/tags" Target="../tags/tag284.xml"/><Relationship Id="rId19" Type="http://schemas.openxmlformats.org/officeDocument/2006/relationships/notesSlide" Target="../notesSlides/notesSlide23.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s>
</file>

<file path=ppt/slides/_rels/slide24.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tags" Target="../tags/tag309.xml"/><Relationship Id="rId3" Type="http://schemas.openxmlformats.org/officeDocument/2006/relationships/tags" Target="../tags/tag294.xml"/><Relationship Id="rId21" Type="http://schemas.openxmlformats.org/officeDocument/2006/relationships/tags" Target="../tags/tag312.xml"/><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tags" Target="../tags/tag308.xml"/><Relationship Id="rId25" Type="http://schemas.openxmlformats.org/officeDocument/2006/relationships/notesSlide" Target="../notesSlides/notesSlide24.xml"/><Relationship Id="rId2" Type="http://schemas.openxmlformats.org/officeDocument/2006/relationships/tags" Target="../tags/tag293.xml"/><Relationship Id="rId16" Type="http://schemas.openxmlformats.org/officeDocument/2006/relationships/tags" Target="../tags/tag307.xml"/><Relationship Id="rId20" Type="http://schemas.openxmlformats.org/officeDocument/2006/relationships/tags" Target="../tags/tag311.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24" Type="http://schemas.openxmlformats.org/officeDocument/2006/relationships/slideLayout" Target="../slideLayouts/slideLayout2.xml"/><Relationship Id="rId5" Type="http://schemas.openxmlformats.org/officeDocument/2006/relationships/tags" Target="../tags/tag296.xml"/><Relationship Id="rId15" Type="http://schemas.openxmlformats.org/officeDocument/2006/relationships/tags" Target="../tags/tag306.xml"/><Relationship Id="rId23" Type="http://schemas.openxmlformats.org/officeDocument/2006/relationships/tags" Target="../tags/tag314.xml"/><Relationship Id="rId10" Type="http://schemas.openxmlformats.org/officeDocument/2006/relationships/tags" Target="../tags/tag301.xml"/><Relationship Id="rId19" Type="http://schemas.openxmlformats.org/officeDocument/2006/relationships/tags" Target="../tags/tag310.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 Id="rId22" Type="http://schemas.openxmlformats.org/officeDocument/2006/relationships/tags" Target="../tags/tag313.xml"/></Relationships>
</file>

<file path=ppt/slides/_rels/slide25.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tags" Target="../tags/tag340.xml"/><Relationship Id="rId3" Type="http://schemas.openxmlformats.org/officeDocument/2006/relationships/tags" Target="../tags/tag317.xml"/><Relationship Id="rId21" Type="http://schemas.openxmlformats.org/officeDocument/2006/relationships/tags" Target="../tags/tag335.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29" Type="http://schemas.openxmlformats.org/officeDocument/2006/relationships/slideLayout" Target="../slideLayouts/slideLayout2.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tags" Target="../tags/tag338.xml"/><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10" Type="http://schemas.openxmlformats.org/officeDocument/2006/relationships/tags" Target="../tags/tag324.xml"/><Relationship Id="rId19" Type="http://schemas.openxmlformats.org/officeDocument/2006/relationships/tags" Target="../tags/tag333.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tags" Target="../tags/tag341.xml"/><Relationship Id="rId30"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 Type="http://schemas.openxmlformats.org/officeDocument/2006/relationships/tags" Target="../tags/tag345.xml"/><Relationship Id="rId21" Type="http://schemas.openxmlformats.org/officeDocument/2006/relationships/tags" Target="../tags/tag363.xml"/><Relationship Id="rId34" Type="http://schemas.openxmlformats.org/officeDocument/2006/relationships/slideLayout" Target="../slideLayouts/slideLayout2.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29" Type="http://schemas.openxmlformats.org/officeDocument/2006/relationships/tags" Target="../tags/tag371.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tags" Target="../tags/tag374.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tags" Target="../tags/tag373.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image" Target="../media/image12.jpeg"/><Relationship Id="rId3" Type="http://schemas.openxmlformats.org/officeDocument/2006/relationships/tags" Target="../tags/tag378.xml"/><Relationship Id="rId21" Type="http://schemas.openxmlformats.org/officeDocument/2006/relationships/image" Target="../media/image15.jpe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image" Target="../media/image11.jpeg"/><Relationship Id="rId25" Type="http://schemas.openxmlformats.org/officeDocument/2006/relationships/image" Target="../media/image19.jpeg"/><Relationship Id="rId2" Type="http://schemas.openxmlformats.org/officeDocument/2006/relationships/tags" Target="../tags/tag377.xml"/><Relationship Id="rId16" Type="http://schemas.openxmlformats.org/officeDocument/2006/relationships/notesSlide" Target="../notesSlides/notesSlide27.xml"/><Relationship Id="rId20" Type="http://schemas.openxmlformats.org/officeDocument/2006/relationships/image" Target="../media/image14.jpeg"/><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image" Target="../media/image18.jpeg"/><Relationship Id="rId5" Type="http://schemas.openxmlformats.org/officeDocument/2006/relationships/tags" Target="../tags/tag380.xml"/><Relationship Id="rId15" Type="http://schemas.openxmlformats.org/officeDocument/2006/relationships/slideLayout" Target="../slideLayouts/slideLayout7.xml"/><Relationship Id="rId23" Type="http://schemas.openxmlformats.org/officeDocument/2006/relationships/image" Target="../media/image17.jpeg"/><Relationship Id="rId10" Type="http://schemas.openxmlformats.org/officeDocument/2006/relationships/tags" Target="../tags/tag385.xml"/><Relationship Id="rId19" Type="http://schemas.openxmlformats.org/officeDocument/2006/relationships/image" Target="../media/image13.jpeg"/><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image" Target="../media/image16.jpe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392.xml"/><Relationship Id="rId7" Type="http://schemas.openxmlformats.org/officeDocument/2006/relationships/slideLayout" Target="../slideLayouts/slideLayout7.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5" Type="http://schemas.openxmlformats.org/officeDocument/2006/relationships/tags" Target="../tags/tag394.xml"/><Relationship Id="rId10" Type="http://schemas.openxmlformats.org/officeDocument/2006/relationships/image" Target="../media/image21.jpeg"/><Relationship Id="rId4" Type="http://schemas.openxmlformats.org/officeDocument/2006/relationships/tags" Target="../tags/tag393.xml"/><Relationship Id="rId9" Type="http://schemas.openxmlformats.org/officeDocument/2006/relationships/image" Target="../media/image20.jpe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image" Target="../media/image23.jpeg"/><Relationship Id="rId5" Type="http://schemas.openxmlformats.org/officeDocument/2006/relationships/tags" Target="../tags/tag400.xml"/><Relationship Id="rId10" Type="http://schemas.openxmlformats.org/officeDocument/2006/relationships/image" Target="../media/image22.jpeg"/><Relationship Id="rId4" Type="http://schemas.openxmlformats.org/officeDocument/2006/relationships/tags" Target="../tags/tag399.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7.jpeg"/><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image" Target="../media/image26.jpe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image" Target="../media/image25.jpeg"/><Relationship Id="rId5" Type="http://schemas.openxmlformats.org/officeDocument/2006/relationships/tags" Target="../tags/tag407.xml"/><Relationship Id="rId10" Type="http://schemas.openxmlformats.org/officeDocument/2006/relationships/image" Target="../media/image24.jpeg"/><Relationship Id="rId4" Type="http://schemas.openxmlformats.org/officeDocument/2006/relationships/tags" Target="../tags/tag406.xml"/><Relationship Id="rId9"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1.jpeg"/><Relationship Id="rId3" Type="http://schemas.openxmlformats.org/officeDocument/2006/relationships/tags" Target="../tags/tag412.xml"/><Relationship Id="rId7" Type="http://schemas.openxmlformats.org/officeDocument/2006/relationships/tags" Target="../tags/tag416.xml"/><Relationship Id="rId12" Type="http://schemas.openxmlformats.org/officeDocument/2006/relationships/image" Target="../media/image30.jpeg"/><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image" Target="../media/image29.jpeg"/><Relationship Id="rId5" Type="http://schemas.openxmlformats.org/officeDocument/2006/relationships/tags" Target="../tags/tag414.xml"/><Relationship Id="rId10" Type="http://schemas.openxmlformats.org/officeDocument/2006/relationships/image" Target="../media/image28.jpeg"/><Relationship Id="rId4" Type="http://schemas.openxmlformats.org/officeDocument/2006/relationships/tags" Target="../tags/tag413.xml"/><Relationship Id="rId9"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419.xml"/><Relationship Id="rId7" Type="http://schemas.openxmlformats.org/officeDocument/2006/relationships/notesSlide" Target="../notesSlides/notesSlide32.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slideLayout" Target="../slideLayouts/slideLayout6.xml"/><Relationship Id="rId5" Type="http://schemas.openxmlformats.org/officeDocument/2006/relationships/tags" Target="../tags/tag421.xml"/><Relationship Id="rId4" Type="http://schemas.openxmlformats.org/officeDocument/2006/relationships/tags" Target="../tags/tag420.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slide" Target="slide12.xml"/><Relationship Id="rId4" Type="http://schemas.openxmlformats.org/officeDocument/2006/relationships/tags" Target="../tags/tag24.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notesSlide" Target="../notesSlides/notesSlide7.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slide" Target="slide9.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slide" Target="slide12.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notesSlide" Target="../notesSlides/notesSlide8.xml"/><Relationship Id="rId2" Type="http://schemas.openxmlformats.org/officeDocument/2006/relationships/tags" Target="../tags/tag40.xml"/><Relationship Id="rId16" Type="http://schemas.openxmlformats.org/officeDocument/2006/relationships/slideLayout" Target="../slideLayouts/slideLayout7.xml"/><Relationship Id="rId20" Type="http://schemas.openxmlformats.org/officeDocument/2006/relationships/slide" Target="slide8.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19" Type="http://schemas.openxmlformats.org/officeDocument/2006/relationships/slide" Target="slide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21" Type="http://schemas.openxmlformats.org/officeDocument/2006/relationships/notesSlide" Target="../notesSlides/notesSlide9.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slide" Target="slide7.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slide" Target="slide8.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slide" Target="slide9.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da-DK" altLang="zh-CN" dirty="0"/>
              <a:t>LOREM IPSUM DOLOR</a:t>
            </a:r>
            <a:endParaRPr lang="zh-CN" altLang="en-US" dirty="0"/>
          </a:p>
        </p:txBody>
      </p:sp>
      <p:sp>
        <p:nvSpPr>
          <p:cNvPr id="3" name="副标题 2"/>
          <p:cNvSpPr>
            <a:spLocks noGrp="1"/>
          </p:cNvSpPr>
          <p:nvPr>
            <p:ph type="subTitle" idx="1"/>
            <p:custDataLst>
              <p:tags r:id="rId3"/>
            </p:custDataLst>
          </p:nvPr>
        </p:nvSpPr>
        <p:spPr/>
        <p:txBody>
          <a:bodyPr/>
          <a:lstStyle/>
          <a:p>
            <a:r>
              <a:rPr lang="en-US" altLang="zh-CN"/>
              <a:t>LOREM IPSUM DOLOR</a:t>
            </a: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p:nvPr>
            <p:custDataLst>
              <p:tags r:id="rId2"/>
            </p:custDataLst>
          </p:nvPr>
        </p:nvSpPr>
        <p:spPr>
          <a:xfrm rot="16200000">
            <a:off x="6703865" y="-704170"/>
            <a:ext cx="74214" cy="8362054"/>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rmAutofit/>
          </a:bodyPr>
          <a:lstStyle/>
          <a:p>
            <a:pPr algn="ctr"/>
            <a:endParaRPr lang="zh-CN" altLang="en-US" sz="1000">
              <a:solidFill>
                <a:srgbClr val="FFFFFF"/>
              </a:solidFill>
            </a:endParaRPr>
          </a:p>
        </p:txBody>
      </p:sp>
      <p:sp>
        <p:nvSpPr>
          <p:cNvPr id="26" name="MH_Others_2"/>
          <p:cNvSpPr/>
          <p:nvPr>
            <p:custDataLst>
              <p:tags r:id="rId3"/>
            </p:custDataLst>
          </p:nvPr>
        </p:nvSpPr>
        <p:spPr>
          <a:xfrm>
            <a:off x="1293241" y="2797432"/>
            <a:ext cx="1358848" cy="135884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800" b="1">
                <a:solidFill>
                  <a:schemeClr val="bg1"/>
                </a:solidFill>
                <a:latin typeface="+mj-lt"/>
                <a:ea typeface="+mj-ea"/>
                <a:cs typeface="+mj-cs"/>
              </a:rPr>
              <a:t>目录</a:t>
            </a:r>
            <a:endParaRPr lang="zh-CN" altLang="en-US" sz="2800" b="1" dirty="0">
              <a:solidFill>
                <a:schemeClr val="bg1"/>
              </a:solidFill>
              <a:latin typeface="+mj-lt"/>
              <a:ea typeface="+mj-ea"/>
              <a:cs typeface="+mj-cs"/>
            </a:endParaRPr>
          </a:p>
        </p:txBody>
      </p:sp>
      <p:grpSp>
        <p:nvGrpSpPr>
          <p:cNvPr id="27" name="组合 26"/>
          <p:cNvGrpSpPr/>
          <p:nvPr>
            <p:custDataLst>
              <p:tags r:id="rId4"/>
            </p:custDataLst>
          </p:nvPr>
        </p:nvGrpSpPr>
        <p:grpSpPr>
          <a:xfrm rot="16200000">
            <a:off x="3097332" y="2099810"/>
            <a:ext cx="1642923" cy="1638912"/>
            <a:chOff x="934764" y="2238330"/>
            <a:chExt cx="1202419" cy="1199487"/>
          </a:xfrm>
        </p:grpSpPr>
        <p:sp>
          <p:nvSpPr>
            <p:cNvPr id="28" name="MH_Number_1">
              <a:hlinkClick r:id="rId26" action="ppaction://hlinksldjump"/>
            </p:cNvPr>
            <p:cNvSpPr/>
            <p:nvPr>
              <p:custDataLst>
                <p:tags r:id="rId21"/>
              </p:custDataLst>
            </p:nvPr>
          </p:nvSpPr>
          <p:spPr>
            <a:xfrm rot="5400000">
              <a:off x="934763" y="268848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1</a:t>
              </a:r>
              <a:endParaRPr lang="zh-CN" altLang="en-US" sz="2000" dirty="0">
                <a:solidFill>
                  <a:schemeClr val="bg1"/>
                </a:solidFill>
              </a:endParaRPr>
            </a:p>
          </p:txBody>
        </p:sp>
        <p:sp>
          <p:nvSpPr>
            <p:cNvPr id="29" name="MH_Entry_1">
              <a:hlinkClick r:id="rId26" action="ppaction://hlinksldjump"/>
            </p:cNvPr>
            <p:cNvSpPr txBox="1"/>
            <p:nvPr>
              <p:custDataLst>
                <p:tags r:id="rId22"/>
              </p:custDataLst>
            </p:nvPr>
          </p:nvSpPr>
          <p:spPr>
            <a:xfrm rot="5400000">
              <a:off x="1167178" y="2467813"/>
              <a:ext cx="1199487" cy="740522"/>
            </a:xfrm>
            <a:prstGeom prst="rect">
              <a:avLst/>
            </a:prstGeom>
            <a:noFill/>
          </p:spPr>
          <p:txBody>
            <a:bodyPr wrap="square" lIns="0" tIns="0" rIns="0" bIns="0" rtlCol="0" anchor="ctr" anchorCtr="0">
              <a:normAutofit/>
            </a:bodyPr>
            <a:lstStyle/>
            <a:p>
              <a:pPr algn="ctr"/>
              <a:r>
                <a:rPr lang="da-DK" altLang="zh-CN" dirty="0">
                  <a:solidFill>
                    <a:schemeClr val="tx1">
                      <a:lumMod val="65000"/>
                      <a:lumOff val="35000"/>
                    </a:schemeClr>
                  </a:solidFill>
                </a:rPr>
                <a:t>LOREM IPSUM DOLOR</a:t>
              </a:r>
            </a:p>
          </p:txBody>
        </p:sp>
        <p:sp>
          <p:nvSpPr>
            <p:cNvPr id="30" name="MH_Others_3"/>
            <p:cNvSpPr/>
            <p:nvPr>
              <p:custDataLst>
                <p:tags r:id="rId23"/>
              </p:custDataLst>
            </p:nvPr>
          </p:nvSpPr>
          <p:spPr>
            <a:xfrm rot="5400000">
              <a:off x="1279930" y="2806086"/>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31" name="组合 30"/>
          <p:cNvGrpSpPr/>
          <p:nvPr>
            <p:custDataLst>
              <p:tags r:id="rId5"/>
            </p:custDataLst>
          </p:nvPr>
        </p:nvGrpSpPr>
        <p:grpSpPr>
          <a:xfrm rot="16200000">
            <a:off x="4457313" y="3262700"/>
            <a:ext cx="1566369" cy="1638912"/>
            <a:chOff x="111684" y="2730166"/>
            <a:chExt cx="1146390" cy="1199487"/>
          </a:xfrm>
        </p:grpSpPr>
        <p:sp>
          <p:nvSpPr>
            <p:cNvPr id="32" name="MH_Number_2">
              <a:hlinkClick r:id="rId27" action="ppaction://hlinksldjump"/>
            </p:cNvPr>
            <p:cNvSpPr/>
            <p:nvPr>
              <p:custDataLst>
                <p:tags r:id="rId18"/>
              </p:custDataLst>
            </p:nvPr>
          </p:nvSpPr>
          <p:spPr>
            <a:xfrm rot="5400000">
              <a:off x="934761" y="318032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a:solidFill>
                    <a:schemeClr val="bg1"/>
                  </a:solidFill>
                </a:rPr>
                <a:t>2</a:t>
              </a:r>
              <a:endParaRPr lang="zh-CN" altLang="en-US" sz="2000">
                <a:solidFill>
                  <a:schemeClr val="bg1"/>
                </a:solidFill>
              </a:endParaRPr>
            </a:p>
          </p:txBody>
        </p:sp>
        <p:sp>
          <p:nvSpPr>
            <p:cNvPr id="33" name="MH_Entry_2">
              <a:hlinkClick r:id="rId27" action="ppaction://hlinksldjump"/>
            </p:cNvPr>
            <p:cNvSpPr txBox="1"/>
            <p:nvPr>
              <p:custDataLst>
                <p:tags r:id="rId19"/>
              </p:custDataLst>
            </p:nvPr>
          </p:nvSpPr>
          <p:spPr>
            <a:xfrm rot="5400000">
              <a:off x="-117799" y="2959649"/>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34" name="MH_Others_4"/>
            <p:cNvSpPr/>
            <p:nvPr>
              <p:custDataLst>
                <p:tags r:id="rId20"/>
              </p:custDataLst>
            </p:nvPr>
          </p:nvSpPr>
          <p:spPr>
            <a:xfrm rot="16200000">
              <a:off x="821625" y="329792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35" name="组合 34"/>
          <p:cNvGrpSpPr/>
          <p:nvPr>
            <p:custDataLst>
              <p:tags r:id="rId6"/>
            </p:custDataLst>
          </p:nvPr>
        </p:nvGrpSpPr>
        <p:grpSpPr>
          <a:xfrm rot="16200000">
            <a:off x="5740746" y="2099810"/>
            <a:ext cx="1642923" cy="1638912"/>
            <a:chOff x="934764" y="3222010"/>
            <a:chExt cx="1202419" cy="1199487"/>
          </a:xfrm>
        </p:grpSpPr>
        <p:sp>
          <p:nvSpPr>
            <p:cNvPr id="36" name="MH_Number_3">
              <a:hlinkClick r:id="rId28" action="ppaction://hlinksldjump"/>
            </p:cNvPr>
            <p:cNvSpPr/>
            <p:nvPr>
              <p:custDataLst>
                <p:tags r:id="rId15"/>
              </p:custDataLst>
            </p:nvPr>
          </p:nvSpPr>
          <p:spPr>
            <a:xfrm rot="5400000">
              <a:off x="934763" y="367216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3</a:t>
              </a:r>
              <a:endParaRPr lang="zh-CN" altLang="en-US" sz="2000" dirty="0">
                <a:solidFill>
                  <a:schemeClr val="bg1"/>
                </a:solidFill>
              </a:endParaRPr>
            </a:p>
          </p:txBody>
        </p:sp>
        <p:sp>
          <p:nvSpPr>
            <p:cNvPr id="37" name="MH_Entry_3">
              <a:hlinkClick r:id="rId28" action="ppaction://hlinksldjump"/>
            </p:cNvPr>
            <p:cNvSpPr txBox="1"/>
            <p:nvPr>
              <p:custDataLst>
                <p:tags r:id="rId16"/>
              </p:custDataLst>
            </p:nvPr>
          </p:nvSpPr>
          <p:spPr>
            <a:xfrm rot="5400000">
              <a:off x="1167178" y="3451493"/>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38" name="MH_Others_5"/>
            <p:cNvSpPr/>
            <p:nvPr>
              <p:custDataLst>
                <p:tags r:id="rId17"/>
              </p:custDataLst>
            </p:nvPr>
          </p:nvSpPr>
          <p:spPr>
            <a:xfrm rot="5400000">
              <a:off x="1279930" y="378976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39" name="组合 38"/>
          <p:cNvGrpSpPr/>
          <p:nvPr>
            <p:custDataLst>
              <p:tags r:id="rId7"/>
            </p:custDataLst>
          </p:nvPr>
        </p:nvGrpSpPr>
        <p:grpSpPr>
          <a:xfrm rot="16200000">
            <a:off x="7100724" y="3262700"/>
            <a:ext cx="1566369" cy="1638912"/>
            <a:chOff x="111684" y="3713845"/>
            <a:chExt cx="1146390" cy="1199487"/>
          </a:xfrm>
        </p:grpSpPr>
        <p:sp>
          <p:nvSpPr>
            <p:cNvPr id="40" name="MH_Number_4">
              <a:hlinkClick r:id="rId29" action="ppaction://hlinksldjump"/>
            </p:cNvPr>
            <p:cNvSpPr/>
            <p:nvPr>
              <p:custDataLst>
                <p:tags r:id="rId12"/>
              </p:custDataLst>
            </p:nvPr>
          </p:nvSpPr>
          <p:spPr>
            <a:xfrm rot="5400000">
              <a:off x="934761" y="4164002"/>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a:solidFill>
                    <a:schemeClr val="bg1"/>
                  </a:solidFill>
                </a:rPr>
                <a:t>4</a:t>
              </a:r>
              <a:endParaRPr lang="zh-CN" altLang="en-US" sz="2000">
                <a:solidFill>
                  <a:schemeClr val="bg1"/>
                </a:solidFill>
              </a:endParaRPr>
            </a:p>
          </p:txBody>
        </p:sp>
        <p:sp>
          <p:nvSpPr>
            <p:cNvPr id="41" name="MH_Entry_4">
              <a:hlinkClick r:id="rId29" action="ppaction://hlinksldjump"/>
            </p:cNvPr>
            <p:cNvSpPr txBox="1"/>
            <p:nvPr>
              <p:custDataLst>
                <p:tags r:id="rId13"/>
              </p:custDataLst>
            </p:nvPr>
          </p:nvSpPr>
          <p:spPr>
            <a:xfrm rot="5400000">
              <a:off x="-117799" y="3943328"/>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a:solidFill>
                    <a:schemeClr val="tx1">
                      <a:lumMod val="65000"/>
                      <a:lumOff val="35000"/>
                    </a:schemeClr>
                  </a:solidFill>
                  <a:latin typeface="+mn-lt"/>
                  <a:ea typeface="+mn-ea"/>
                </a:rPr>
                <a:t>LOREM IPSUM DOLOR</a:t>
              </a:r>
              <a:endParaRPr lang="da-DK" altLang="zh-CN" spc="0" dirty="0">
                <a:solidFill>
                  <a:schemeClr val="tx1">
                    <a:lumMod val="65000"/>
                    <a:lumOff val="35000"/>
                  </a:schemeClr>
                </a:solidFill>
                <a:latin typeface="+mn-lt"/>
                <a:ea typeface="+mn-ea"/>
              </a:endParaRPr>
            </a:p>
          </p:txBody>
        </p:sp>
        <p:sp>
          <p:nvSpPr>
            <p:cNvPr id="42" name="MH_Others_6"/>
            <p:cNvSpPr/>
            <p:nvPr>
              <p:custDataLst>
                <p:tags r:id="rId14"/>
              </p:custDataLst>
            </p:nvPr>
          </p:nvSpPr>
          <p:spPr>
            <a:xfrm rot="16200000">
              <a:off x="821625" y="4281603"/>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43" name="组合 42"/>
          <p:cNvGrpSpPr/>
          <p:nvPr>
            <p:custDataLst>
              <p:tags r:id="rId8"/>
            </p:custDataLst>
          </p:nvPr>
        </p:nvGrpSpPr>
        <p:grpSpPr>
          <a:xfrm rot="16200000">
            <a:off x="8384155" y="2099808"/>
            <a:ext cx="1642925" cy="1638912"/>
            <a:chOff x="934764" y="4205688"/>
            <a:chExt cx="1202420" cy="1199487"/>
          </a:xfrm>
        </p:grpSpPr>
        <p:sp>
          <p:nvSpPr>
            <p:cNvPr id="44" name="MH_Number_5">
              <a:hlinkClick r:id="rId30" action="ppaction://hlinksldjump"/>
            </p:cNvPr>
            <p:cNvSpPr/>
            <p:nvPr>
              <p:custDataLst>
                <p:tags r:id="rId9"/>
              </p:custDataLst>
            </p:nvPr>
          </p:nvSpPr>
          <p:spPr>
            <a:xfrm rot="5400000">
              <a:off x="934763" y="4655842"/>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5</a:t>
              </a:r>
              <a:endParaRPr lang="zh-CN" altLang="en-US" sz="2000" dirty="0">
                <a:solidFill>
                  <a:schemeClr val="bg1"/>
                </a:solidFill>
              </a:endParaRPr>
            </a:p>
          </p:txBody>
        </p:sp>
        <p:sp>
          <p:nvSpPr>
            <p:cNvPr id="45" name="MH_Entry_5">
              <a:hlinkClick r:id="rId30" action="ppaction://hlinksldjump"/>
            </p:cNvPr>
            <p:cNvSpPr txBox="1"/>
            <p:nvPr>
              <p:custDataLst>
                <p:tags r:id="rId10"/>
              </p:custDataLst>
            </p:nvPr>
          </p:nvSpPr>
          <p:spPr>
            <a:xfrm rot="5400000">
              <a:off x="1167179" y="4435171"/>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a:solidFill>
                    <a:schemeClr val="tx1">
                      <a:lumMod val="65000"/>
                      <a:lumOff val="35000"/>
                    </a:schemeClr>
                  </a:solidFill>
                  <a:latin typeface="+mn-lt"/>
                  <a:ea typeface="+mn-ea"/>
                </a:rPr>
                <a:t>LOREM IPSUM DOLOR</a:t>
              </a:r>
              <a:endParaRPr lang="da-DK" altLang="zh-CN" spc="0" dirty="0">
                <a:solidFill>
                  <a:schemeClr val="tx1">
                    <a:lumMod val="65000"/>
                    <a:lumOff val="35000"/>
                  </a:schemeClr>
                </a:solidFill>
                <a:latin typeface="+mn-lt"/>
                <a:ea typeface="+mn-ea"/>
              </a:endParaRPr>
            </a:p>
          </p:txBody>
        </p:sp>
        <p:sp>
          <p:nvSpPr>
            <p:cNvPr id="46" name="MH_Others_7"/>
            <p:cNvSpPr/>
            <p:nvPr>
              <p:custDataLst>
                <p:tags r:id="rId11"/>
              </p:custDataLst>
            </p:nvPr>
          </p:nvSpPr>
          <p:spPr>
            <a:xfrm rot="5400000">
              <a:off x="1279930" y="4773442"/>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MH_Others_1"/>
          <p:cNvSpPr/>
          <p:nvPr>
            <p:custDataLst>
              <p:tags r:id="rId2"/>
            </p:custDataLst>
          </p:nvPr>
        </p:nvSpPr>
        <p:spPr>
          <a:xfrm rot="16200000">
            <a:off x="6703865" y="-704170"/>
            <a:ext cx="74214" cy="8362054"/>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rmAutofit/>
          </a:bodyPr>
          <a:lstStyle/>
          <a:p>
            <a:pPr algn="ctr"/>
            <a:endParaRPr lang="zh-CN" altLang="en-US" sz="1000">
              <a:solidFill>
                <a:srgbClr val="FFFFFF"/>
              </a:solidFill>
            </a:endParaRPr>
          </a:p>
        </p:txBody>
      </p:sp>
      <p:sp>
        <p:nvSpPr>
          <p:cNvPr id="88" name="MH_Others_2"/>
          <p:cNvSpPr/>
          <p:nvPr>
            <p:custDataLst>
              <p:tags r:id="rId3"/>
            </p:custDataLst>
          </p:nvPr>
        </p:nvSpPr>
        <p:spPr>
          <a:xfrm>
            <a:off x="1293241" y="2797432"/>
            <a:ext cx="1358848" cy="135884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800" b="1">
                <a:solidFill>
                  <a:schemeClr val="bg1"/>
                </a:solidFill>
                <a:latin typeface="+mj-lt"/>
                <a:ea typeface="+mj-ea"/>
                <a:cs typeface="+mj-cs"/>
              </a:rPr>
              <a:t>目录</a:t>
            </a:r>
            <a:endParaRPr lang="zh-CN" altLang="en-US" sz="2800" b="1" dirty="0">
              <a:solidFill>
                <a:schemeClr val="bg1"/>
              </a:solidFill>
              <a:latin typeface="+mj-lt"/>
              <a:ea typeface="+mj-ea"/>
              <a:cs typeface="+mj-cs"/>
            </a:endParaRPr>
          </a:p>
        </p:txBody>
      </p:sp>
      <p:grpSp>
        <p:nvGrpSpPr>
          <p:cNvPr id="8" name="组合 7"/>
          <p:cNvGrpSpPr/>
          <p:nvPr>
            <p:custDataLst>
              <p:tags r:id="rId4"/>
            </p:custDataLst>
          </p:nvPr>
        </p:nvGrpSpPr>
        <p:grpSpPr>
          <a:xfrm rot="16200000">
            <a:off x="2580027" y="2099810"/>
            <a:ext cx="1642923" cy="1638912"/>
            <a:chOff x="934764" y="2238330"/>
            <a:chExt cx="1202419" cy="1199487"/>
          </a:xfrm>
        </p:grpSpPr>
        <p:sp>
          <p:nvSpPr>
            <p:cNvPr id="86" name="MH_Number_1">
              <a:hlinkClick r:id="rId30" action="ppaction://hlinksldjump"/>
            </p:cNvPr>
            <p:cNvSpPr/>
            <p:nvPr>
              <p:custDataLst>
                <p:tags r:id="rId25"/>
              </p:custDataLst>
            </p:nvPr>
          </p:nvSpPr>
          <p:spPr>
            <a:xfrm rot="5400000">
              <a:off x="934763" y="268848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1</a:t>
              </a:r>
              <a:endParaRPr lang="zh-CN" altLang="en-US" sz="2000" dirty="0">
                <a:solidFill>
                  <a:schemeClr val="bg1"/>
                </a:solidFill>
              </a:endParaRPr>
            </a:p>
          </p:txBody>
        </p:sp>
        <p:sp>
          <p:nvSpPr>
            <p:cNvPr id="23" name="MH_Entry_1">
              <a:hlinkClick r:id="rId30" action="ppaction://hlinksldjump"/>
            </p:cNvPr>
            <p:cNvSpPr txBox="1"/>
            <p:nvPr>
              <p:custDataLst>
                <p:tags r:id="rId26"/>
              </p:custDataLst>
            </p:nvPr>
          </p:nvSpPr>
          <p:spPr>
            <a:xfrm rot="5400000">
              <a:off x="1167178" y="2467813"/>
              <a:ext cx="1199487" cy="740522"/>
            </a:xfrm>
            <a:prstGeom prst="rect">
              <a:avLst/>
            </a:prstGeom>
            <a:noFill/>
          </p:spPr>
          <p:txBody>
            <a:bodyPr wrap="square" lIns="0" tIns="0" rIns="0" bIns="0" rtlCol="0" anchor="ctr" anchorCtr="0">
              <a:normAutofit/>
            </a:bodyPr>
            <a:lstStyle/>
            <a:p>
              <a:pPr algn="ctr"/>
              <a:r>
                <a:rPr lang="da-DK" altLang="zh-CN" dirty="0">
                  <a:solidFill>
                    <a:schemeClr val="tx1">
                      <a:lumMod val="65000"/>
                      <a:lumOff val="35000"/>
                    </a:schemeClr>
                  </a:solidFill>
                </a:rPr>
                <a:t>LOREM IPSUM DOLOR</a:t>
              </a:r>
            </a:p>
          </p:txBody>
        </p:sp>
        <p:sp>
          <p:nvSpPr>
            <p:cNvPr id="25" name="MH_Others_3"/>
            <p:cNvSpPr/>
            <p:nvPr>
              <p:custDataLst>
                <p:tags r:id="rId27"/>
              </p:custDataLst>
            </p:nvPr>
          </p:nvSpPr>
          <p:spPr>
            <a:xfrm rot="5400000">
              <a:off x="1279930" y="2806086"/>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7" name="组合 6"/>
          <p:cNvGrpSpPr/>
          <p:nvPr>
            <p:custDataLst>
              <p:tags r:id="rId5"/>
            </p:custDataLst>
          </p:nvPr>
        </p:nvGrpSpPr>
        <p:grpSpPr>
          <a:xfrm rot="16200000">
            <a:off x="3940008" y="3262700"/>
            <a:ext cx="1566369" cy="1638912"/>
            <a:chOff x="111684" y="2730166"/>
            <a:chExt cx="1146390" cy="1199487"/>
          </a:xfrm>
        </p:grpSpPr>
        <p:sp>
          <p:nvSpPr>
            <p:cNvPr id="114" name="MH_Number_2">
              <a:hlinkClick r:id="rId31" action="ppaction://hlinksldjump"/>
            </p:cNvPr>
            <p:cNvSpPr/>
            <p:nvPr>
              <p:custDataLst>
                <p:tags r:id="rId22"/>
              </p:custDataLst>
            </p:nvPr>
          </p:nvSpPr>
          <p:spPr>
            <a:xfrm rot="5400000">
              <a:off x="934761" y="318032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2</a:t>
              </a:r>
              <a:endParaRPr lang="zh-CN" altLang="en-US" sz="2000" dirty="0">
                <a:solidFill>
                  <a:schemeClr val="bg1"/>
                </a:solidFill>
              </a:endParaRPr>
            </a:p>
          </p:txBody>
        </p:sp>
        <p:sp>
          <p:nvSpPr>
            <p:cNvPr id="115" name="MH_Entry_2">
              <a:hlinkClick r:id="rId31" action="ppaction://hlinksldjump"/>
            </p:cNvPr>
            <p:cNvSpPr txBox="1"/>
            <p:nvPr>
              <p:custDataLst>
                <p:tags r:id="rId23"/>
              </p:custDataLst>
            </p:nvPr>
          </p:nvSpPr>
          <p:spPr>
            <a:xfrm rot="5400000">
              <a:off x="-117799" y="2959649"/>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138" name="MH_Others_4"/>
            <p:cNvSpPr/>
            <p:nvPr>
              <p:custDataLst>
                <p:tags r:id="rId24"/>
              </p:custDataLst>
            </p:nvPr>
          </p:nvSpPr>
          <p:spPr>
            <a:xfrm rot="16200000">
              <a:off x="821625" y="329792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6" name="组合 5"/>
          <p:cNvGrpSpPr/>
          <p:nvPr>
            <p:custDataLst>
              <p:tags r:id="rId6"/>
            </p:custDataLst>
          </p:nvPr>
        </p:nvGrpSpPr>
        <p:grpSpPr>
          <a:xfrm rot="16200000">
            <a:off x="5223441" y="2099810"/>
            <a:ext cx="1642923" cy="1638912"/>
            <a:chOff x="934764" y="3222010"/>
            <a:chExt cx="1202419" cy="1199487"/>
          </a:xfrm>
        </p:grpSpPr>
        <p:sp>
          <p:nvSpPr>
            <p:cNvPr id="117" name="MH_Number_3">
              <a:hlinkClick r:id="rId32" action="ppaction://hlinksldjump"/>
            </p:cNvPr>
            <p:cNvSpPr/>
            <p:nvPr>
              <p:custDataLst>
                <p:tags r:id="rId19"/>
              </p:custDataLst>
            </p:nvPr>
          </p:nvSpPr>
          <p:spPr>
            <a:xfrm rot="5400000">
              <a:off x="934763" y="367216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3</a:t>
              </a:r>
              <a:endParaRPr lang="zh-CN" altLang="en-US" sz="2000" dirty="0">
                <a:solidFill>
                  <a:schemeClr val="bg1"/>
                </a:solidFill>
              </a:endParaRPr>
            </a:p>
          </p:txBody>
        </p:sp>
        <p:sp>
          <p:nvSpPr>
            <p:cNvPr id="118" name="MH_Entry_3">
              <a:hlinkClick r:id="rId32" action="ppaction://hlinksldjump"/>
            </p:cNvPr>
            <p:cNvSpPr txBox="1"/>
            <p:nvPr>
              <p:custDataLst>
                <p:tags r:id="rId20"/>
              </p:custDataLst>
            </p:nvPr>
          </p:nvSpPr>
          <p:spPr>
            <a:xfrm rot="5400000">
              <a:off x="1167178" y="3451493"/>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139" name="MH_Others_5"/>
            <p:cNvSpPr/>
            <p:nvPr>
              <p:custDataLst>
                <p:tags r:id="rId21"/>
              </p:custDataLst>
            </p:nvPr>
          </p:nvSpPr>
          <p:spPr>
            <a:xfrm rot="5400000">
              <a:off x="1279930" y="378976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5" name="组合 4"/>
          <p:cNvGrpSpPr/>
          <p:nvPr>
            <p:custDataLst>
              <p:tags r:id="rId7"/>
            </p:custDataLst>
          </p:nvPr>
        </p:nvGrpSpPr>
        <p:grpSpPr>
          <a:xfrm rot="16200000">
            <a:off x="6583419" y="3262700"/>
            <a:ext cx="1566369" cy="1638912"/>
            <a:chOff x="111684" y="3713845"/>
            <a:chExt cx="1146390" cy="1199487"/>
          </a:xfrm>
        </p:grpSpPr>
        <p:sp>
          <p:nvSpPr>
            <p:cNvPr id="120" name="MH_Number_4">
              <a:hlinkClick r:id="rId33" action="ppaction://hlinksldjump"/>
            </p:cNvPr>
            <p:cNvSpPr/>
            <p:nvPr>
              <p:custDataLst>
                <p:tags r:id="rId16"/>
              </p:custDataLst>
            </p:nvPr>
          </p:nvSpPr>
          <p:spPr>
            <a:xfrm rot="5400000">
              <a:off x="934761" y="4164002"/>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4</a:t>
              </a:r>
              <a:endParaRPr lang="zh-CN" altLang="en-US" sz="2000" dirty="0">
                <a:solidFill>
                  <a:schemeClr val="bg1"/>
                </a:solidFill>
              </a:endParaRPr>
            </a:p>
          </p:txBody>
        </p:sp>
        <p:sp>
          <p:nvSpPr>
            <p:cNvPr id="121" name="MH_Entry_4">
              <a:hlinkClick r:id="rId33" action="ppaction://hlinksldjump"/>
            </p:cNvPr>
            <p:cNvSpPr txBox="1"/>
            <p:nvPr>
              <p:custDataLst>
                <p:tags r:id="rId17"/>
              </p:custDataLst>
            </p:nvPr>
          </p:nvSpPr>
          <p:spPr>
            <a:xfrm rot="5400000">
              <a:off x="-117799" y="3943328"/>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a:solidFill>
                    <a:schemeClr val="tx1">
                      <a:lumMod val="65000"/>
                      <a:lumOff val="35000"/>
                    </a:schemeClr>
                  </a:solidFill>
                  <a:latin typeface="+mn-lt"/>
                  <a:ea typeface="+mn-ea"/>
                </a:rPr>
                <a:t>LOREM IPSUM DOLOR</a:t>
              </a:r>
              <a:endParaRPr lang="da-DK" altLang="zh-CN" spc="0" dirty="0">
                <a:solidFill>
                  <a:schemeClr val="tx1">
                    <a:lumMod val="65000"/>
                    <a:lumOff val="35000"/>
                  </a:schemeClr>
                </a:solidFill>
                <a:latin typeface="+mn-lt"/>
                <a:ea typeface="+mn-ea"/>
              </a:endParaRPr>
            </a:p>
          </p:txBody>
        </p:sp>
        <p:sp>
          <p:nvSpPr>
            <p:cNvPr id="140" name="MH_Others_6"/>
            <p:cNvSpPr/>
            <p:nvPr>
              <p:custDataLst>
                <p:tags r:id="rId18"/>
              </p:custDataLst>
            </p:nvPr>
          </p:nvSpPr>
          <p:spPr>
            <a:xfrm rot="16200000">
              <a:off x="821625" y="4281603"/>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4" name="组合 3"/>
          <p:cNvGrpSpPr/>
          <p:nvPr>
            <p:custDataLst>
              <p:tags r:id="rId8"/>
            </p:custDataLst>
          </p:nvPr>
        </p:nvGrpSpPr>
        <p:grpSpPr>
          <a:xfrm rot="16200000">
            <a:off x="7866850" y="2099808"/>
            <a:ext cx="1642925" cy="1638912"/>
            <a:chOff x="934764" y="4205688"/>
            <a:chExt cx="1202420" cy="1199487"/>
          </a:xfrm>
        </p:grpSpPr>
        <p:sp>
          <p:nvSpPr>
            <p:cNvPr id="123" name="MH_Number_5">
              <a:hlinkClick r:id="rId34" action="ppaction://hlinksldjump"/>
            </p:cNvPr>
            <p:cNvSpPr/>
            <p:nvPr>
              <p:custDataLst>
                <p:tags r:id="rId13"/>
              </p:custDataLst>
            </p:nvPr>
          </p:nvSpPr>
          <p:spPr>
            <a:xfrm rot="5400000">
              <a:off x="934763" y="4655842"/>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5</a:t>
              </a:r>
              <a:endParaRPr lang="zh-CN" altLang="en-US" sz="2000" dirty="0">
                <a:solidFill>
                  <a:schemeClr val="bg1"/>
                </a:solidFill>
              </a:endParaRPr>
            </a:p>
          </p:txBody>
        </p:sp>
        <p:sp>
          <p:nvSpPr>
            <p:cNvPr id="124" name="MH_Entry_5">
              <a:hlinkClick r:id="rId34" action="ppaction://hlinksldjump"/>
            </p:cNvPr>
            <p:cNvSpPr txBox="1"/>
            <p:nvPr>
              <p:custDataLst>
                <p:tags r:id="rId14"/>
              </p:custDataLst>
            </p:nvPr>
          </p:nvSpPr>
          <p:spPr>
            <a:xfrm rot="5400000">
              <a:off x="1167179" y="4435171"/>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a:solidFill>
                    <a:schemeClr val="tx1">
                      <a:lumMod val="65000"/>
                      <a:lumOff val="35000"/>
                    </a:schemeClr>
                  </a:solidFill>
                  <a:latin typeface="+mn-lt"/>
                  <a:ea typeface="+mn-ea"/>
                </a:rPr>
                <a:t>LOREM IPSUM DOLOR</a:t>
              </a:r>
              <a:endParaRPr lang="da-DK" altLang="zh-CN" spc="0" dirty="0">
                <a:solidFill>
                  <a:schemeClr val="tx1">
                    <a:lumMod val="65000"/>
                    <a:lumOff val="35000"/>
                  </a:schemeClr>
                </a:solidFill>
                <a:latin typeface="+mn-lt"/>
                <a:ea typeface="+mn-ea"/>
              </a:endParaRPr>
            </a:p>
          </p:txBody>
        </p:sp>
        <p:sp>
          <p:nvSpPr>
            <p:cNvPr id="141" name="MH_Others_7"/>
            <p:cNvSpPr/>
            <p:nvPr>
              <p:custDataLst>
                <p:tags r:id="rId15"/>
              </p:custDataLst>
            </p:nvPr>
          </p:nvSpPr>
          <p:spPr>
            <a:xfrm rot="5400000">
              <a:off x="1279930" y="4773442"/>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3" name="组合 2"/>
          <p:cNvGrpSpPr/>
          <p:nvPr>
            <p:custDataLst>
              <p:tags r:id="rId9"/>
            </p:custDataLst>
          </p:nvPr>
        </p:nvGrpSpPr>
        <p:grpSpPr>
          <a:xfrm rot="16200000">
            <a:off x="9226840" y="3262699"/>
            <a:ext cx="1566364" cy="1638913"/>
            <a:chOff x="111688" y="4697524"/>
            <a:chExt cx="1146388" cy="1199487"/>
          </a:xfrm>
        </p:grpSpPr>
        <p:sp>
          <p:nvSpPr>
            <p:cNvPr id="126" name="MH_Number_6">
              <a:hlinkClick r:id="rId30" action="ppaction://hlinksldjump"/>
            </p:cNvPr>
            <p:cNvSpPr/>
            <p:nvPr>
              <p:custDataLst>
                <p:tags r:id="rId10"/>
              </p:custDataLst>
            </p:nvPr>
          </p:nvSpPr>
          <p:spPr>
            <a:xfrm rot="5400000">
              <a:off x="934762" y="5147680"/>
              <a:ext cx="323315"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6</a:t>
              </a:r>
              <a:endParaRPr lang="zh-CN" altLang="en-US" sz="2000" dirty="0">
                <a:solidFill>
                  <a:schemeClr val="bg1"/>
                </a:solidFill>
              </a:endParaRPr>
            </a:p>
          </p:txBody>
        </p:sp>
        <p:sp>
          <p:nvSpPr>
            <p:cNvPr id="127" name="MH_Entry_6">
              <a:hlinkClick r:id="rId30" action="ppaction://hlinksldjump"/>
            </p:cNvPr>
            <p:cNvSpPr txBox="1"/>
            <p:nvPr>
              <p:custDataLst>
                <p:tags r:id="rId11"/>
              </p:custDataLst>
            </p:nvPr>
          </p:nvSpPr>
          <p:spPr>
            <a:xfrm rot="5400000">
              <a:off x="-117795" y="4927007"/>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a:solidFill>
                    <a:schemeClr val="tx1">
                      <a:lumMod val="65000"/>
                      <a:lumOff val="35000"/>
                    </a:schemeClr>
                  </a:solidFill>
                  <a:latin typeface="+mn-lt"/>
                  <a:ea typeface="+mn-ea"/>
                </a:rPr>
                <a:t>LOREM IPSUM DOLOR</a:t>
              </a:r>
              <a:endParaRPr lang="da-DK" altLang="zh-CN" spc="0" dirty="0">
                <a:solidFill>
                  <a:schemeClr val="tx1">
                    <a:lumMod val="65000"/>
                    <a:lumOff val="35000"/>
                  </a:schemeClr>
                </a:solidFill>
                <a:latin typeface="+mn-lt"/>
                <a:ea typeface="+mn-ea"/>
              </a:endParaRPr>
            </a:p>
          </p:txBody>
        </p:sp>
        <p:sp>
          <p:nvSpPr>
            <p:cNvPr id="142" name="MH_Others_8"/>
            <p:cNvSpPr/>
            <p:nvPr>
              <p:custDataLst>
                <p:tags r:id="rId12"/>
              </p:custDataLst>
            </p:nvPr>
          </p:nvSpPr>
          <p:spPr>
            <a:xfrm rot="16200000">
              <a:off x="821624" y="5265279"/>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2"/>
            </p:custDataLst>
          </p:nvPr>
        </p:nvGrpSpPr>
        <p:grpSpPr>
          <a:xfrm>
            <a:off x="4042851" y="2133966"/>
            <a:ext cx="2188616" cy="2665056"/>
            <a:chOff x="4313784" y="2674958"/>
            <a:chExt cx="1238481" cy="1508086"/>
          </a:xfrm>
        </p:grpSpPr>
        <p:sp>
          <p:nvSpPr>
            <p:cNvPr id="88" name="MH_Number"/>
            <p:cNvSpPr/>
            <p:nvPr>
              <p:custDataLst>
                <p:tags r:id="rId4"/>
              </p:custDataLst>
            </p:nvPr>
          </p:nvSpPr>
          <p:spPr>
            <a:xfrm>
              <a:off x="4731308" y="3164112"/>
              <a:ext cx="655706" cy="655706"/>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800" b="1">
                  <a:solidFill>
                    <a:schemeClr val="bg1"/>
                  </a:solidFill>
                </a:rPr>
                <a:t>1</a:t>
              </a:r>
              <a:endParaRPr lang="zh-CN" altLang="en-US" sz="4800" b="1" dirty="0">
                <a:solidFill>
                  <a:schemeClr val="bg1"/>
                </a:solidFill>
              </a:endParaRPr>
            </a:p>
          </p:txBody>
        </p:sp>
        <p:sp>
          <p:nvSpPr>
            <p:cNvPr id="16" name="MH_Others_1"/>
            <p:cNvSpPr txBox="1"/>
            <p:nvPr>
              <p:custDataLst>
                <p:tags r:id="rId5"/>
              </p:custDataLst>
            </p:nvPr>
          </p:nvSpPr>
          <p:spPr>
            <a:xfrm>
              <a:off x="4313784" y="2674958"/>
              <a:ext cx="513105" cy="596111"/>
            </a:xfrm>
            <a:prstGeom prst="rect">
              <a:avLst/>
            </a:prstGeom>
            <a:noFill/>
          </p:spPr>
          <p:txBody>
            <a:bodyPr wrap="square" lIns="0" tIns="0" rIns="0" bIns="0" rtlCol="0" anchor="ctr" anchorCtr="0">
              <a:noAutofit/>
            </a:bodyPr>
            <a:lstStyle/>
            <a:p>
              <a:pPr algn="ctr">
                <a:lnSpc>
                  <a:spcPct val="130000"/>
                </a:lnSpc>
              </a:pPr>
              <a:r>
                <a:rPr lang="zh-CN" altLang="en-US" sz="6000" spc="63" dirty="0">
                  <a:solidFill>
                    <a:schemeClr val="accent1"/>
                  </a:solidFill>
                  <a:effectLst>
                    <a:innerShdw blurRad="63500" dist="50800" dir="13500000">
                      <a:prstClr val="black">
                        <a:alpha val="50000"/>
                      </a:prstClr>
                    </a:innerShdw>
                  </a:effectLst>
                </a:rPr>
                <a:t>第</a:t>
              </a:r>
            </a:p>
          </p:txBody>
        </p:sp>
        <p:sp>
          <p:nvSpPr>
            <p:cNvPr id="17" name="MH_Others_2"/>
            <p:cNvSpPr txBox="1"/>
            <p:nvPr>
              <p:custDataLst>
                <p:tags r:id="rId6"/>
              </p:custDataLst>
            </p:nvPr>
          </p:nvSpPr>
          <p:spPr>
            <a:xfrm>
              <a:off x="5185721" y="3743991"/>
              <a:ext cx="366544" cy="439053"/>
            </a:xfrm>
            <a:prstGeom prst="rect">
              <a:avLst/>
            </a:prstGeom>
            <a:noFill/>
          </p:spPr>
          <p:txBody>
            <a:bodyPr wrap="square" lIns="0" tIns="0" rIns="0" bIns="0" rtlCol="0" anchor="ctr" anchorCtr="0">
              <a:noAutofit/>
            </a:bodyPr>
            <a:lstStyle/>
            <a:p>
              <a:pPr algn="ctr">
                <a:lnSpc>
                  <a:spcPct val="130000"/>
                </a:lnSpc>
              </a:pPr>
              <a:r>
                <a:rPr lang="zh-CN" altLang="en-US" sz="3600" spc="63" dirty="0">
                  <a:solidFill>
                    <a:schemeClr val="accent1"/>
                  </a:solidFill>
                  <a:effectLst>
                    <a:innerShdw blurRad="63500" dist="50800" dir="13500000">
                      <a:prstClr val="black">
                        <a:alpha val="50000"/>
                      </a:prstClr>
                    </a:innerShdw>
                  </a:effectLst>
                </a:rPr>
                <a:t>章</a:t>
              </a:r>
            </a:p>
          </p:txBody>
        </p:sp>
      </p:grpSp>
      <p:sp>
        <p:nvSpPr>
          <p:cNvPr id="2" name="标题 1"/>
          <p:cNvSpPr>
            <a:spLocks noGrp="1"/>
          </p:cNvSpPr>
          <p:nvPr>
            <p:ph type="title"/>
            <p:custDataLst>
              <p:tags r:id="rId3"/>
            </p:custDataLst>
          </p:nvPr>
        </p:nvSpPr>
        <p:spPr/>
        <p:txBody>
          <a:bodyPr>
            <a:normAutofit/>
          </a:bodyPr>
          <a:lstStyle/>
          <a:p>
            <a:r>
              <a:rPr lang="en-US" altLang="zh-CN" dirty="0"/>
              <a:t>LOREM IPSUM DOLOR</a:t>
            </a:r>
            <a:endParaRPr lang="zh-CN" alt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2701915" y="0"/>
            <a:ext cx="9258302" cy="6880213"/>
            <a:chOff x="4648073" y="207004"/>
            <a:chExt cx="7359678" cy="5469270"/>
          </a:xfrm>
        </p:grpSpPr>
        <p:sp>
          <p:nvSpPr>
            <p:cNvPr id="5122" name="MH_Other_1"/>
            <p:cNvSpPr/>
            <p:nvPr>
              <p:custDataLst>
                <p:tags r:id="rId4"/>
              </p:custDataLst>
            </p:nvPr>
          </p:nvSpPr>
          <p:spPr bwMode="auto">
            <a:xfrm>
              <a:off x="7043046" y="207004"/>
              <a:ext cx="4964705" cy="2732738"/>
            </a:xfrm>
            <a:custGeom>
              <a:avLst/>
              <a:gdLst>
                <a:gd name="T0" fmla="*/ 1828515 w 6232849"/>
                <a:gd name="T1" fmla="*/ 9460 h 3415004"/>
                <a:gd name="T2" fmla="*/ 0 w 6232849"/>
                <a:gd name="T3" fmla="*/ 3461970 h 3415004"/>
                <a:gd name="T4" fmla="*/ 6231877 w 6232849"/>
                <a:gd name="T5" fmla="*/ 3395758 h 3415004"/>
                <a:gd name="T6" fmla="*/ 6222548 w 6232849"/>
                <a:gd name="T7" fmla="*/ 0 h 3415004"/>
                <a:gd name="T8" fmla="*/ 1828515 w 6232849"/>
                <a:gd name="T9" fmla="*/ 9460 h 3415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32849" h="3415004">
                  <a:moveTo>
                    <a:pt x="1828800" y="9331"/>
                  </a:moveTo>
                  <a:lnTo>
                    <a:pt x="0" y="3415004"/>
                  </a:lnTo>
                  <a:lnTo>
                    <a:pt x="6232849" y="3349690"/>
                  </a:lnTo>
                  <a:cubicBezTo>
                    <a:pt x="6229739" y="2233127"/>
                    <a:pt x="6226628" y="1116563"/>
                    <a:pt x="6223518" y="0"/>
                  </a:cubicBezTo>
                  <a:lnTo>
                    <a:pt x="1828800" y="9331"/>
                  </a:lnTo>
                  <a:close/>
                </a:path>
              </a:pathLst>
            </a:custGeom>
            <a:solidFill>
              <a:schemeClr val="accent1"/>
            </a:solidFill>
            <a:ln>
              <a:noFill/>
            </a:ln>
          </p:spPr>
          <p:txBody>
            <a:bodyPr wrap="square" lIns="1008000" rIns="46800" anchor="ctr">
              <a:normAutofit/>
            </a:bodyPr>
            <a:lstStyle/>
            <a:p>
              <a:pPr algn="ctr">
                <a:defRPr/>
              </a:pPr>
              <a:r>
                <a:rPr lang="da-DK" altLang="zh-CN" sz="4400" dirty="0">
                  <a:solidFill>
                    <a:schemeClr val="bg1"/>
                  </a:solidFill>
                  <a:latin typeface="+mj-lt"/>
                  <a:ea typeface="+mj-ea"/>
                  <a:cs typeface="+mj-cs"/>
                </a:rPr>
                <a:t>LOREM IPSUM DOLOR</a:t>
              </a:r>
              <a:endParaRPr lang="zh-CN" altLang="en-US" sz="4400" dirty="0">
                <a:solidFill>
                  <a:schemeClr val="bg1"/>
                </a:solidFill>
                <a:latin typeface="+mj-lt"/>
                <a:ea typeface="+mj-ea"/>
                <a:cs typeface="+mj-cs"/>
              </a:endParaRPr>
            </a:p>
          </p:txBody>
        </p:sp>
        <p:sp>
          <p:nvSpPr>
            <p:cNvPr id="3075" name="MH_Picture_1"/>
            <p:cNvSpPr/>
            <p:nvPr>
              <p:custDataLst>
                <p:tags r:id="rId5"/>
              </p:custDataLst>
            </p:nvPr>
          </p:nvSpPr>
          <p:spPr bwMode="auto">
            <a:xfrm>
              <a:off x="4655717" y="213325"/>
              <a:ext cx="3702663" cy="2726415"/>
            </a:xfrm>
            <a:custGeom>
              <a:avLst/>
              <a:gdLst>
                <a:gd name="T0" fmla="*/ 4648200 w 4648200"/>
                <a:gd name="T1" fmla="*/ 0 h 3403600"/>
                <a:gd name="T2" fmla="*/ 2813050 w 4648200"/>
                <a:gd name="T3" fmla="*/ 3632618 h 3403600"/>
                <a:gd name="T4" fmla="*/ 0 w 4648200"/>
                <a:gd name="T5" fmla="*/ 3639370 h 3403600"/>
                <a:gd name="T6" fmla="*/ 0 w 4648200"/>
                <a:gd name="T7" fmla="*/ 0 h 3403600"/>
                <a:gd name="T8" fmla="*/ 4648200 w 4648200"/>
                <a:gd name="T9" fmla="*/ 0 h 340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48200" h="3403600">
                  <a:moveTo>
                    <a:pt x="4648200" y="0"/>
                  </a:moveTo>
                  <a:lnTo>
                    <a:pt x="2813050" y="3397285"/>
                  </a:lnTo>
                  <a:lnTo>
                    <a:pt x="0" y="3403600"/>
                  </a:lnTo>
                  <a:lnTo>
                    <a:pt x="0" y="0"/>
                  </a:lnTo>
                  <a:lnTo>
                    <a:pt x="4648200"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760"/>
            </a:p>
          </p:txBody>
        </p:sp>
        <p:sp>
          <p:nvSpPr>
            <p:cNvPr id="3076" name="MH_Picture_3"/>
            <p:cNvSpPr/>
            <p:nvPr>
              <p:custDataLst>
                <p:tags r:id="rId6"/>
              </p:custDataLst>
            </p:nvPr>
          </p:nvSpPr>
          <p:spPr bwMode="auto">
            <a:xfrm>
              <a:off x="8052173" y="2957446"/>
              <a:ext cx="3955578" cy="2718828"/>
            </a:xfrm>
            <a:custGeom>
              <a:avLst/>
              <a:gdLst>
                <a:gd name="T0" fmla="*/ 4960620 w 4965700"/>
                <a:gd name="T1" fmla="*/ 0 h 3412490"/>
                <a:gd name="T2" fmla="*/ 4965700 w 4965700"/>
                <a:gd name="T3" fmla="*/ 3420117 h 3412490"/>
                <a:gd name="T4" fmla="*/ 0 w 4965700"/>
                <a:gd name="T5" fmla="*/ 3420117 h 3412490"/>
                <a:gd name="T6" fmla="*/ 1479550 w 4965700"/>
                <a:gd name="T7" fmla="*/ 15276 h 3412490"/>
                <a:gd name="T8" fmla="*/ 4960620 w 4965700"/>
                <a:gd name="T9" fmla="*/ 0 h 3412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5700" h="3412490">
                  <a:moveTo>
                    <a:pt x="4960620" y="0"/>
                  </a:moveTo>
                  <a:cubicBezTo>
                    <a:pt x="4964853" y="1172633"/>
                    <a:pt x="4961467" y="2239857"/>
                    <a:pt x="4965700" y="3412490"/>
                  </a:cubicBezTo>
                  <a:lnTo>
                    <a:pt x="0" y="3412490"/>
                  </a:lnTo>
                  <a:lnTo>
                    <a:pt x="1479550" y="15240"/>
                  </a:lnTo>
                  <a:lnTo>
                    <a:pt x="4960620" y="0"/>
                  </a:ln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760"/>
            </a:p>
          </p:txBody>
        </p:sp>
        <p:sp>
          <p:nvSpPr>
            <p:cNvPr id="3077" name="MH_Picture_2"/>
            <p:cNvSpPr/>
            <p:nvPr>
              <p:custDataLst>
                <p:tags r:id="rId7"/>
              </p:custDataLst>
            </p:nvPr>
          </p:nvSpPr>
          <p:spPr bwMode="auto">
            <a:xfrm>
              <a:off x="4648073" y="2997913"/>
              <a:ext cx="4434850" cy="2678360"/>
            </a:xfrm>
            <a:custGeom>
              <a:avLst/>
              <a:gdLst>
                <a:gd name="T0" fmla="*/ 5549936 w 5568950"/>
                <a:gd name="T1" fmla="*/ 0 h 3390900"/>
                <a:gd name="T2" fmla="*/ 4081764 w 5568950"/>
                <a:gd name="T3" fmla="*/ 3063457 h 3390900"/>
                <a:gd name="T4" fmla="*/ 0 w 5568950"/>
                <a:gd name="T5" fmla="*/ 3063457 h 3390900"/>
                <a:gd name="T6" fmla="*/ 0 w 5568950"/>
                <a:gd name="T7" fmla="*/ 20459 h 3390900"/>
                <a:gd name="T8" fmla="*/ 5549936 w 5568950"/>
                <a:gd name="T9" fmla="*/ 0 h 3390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8950" h="3390900">
                  <a:moveTo>
                    <a:pt x="5568950" y="0"/>
                  </a:moveTo>
                  <a:lnTo>
                    <a:pt x="4095750" y="3390900"/>
                  </a:lnTo>
                  <a:lnTo>
                    <a:pt x="0" y="3390900"/>
                  </a:lnTo>
                  <a:lnTo>
                    <a:pt x="0" y="22645"/>
                  </a:lnTo>
                  <a:lnTo>
                    <a:pt x="5568950" y="0"/>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760"/>
            </a:p>
          </p:txBody>
        </p:sp>
      </p:grpSp>
      <p:sp>
        <p:nvSpPr>
          <p:cNvPr id="5" name="文本框 4"/>
          <p:cNvSpPr txBox="1"/>
          <p:nvPr>
            <p:custDataLst>
              <p:tags r:id="rId3"/>
            </p:custDataLst>
          </p:nvPr>
        </p:nvSpPr>
        <p:spPr>
          <a:xfrm>
            <a:off x="381001" y="402466"/>
            <a:ext cx="2057400" cy="6076950"/>
          </a:xfrm>
          <a:prstGeom prst="rect">
            <a:avLst/>
          </a:prstGeom>
          <a:noFill/>
        </p:spPr>
        <p:txBody>
          <a:bodyPr vert="eaVert" wrap="square" rtlCol="0">
            <a:normAutofit/>
          </a:bodyPr>
          <a:lstStyle/>
          <a:p>
            <a:r>
              <a:rPr lang="en-US" altLang="zh-CN" sz="2400" dirty="0" err="1">
                <a:solidFill>
                  <a:schemeClr val="tx2"/>
                </a:solidFill>
              </a:rPr>
              <a:t>Lorem</a:t>
            </a:r>
            <a:r>
              <a:rPr lang="en-US" altLang="zh-CN" sz="2400" dirty="0">
                <a:solidFill>
                  <a:schemeClr val="tx2"/>
                </a:solidFill>
              </a:rPr>
              <a:t> </a:t>
            </a:r>
            <a:r>
              <a:rPr lang="en-US" altLang="zh-CN" sz="2400" dirty="0" err="1">
                <a:solidFill>
                  <a:schemeClr val="tx2"/>
                </a:solidFill>
              </a:rPr>
              <a:t>ipsum</a:t>
            </a:r>
            <a:r>
              <a:rPr lang="en-US" altLang="zh-CN" sz="2400" dirty="0">
                <a:solidFill>
                  <a:schemeClr val="tx2"/>
                </a:solidFill>
              </a:rPr>
              <a:t> dolor sit </a:t>
            </a:r>
            <a:r>
              <a:rPr lang="en-US" altLang="zh-CN" sz="2400" dirty="0" err="1">
                <a:solidFill>
                  <a:schemeClr val="tx2"/>
                </a:solidFill>
              </a:rPr>
              <a:t>amet</a:t>
            </a:r>
            <a:r>
              <a:rPr lang="en-US" altLang="zh-CN" sz="2400" dirty="0">
                <a:solidFill>
                  <a:schemeClr val="tx2"/>
                </a:solidFill>
              </a:rPr>
              <a:t>, </a:t>
            </a:r>
            <a:r>
              <a:rPr lang="en-US" altLang="zh-CN" sz="2400" dirty="0" err="1">
                <a:solidFill>
                  <a:schemeClr val="tx2"/>
                </a:solidFill>
              </a:rPr>
              <a:t>consectetur</a:t>
            </a:r>
            <a:r>
              <a:rPr lang="en-US" altLang="zh-CN" sz="2400" dirty="0">
                <a:solidFill>
                  <a:schemeClr val="tx2"/>
                </a:solidFill>
              </a:rPr>
              <a:t> </a:t>
            </a:r>
            <a:r>
              <a:rPr lang="en-US" altLang="zh-CN" sz="2400" dirty="0" err="1">
                <a:solidFill>
                  <a:schemeClr val="tx2"/>
                </a:solidFill>
              </a:rPr>
              <a:t>adipisicing</a:t>
            </a:r>
            <a:r>
              <a:rPr lang="en-US" altLang="zh-CN" sz="2400" dirty="0">
                <a:solidFill>
                  <a:schemeClr val="tx2"/>
                </a:solidFill>
              </a:rPr>
              <a:t> </a:t>
            </a:r>
            <a:r>
              <a:rPr lang="en-US" altLang="zh-CN" sz="2400" dirty="0" err="1">
                <a:solidFill>
                  <a:schemeClr val="tx2"/>
                </a:solidFill>
              </a:rPr>
              <a:t>elit</a:t>
            </a:r>
            <a:r>
              <a:rPr lang="en-US" altLang="zh-CN" sz="2400" dirty="0">
                <a:solidFill>
                  <a:schemeClr val="tx2"/>
                </a:solidFill>
              </a:rPr>
              <a:t>, </a:t>
            </a:r>
            <a:r>
              <a:rPr lang="en-US" altLang="zh-CN" sz="2400" dirty="0" err="1">
                <a:solidFill>
                  <a:schemeClr val="tx2"/>
                </a:solidFill>
              </a:rPr>
              <a:t>sed</a:t>
            </a:r>
            <a:r>
              <a:rPr lang="en-US" altLang="zh-CN" sz="2400" dirty="0">
                <a:solidFill>
                  <a:schemeClr val="tx2"/>
                </a:solidFill>
              </a:rPr>
              <a:t> do </a:t>
            </a:r>
            <a:r>
              <a:rPr lang="en-US" altLang="zh-CN" sz="2400" dirty="0" err="1">
                <a:solidFill>
                  <a:schemeClr val="tx2"/>
                </a:solidFill>
              </a:rPr>
              <a:t>eiusmod</a:t>
            </a:r>
            <a:r>
              <a:rPr lang="en-US" altLang="zh-CN" sz="2400" dirty="0">
                <a:solidFill>
                  <a:schemeClr val="tx2"/>
                </a:solidFill>
              </a:rPr>
              <a:t> </a:t>
            </a:r>
            <a:r>
              <a:rPr lang="en-US" altLang="zh-CN" sz="2400" dirty="0" err="1">
                <a:solidFill>
                  <a:schemeClr val="tx2"/>
                </a:solidFill>
              </a:rPr>
              <a:t>tempor</a:t>
            </a:r>
            <a:r>
              <a:rPr lang="en-US" altLang="zh-CN" sz="2400" dirty="0">
                <a:solidFill>
                  <a:schemeClr val="tx2"/>
                </a:solidFill>
              </a:rPr>
              <a:t> </a:t>
            </a:r>
            <a:r>
              <a:rPr lang="en-US" altLang="zh-CN" sz="2400" dirty="0" err="1">
                <a:solidFill>
                  <a:schemeClr val="tx2"/>
                </a:solidFill>
              </a:rPr>
              <a:t>incididunt</a:t>
            </a:r>
            <a:r>
              <a:rPr lang="en-US" altLang="zh-CN" sz="2400" dirty="0">
                <a:solidFill>
                  <a:schemeClr val="tx2"/>
                </a:solidFill>
              </a:rPr>
              <a:t> </a:t>
            </a:r>
            <a:r>
              <a:rPr lang="en-US" altLang="zh-CN" sz="2400" dirty="0" err="1">
                <a:solidFill>
                  <a:schemeClr val="tx2"/>
                </a:solidFill>
              </a:rPr>
              <a:t>ut</a:t>
            </a:r>
            <a:r>
              <a:rPr lang="en-US" altLang="zh-CN" sz="2400" dirty="0">
                <a:solidFill>
                  <a:schemeClr val="tx2"/>
                </a:solidFill>
              </a:rPr>
              <a:t> </a:t>
            </a:r>
            <a:r>
              <a:rPr lang="en-US" altLang="zh-CN" sz="2400" dirty="0" err="1">
                <a:solidFill>
                  <a:schemeClr val="tx2"/>
                </a:solidFill>
              </a:rPr>
              <a:t>labore</a:t>
            </a:r>
            <a:endParaRPr lang="zh-CN" altLang="en-US" sz="2400" dirty="0">
              <a:solidFill>
                <a:schemeClr val="tx2"/>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5438909" y="2293050"/>
            <a:ext cx="1323872" cy="1235455"/>
            <a:chOff x="869721" y="1587399"/>
            <a:chExt cx="1062445" cy="991488"/>
          </a:xfrm>
        </p:grpSpPr>
        <p:grpSp>
          <p:nvGrpSpPr>
            <p:cNvPr id="12" name="组合 11"/>
            <p:cNvGrpSpPr/>
            <p:nvPr/>
          </p:nvGrpSpPr>
          <p:grpSpPr>
            <a:xfrm>
              <a:off x="869721" y="1899194"/>
              <a:ext cx="1062445" cy="679693"/>
              <a:chOff x="2342606" y="3056710"/>
              <a:chExt cx="1211519" cy="775062"/>
            </a:xfrm>
          </p:grpSpPr>
          <p:sp>
            <p:nvSpPr>
              <p:cNvPr id="14" name="任意多边形 13"/>
              <p:cNvSpPr/>
              <p:nvPr>
                <p:custDataLst>
                  <p:tags r:id="rId6"/>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5" name="任意多边形 14"/>
              <p:cNvSpPr/>
              <p:nvPr>
                <p:custDataLst>
                  <p:tags r:id="rId7"/>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13" name="标题 1"/>
            <p:cNvSpPr txBox="1"/>
            <p:nvPr>
              <p:custDataLst>
                <p:tags r:id="rId5"/>
              </p:custDataLst>
            </p:nvPr>
          </p:nvSpPr>
          <p:spPr>
            <a:xfrm>
              <a:off x="1027010" y="158739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01</a:t>
              </a:r>
              <a:endParaRPr lang="zh-CN" altLang="en-US" sz="3600" b="1" dirty="0">
                <a:solidFill>
                  <a:schemeClr val="accent1"/>
                </a:solidFill>
              </a:endParaRPr>
            </a:p>
          </p:txBody>
        </p:sp>
      </p:grpSp>
      <p:sp>
        <p:nvSpPr>
          <p:cNvPr id="16" name="标题 1"/>
          <p:cNvSpPr txBox="1"/>
          <p:nvPr>
            <p:custDataLst>
              <p:tags r:id="rId3"/>
            </p:custDataLst>
          </p:nvPr>
        </p:nvSpPr>
        <p:spPr>
          <a:xfrm>
            <a:off x="4753063" y="369402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sp>
        <p:nvSpPr>
          <p:cNvPr id="29" name="文本框 28"/>
          <p:cNvSpPr txBox="1"/>
          <p:nvPr>
            <p:custDataLst>
              <p:tags r:id="rId4"/>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3017124" y="1492950"/>
            <a:ext cx="1323872" cy="1235455"/>
            <a:chOff x="869721" y="1587399"/>
            <a:chExt cx="1062445" cy="991488"/>
          </a:xfrm>
        </p:grpSpPr>
        <p:grpSp>
          <p:nvGrpSpPr>
            <p:cNvPr id="18" name="组合 17"/>
            <p:cNvGrpSpPr/>
            <p:nvPr/>
          </p:nvGrpSpPr>
          <p:grpSpPr>
            <a:xfrm>
              <a:off x="869721" y="1899194"/>
              <a:ext cx="1062445" cy="679693"/>
              <a:chOff x="2342606" y="3056710"/>
              <a:chExt cx="1211519" cy="775062"/>
            </a:xfrm>
          </p:grpSpPr>
          <p:sp>
            <p:nvSpPr>
              <p:cNvPr id="20" name="任意多边形 19"/>
              <p:cNvSpPr/>
              <p:nvPr>
                <p:custDataLst>
                  <p:tags r:id="rId11"/>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1" name="任意多边形 20"/>
              <p:cNvSpPr/>
              <p:nvPr>
                <p:custDataLst>
                  <p:tags r:id="rId12"/>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19" name="标题 1"/>
            <p:cNvSpPr txBox="1"/>
            <p:nvPr>
              <p:custDataLst>
                <p:tags r:id="rId10"/>
              </p:custDataLst>
            </p:nvPr>
          </p:nvSpPr>
          <p:spPr>
            <a:xfrm>
              <a:off x="1027010" y="158739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01</a:t>
              </a:r>
              <a:endParaRPr lang="zh-CN" altLang="en-US" sz="3600" b="1" dirty="0">
                <a:solidFill>
                  <a:schemeClr val="accent1"/>
                </a:solidFill>
              </a:endParaRPr>
            </a:p>
          </p:txBody>
        </p:sp>
      </p:grpSp>
      <p:sp>
        <p:nvSpPr>
          <p:cNvPr id="22" name="标题 1"/>
          <p:cNvSpPr txBox="1"/>
          <p:nvPr>
            <p:custDataLst>
              <p:tags r:id="rId3"/>
            </p:custDataLst>
          </p:nvPr>
        </p:nvSpPr>
        <p:spPr>
          <a:xfrm>
            <a:off x="2331278" y="289392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23" name="组合 22"/>
          <p:cNvGrpSpPr/>
          <p:nvPr>
            <p:custDataLst>
              <p:tags r:id="rId4"/>
            </p:custDataLst>
          </p:nvPr>
        </p:nvGrpSpPr>
        <p:grpSpPr>
          <a:xfrm>
            <a:off x="7889105" y="3474323"/>
            <a:ext cx="1323872" cy="1235455"/>
            <a:chOff x="3281995" y="1587399"/>
            <a:chExt cx="1062445" cy="991488"/>
          </a:xfrm>
        </p:grpSpPr>
        <p:grpSp>
          <p:nvGrpSpPr>
            <p:cNvPr id="24" name="组合 23"/>
            <p:cNvGrpSpPr/>
            <p:nvPr/>
          </p:nvGrpSpPr>
          <p:grpSpPr>
            <a:xfrm>
              <a:off x="3281995" y="1899194"/>
              <a:ext cx="1062445" cy="679693"/>
              <a:chOff x="2342606" y="3056710"/>
              <a:chExt cx="1211519" cy="775062"/>
            </a:xfrm>
          </p:grpSpPr>
          <p:sp>
            <p:nvSpPr>
              <p:cNvPr id="26" name="任意多边形 25"/>
              <p:cNvSpPr/>
              <p:nvPr>
                <p:custDataLst>
                  <p:tags r:id="rId8"/>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7" name="任意多边形 26"/>
              <p:cNvSpPr/>
              <p:nvPr>
                <p:custDataLst>
                  <p:tags r:id="rId9"/>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25" name="标题 1"/>
            <p:cNvSpPr txBox="1"/>
            <p:nvPr>
              <p:custDataLst>
                <p:tags r:id="rId7"/>
              </p:custDataLst>
            </p:nvPr>
          </p:nvSpPr>
          <p:spPr>
            <a:xfrm>
              <a:off x="3439284" y="1587399"/>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02</a:t>
              </a:r>
              <a:endParaRPr lang="zh-CN" altLang="en-US" sz="3600" b="1" dirty="0">
                <a:solidFill>
                  <a:schemeClr val="accent2"/>
                </a:solidFill>
              </a:endParaRPr>
            </a:p>
          </p:txBody>
        </p:sp>
      </p:grpSp>
      <p:sp>
        <p:nvSpPr>
          <p:cNvPr id="28" name="标题 1"/>
          <p:cNvSpPr txBox="1"/>
          <p:nvPr>
            <p:custDataLst>
              <p:tags r:id="rId5"/>
            </p:custDataLst>
          </p:nvPr>
        </p:nvSpPr>
        <p:spPr>
          <a:xfrm>
            <a:off x="7203261" y="4875299"/>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sp>
        <p:nvSpPr>
          <p:cNvPr id="35" name="文本框 34"/>
          <p:cNvSpPr txBox="1"/>
          <p:nvPr>
            <p:custDataLst>
              <p:tags r:id="rId6"/>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2086109" y="1131000"/>
            <a:ext cx="1323872" cy="1235455"/>
            <a:chOff x="869721" y="1587399"/>
            <a:chExt cx="1062445" cy="991488"/>
          </a:xfrm>
        </p:grpSpPr>
        <p:grpSp>
          <p:nvGrpSpPr>
            <p:cNvPr id="22" name="组合 21"/>
            <p:cNvGrpSpPr/>
            <p:nvPr/>
          </p:nvGrpSpPr>
          <p:grpSpPr>
            <a:xfrm>
              <a:off x="869721" y="1899194"/>
              <a:ext cx="1062445" cy="679693"/>
              <a:chOff x="2342606" y="3056710"/>
              <a:chExt cx="1211519" cy="775062"/>
            </a:xfrm>
          </p:grpSpPr>
          <p:sp>
            <p:nvSpPr>
              <p:cNvPr id="24" name="任意多边形 23"/>
              <p:cNvSpPr/>
              <p:nvPr>
                <p:custDataLst>
                  <p:tags r:id="rId16"/>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5" name="任意多边形 24"/>
              <p:cNvSpPr/>
              <p:nvPr>
                <p:custDataLst>
                  <p:tags r:id="rId17"/>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23" name="标题 1"/>
            <p:cNvSpPr txBox="1"/>
            <p:nvPr>
              <p:custDataLst>
                <p:tags r:id="rId15"/>
              </p:custDataLst>
            </p:nvPr>
          </p:nvSpPr>
          <p:spPr>
            <a:xfrm>
              <a:off x="1027010" y="158739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01</a:t>
              </a:r>
              <a:endParaRPr lang="zh-CN" altLang="en-US" sz="3600" b="1" dirty="0">
                <a:solidFill>
                  <a:schemeClr val="accent1"/>
                </a:solidFill>
              </a:endParaRPr>
            </a:p>
          </p:txBody>
        </p:sp>
      </p:grpSp>
      <p:sp>
        <p:nvSpPr>
          <p:cNvPr id="26" name="标题 1"/>
          <p:cNvSpPr txBox="1"/>
          <p:nvPr>
            <p:custDataLst>
              <p:tags r:id="rId3"/>
            </p:custDataLst>
          </p:nvPr>
        </p:nvSpPr>
        <p:spPr>
          <a:xfrm>
            <a:off x="1400263"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27" name="组合 26"/>
          <p:cNvGrpSpPr/>
          <p:nvPr>
            <p:custDataLst>
              <p:tags r:id="rId4"/>
            </p:custDataLst>
          </p:nvPr>
        </p:nvGrpSpPr>
        <p:grpSpPr>
          <a:xfrm>
            <a:off x="5434090" y="2578973"/>
            <a:ext cx="1323872" cy="1235455"/>
            <a:chOff x="3281995" y="1587399"/>
            <a:chExt cx="1062445" cy="991488"/>
          </a:xfrm>
        </p:grpSpPr>
        <p:grpSp>
          <p:nvGrpSpPr>
            <p:cNvPr id="28" name="组合 27"/>
            <p:cNvGrpSpPr/>
            <p:nvPr/>
          </p:nvGrpSpPr>
          <p:grpSpPr>
            <a:xfrm>
              <a:off x="3281995" y="1899194"/>
              <a:ext cx="1062445" cy="679693"/>
              <a:chOff x="2342606" y="3056710"/>
              <a:chExt cx="1211519" cy="775062"/>
            </a:xfrm>
          </p:grpSpPr>
          <p:sp>
            <p:nvSpPr>
              <p:cNvPr id="30" name="任意多边形 29"/>
              <p:cNvSpPr/>
              <p:nvPr>
                <p:custDataLst>
                  <p:tags r:id="rId13"/>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3" name="任意多边形 32"/>
              <p:cNvSpPr/>
              <p:nvPr>
                <p:custDataLst>
                  <p:tags r:id="rId14"/>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29" name="标题 1"/>
            <p:cNvSpPr txBox="1"/>
            <p:nvPr>
              <p:custDataLst>
                <p:tags r:id="rId12"/>
              </p:custDataLst>
            </p:nvPr>
          </p:nvSpPr>
          <p:spPr>
            <a:xfrm>
              <a:off x="3439284" y="1587399"/>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02</a:t>
              </a:r>
              <a:endParaRPr lang="zh-CN" altLang="en-US" sz="3600" b="1" dirty="0">
                <a:solidFill>
                  <a:schemeClr val="accent2"/>
                </a:solidFill>
              </a:endParaRPr>
            </a:p>
          </p:txBody>
        </p:sp>
      </p:grpSp>
      <p:sp>
        <p:nvSpPr>
          <p:cNvPr id="36" name="标题 1"/>
          <p:cNvSpPr txBox="1"/>
          <p:nvPr>
            <p:custDataLst>
              <p:tags r:id="rId5"/>
            </p:custDataLst>
          </p:nvPr>
        </p:nvSpPr>
        <p:spPr>
          <a:xfrm>
            <a:off x="4748246" y="3979949"/>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37" name="组合 36"/>
          <p:cNvGrpSpPr/>
          <p:nvPr>
            <p:custDataLst>
              <p:tags r:id="rId6"/>
            </p:custDataLst>
          </p:nvPr>
        </p:nvGrpSpPr>
        <p:grpSpPr>
          <a:xfrm>
            <a:off x="8782068" y="3845284"/>
            <a:ext cx="1323872" cy="1235455"/>
            <a:chOff x="869721" y="4001104"/>
            <a:chExt cx="1062445" cy="991488"/>
          </a:xfrm>
        </p:grpSpPr>
        <p:grpSp>
          <p:nvGrpSpPr>
            <p:cNvPr id="38" name="组合 37"/>
            <p:cNvGrpSpPr/>
            <p:nvPr/>
          </p:nvGrpSpPr>
          <p:grpSpPr>
            <a:xfrm>
              <a:off x="869721" y="4312899"/>
              <a:ext cx="1062445" cy="679693"/>
              <a:chOff x="2342606" y="3056710"/>
              <a:chExt cx="1211519" cy="775062"/>
            </a:xfrm>
          </p:grpSpPr>
          <p:sp>
            <p:nvSpPr>
              <p:cNvPr id="40" name="任意多边形 39"/>
              <p:cNvSpPr/>
              <p:nvPr>
                <p:custDataLst>
                  <p:tags r:id="rId10"/>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1" name="任意多边形 40"/>
              <p:cNvSpPr/>
              <p:nvPr>
                <p:custDataLst>
                  <p:tags r:id="rId11"/>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39" name="标题 1"/>
            <p:cNvSpPr txBox="1"/>
            <p:nvPr>
              <p:custDataLst>
                <p:tags r:id="rId9"/>
              </p:custDataLst>
            </p:nvPr>
          </p:nvSpPr>
          <p:spPr>
            <a:xfrm>
              <a:off x="1027010"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03</a:t>
              </a:r>
              <a:endParaRPr lang="zh-CN" altLang="en-US" sz="3600" b="1" dirty="0">
                <a:solidFill>
                  <a:schemeClr val="accent1"/>
                </a:solidFill>
              </a:endParaRPr>
            </a:p>
          </p:txBody>
        </p:sp>
      </p:grpSp>
      <p:sp>
        <p:nvSpPr>
          <p:cNvPr id="45" name="标题 1"/>
          <p:cNvSpPr txBox="1"/>
          <p:nvPr>
            <p:custDataLst>
              <p:tags r:id="rId7"/>
            </p:custDataLst>
          </p:nvPr>
        </p:nvSpPr>
        <p:spPr>
          <a:xfrm>
            <a:off x="8096222"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sp>
        <p:nvSpPr>
          <p:cNvPr id="52" name="文本框 51"/>
          <p:cNvSpPr txBox="1"/>
          <p:nvPr>
            <p:custDataLst>
              <p:tags r:id="rId8"/>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custDataLst>
              <p:tags r:id="rId2"/>
            </p:custDataLst>
          </p:nvPr>
        </p:nvGrpSpPr>
        <p:grpSpPr>
          <a:xfrm>
            <a:off x="2429009" y="1131000"/>
            <a:ext cx="1323872" cy="1235455"/>
            <a:chOff x="869721" y="1587399"/>
            <a:chExt cx="1062445" cy="991488"/>
          </a:xfrm>
        </p:grpSpPr>
        <p:grpSp>
          <p:nvGrpSpPr>
            <p:cNvPr id="33" name="组合 32"/>
            <p:cNvGrpSpPr/>
            <p:nvPr/>
          </p:nvGrpSpPr>
          <p:grpSpPr>
            <a:xfrm>
              <a:off x="869721" y="1899194"/>
              <a:ext cx="1062445" cy="679693"/>
              <a:chOff x="2342606" y="3056710"/>
              <a:chExt cx="1211519" cy="775062"/>
            </a:xfrm>
          </p:grpSpPr>
          <p:sp>
            <p:nvSpPr>
              <p:cNvPr id="37" name="任意多边形 36"/>
              <p:cNvSpPr/>
              <p:nvPr>
                <p:custDataLst>
                  <p:tags r:id="rId21"/>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8" name="任意多边形 37"/>
              <p:cNvSpPr/>
              <p:nvPr>
                <p:custDataLst>
                  <p:tags r:id="rId22"/>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36" name="标题 1"/>
            <p:cNvSpPr txBox="1"/>
            <p:nvPr>
              <p:custDataLst>
                <p:tags r:id="rId20"/>
              </p:custDataLst>
            </p:nvPr>
          </p:nvSpPr>
          <p:spPr>
            <a:xfrm>
              <a:off x="1027010" y="158739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01</a:t>
              </a:r>
              <a:endParaRPr lang="zh-CN" altLang="en-US" sz="3600" b="1" dirty="0">
                <a:solidFill>
                  <a:schemeClr val="accent1"/>
                </a:solidFill>
              </a:endParaRPr>
            </a:p>
          </p:txBody>
        </p:sp>
      </p:grpSp>
      <p:sp>
        <p:nvSpPr>
          <p:cNvPr id="39" name="标题 1"/>
          <p:cNvSpPr txBox="1"/>
          <p:nvPr>
            <p:custDataLst>
              <p:tags r:id="rId3"/>
            </p:custDataLst>
          </p:nvPr>
        </p:nvSpPr>
        <p:spPr>
          <a:xfrm>
            <a:off x="1743163"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0" name="组合 39"/>
          <p:cNvGrpSpPr/>
          <p:nvPr>
            <p:custDataLst>
              <p:tags r:id="rId4"/>
            </p:custDataLst>
          </p:nvPr>
        </p:nvGrpSpPr>
        <p:grpSpPr>
          <a:xfrm>
            <a:off x="6429407" y="1131000"/>
            <a:ext cx="1323872" cy="1235455"/>
            <a:chOff x="3281995" y="1587399"/>
            <a:chExt cx="1062445" cy="991488"/>
          </a:xfrm>
        </p:grpSpPr>
        <p:grpSp>
          <p:nvGrpSpPr>
            <p:cNvPr id="41" name="组合 40"/>
            <p:cNvGrpSpPr/>
            <p:nvPr/>
          </p:nvGrpSpPr>
          <p:grpSpPr>
            <a:xfrm>
              <a:off x="3281995" y="1899194"/>
              <a:ext cx="1062445" cy="679693"/>
              <a:chOff x="2342606" y="3056710"/>
              <a:chExt cx="1211519" cy="775062"/>
            </a:xfrm>
          </p:grpSpPr>
          <p:sp>
            <p:nvSpPr>
              <p:cNvPr id="47" name="任意多边形 46"/>
              <p:cNvSpPr/>
              <p:nvPr>
                <p:custDataLst>
                  <p:tags r:id="rId18"/>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8" name="任意多边形 47"/>
              <p:cNvSpPr/>
              <p:nvPr>
                <p:custDataLst>
                  <p:tags r:id="rId19"/>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46" name="标题 1"/>
            <p:cNvSpPr txBox="1"/>
            <p:nvPr>
              <p:custDataLst>
                <p:tags r:id="rId17"/>
              </p:custDataLst>
            </p:nvPr>
          </p:nvSpPr>
          <p:spPr>
            <a:xfrm>
              <a:off x="3439284" y="1587399"/>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02</a:t>
              </a:r>
              <a:endParaRPr lang="zh-CN" altLang="en-US" sz="3600" b="1" dirty="0">
                <a:solidFill>
                  <a:schemeClr val="accent2"/>
                </a:solidFill>
              </a:endParaRPr>
            </a:p>
          </p:txBody>
        </p:sp>
      </p:grpSp>
      <p:sp>
        <p:nvSpPr>
          <p:cNvPr id="49" name="标题 1"/>
          <p:cNvSpPr txBox="1"/>
          <p:nvPr>
            <p:custDataLst>
              <p:tags r:id="rId5"/>
            </p:custDataLst>
          </p:nvPr>
        </p:nvSpPr>
        <p:spPr>
          <a:xfrm>
            <a:off x="5743563"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56" name="组合 55"/>
          <p:cNvGrpSpPr/>
          <p:nvPr>
            <p:custDataLst>
              <p:tags r:id="rId6"/>
            </p:custDataLst>
          </p:nvPr>
        </p:nvGrpSpPr>
        <p:grpSpPr>
          <a:xfrm>
            <a:off x="4476824" y="3845284"/>
            <a:ext cx="1323872" cy="1235455"/>
            <a:chOff x="869721" y="4001104"/>
            <a:chExt cx="1062445" cy="991488"/>
          </a:xfrm>
        </p:grpSpPr>
        <p:grpSp>
          <p:nvGrpSpPr>
            <p:cNvPr id="57" name="组合 56"/>
            <p:cNvGrpSpPr/>
            <p:nvPr/>
          </p:nvGrpSpPr>
          <p:grpSpPr>
            <a:xfrm>
              <a:off x="869721" y="4312899"/>
              <a:ext cx="1062445" cy="679693"/>
              <a:chOff x="2342606" y="3056710"/>
              <a:chExt cx="1211519" cy="775062"/>
            </a:xfrm>
          </p:grpSpPr>
          <p:sp>
            <p:nvSpPr>
              <p:cNvPr id="59" name="任意多边形 58"/>
              <p:cNvSpPr/>
              <p:nvPr>
                <p:custDataLst>
                  <p:tags r:id="rId15"/>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60" name="任意多边形 59"/>
              <p:cNvSpPr/>
              <p:nvPr>
                <p:custDataLst>
                  <p:tags r:id="rId16"/>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58" name="标题 1"/>
            <p:cNvSpPr txBox="1"/>
            <p:nvPr>
              <p:custDataLst>
                <p:tags r:id="rId14"/>
              </p:custDataLst>
            </p:nvPr>
          </p:nvSpPr>
          <p:spPr>
            <a:xfrm>
              <a:off x="1027010"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03</a:t>
              </a:r>
              <a:endParaRPr lang="zh-CN" altLang="en-US" sz="3600" b="1" dirty="0">
                <a:solidFill>
                  <a:schemeClr val="accent1"/>
                </a:solidFill>
              </a:endParaRPr>
            </a:p>
          </p:txBody>
        </p:sp>
      </p:grpSp>
      <p:sp>
        <p:nvSpPr>
          <p:cNvPr id="61" name="标题 1"/>
          <p:cNvSpPr txBox="1"/>
          <p:nvPr>
            <p:custDataLst>
              <p:tags r:id="rId7"/>
            </p:custDataLst>
          </p:nvPr>
        </p:nvSpPr>
        <p:spPr>
          <a:xfrm>
            <a:off x="3790978"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62" name="组合 61"/>
          <p:cNvGrpSpPr/>
          <p:nvPr>
            <p:custDataLst>
              <p:tags r:id="rId8"/>
            </p:custDataLst>
          </p:nvPr>
        </p:nvGrpSpPr>
        <p:grpSpPr>
          <a:xfrm>
            <a:off x="8477222" y="3845284"/>
            <a:ext cx="1323872" cy="1235455"/>
            <a:chOff x="3281995" y="4001104"/>
            <a:chExt cx="1062445" cy="991488"/>
          </a:xfrm>
        </p:grpSpPr>
        <p:grpSp>
          <p:nvGrpSpPr>
            <p:cNvPr id="63" name="组合 62"/>
            <p:cNvGrpSpPr/>
            <p:nvPr/>
          </p:nvGrpSpPr>
          <p:grpSpPr>
            <a:xfrm>
              <a:off x="3281995" y="4312899"/>
              <a:ext cx="1062445" cy="679693"/>
              <a:chOff x="2342606" y="3056710"/>
              <a:chExt cx="1211519" cy="775062"/>
            </a:xfrm>
          </p:grpSpPr>
          <p:sp>
            <p:nvSpPr>
              <p:cNvPr id="65" name="任意多边形 64"/>
              <p:cNvSpPr/>
              <p:nvPr>
                <p:custDataLst>
                  <p:tags r:id="rId1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66" name="任意多边形 65"/>
              <p:cNvSpPr/>
              <p:nvPr>
                <p:custDataLst>
                  <p:tags r:id="rId1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64" name="标题 1"/>
            <p:cNvSpPr txBox="1"/>
            <p:nvPr>
              <p:custDataLst>
                <p:tags r:id="rId11"/>
              </p:custDataLst>
            </p:nvPr>
          </p:nvSpPr>
          <p:spPr>
            <a:xfrm>
              <a:off x="3439284"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04</a:t>
              </a:r>
              <a:endParaRPr lang="zh-CN" altLang="en-US" sz="3600" b="1" dirty="0">
                <a:solidFill>
                  <a:schemeClr val="accent2"/>
                </a:solidFill>
              </a:endParaRPr>
            </a:p>
          </p:txBody>
        </p:sp>
      </p:grpSp>
      <p:sp>
        <p:nvSpPr>
          <p:cNvPr id="67" name="标题 1"/>
          <p:cNvSpPr txBox="1"/>
          <p:nvPr>
            <p:custDataLst>
              <p:tags r:id="rId9"/>
            </p:custDataLst>
          </p:nvPr>
        </p:nvSpPr>
        <p:spPr>
          <a:xfrm>
            <a:off x="7791376"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sp>
        <p:nvSpPr>
          <p:cNvPr id="68" name="文本框 67"/>
          <p:cNvSpPr txBox="1"/>
          <p:nvPr>
            <p:custDataLst>
              <p:tags r:id="rId10"/>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custDataLst>
              <p:tags r:id="rId2"/>
            </p:custDataLst>
          </p:nvPr>
        </p:nvGrpSpPr>
        <p:grpSpPr>
          <a:xfrm>
            <a:off x="2012025" y="1131000"/>
            <a:ext cx="1323872" cy="1235455"/>
            <a:chOff x="869721" y="1587399"/>
            <a:chExt cx="1062445" cy="991488"/>
          </a:xfrm>
        </p:grpSpPr>
        <p:grpSp>
          <p:nvGrpSpPr>
            <p:cNvPr id="36" name="组合 35"/>
            <p:cNvGrpSpPr/>
            <p:nvPr/>
          </p:nvGrpSpPr>
          <p:grpSpPr>
            <a:xfrm>
              <a:off x="869721" y="1899194"/>
              <a:ext cx="1062445" cy="679693"/>
              <a:chOff x="2342606" y="3056710"/>
              <a:chExt cx="1211519" cy="775062"/>
            </a:xfrm>
          </p:grpSpPr>
          <p:sp>
            <p:nvSpPr>
              <p:cNvPr id="38" name="任意多边形 37"/>
              <p:cNvSpPr/>
              <p:nvPr>
                <p:custDataLst>
                  <p:tags r:id="rId26"/>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9" name="任意多边形 38"/>
              <p:cNvSpPr/>
              <p:nvPr>
                <p:custDataLst>
                  <p:tags r:id="rId27"/>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37" name="标题 1"/>
            <p:cNvSpPr txBox="1"/>
            <p:nvPr>
              <p:custDataLst>
                <p:tags r:id="rId25"/>
              </p:custDataLst>
            </p:nvPr>
          </p:nvSpPr>
          <p:spPr>
            <a:xfrm>
              <a:off x="1027010" y="158739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01</a:t>
              </a:r>
              <a:endParaRPr lang="zh-CN" altLang="en-US" sz="3600" b="1" dirty="0">
                <a:solidFill>
                  <a:schemeClr val="accent1"/>
                </a:solidFill>
              </a:endParaRPr>
            </a:p>
          </p:txBody>
        </p:sp>
      </p:grpSp>
      <p:sp>
        <p:nvSpPr>
          <p:cNvPr id="40" name="标题 1"/>
          <p:cNvSpPr txBox="1"/>
          <p:nvPr>
            <p:custDataLst>
              <p:tags r:id="rId3"/>
            </p:custDataLst>
          </p:nvPr>
        </p:nvSpPr>
        <p:spPr>
          <a:xfrm>
            <a:off x="1326179"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1" name="组合 40"/>
          <p:cNvGrpSpPr/>
          <p:nvPr>
            <p:custDataLst>
              <p:tags r:id="rId4"/>
            </p:custDataLst>
          </p:nvPr>
        </p:nvGrpSpPr>
        <p:grpSpPr>
          <a:xfrm>
            <a:off x="5440941" y="1131000"/>
            <a:ext cx="1323872" cy="1235455"/>
            <a:chOff x="3281995" y="1587399"/>
            <a:chExt cx="1062445" cy="991488"/>
          </a:xfrm>
        </p:grpSpPr>
        <p:grpSp>
          <p:nvGrpSpPr>
            <p:cNvPr id="46" name="组合 45"/>
            <p:cNvGrpSpPr/>
            <p:nvPr/>
          </p:nvGrpSpPr>
          <p:grpSpPr>
            <a:xfrm>
              <a:off x="3281995" y="1899194"/>
              <a:ext cx="1062445" cy="679693"/>
              <a:chOff x="2342606" y="3056710"/>
              <a:chExt cx="1211519" cy="775062"/>
            </a:xfrm>
          </p:grpSpPr>
          <p:sp>
            <p:nvSpPr>
              <p:cNvPr id="49" name="任意多边形 48"/>
              <p:cNvSpPr/>
              <p:nvPr>
                <p:custDataLst>
                  <p:tags r:id="rId23"/>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50" name="任意多边形 49"/>
              <p:cNvSpPr/>
              <p:nvPr>
                <p:custDataLst>
                  <p:tags r:id="rId24"/>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48" name="标题 1"/>
            <p:cNvSpPr txBox="1"/>
            <p:nvPr>
              <p:custDataLst>
                <p:tags r:id="rId22"/>
              </p:custDataLst>
            </p:nvPr>
          </p:nvSpPr>
          <p:spPr>
            <a:xfrm>
              <a:off x="3439284" y="1587399"/>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02</a:t>
              </a:r>
              <a:endParaRPr lang="zh-CN" altLang="en-US" sz="3600" b="1" dirty="0">
                <a:solidFill>
                  <a:schemeClr val="accent2"/>
                </a:solidFill>
              </a:endParaRPr>
            </a:p>
          </p:txBody>
        </p:sp>
      </p:grpSp>
      <p:sp>
        <p:nvSpPr>
          <p:cNvPr id="51" name="标题 1"/>
          <p:cNvSpPr txBox="1"/>
          <p:nvPr>
            <p:custDataLst>
              <p:tags r:id="rId5"/>
            </p:custDataLst>
          </p:nvPr>
        </p:nvSpPr>
        <p:spPr>
          <a:xfrm>
            <a:off x="4755097"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52" name="组合 51"/>
          <p:cNvGrpSpPr/>
          <p:nvPr>
            <p:custDataLst>
              <p:tags r:id="rId6"/>
            </p:custDataLst>
          </p:nvPr>
        </p:nvGrpSpPr>
        <p:grpSpPr>
          <a:xfrm>
            <a:off x="7128967" y="3845284"/>
            <a:ext cx="1323872" cy="1235455"/>
            <a:chOff x="869721" y="6414809"/>
            <a:chExt cx="1062445" cy="991488"/>
          </a:xfrm>
        </p:grpSpPr>
        <p:grpSp>
          <p:nvGrpSpPr>
            <p:cNvPr id="53" name="组合 52"/>
            <p:cNvGrpSpPr/>
            <p:nvPr/>
          </p:nvGrpSpPr>
          <p:grpSpPr>
            <a:xfrm>
              <a:off x="869721" y="6726604"/>
              <a:ext cx="1062445" cy="679693"/>
              <a:chOff x="2342606" y="3056710"/>
              <a:chExt cx="1211519" cy="775062"/>
            </a:xfrm>
          </p:grpSpPr>
          <p:sp>
            <p:nvSpPr>
              <p:cNvPr id="55" name="任意多边形 54"/>
              <p:cNvSpPr/>
              <p:nvPr>
                <p:custDataLst>
                  <p:tags r:id="rId20"/>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56" name="任意多边形 55"/>
              <p:cNvSpPr/>
              <p:nvPr>
                <p:custDataLst>
                  <p:tags r:id="rId21"/>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54" name="标题 1"/>
            <p:cNvSpPr txBox="1"/>
            <p:nvPr>
              <p:custDataLst>
                <p:tags r:id="rId19"/>
              </p:custDataLst>
            </p:nvPr>
          </p:nvSpPr>
          <p:spPr>
            <a:xfrm>
              <a:off x="1027010" y="641480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05</a:t>
              </a:r>
              <a:endParaRPr lang="zh-CN" altLang="en-US" sz="3600" b="1" dirty="0">
                <a:solidFill>
                  <a:schemeClr val="accent1"/>
                </a:solidFill>
              </a:endParaRPr>
            </a:p>
          </p:txBody>
        </p:sp>
      </p:grpSp>
      <p:sp>
        <p:nvSpPr>
          <p:cNvPr id="57" name="标题 1"/>
          <p:cNvSpPr txBox="1"/>
          <p:nvPr>
            <p:custDataLst>
              <p:tags r:id="rId7"/>
            </p:custDataLst>
          </p:nvPr>
        </p:nvSpPr>
        <p:spPr>
          <a:xfrm>
            <a:off x="6443121"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58" name="组合 57"/>
          <p:cNvGrpSpPr/>
          <p:nvPr>
            <p:custDataLst>
              <p:tags r:id="rId8"/>
            </p:custDataLst>
          </p:nvPr>
        </p:nvGrpSpPr>
        <p:grpSpPr>
          <a:xfrm>
            <a:off x="8869856" y="1130998"/>
            <a:ext cx="1323872" cy="1235455"/>
            <a:chOff x="869721" y="4001104"/>
            <a:chExt cx="1062445" cy="991488"/>
          </a:xfrm>
        </p:grpSpPr>
        <p:grpSp>
          <p:nvGrpSpPr>
            <p:cNvPr id="59" name="组合 58"/>
            <p:cNvGrpSpPr/>
            <p:nvPr/>
          </p:nvGrpSpPr>
          <p:grpSpPr>
            <a:xfrm>
              <a:off x="869721" y="4312899"/>
              <a:ext cx="1062445" cy="679693"/>
              <a:chOff x="2342606" y="3056710"/>
              <a:chExt cx="1211519" cy="775062"/>
            </a:xfrm>
          </p:grpSpPr>
          <p:sp>
            <p:nvSpPr>
              <p:cNvPr id="61" name="任意多边形 60"/>
              <p:cNvSpPr/>
              <p:nvPr>
                <p:custDataLst>
                  <p:tags r:id="rId17"/>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62" name="任意多边形 61"/>
              <p:cNvSpPr/>
              <p:nvPr>
                <p:custDataLst>
                  <p:tags r:id="rId18"/>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60" name="标题 1"/>
            <p:cNvSpPr txBox="1"/>
            <p:nvPr>
              <p:custDataLst>
                <p:tags r:id="rId16"/>
              </p:custDataLst>
            </p:nvPr>
          </p:nvSpPr>
          <p:spPr>
            <a:xfrm>
              <a:off x="1027010"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03</a:t>
              </a:r>
              <a:endParaRPr lang="zh-CN" altLang="en-US" sz="3600" b="1" dirty="0">
                <a:solidFill>
                  <a:schemeClr val="accent1"/>
                </a:solidFill>
              </a:endParaRPr>
            </a:p>
          </p:txBody>
        </p:sp>
      </p:grpSp>
      <p:sp>
        <p:nvSpPr>
          <p:cNvPr id="63" name="标题 1"/>
          <p:cNvSpPr txBox="1"/>
          <p:nvPr>
            <p:custDataLst>
              <p:tags r:id="rId9"/>
            </p:custDataLst>
          </p:nvPr>
        </p:nvSpPr>
        <p:spPr>
          <a:xfrm>
            <a:off x="8184010"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64" name="组合 63"/>
          <p:cNvGrpSpPr/>
          <p:nvPr>
            <p:custDataLst>
              <p:tags r:id="rId10"/>
            </p:custDataLst>
          </p:nvPr>
        </p:nvGrpSpPr>
        <p:grpSpPr>
          <a:xfrm>
            <a:off x="3690534" y="3845284"/>
            <a:ext cx="1323872" cy="1235455"/>
            <a:chOff x="3281995" y="4001104"/>
            <a:chExt cx="1062445" cy="991488"/>
          </a:xfrm>
        </p:grpSpPr>
        <p:grpSp>
          <p:nvGrpSpPr>
            <p:cNvPr id="65" name="组合 64"/>
            <p:cNvGrpSpPr/>
            <p:nvPr/>
          </p:nvGrpSpPr>
          <p:grpSpPr>
            <a:xfrm>
              <a:off x="3281995" y="4312899"/>
              <a:ext cx="1062445" cy="679693"/>
              <a:chOff x="2342606" y="3056710"/>
              <a:chExt cx="1211519" cy="775062"/>
            </a:xfrm>
          </p:grpSpPr>
          <p:sp>
            <p:nvSpPr>
              <p:cNvPr id="67" name="任意多边形 66"/>
              <p:cNvSpPr/>
              <p:nvPr>
                <p:custDataLst>
                  <p:tags r:id="rId14"/>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68" name="任意多边形 67"/>
              <p:cNvSpPr/>
              <p:nvPr>
                <p:custDataLst>
                  <p:tags r:id="rId15"/>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66" name="标题 1"/>
            <p:cNvSpPr txBox="1"/>
            <p:nvPr>
              <p:custDataLst>
                <p:tags r:id="rId13"/>
              </p:custDataLst>
            </p:nvPr>
          </p:nvSpPr>
          <p:spPr>
            <a:xfrm>
              <a:off x="3439284"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04</a:t>
              </a:r>
              <a:endParaRPr lang="zh-CN" altLang="en-US" sz="3600" b="1" dirty="0">
                <a:solidFill>
                  <a:schemeClr val="accent2"/>
                </a:solidFill>
              </a:endParaRPr>
            </a:p>
          </p:txBody>
        </p:sp>
      </p:grpSp>
      <p:sp>
        <p:nvSpPr>
          <p:cNvPr id="69" name="标题 1"/>
          <p:cNvSpPr txBox="1"/>
          <p:nvPr>
            <p:custDataLst>
              <p:tags r:id="rId11"/>
            </p:custDataLst>
          </p:nvPr>
        </p:nvSpPr>
        <p:spPr>
          <a:xfrm>
            <a:off x="3004688"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sp>
        <p:nvSpPr>
          <p:cNvPr id="76" name="文本框 75"/>
          <p:cNvSpPr txBox="1"/>
          <p:nvPr>
            <p:custDataLst>
              <p:tags r:id="rId12"/>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custDataLst>
              <p:tags r:id="rId2"/>
            </p:custDataLst>
          </p:nvPr>
        </p:nvGrpSpPr>
        <p:grpSpPr>
          <a:xfrm>
            <a:off x="2012025" y="1131000"/>
            <a:ext cx="1323872" cy="1235455"/>
            <a:chOff x="869721" y="1587399"/>
            <a:chExt cx="1062445" cy="991488"/>
          </a:xfrm>
        </p:grpSpPr>
        <p:grpSp>
          <p:nvGrpSpPr>
            <p:cNvPr id="7" name="组合 6"/>
            <p:cNvGrpSpPr/>
            <p:nvPr/>
          </p:nvGrpSpPr>
          <p:grpSpPr>
            <a:xfrm>
              <a:off x="869721" y="1899194"/>
              <a:ext cx="1062445" cy="679693"/>
              <a:chOff x="2342606" y="3056710"/>
              <a:chExt cx="1211519" cy="775062"/>
            </a:xfrm>
          </p:grpSpPr>
          <p:sp>
            <p:nvSpPr>
              <p:cNvPr id="10" name="任意多边形 9"/>
              <p:cNvSpPr/>
              <p:nvPr>
                <p:custDataLst>
                  <p:tags r:id="rId31"/>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1" name="任意多边形 10"/>
              <p:cNvSpPr/>
              <p:nvPr>
                <p:custDataLst>
                  <p:tags r:id="rId32"/>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8" name="标题 1"/>
            <p:cNvSpPr txBox="1"/>
            <p:nvPr>
              <p:custDataLst>
                <p:tags r:id="rId30"/>
              </p:custDataLst>
            </p:nvPr>
          </p:nvSpPr>
          <p:spPr>
            <a:xfrm>
              <a:off x="1027010" y="158739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01</a:t>
              </a:r>
              <a:endParaRPr lang="zh-CN" altLang="en-US" sz="3600" b="1" dirty="0">
                <a:solidFill>
                  <a:schemeClr val="accent1"/>
                </a:solidFill>
              </a:endParaRPr>
            </a:p>
          </p:txBody>
        </p:sp>
      </p:grpSp>
      <p:sp>
        <p:nvSpPr>
          <p:cNvPr id="9" name="标题 1"/>
          <p:cNvSpPr txBox="1"/>
          <p:nvPr>
            <p:custDataLst>
              <p:tags r:id="rId3"/>
            </p:custDataLst>
          </p:nvPr>
        </p:nvSpPr>
        <p:spPr>
          <a:xfrm>
            <a:off x="1326179"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3" name="组合 42"/>
          <p:cNvGrpSpPr/>
          <p:nvPr>
            <p:custDataLst>
              <p:tags r:id="rId4"/>
            </p:custDataLst>
          </p:nvPr>
        </p:nvGrpSpPr>
        <p:grpSpPr>
          <a:xfrm>
            <a:off x="5440941" y="1131000"/>
            <a:ext cx="1323872" cy="1235455"/>
            <a:chOff x="3281995" y="1587399"/>
            <a:chExt cx="1062445" cy="991488"/>
          </a:xfrm>
        </p:grpSpPr>
        <p:grpSp>
          <p:nvGrpSpPr>
            <p:cNvPr id="13" name="组合 12"/>
            <p:cNvGrpSpPr/>
            <p:nvPr/>
          </p:nvGrpSpPr>
          <p:grpSpPr>
            <a:xfrm>
              <a:off x="3281995" y="1899194"/>
              <a:ext cx="1062445" cy="679693"/>
              <a:chOff x="2342606" y="3056710"/>
              <a:chExt cx="1211519" cy="775062"/>
            </a:xfrm>
          </p:grpSpPr>
          <p:sp>
            <p:nvSpPr>
              <p:cNvPr id="16" name="任意多边形 15"/>
              <p:cNvSpPr/>
              <p:nvPr>
                <p:custDataLst>
                  <p:tags r:id="rId28"/>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7" name="任意多边形 16"/>
              <p:cNvSpPr/>
              <p:nvPr>
                <p:custDataLst>
                  <p:tags r:id="rId29"/>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14" name="标题 1"/>
            <p:cNvSpPr txBox="1"/>
            <p:nvPr>
              <p:custDataLst>
                <p:tags r:id="rId27"/>
              </p:custDataLst>
            </p:nvPr>
          </p:nvSpPr>
          <p:spPr>
            <a:xfrm>
              <a:off x="3439284" y="1587399"/>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02</a:t>
              </a:r>
              <a:endParaRPr lang="zh-CN" altLang="en-US" sz="3600" b="1" dirty="0">
                <a:solidFill>
                  <a:schemeClr val="accent2"/>
                </a:solidFill>
              </a:endParaRPr>
            </a:p>
          </p:txBody>
        </p:sp>
      </p:grpSp>
      <p:sp>
        <p:nvSpPr>
          <p:cNvPr id="15" name="标题 1"/>
          <p:cNvSpPr txBox="1"/>
          <p:nvPr>
            <p:custDataLst>
              <p:tags r:id="rId5"/>
            </p:custDataLst>
          </p:nvPr>
        </p:nvSpPr>
        <p:spPr>
          <a:xfrm>
            <a:off x="4755097"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47" name="组合 46"/>
          <p:cNvGrpSpPr/>
          <p:nvPr>
            <p:custDataLst>
              <p:tags r:id="rId6"/>
            </p:custDataLst>
          </p:nvPr>
        </p:nvGrpSpPr>
        <p:grpSpPr>
          <a:xfrm>
            <a:off x="5440940" y="3845284"/>
            <a:ext cx="1323872" cy="1235455"/>
            <a:chOff x="869721" y="6414809"/>
            <a:chExt cx="1062445" cy="991488"/>
          </a:xfrm>
        </p:grpSpPr>
        <p:grpSp>
          <p:nvGrpSpPr>
            <p:cNvPr id="19" name="组合 18"/>
            <p:cNvGrpSpPr/>
            <p:nvPr/>
          </p:nvGrpSpPr>
          <p:grpSpPr>
            <a:xfrm>
              <a:off x="869721" y="6726604"/>
              <a:ext cx="1062445" cy="679693"/>
              <a:chOff x="2342606" y="3056710"/>
              <a:chExt cx="1211519" cy="775062"/>
            </a:xfrm>
          </p:grpSpPr>
          <p:sp>
            <p:nvSpPr>
              <p:cNvPr id="22" name="任意多边形 21"/>
              <p:cNvSpPr/>
              <p:nvPr>
                <p:custDataLst>
                  <p:tags r:id="rId25"/>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3" name="任意多边形 22"/>
              <p:cNvSpPr/>
              <p:nvPr>
                <p:custDataLst>
                  <p:tags r:id="rId26"/>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20" name="标题 1"/>
            <p:cNvSpPr txBox="1"/>
            <p:nvPr>
              <p:custDataLst>
                <p:tags r:id="rId24"/>
              </p:custDataLst>
            </p:nvPr>
          </p:nvSpPr>
          <p:spPr>
            <a:xfrm>
              <a:off x="1027010" y="6414809"/>
              <a:ext cx="747867" cy="812530"/>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05</a:t>
              </a:r>
              <a:endParaRPr lang="zh-CN" altLang="en-US" sz="3600" b="1" dirty="0">
                <a:solidFill>
                  <a:schemeClr val="accent1"/>
                </a:solidFill>
              </a:endParaRPr>
            </a:p>
          </p:txBody>
        </p:sp>
      </p:grpSp>
      <p:sp>
        <p:nvSpPr>
          <p:cNvPr id="21" name="标题 1"/>
          <p:cNvSpPr txBox="1"/>
          <p:nvPr>
            <p:custDataLst>
              <p:tags r:id="rId7"/>
            </p:custDataLst>
          </p:nvPr>
        </p:nvSpPr>
        <p:spPr>
          <a:xfrm>
            <a:off x="4755094"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5" name="组合 44"/>
          <p:cNvGrpSpPr/>
          <p:nvPr>
            <p:custDataLst>
              <p:tags r:id="rId8"/>
            </p:custDataLst>
          </p:nvPr>
        </p:nvGrpSpPr>
        <p:grpSpPr>
          <a:xfrm>
            <a:off x="8869856" y="1130998"/>
            <a:ext cx="1323872" cy="1235455"/>
            <a:chOff x="869721" y="4001104"/>
            <a:chExt cx="1062445" cy="991488"/>
          </a:xfrm>
        </p:grpSpPr>
        <p:grpSp>
          <p:nvGrpSpPr>
            <p:cNvPr id="25" name="组合 24"/>
            <p:cNvGrpSpPr/>
            <p:nvPr/>
          </p:nvGrpSpPr>
          <p:grpSpPr>
            <a:xfrm>
              <a:off x="869721" y="4312899"/>
              <a:ext cx="1062445" cy="679693"/>
              <a:chOff x="2342606" y="3056710"/>
              <a:chExt cx="1211519" cy="775062"/>
            </a:xfrm>
          </p:grpSpPr>
          <p:sp>
            <p:nvSpPr>
              <p:cNvPr id="28" name="任意多边形 27"/>
              <p:cNvSpPr/>
              <p:nvPr>
                <p:custDataLst>
                  <p:tags r:id="rId22"/>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9" name="任意多边形 28"/>
              <p:cNvSpPr/>
              <p:nvPr>
                <p:custDataLst>
                  <p:tags r:id="rId23"/>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26" name="标题 1"/>
            <p:cNvSpPr txBox="1"/>
            <p:nvPr>
              <p:custDataLst>
                <p:tags r:id="rId21"/>
              </p:custDataLst>
            </p:nvPr>
          </p:nvSpPr>
          <p:spPr>
            <a:xfrm>
              <a:off x="1027010"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1"/>
                  </a:solidFill>
                </a:rPr>
                <a:t>03</a:t>
              </a:r>
              <a:endParaRPr lang="zh-CN" altLang="en-US" sz="3600" b="1" dirty="0">
                <a:solidFill>
                  <a:schemeClr val="accent1"/>
                </a:solidFill>
              </a:endParaRPr>
            </a:p>
          </p:txBody>
        </p:sp>
      </p:grpSp>
      <p:sp>
        <p:nvSpPr>
          <p:cNvPr id="27" name="标题 1"/>
          <p:cNvSpPr txBox="1"/>
          <p:nvPr>
            <p:custDataLst>
              <p:tags r:id="rId9"/>
            </p:custDataLst>
          </p:nvPr>
        </p:nvSpPr>
        <p:spPr>
          <a:xfrm>
            <a:off x="8184010" y="2531976"/>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4" name="组合 43"/>
          <p:cNvGrpSpPr/>
          <p:nvPr>
            <p:custDataLst>
              <p:tags r:id="rId10"/>
            </p:custDataLst>
          </p:nvPr>
        </p:nvGrpSpPr>
        <p:grpSpPr>
          <a:xfrm>
            <a:off x="2002507" y="3845284"/>
            <a:ext cx="1323872" cy="1235455"/>
            <a:chOff x="3281995" y="4001104"/>
            <a:chExt cx="1062445" cy="991488"/>
          </a:xfrm>
        </p:grpSpPr>
        <p:grpSp>
          <p:nvGrpSpPr>
            <p:cNvPr id="31" name="组合 30"/>
            <p:cNvGrpSpPr/>
            <p:nvPr/>
          </p:nvGrpSpPr>
          <p:grpSpPr>
            <a:xfrm>
              <a:off x="3281995" y="4312899"/>
              <a:ext cx="1062445" cy="679693"/>
              <a:chOff x="2342606" y="3056710"/>
              <a:chExt cx="1211519" cy="775062"/>
            </a:xfrm>
          </p:grpSpPr>
          <p:sp>
            <p:nvSpPr>
              <p:cNvPr id="34" name="任意多边形 33"/>
              <p:cNvSpPr/>
              <p:nvPr>
                <p:custDataLst>
                  <p:tags r:id="rId19"/>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5" name="任意多边形 34"/>
              <p:cNvSpPr/>
              <p:nvPr>
                <p:custDataLst>
                  <p:tags r:id="rId20"/>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32" name="标题 1"/>
            <p:cNvSpPr txBox="1"/>
            <p:nvPr>
              <p:custDataLst>
                <p:tags r:id="rId18"/>
              </p:custDataLst>
            </p:nvPr>
          </p:nvSpPr>
          <p:spPr>
            <a:xfrm>
              <a:off x="3439284" y="4001104"/>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04</a:t>
              </a:r>
              <a:endParaRPr lang="zh-CN" altLang="en-US" sz="3600" b="1" dirty="0">
                <a:solidFill>
                  <a:schemeClr val="accent2"/>
                </a:solidFill>
              </a:endParaRPr>
            </a:p>
          </p:txBody>
        </p:sp>
      </p:grpSp>
      <p:sp>
        <p:nvSpPr>
          <p:cNvPr id="33" name="标题 1"/>
          <p:cNvSpPr txBox="1"/>
          <p:nvPr>
            <p:custDataLst>
              <p:tags r:id="rId11"/>
            </p:custDataLst>
          </p:nvPr>
        </p:nvSpPr>
        <p:spPr>
          <a:xfrm>
            <a:off x="1316661" y="5246262"/>
            <a:ext cx="2695559" cy="1012462"/>
          </a:xfrm>
          <a:prstGeom prst="rect">
            <a:avLst/>
          </a:prstGeom>
          <a:noFill/>
        </p:spPr>
        <p:txBody>
          <a:bodyPr wrap="square" rtlCol="0">
            <a:normAutofit/>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6" name="组合 45"/>
          <p:cNvGrpSpPr/>
          <p:nvPr>
            <p:custDataLst>
              <p:tags r:id="rId12"/>
            </p:custDataLst>
          </p:nvPr>
        </p:nvGrpSpPr>
        <p:grpSpPr>
          <a:xfrm>
            <a:off x="8869854" y="3845284"/>
            <a:ext cx="1323872" cy="1235455"/>
            <a:chOff x="3281995" y="6414809"/>
            <a:chExt cx="1062445" cy="991488"/>
          </a:xfrm>
        </p:grpSpPr>
        <p:grpSp>
          <p:nvGrpSpPr>
            <p:cNvPr id="37" name="组合 36"/>
            <p:cNvGrpSpPr/>
            <p:nvPr/>
          </p:nvGrpSpPr>
          <p:grpSpPr>
            <a:xfrm>
              <a:off x="3281995" y="6726604"/>
              <a:ext cx="1062445" cy="679693"/>
              <a:chOff x="2342606" y="3056710"/>
              <a:chExt cx="1211519" cy="775062"/>
            </a:xfrm>
          </p:grpSpPr>
          <p:sp>
            <p:nvSpPr>
              <p:cNvPr id="40" name="任意多边形 39"/>
              <p:cNvSpPr/>
              <p:nvPr>
                <p:custDataLst>
                  <p:tags r:id="rId16"/>
                </p:custDataLst>
              </p:nvPr>
            </p:nvSpPr>
            <p:spPr>
              <a:xfrm>
                <a:off x="2360024" y="3056710"/>
                <a:ext cx="1185392"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1" name="任意多边形 40"/>
              <p:cNvSpPr/>
              <p:nvPr>
                <p:custDataLst>
                  <p:tags r:id="rId17"/>
                </p:custDataLst>
              </p:nvPr>
            </p:nvSpPr>
            <p:spPr>
              <a:xfrm>
                <a:off x="2342606" y="3126378"/>
                <a:ext cx="1211519" cy="705394"/>
              </a:xfrm>
              <a:custGeom>
                <a:avLst/>
                <a:gdLst>
                  <a:gd name="connsiteX0" fmla="*/ 0 w 2795451"/>
                  <a:gd name="connsiteY0" fmla="*/ 78377 h 1663495"/>
                  <a:gd name="connsiteX1" fmla="*/ 1393371 w 2795451"/>
                  <a:gd name="connsiteY1" fmla="*/ 1663337 h 1663495"/>
                  <a:gd name="connsiteX2" fmla="*/ 2795451 w 2795451"/>
                  <a:gd name="connsiteY2" fmla="*/ 0 h 1663495"/>
                </a:gdLst>
                <a:ahLst/>
                <a:cxnLst>
                  <a:cxn ang="0">
                    <a:pos x="connsiteX0" y="connsiteY0"/>
                  </a:cxn>
                  <a:cxn ang="0">
                    <a:pos x="connsiteX1" y="connsiteY1"/>
                  </a:cxn>
                  <a:cxn ang="0">
                    <a:pos x="connsiteX2" y="connsiteY2"/>
                  </a:cxn>
                </a:cxnLst>
                <a:rect l="l" t="t" r="r" b="b"/>
                <a:pathLst>
                  <a:path w="2795451" h="1663495">
                    <a:moveTo>
                      <a:pt x="0" y="78377"/>
                    </a:moveTo>
                    <a:cubicBezTo>
                      <a:pt x="463731" y="877388"/>
                      <a:pt x="927463" y="1676400"/>
                      <a:pt x="1393371" y="1663337"/>
                    </a:cubicBezTo>
                    <a:cubicBezTo>
                      <a:pt x="1859279" y="1650274"/>
                      <a:pt x="2515325" y="300446"/>
                      <a:pt x="2795451" y="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sp>
          <p:nvSpPr>
            <p:cNvPr id="38" name="标题 1"/>
            <p:cNvSpPr txBox="1"/>
            <p:nvPr>
              <p:custDataLst>
                <p:tags r:id="rId15"/>
              </p:custDataLst>
            </p:nvPr>
          </p:nvSpPr>
          <p:spPr>
            <a:xfrm>
              <a:off x="3439284" y="6414809"/>
              <a:ext cx="747867" cy="737574"/>
            </a:xfrm>
            <a:prstGeom prst="rect">
              <a:avLst/>
            </a:prstGeom>
            <a:noFill/>
          </p:spPr>
          <p:txBody>
            <a:bodyPr wrap="square" rtlCol="0">
              <a:normAutofit/>
            </a:bodyPr>
            <a:lstStyle>
              <a:defPPr>
                <a:defRPr lang="zh-CN"/>
              </a:defPPr>
              <a:lvl1pPr>
                <a:lnSpc>
                  <a:spcPct val="130000"/>
                </a:lnSpc>
                <a:defRPr sz="1200"/>
              </a:lvl1pPr>
            </a:lstStyle>
            <a:p>
              <a:pPr algn="ctr"/>
              <a:r>
                <a:rPr lang="en-US" altLang="zh-CN" sz="3600" b="1" dirty="0">
                  <a:solidFill>
                    <a:schemeClr val="accent2"/>
                  </a:solidFill>
                </a:rPr>
                <a:t>06</a:t>
              </a:r>
              <a:endParaRPr lang="zh-CN" altLang="en-US" sz="3600" b="1" dirty="0">
                <a:solidFill>
                  <a:schemeClr val="accent2"/>
                </a:solidFill>
              </a:endParaRPr>
            </a:p>
          </p:txBody>
        </p:sp>
      </p:grpSp>
      <p:sp>
        <p:nvSpPr>
          <p:cNvPr id="3" name="文本框 2"/>
          <p:cNvSpPr txBox="1"/>
          <p:nvPr>
            <p:custDataLst>
              <p:tags r:id="rId13"/>
            </p:custDataLst>
          </p:nvPr>
        </p:nvSpPr>
        <p:spPr>
          <a:xfrm>
            <a:off x="8184010" y="5246262"/>
            <a:ext cx="2695559" cy="1012462"/>
          </a:xfrm>
          <a:prstGeom prst="rect">
            <a:avLst/>
          </a:prstGeom>
          <a:noFill/>
        </p:spPr>
        <p:txBody>
          <a:bodyPr wrap="square" rtlCol="0">
            <a:normAutofit/>
          </a:bodyPr>
          <a:lstStyle>
            <a:defPPr>
              <a:defRPr lang="zh-CN"/>
            </a:defPPr>
            <a:lvl1pPr algn="ctr">
              <a:lnSpc>
                <a:spcPct val="130000"/>
              </a:lnSpc>
            </a:lvl1pPr>
          </a:lstStyle>
          <a:p>
            <a:r>
              <a:rPr lang="en-US" altLang="zh-CN" sz="2000" dirty="0"/>
              <a:t>LOREM IPSUM DOLOR</a:t>
            </a:r>
            <a:endParaRPr lang="zh-CN" altLang="en-US" sz="2000" dirty="0"/>
          </a:p>
        </p:txBody>
      </p:sp>
      <p:sp>
        <p:nvSpPr>
          <p:cNvPr id="39" name="文本框 38"/>
          <p:cNvSpPr txBox="1"/>
          <p:nvPr>
            <p:custDataLst>
              <p:tags r:id="rId14"/>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dirty="0"/>
              <a:t>LOREM IPSUM DOLOR</a:t>
            </a:r>
            <a:endParaRPr lang="zh-CN" altLang="en-US" dirty="0"/>
          </a:p>
        </p:txBody>
      </p:sp>
      <p:sp>
        <p:nvSpPr>
          <p:cNvPr id="3" name="内容占位符 2"/>
          <p:cNvSpPr>
            <a:spLocks noGrp="1"/>
          </p:cNvSpPr>
          <p:nvPr>
            <p:ph idx="1"/>
            <p:custDataLst>
              <p:tags r:id="rId3"/>
            </p:custDataLst>
          </p:nvPr>
        </p:nvSpPr>
        <p:spPr/>
        <p:txBody>
          <a:bodyPr>
            <a:normAutofit/>
          </a:bodyPr>
          <a:lstStyle/>
          <a:p>
            <a:pPr marL="0" indent="0">
              <a:buNone/>
            </a:pPr>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icture_1"/>
          <p:cNvSpPr/>
          <p:nvPr>
            <p:custDataLst>
              <p:tags r:id="rId2"/>
            </p:custDataLst>
          </p:nvPr>
        </p:nvSpPr>
        <p:spPr bwMode="auto">
          <a:xfrm>
            <a:off x="1142769" y="1264783"/>
            <a:ext cx="4972280" cy="4492739"/>
          </a:xfrm>
          <a:custGeom>
            <a:avLst/>
            <a:gdLst>
              <a:gd name="T0" fmla="*/ 274400 w 4824534"/>
              <a:gd name="T1" fmla="*/ 430181 h 4359875"/>
              <a:gd name="T2" fmla="*/ 220799 w 4824534"/>
              <a:gd name="T3" fmla="*/ 430180 h 4359875"/>
              <a:gd name="T4" fmla="*/ 328003 w 4824534"/>
              <a:gd name="T5" fmla="*/ 376407 h 4359875"/>
              <a:gd name="T6" fmla="*/ 274400 w 4824534"/>
              <a:gd name="T7" fmla="*/ 376406 h 4359875"/>
              <a:gd name="T8" fmla="*/ 220799 w 4824534"/>
              <a:gd name="T9" fmla="*/ 376406 h 4359875"/>
              <a:gd name="T10" fmla="*/ 167198 w 4824534"/>
              <a:gd name="T11" fmla="*/ 376406 h 4359875"/>
              <a:gd name="T12" fmla="*/ 328003 w 4824534"/>
              <a:gd name="T13" fmla="*/ 322634 h 4359875"/>
              <a:gd name="T14" fmla="*/ 274400 w 4824534"/>
              <a:gd name="T15" fmla="*/ 322634 h 4359875"/>
              <a:gd name="T16" fmla="*/ 220799 w 4824534"/>
              <a:gd name="T17" fmla="*/ 322634 h 4359875"/>
              <a:gd name="T18" fmla="*/ 167198 w 4824534"/>
              <a:gd name="T19" fmla="*/ 322634 h 4359875"/>
              <a:gd name="T20" fmla="*/ 113596 w 4824534"/>
              <a:gd name="T21" fmla="*/ 322634 h 4359875"/>
              <a:gd name="T22" fmla="*/ 381605 w 4824534"/>
              <a:gd name="T23" fmla="*/ 322633 h 4359875"/>
              <a:gd name="T24" fmla="*/ 435206 w 4824534"/>
              <a:gd name="T25" fmla="*/ 268861 h 4359875"/>
              <a:gd name="T26" fmla="*/ 381605 w 4824534"/>
              <a:gd name="T27" fmla="*/ 268861 h 4359875"/>
              <a:gd name="T28" fmla="*/ 328003 w 4824534"/>
              <a:gd name="T29" fmla="*/ 268861 h 4359875"/>
              <a:gd name="T30" fmla="*/ 274400 w 4824534"/>
              <a:gd name="T31" fmla="*/ 268861 h 4359875"/>
              <a:gd name="T32" fmla="*/ 220799 w 4824534"/>
              <a:gd name="T33" fmla="*/ 268861 h 4359875"/>
              <a:gd name="T34" fmla="*/ 167198 w 4824534"/>
              <a:gd name="T35" fmla="*/ 268861 h 4359875"/>
              <a:gd name="T36" fmla="*/ 113596 w 4824534"/>
              <a:gd name="T37" fmla="*/ 268861 h 4359875"/>
              <a:gd name="T38" fmla="*/ 59994 w 4824534"/>
              <a:gd name="T39" fmla="*/ 268861 h 4359875"/>
              <a:gd name="T40" fmla="*/ 488806 w 4824534"/>
              <a:gd name="T41" fmla="*/ 215089 h 4359875"/>
              <a:gd name="T42" fmla="*/ 435206 w 4824534"/>
              <a:gd name="T43" fmla="*/ 215089 h 4359875"/>
              <a:gd name="T44" fmla="*/ 381605 w 4824534"/>
              <a:gd name="T45" fmla="*/ 215089 h 4359875"/>
              <a:gd name="T46" fmla="*/ 328003 w 4824534"/>
              <a:gd name="T47" fmla="*/ 215089 h 4359875"/>
              <a:gd name="T48" fmla="*/ 274400 w 4824534"/>
              <a:gd name="T49" fmla="*/ 215089 h 4359875"/>
              <a:gd name="T50" fmla="*/ 220799 w 4824534"/>
              <a:gd name="T51" fmla="*/ 215089 h 4359875"/>
              <a:gd name="T52" fmla="*/ 167198 w 4824534"/>
              <a:gd name="T53" fmla="*/ 215089 h 4359875"/>
              <a:gd name="T54" fmla="*/ 113596 w 4824534"/>
              <a:gd name="T55" fmla="*/ 215089 h 4359875"/>
              <a:gd name="T56" fmla="*/ 59994 w 4824534"/>
              <a:gd name="T57" fmla="*/ 215089 h 4359875"/>
              <a:gd name="T58" fmla="*/ 6394 w 4824534"/>
              <a:gd name="T59" fmla="*/ 215089 h 4359875"/>
              <a:gd name="T60" fmla="*/ 59994 w 4824534"/>
              <a:gd name="T61" fmla="*/ 161317 h 4359875"/>
              <a:gd name="T62" fmla="*/ 6394 w 4824534"/>
              <a:gd name="T63" fmla="*/ 161317 h 4359875"/>
              <a:gd name="T64" fmla="*/ 220799 w 4824534"/>
              <a:gd name="T65" fmla="*/ 161317 h 4359875"/>
              <a:gd name="T66" fmla="*/ 167198 w 4824534"/>
              <a:gd name="T67" fmla="*/ 161317 h 4359875"/>
              <a:gd name="T68" fmla="*/ 113596 w 4824534"/>
              <a:gd name="T69" fmla="*/ 161317 h 4359875"/>
              <a:gd name="T70" fmla="*/ 328003 w 4824534"/>
              <a:gd name="T71" fmla="*/ 161317 h 4359875"/>
              <a:gd name="T72" fmla="*/ 274400 w 4824534"/>
              <a:gd name="T73" fmla="*/ 161317 h 4359875"/>
              <a:gd name="T74" fmla="*/ 488806 w 4824534"/>
              <a:gd name="T75" fmla="*/ 161317 h 4359875"/>
              <a:gd name="T76" fmla="*/ 435206 w 4824534"/>
              <a:gd name="T77" fmla="*/ 161317 h 4359875"/>
              <a:gd name="T78" fmla="*/ 381605 w 4824534"/>
              <a:gd name="T79" fmla="*/ 161317 h 4359875"/>
              <a:gd name="T80" fmla="*/ 167198 w 4824534"/>
              <a:gd name="T81" fmla="*/ 107545 h 4359875"/>
              <a:gd name="T82" fmla="*/ 113597 w 4824534"/>
              <a:gd name="T83" fmla="*/ 107545 h 4359875"/>
              <a:gd name="T84" fmla="*/ 59994 w 4824534"/>
              <a:gd name="T85" fmla="*/ 107545 h 4359875"/>
              <a:gd name="T86" fmla="*/ 6394 w 4824534"/>
              <a:gd name="T87" fmla="*/ 107545 h 4359875"/>
              <a:gd name="T88" fmla="*/ 488806 w 4824534"/>
              <a:gd name="T89" fmla="*/ 107545 h 4359875"/>
              <a:gd name="T90" fmla="*/ 435206 w 4824534"/>
              <a:gd name="T91" fmla="*/ 107545 h 4359875"/>
              <a:gd name="T92" fmla="*/ 381605 w 4824534"/>
              <a:gd name="T93" fmla="*/ 107545 h 4359875"/>
              <a:gd name="T94" fmla="*/ 328003 w 4824534"/>
              <a:gd name="T95" fmla="*/ 107545 h 4359875"/>
              <a:gd name="T96" fmla="*/ 274400 w 4824534"/>
              <a:gd name="T97" fmla="*/ 107545 h 4359875"/>
              <a:gd name="T98" fmla="*/ 220799 w 4824534"/>
              <a:gd name="T99" fmla="*/ 107545 h 4359875"/>
              <a:gd name="T100" fmla="*/ 167198 w 4824534"/>
              <a:gd name="T101" fmla="*/ 53773 h 4359875"/>
              <a:gd name="T102" fmla="*/ 113597 w 4824534"/>
              <a:gd name="T103" fmla="*/ 53773 h 4359875"/>
              <a:gd name="T104" fmla="*/ 59994 w 4824534"/>
              <a:gd name="T105" fmla="*/ 53773 h 4359875"/>
              <a:gd name="T106" fmla="*/ 381605 w 4824534"/>
              <a:gd name="T107" fmla="*/ 53773 h 4359875"/>
              <a:gd name="T108" fmla="*/ 328003 w 4824534"/>
              <a:gd name="T109" fmla="*/ 53773 h 4359875"/>
              <a:gd name="T110" fmla="*/ 435206 w 4824534"/>
              <a:gd name="T111" fmla="*/ 53773 h 4359875"/>
              <a:gd name="T112" fmla="*/ 113597 w 4824534"/>
              <a:gd name="T113" fmla="*/ 0 h 4359875"/>
              <a:gd name="T114" fmla="*/ 381605 w 4824534"/>
              <a:gd name="T115" fmla="*/ 0 h 43598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24534" h="4359875">
                <a:moveTo>
                  <a:pt x="2476503" y="3889189"/>
                </a:moveTo>
                <a:lnTo>
                  <a:pt x="2831795" y="3889189"/>
                </a:lnTo>
                <a:cubicBezTo>
                  <a:pt x="2863660" y="3889189"/>
                  <a:pt x="2889492" y="3915021"/>
                  <a:pt x="2889492" y="3946886"/>
                </a:cubicBezTo>
                <a:lnTo>
                  <a:pt x="2889492" y="4302178"/>
                </a:lnTo>
                <a:cubicBezTo>
                  <a:pt x="2889492" y="4334043"/>
                  <a:pt x="2863660" y="4359875"/>
                  <a:pt x="2831795" y="4359875"/>
                </a:cubicBezTo>
                <a:lnTo>
                  <a:pt x="2476503" y="4359875"/>
                </a:lnTo>
                <a:cubicBezTo>
                  <a:pt x="2444638" y="4359875"/>
                  <a:pt x="2418806" y="4334043"/>
                  <a:pt x="2418806" y="4302178"/>
                </a:cubicBezTo>
                <a:lnTo>
                  <a:pt x="2418806" y="3946886"/>
                </a:lnTo>
                <a:cubicBezTo>
                  <a:pt x="2418806" y="3915021"/>
                  <a:pt x="2444638" y="3889189"/>
                  <a:pt x="2476503" y="3889189"/>
                </a:cubicBezTo>
                <a:close/>
                <a:moveTo>
                  <a:pt x="1992739" y="3889185"/>
                </a:moveTo>
                <a:lnTo>
                  <a:pt x="2348031" y="3889185"/>
                </a:lnTo>
                <a:cubicBezTo>
                  <a:pt x="2379896" y="3889185"/>
                  <a:pt x="2405728" y="3915017"/>
                  <a:pt x="2405728" y="3946882"/>
                </a:cubicBezTo>
                <a:lnTo>
                  <a:pt x="2405728" y="4302174"/>
                </a:lnTo>
                <a:cubicBezTo>
                  <a:pt x="2405728" y="4334039"/>
                  <a:pt x="2379896" y="4359871"/>
                  <a:pt x="2348031" y="4359871"/>
                </a:cubicBezTo>
                <a:lnTo>
                  <a:pt x="1992739" y="4359871"/>
                </a:lnTo>
                <a:cubicBezTo>
                  <a:pt x="1960874" y="4359871"/>
                  <a:pt x="1935042" y="4334039"/>
                  <a:pt x="1935042" y="4302174"/>
                </a:cubicBezTo>
                <a:lnTo>
                  <a:pt x="1935042" y="3946882"/>
                </a:lnTo>
                <a:cubicBezTo>
                  <a:pt x="1935042" y="3915017"/>
                  <a:pt x="1960874" y="3889185"/>
                  <a:pt x="1992739" y="3889185"/>
                </a:cubicBezTo>
                <a:close/>
                <a:moveTo>
                  <a:pt x="2960263" y="3403034"/>
                </a:moveTo>
                <a:lnTo>
                  <a:pt x="3315555" y="3403034"/>
                </a:lnTo>
                <a:cubicBezTo>
                  <a:pt x="3347420" y="3403034"/>
                  <a:pt x="3373252" y="3428866"/>
                  <a:pt x="3373252" y="3460731"/>
                </a:cubicBezTo>
                <a:lnTo>
                  <a:pt x="3373252" y="3816023"/>
                </a:lnTo>
                <a:cubicBezTo>
                  <a:pt x="3373252" y="3847888"/>
                  <a:pt x="3347420" y="3873720"/>
                  <a:pt x="3315555" y="3873720"/>
                </a:cubicBezTo>
                <a:lnTo>
                  <a:pt x="2960263" y="3873720"/>
                </a:lnTo>
                <a:cubicBezTo>
                  <a:pt x="2928398" y="3873720"/>
                  <a:pt x="2902566" y="3847888"/>
                  <a:pt x="2902566" y="3816023"/>
                </a:cubicBezTo>
                <a:lnTo>
                  <a:pt x="2902566" y="3460731"/>
                </a:lnTo>
                <a:cubicBezTo>
                  <a:pt x="2902566" y="3428866"/>
                  <a:pt x="2928398" y="3403034"/>
                  <a:pt x="2960263" y="3403034"/>
                </a:cubicBezTo>
                <a:close/>
                <a:moveTo>
                  <a:pt x="2476502" y="3403033"/>
                </a:moveTo>
                <a:lnTo>
                  <a:pt x="2831794" y="3403033"/>
                </a:lnTo>
                <a:cubicBezTo>
                  <a:pt x="2863659" y="3403033"/>
                  <a:pt x="2889491" y="3428865"/>
                  <a:pt x="2889491" y="3460730"/>
                </a:cubicBezTo>
                <a:lnTo>
                  <a:pt x="2889491" y="3816022"/>
                </a:lnTo>
                <a:cubicBezTo>
                  <a:pt x="2889491" y="3847887"/>
                  <a:pt x="2863659" y="3873719"/>
                  <a:pt x="2831794" y="3873719"/>
                </a:cubicBezTo>
                <a:lnTo>
                  <a:pt x="2476502" y="3873719"/>
                </a:lnTo>
                <a:cubicBezTo>
                  <a:pt x="2444637" y="3873719"/>
                  <a:pt x="2418805" y="3847887"/>
                  <a:pt x="2418805" y="3816022"/>
                </a:cubicBezTo>
                <a:lnTo>
                  <a:pt x="2418805" y="3460730"/>
                </a:lnTo>
                <a:cubicBezTo>
                  <a:pt x="2418805" y="3428865"/>
                  <a:pt x="2444637" y="3403033"/>
                  <a:pt x="2476502" y="3403033"/>
                </a:cubicBezTo>
                <a:close/>
                <a:moveTo>
                  <a:pt x="1992740" y="3403033"/>
                </a:moveTo>
                <a:lnTo>
                  <a:pt x="2348032" y="3403033"/>
                </a:lnTo>
                <a:cubicBezTo>
                  <a:pt x="2379897" y="3403033"/>
                  <a:pt x="2405729" y="3428865"/>
                  <a:pt x="2405729" y="3460730"/>
                </a:cubicBezTo>
                <a:lnTo>
                  <a:pt x="2405729" y="3816022"/>
                </a:lnTo>
                <a:cubicBezTo>
                  <a:pt x="2405729" y="3847887"/>
                  <a:pt x="2379897" y="3873719"/>
                  <a:pt x="2348032" y="3873719"/>
                </a:cubicBezTo>
                <a:lnTo>
                  <a:pt x="1992740" y="3873719"/>
                </a:lnTo>
                <a:cubicBezTo>
                  <a:pt x="1960875" y="3873719"/>
                  <a:pt x="1935043" y="3847887"/>
                  <a:pt x="1935043" y="3816022"/>
                </a:cubicBezTo>
                <a:lnTo>
                  <a:pt x="1935043" y="3460730"/>
                </a:lnTo>
                <a:cubicBezTo>
                  <a:pt x="1935043" y="3428865"/>
                  <a:pt x="1960875" y="3403033"/>
                  <a:pt x="1992740" y="3403033"/>
                </a:cubicBezTo>
                <a:close/>
                <a:moveTo>
                  <a:pt x="1508979" y="3403032"/>
                </a:moveTo>
                <a:lnTo>
                  <a:pt x="1864271" y="3403032"/>
                </a:lnTo>
                <a:cubicBezTo>
                  <a:pt x="1896136" y="3403032"/>
                  <a:pt x="1921968" y="3428864"/>
                  <a:pt x="1921968" y="3460729"/>
                </a:cubicBezTo>
                <a:lnTo>
                  <a:pt x="1921968" y="3816021"/>
                </a:lnTo>
                <a:cubicBezTo>
                  <a:pt x="1921968" y="3847886"/>
                  <a:pt x="1896136" y="3873718"/>
                  <a:pt x="1864271" y="3873718"/>
                </a:cubicBezTo>
                <a:lnTo>
                  <a:pt x="1508979" y="3873718"/>
                </a:lnTo>
                <a:cubicBezTo>
                  <a:pt x="1477114" y="3873718"/>
                  <a:pt x="1451282" y="3847886"/>
                  <a:pt x="1451282" y="3816021"/>
                </a:cubicBezTo>
                <a:lnTo>
                  <a:pt x="1451282" y="3460729"/>
                </a:lnTo>
                <a:cubicBezTo>
                  <a:pt x="1451282" y="3428864"/>
                  <a:pt x="1477114" y="3403032"/>
                  <a:pt x="1508979" y="3403032"/>
                </a:cubicBezTo>
                <a:close/>
                <a:moveTo>
                  <a:pt x="2960263" y="2916883"/>
                </a:moveTo>
                <a:lnTo>
                  <a:pt x="3315555" y="2916883"/>
                </a:lnTo>
                <a:cubicBezTo>
                  <a:pt x="3347420" y="2916883"/>
                  <a:pt x="3373252" y="2942715"/>
                  <a:pt x="3373252" y="2974580"/>
                </a:cubicBezTo>
                <a:lnTo>
                  <a:pt x="3373252" y="3329872"/>
                </a:lnTo>
                <a:cubicBezTo>
                  <a:pt x="3373252" y="3361737"/>
                  <a:pt x="3347420" y="3387569"/>
                  <a:pt x="3315555" y="3387569"/>
                </a:cubicBezTo>
                <a:lnTo>
                  <a:pt x="2960263" y="3387569"/>
                </a:lnTo>
                <a:cubicBezTo>
                  <a:pt x="2928398" y="3387569"/>
                  <a:pt x="2902566" y="3361737"/>
                  <a:pt x="2902566" y="3329872"/>
                </a:cubicBezTo>
                <a:lnTo>
                  <a:pt x="2902566" y="2974580"/>
                </a:lnTo>
                <a:cubicBezTo>
                  <a:pt x="2902566" y="2942715"/>
                  <a:pt x="2928398" y="2916883"/>
                  <a:pt x="2960263" y="2916883"/>
                </a:cubicBezTo>
                <a:close/>
                <a:moveTo>
                  <a:pt x="2476501" y="2916883"/>
                </a:moveTo>
                <a:lnTo>
                  <a:pt x="2831793" y="2916883"/>
                </a:lnTo>
                <a:cubicBezTo>
                  <a:pt x="2863658" y="2916883"/>
                  <a:pt x="2889490" y="2942715"/>
                  <a:pt x="2889490" y="2974580"/>
                </a:cubicBezTo>
                <a:lnTo>
                  <a:pt x="2889490" y="3329872"/>
                </a:lnTo>
                <a:cubicBezTo>
                  <a:pt x="2889490" y="3361737"/>
                  <a:pt x="2863658" y="3387569"/>
                  <a:pt x="2831793" y="3387569"/>
                </a:cubicBezTo>
                <a:lnTo>
                  <a:pt x="2476501" y="3387569"/>
                </a:lnTo>
                <a:cubicBezTo>
                  <a:pt x="2444636" y="3387569"/>
                  <a:pt x="2418804" y="3361737"/>
                  <a:pt x="2418804" y="3329872"/>
                </a:cubicBezTo>
                <a:lnTo>
                  <a:pt x="2418804" y="2974580"/>
                </a:lnTo>
                <a:cubicBezTo>
                  <a:pt x="2418804" y="2942715"/>
                  <a:pt x="2444636" y="2916883"/>
                  <a:pt x="2476501" y="2916883"/>
                </a:cubicBezTo>
                <a:close/>
                <a:moveTo>
                  <a:pt x="1992740" y="2916883"/>
                </a:moveTo>
                <a:lnTo>
                  <a:pt x="2348032" y="2916883"/>
                </a:lnTo>
                <a:cubicBezTo>
                  <a:pt x="2379897" y="2916883"/>
                  <a:pt x="2405729" y="2942715"/>
                  <a:pt x="2405729" y="2974580"/>
                </a:cubicBezTo>
                <a:lnTo>
                  <a:pt x="2405729" y="3329872"/>
                </a:lnTo>
                <a:cubicBezTo>
                  <a:pt x="2405729" y="3361737"/>
                  <a:pt x="2379897" y="3387569"/>
                  <a:pt x="2348032" y="3387569"/>
                </a:cubicBezTo>
                <a:lnTo>
                  <a:pt x="1992740" y="3387569"/>
                </a:lnTo>
                <a:cubicBezTo>
                  <a:pt x="1960875" y="3387569"/>
                  <a:pt x="1935043" y="3361737"/>
                  <a:pt x="1935043" y="3329872"/>
                </a:cubicBezTo>
                <a:lnTo>
                  <a:pt x="1935043" y="2974580"/>
                </a:lnTo>
                <a:cubicBezTo>
                  <a:pt x="1935043" y="2942715"/>
                  <a:pt x="1960875" y="2916883"/>
                  <a:pt x="1992740" y="2916883"/>
                </a:cubicBezTo>
                <a:close/>
                <a:moveTo>
                  <a:pt x="1508980" y="2916883"/>
                </a:moveTo>
                <a:lnTo>
                  <a:pt x="1864271" y="2916883"/>
                </a:lnTo>
                <a:cubicBezTo>
                  <a:pt x="1896136" y="2916883"/>
                  <a:pt x="1921968" y="2942715"/>
                  <a:pt x="1921968" y="2974580"/>
                </a:cubicBezTo>
                <a:lnTo>
                  <a:pt x="1921968" y="3329872"/>
                </a:lnTo>
                <a:cubicBezTo>
                  <a:pt x="1921968" y="3361737"/>
                  <a:pt x="1896136" y="3387569"/>
                  <a:pt x="1864271" y="3387569"/>
                </a:cubicBezTo>
                <a:lnTo>
                  <a:pt x="1508980" y="3387569"/>
                </a:lnTo>
                <a:cubicBezTo>
                  <a:pt x="1477115" y="3387569"/>
                  <a:pt x="1451283" y="3361737"/>
                  <a:pt x="1451283" y="3329872"/>
                </a:cubicBezTo>
                <a:lnTo>
                  <a:pt x="1451283" y="2974580"/>
                </a:lnTo>
                <a:cubicBezTo>
                  <a:pt x="1451283" y="2942715"/>
                  <a:pt x="1477115" y="2916883"/>
                  <a:pt x="1508980" y="2916883"/>
                </a:cubicBezTo>
                <a:close/>
                <a:moveTo>
                  <a:pt x="1025219" y="2916883"/>
                </a:moveTo>
                <a:lnTo>
                  <a:pt x="1380511" y="2916883"/>
                </a:lnTo>
                <a:cubicBezTo>
                  <a:pt x="1412376" y="2916883"/>
                  <a:pt x="1438208" y="2942715"/>
                  <a:pt x="1438208" y="2974580"/>
                </a:cubicBezTo>
                <a:lnTo>
                  <a:pt x="1438208" y="3329872"/>
                </a:lnTo>
                <a:cubicBezTo>
                  <a:pt x="1438208" y="3361737"/>
                  <a:pt x="1412376" y="3387569"/>
                  <a:pt x="1380511" y="3387569"/>
                </a:cubicBezTo>
                <a:lnTo>
                  <a:pt x="1025219" y="3387569"/>
                </a:lnTo>
                <a:cubicBezTo>
                  <a:pt x="993354" y="3387569"/>
                  <a:pt x="967522" y="3361737"/>
                  <a:pt x="967522" y="3329872"/>
                </a:cubicBezTo>
                <a:lnTo>
                  <a:pt x="967522" y="2974580"/>
                </a:lnTo>
                <a:cubicBezTo>
                  <a:pt x="967522" y="2942715"/>
                  <a:pt x="993354" y="2916883"/>
                  <a:pt x="1025219" y="2916883"/>
                </a:cubicBezTo>
                <a:close/>
                <a:moveTo>
                  <a:pt x="3444025" y="2916882"/>
                </a:moveTo>
                <a:lnTo>
                  <a:pt x="3799317" y="2916882"/>
                </a:lnTo>
                <a:cubicBezTo>
                  <a:pt x="3831182" y="2916882"/>
                  <a:pt x="3857014" y="2942714"/>
                  <a:pt x="3857014" y="2974579"/>
                </a:cubicBezTo>
                <a:lnTo>
                  <a:pt x="3857014" y="3329871"/>
                </a:lnTo>
                <a:cubicBezTo>
                  <a:pt x="3857014" y="3361736"/>
                  <a:pt x="3831182" y="3387568"/>
                  <a:pt x="3799317" y="3387568"/>
                </a:cubicBezTo>
                <a:lnTo>
                  <a:pt x="3444025" y="3387568"/>
                </a:lnTo>
                <a:cubicBezTo>
                  <a:pt x="3412160" y="3387568"/>
                  <a:pt x="3386328" y="3361736"/>
                  <a:pt x="3386328" y="3329871"/>
                </a:cubicBezTo>
                <a:lnTo>
                  <a:pt x="3386328" y="2974579"/>
                </a:lnTo>
                <a:cubicBezTo>
                  <a:pt x="3386328" y="2942714"/>
                  <a:pt x="3412160" y="2916882"/>
                  <a:pt x="3444025" y="2916882"/>
                </a:cubicBezTo>
                <a:close/>
                <a:moveTo>
                  <a:pt x="3927785" y="2430735"/>
                </a:moveTo>
                <a:lnTo>
                  <a:pt x="4283077" y="2430735"/>
                </a:lnTo>
                <a:cubicBezTo>
                  <a:pt x="4314942" y="2430735"/>
                  <a:pt x="4340774" y="2456567"/>
                  <a:pt x="4340774" y="2488432"/>
                </a:cubicBezTo>
                <a:lnTo>
                  <a:pt x="4340774" y="2843724"/>
                </a:lnTo>
                <a:cubicBezTo>
                  <a:pt x="4340774" y="2875589"/>
                  <a:pt x="4314942" y="2901421"/>
                  <a:pt x="4283077" y="2901421"/>
                </a:cubicBezTo>
                <a:lnTo>
                  <a:pt x="3927785" y="2901421"/>
                </a:lnTo>
                <a:cubicBezTo>
                  <a:pt x="3895920" y="2901421"/>
                  <a:pt x="3870088" y="2875589"/>
                  <a:pt x="3870088" y="2843724"/>
                </a:cubicBezTo>
                <a:lnTo>
                  <a:pt x="3870088" y="2488432"/>
                </a:lnTo>
                <a:cubicBezTo>
                  <a:pt x="3870088" y="2456567"/>
                  <a:pt x="3895920" y="2430735"/>
                  <a:pt x="3927785" y="2430735"/>
                </a:cubicBezTo>
                <a:close/>
                <a:moveTo>
                  <a:pt x="3444024" y="2430735"/>
                </a:moveTo>
                <a:lnTo>
                  <a:pt x="3799316" y="2430735"/>
                </a:lnTo>
                <a:cubicBezTo>
                  <a:pt x="3831181" y="2430735"/>
                  <a:pt x="3857013" y="2456567"/>
                  <a:pt x="3857013" y="2488432"/>
                </a:cubicBezTo>
                <a:lnTo>
                  <a:pt x="3857013" y="2843724"/>
                </a:lnTo>
                <a:cubicBezTo>
                  <a:pt x="3857013" y="2875589"/>
                  <a:pt x="3831181" y="2901421"/>
                  <a:pt x="3799316" y="2901421"/>
                </a:cubicBezTo>
                <a:lnTo>
                  <a:pt x="3444024" y="2901421"/>
                </a:lnTo>
                <a:cubicBezTo>
                  <a:pt x="3412159" y="2901421"/>
                  <a:pt x="3386327" y="2875589"/>
                  <a:pt x="3386327" y="2843724"/>
                </a:cubicBezTo>
                <a:lnTo>
                  <a:pt x="3386327" y="2488432"/>
                </a:lnTo>
                <a:cubicBezTo>
                  <a:pt x="3386327" y="2456567"/>
                  <a:pt x="3412159" y="2430735"/>
                  <a:pt x="3444024" y="2430735"/>
                </a:cubicBezTo>
                <a:close/>
                <a:moveTo>
                  <a:pt x="2960262" y="2430735"/>
                </a:moveTo>
                <a:lnTo>
                  <a:pt x="3315554" y="2430735"/>
                </a:lnTo>
                <a:cubicBezTo>
                  <a:pt x="3347419" y="2430735"/>
                  <a:pt x="3373251" y="2456567"/>
                  <a:pt x="3373251" y="2488432"/>
                </a:cubicBezTo>
                <a:lnTo>
                  <a:pt x="3373251" y="2843724"/>
                </a:lnTo>
                <a:cubicBezTo>
                  <a:pt x="3373251" y="2875589"/>
                  <a:pt x="3347419" y="2901421"/>
                  <a:pt x="3315554" y="2901421"/>
                </a:cubicBezTo>
                <a:lnTo>
                  <a:pt x="2960262" y="2901421"/>
                </a:lnTo>
                <a:cubicBezTo>
                  <a:pt x="2928397" y="2901421"/>
                  <a:pt x="2902565" y="2875589"/>
                  <a:pt x="2902565" y="2843724"/>
                </a:cubicBezTo>
                <a:lnTo>
                  <a:pt x="2902565" y="2488432"/>
                </a:lnTo>
                <a:cubicBezTo>
                  <a:pt x="2902565" y="2456567"/>
                  <a:pt x="2928397" y="2430735"/>
                  <a:pt x="2960262" y="2430735"/>
                </a:cubicBezTo>
                <a:close/>
                <a:moveTo>
                  <a:pt x="2476500" y="2430735"/>
                </a:moveTo>
                <a:lnTo>
                  <a:pt x="2831792" y="2430735"/>
                </a:lnTo>
                <a:cubicBezTo>
                  <a:pt x="2863657" y="2430735"/>
                  <a:pt x="2889489" y="2456567"/>
                  <a:pt x="2889489" y="2488432"/>
                </a:cubicBezTo>
                <a:lnTo>
                  <a:pt x="2889489" y="2843724"/>
                </a:lnTo>
                <a:cubicBezTo>
                  <a:pt x="2889489" y="2875589"/>
                  <a:pt x="2863657" y="2901421"/>
                  <a:pt x="2831792" y="2901421"/>
                </a:cubicBezTo>
                <a:lnTo>
                  <a:pt x="2476500" y="2901421"/>
                </a:lnTo>
                <a:cubicBezTo>
                  <a:pt x="2444635" y="2901421"/>
                  <a:pt x="2418803" y="2875589"/>
                  <a:pt x="2418803" y="2843724"/>
                </a:cubicBezTo>
                <a:lnTo>
                  <a:pt x="2418803" y="2488432"/>
                </a:lnTo>
                <a:cubicBezTo>
                  <a:pt x="2418803" y="2456567"/>
                  <a:pt x="2444635" y="2430735"/>
                  <a:pt x="2476500" y="2430735"/>
                </a:cubicBezTo>
                <a:close/>
                <a:moveTo>
                  <a:pt x="1992739" y="2430735"/>
                </a:moveTo>
                <a:lnTo>
                  <a:pt x="2348031" y="2430735"/>
                </a:lnTo>
                <a:cubicBezTo>
                  <a:pt x="2379896" y="2430735"/>
                  <a:pt x="2405728" y="2456567"/>
                  <a:pt x="2405728" y="2488432"/>
                </a:cubicBezTo>
                <a:lnTo>
                  <a:pt x="2405728" y="2843724"/>
                </a:lnTo>
                <a:cubicBezTo>
                  <a:pt x="2405728" y="2875589"/>
                  <a:pt x="2379896" y="2901421"/>
                  <a:pt x="2348031" y="2901421"/>
                </a:cubicBezTo>
                <a:lnTo>
                  <a:pt x="1992739" y="2901421"/>
                </a:lnTo>
                <a:cubicBezTo>
                  <a:pt x="1960874" y="2901421"/>
                  <a:pt x="1935042" y="2875589"/>
                  <a:pt x="1935042" y="2843724"/>
                </a:cubicBezTo>
                <a:lnTo>
                  <a:pt x="1935042" y="2488432"/>
                </a:lnTo>
                <a:cubicBezTo>
                  <a:pt x="1935042" y="2456567"/>
                  <a:pt x="1960874" y="2430735"/>
                  <a:pt x="1992739" y="2430735"/>
                </a:cubicBezTo>
                <a:close/>
                <a:moveTo>
                  <a:pt x="1508981" y="2430735"/>
                </a:moveTo>
                <a:lnTo>
                  <a:pt x="1864271" y="2430735"/>
                </a:lnTo>
                <a:cubicBezTo>
                  <a:pt x="1896136" y="2430735"/>
                  <a:pt x="1921968" y="2456567"/>
                  <a:pt x="1921968" y="2488432"/>
                </a:cubicBezTo>
                <a:lnTo>
                  <a:pt x="1921968" y="2843724"/>
                </a:lnTo>
                <a:cubicBezTo>
                  <a:pt x="1921968" y="2875589"/>
                  <a:pt x="1896136" y="2901421"/>
                  <a:pt x="1864271" y="2901421"/>
                </a:cubicBezTo>
                <a:lnTo>
                  <a:pt x="1508981" y="2901421"/>
                </a:lnTo>
                <a:cubicBezTo>
                  <a:pt x="1477116" y="2901421"/>
                  <a:pt x="1451284" y="2875589"/>
                  <a:pt x="1451284" y="2843724"/>
                </a:cubicBezTo>
                <a:lnTo>
                  <a:pt x="1451284" y="2488432"/>
                </a:lnTo>
                <a:cubicBezTo>
                  <a:pt x="1451284" y="2456567"/>
                  <a:pt x="1477116" y="2430735"/>
                  <a:pt x="1508981" y="2430735"/>
                </a:cubicBezTo>
                <a:close/>
                <a:moveTo>
                  <a:pt x="1025219" y="2430735"/>
                </a:moveTo>
                <a:lnTo>
                  <a:pt x="1380511" y="2430735"/>
                </a:lnTo>
                <a:cubicBezTo>
                  <a:pt x="1412376" y="2430735"/>
                  <a:pt x="1438208" y="2456567"/>
                  <a:pt x="1438208" y="2488432"/>
                </a:cubicBezTo>
                <a:lnTo>
                  <a:pt x="1438208" y="2843724"/>
                </a:lnTo>
                <a:cubicBezTo>
                  <a:pt x="1438208" y="2875589"/>
                  <a:pt x="1412376" y="2901421"/>
                  <a:pt x="1380511" y="2901421"/>
                </a:cubicBezTo>
                <a:lnTo>
                  <a:pt x="1025219" y="2901421"/>
                </a:lnTo>
                <a:cubicBezTo>
                  <a:pt x="993354" y="2901421"/>
                  <a:pt x="967522" y="2875589"/>
                  <a:pt x="967522" y="2843724"/>
                </a:cubicBezTo>
                <a:lnTo>
                  <a:pt x="967522" y="2488432"/>
                </a:lnTo>
                <a:cubicBezTo>
                  <a:pt x="967522" y="2456567"/>
                  <a:pt x="993354" y="2430735"/>
                  <a:pt x="1025219" y="2430735"/>
                </a:cubicBezTo>
                <a:close/>
                <a:moveTo>
                  <a:pt x="541458" y="2430735"/>
                </a:moveTo>
                <a:lnTo>
                  <a:pt x="896750" y="2430735"/>
                </a:lnTo>
                <a:cubicBezTo>
                  <a:pt x="928615" y="2430735"/>
                  <a:pt x="954447" y="2456567"/>
                  <a:pt x="954447" y="2488432"/>
                </a:cubicBezTo>
                <a:lnTo>
                  <a:pt x="954447" y="2843724"/>
                </a:lnTo>
                <a:cubicBezTo>
                  <a:pt x="954447" y="2875589"/>
                  <a:pt x="928615" y="2901421"/>
                  <a:pt x="896750" y="2901421"/>
                </a:cubicBezTo>
                <a:lnTo>
                  <a:pt x="541458" y="2901421"/>
                </a:lnTo>
                <a:cubicBezTo>
                  <a:pt x="509592" y="2901421"/>
                  <a:pt x="483760" y="2875589"/>
                  <a:pt x="483760" y="2843724"/>
                </a:cubicBezTo>
                <a:lnTo>
                  <a:pt x="483760" y="2488432"/>
                </a:lnTo>
                <a:cubicBezTo>
                  <a:pt x="483760" y="2456567"/>
                  <a:pt x="509592" y="2430735"/>
                  <a:pt x="541458" y="2430735"/>
                </a:cubicBezTo>
                <a:close/>
                <a:moveTo>
                  <a:pt x="4411545" y="1944588"/>
                </a:moveTo>
                <a:lnTo>
                  <a:pt x="4766837" y="1944588"/>
                </a:lnTo>
                <a:cubicBezTo>
                  <a:pt x="4798702" y="1944588"/>
                  <a:pt x="4824534" y="1970420"/>
                  <a:pt x="4824534" y="2002285"/>
                </a:cubicBezTo>
                <a:lnTo>
                  <a:pt x="4824534" y="2357577"/>
                </a:lnTo>
                <a:cubicBezTo>
                  <a:pt x="4824534" y="2389442"/>
                  <a:pt x="4798702" y="2415274"/>
                  <a:pt x="4766837" y="2415274"/>
                </a:cubicBezTo>
                <a:lnTo>
                  <a:pt x="4411545" y="2415274"/>
                </a:lnTo>
                <a:cubicBezTo>
                  <a:pt x="4379680" y="2415274"/>
                  <a:pt x="4353848" y="2389442"/>
                  <a:pt x="4353848" y="2357577"/>
                </a:cubicBezTo>
                <a:lnTo>
                  <a:pt x="4353848" y="2002285"/>
                </a:lnTo>
                <a:cubicBezTo>
                  <a:pt x="4353848" y="1970420"/>
                  <a:pt x="4379680" y="1944588"/>
                  <a:pt x="4411545" y="1944588"/>
                </a:cubicBezTo>
                <a:close/>
                <a:moveTo>
                  <a:pt x="3927785" y="1944588"/>
                </a:moveTo>
                <a:lnTo>
                  <a:pt x="4283077" y="1944588"/>
                </a:lnTo>
                <a:cubicBezTo>
                  <a:pt x="4314942" y="1944588"/>
                  <a:pt x="4340774" y="1970420"/>
                  <a:pt x="4340774" y="2002285"/>
                </a:cubicBezTo>
                <a:lnTo>
                  <a:pt x="4340774" y="2357577"/>
                </a:lnTo>
                <a:cubicBezTo>
                  <a:pt x="4340774" y="2389442"/>
                  <a:pt x="4314942" y="2415274"/>
                  <a:pt x="4283077" y="2415274"/>
                </a:cubicBezTo>
                <a:lnTo>
                  <a:pt x="3927785" y="2415274"/>
                </a:lnTo>
                <a:cubicBezTo>
                  <a:pt x="3895920" y="2415274"/>
                  <a:pt x="3870088" y="2389442"/>
                  <a:pt x="3870088" y="2357577"/>
                </a:cubicBezTo>
                <a:lnTo>
                  <a:pt x="3870088" y="2002285"/>
                </a:lnTo>
                <a:cubicBezTo>
                  <a:pt x="3870088" y="1970420"/>
                  <a:pt x="3895920" y="1944588"/>
                  <a:pt x="3927785" y="1944588"/>
                </a:cubicBezTo>
                <a:close/>
                <a:moveTo>
                  <a:pt x="3444024" y="1944588"/>
                </a:moveTo>
                <a:lnTo>
                  <a:pt x="3799316" y="1944588"/>
                </a:lnTo>
                <a:cubicBezTo>
                  <a:pt x="3831181" y="1944588"/>
                  <a:pt x="3857013" y="1970420"/>
                  <a:pt x="3857013" y="2002285"/>
                </a:cubicBezTo>
                <a:lnTo>
                  <a:pt x="3857013" y="2357577"/>
                </a:lnTo>
                <a:cubicBezTo>
                  <a:pt x="3857013" y="2389442"/>
                  <a:pt x="3831181" y="2415274"/>
                  <a:pt x="3799316" y="2415274"/>
                </a:cubicBezTo>
                <a:lnTo>
                  <a:pt x="3444024" y="2415274"/>
                </a:lnTo>
                <a:cubicBezTo>
                  <a:pt x="3412159" y="2415274"/>
                  <a:pt x="3386327" y="2389442"/>
                  <a:pt x="3386327" y="2357577"/>
                </a:cubicBezTo>
                <a:lnTo>
                  <a:pt x="3386327" y="2002285"/>
                </a:lnTo>
                <a:cubicBezTo>
                  <a:pt x="3386327" y="1970420"/>
                  <a:pt x="3412159" y="1944588"/>
                  <a:pt x="3444024" y="1944588"/>
                </a:cubicBezTo>
                <a:close/>
                <a:moveTo>
                  <a:pt x="2960262" y="1944588"/>
                </a:moveTo>
                <a:lnTo>
                  <a:pt x="3315554" y="1944588"/>
                </a:lnTo>
                <a:cubicBezTo>
                  <a:pt x="3347419" y="1944588"/>
                  <a:pt x="3373251" y="1970420"/>
                  <a:pt x="3373251" y="2002285"/>
                </a:cubicBezTo>
                <a:lnTo>
                  <a:pt x="3373251" y="2357577"/>
                </a:lnTo>
                <a:cubicBezTo>
                  <a:pt x="3373251" y="2389442"/>
                  <a:pt x="3347419" y="2415274"/>
                  <a:pt x="3315554" y="2415274"/>
                </a:cubicBezTo>
                <a:lnTo>
                  <a:pt x="2960262" y="2415274"/>
                </a:lnTo>
                <a:cubicBezTo>
                  <a:pt x="2928397" y="2415274"/>
                  <a:pt x="2902565" y="2389442"/>
                  <a:pt x="2902565" y="2357577"/>
                </a:cubicBezTo>
                <a:lnTo>
                  <a:pt x="2902565" y="2002285"/>
                </a:lnTo>
                <a:cubicBezTo>
                  <a:pt x="2902565" y="1970420"/>
                  <a:pt x="2928397" y="1944588"/>
                  <a:pt x="2960262" y="1944588"/>
                </a:cubicBezTo>
                <a:close/>
                <a:moveTo>
                  <a:pt x="2476501" y="1944588"/>
                </a:moveTo>
                <a:lnTo>
                  <a:pt x="2831793" y="1944588"/>
                </a:lnTo>
                <a:cubicBezTo>
                  <a:pt x="2863658" y="1944588"/>
                  <a:pt x="2889490" y="1970420"/>
                  <a:pt x="2889490" y="2002285"/>
                </a:cubicBezTo>
                <a:lnTo>
                  <a:pt x="2889490" y="2357577"/>
                </a:lnTo>
                <a:cubicBezTo>
                  <a:pt x="2889490" y="2389442"/>
                  <a:pt x="2863658" y="2415274"/>
                  <a:pt x="2831793" y="2415274"/>
                </a:cubicBezTo>
                <a:lnTo>
                  <a:pt x="2476501" y="2415274"/>
                </a:lnTo>
                <a:cubicBezTo>
                  <a:pt x="2444636" y="2415274"/>
                  <a:pt x="2418804" y="2389442"/>
                  <a:pt x="2418804" y="2357577"/>
                </a:cubicBezTo>
                <a:lnTo>
                  <a:pt x="2418804" y="2002285"/>
                </a:lnTo>
                <a:cubicBezTo>
                  <a:pt x="2418804" y="1970420"/>
                  <a:pt x="2444636" y="1944588"/>
                  <a:pt x="2476501" y="1944588"/>
                </a:cubicBezTo>
                <a:close/>
                <a:moveTo>
                  <a:pt x="1992740" y="1944588"/>
                </a:moveTo>
                <a:lnTo>
                  <a:pt x="2348032" y="1944588"/>
                </a:lnTo>
                <a:cubicBezTo>
                  <a:pt x="2379897" y="1944588"/>
                  <a:pt x="2405729" y="1970420"/>
                  <a:pt x="2405729" y="2002285"/>
                </a:cubicBezTo>
                <a:lnTo>
                  <a:pt x="2405729" y="2357577"/>
                </a:lnTo>
                <a:cubicBezTo>
                  <a:pt x="2405729" y="2389442"/>
                  <a:pt x="2379897" y="2415274"/>
                  <a:pt x="2348032" y="2415274"/>
                </a:cubicBezTo>
                <a:lnTo>
                  <a:pt x="1992740" y="2415274"/>
                </a:lnTo>
                <a:cubicBezTo>
                  <a:pt x="1960875" y="2415274"/>
                  <a:pt x="1935043" y="2389442"/>
                  <a:pt x="1935043" y="2357577"/>
                </a:cubicBezTo>
                <a:lnTo>
                  <a:pt x="1935043" y="2002285"/>
                </a:lnTo>
                <a:cubicBezTo>
                  <a:pt x="1935043" y="1970420"/>
                  <a:pt x="1960875" y="1944588"/>
                  <a:pt x="1992740" y="1944588"/>
                </a:cubicBezTo>
                <a:close/>
                <a:moveTo>
                  <a:pt x="1508981" y="1944588"/>
                </a:moveTo>
                <a:lnTo>
                  <a:pt x="1864271" y="1944588"/>
                </a:lnTo>
                <a:cubicBezTo>
                  <a:pt x="1896136" y="1944588"/>
                  <a:pt x="1921968" y="1970420"/>
                  <a:pt x="1921968" y="2002285"/>
                </a:cubicBezTo>
                <a:lnTo>
                  <a:pt x="1921968" y="2357577"/>
                </a:lnTo>
                <a:cubicBezTo>
                  <a:pt x="1921968" y="2389442"/>
                  <a:pt x="1896136" y="2415274"/>
                  <a:pt x="1864271" y="2415274"/>
                </a:cubicBezTo>
                <a:lnTo>
                  <a:pt x="1508981" y="2415274"/>
                </a:lnTo>
                <a:cubicBezTo>
                  <a:pt x="1477117" y="2415274"/>
                  <a:pt x="1451285" y="2389442"/>
                  <a:pt x="1451285" y="2357577"/>
                </a:cubicBezTo>
                <a:lnTo>
                  <a:pt x="1451285" y="2002285"/>
                </a:lnTo>
                <a:cubicBezTo>
                  <a:pt x="1451285" y="1970420"/>
                  <a:pt x="1477117" y="1944588"/>
                  <a:pt x="1508981" y="1944588"/>
                </a:cubicBezTo>
                <a:close/>
                <a:moveTo>
                  <a:pt x="1025220" y="1944588"/>
                </a:moveTo>
                <a:lnTo>
                  <a:pt x="1380512" y="1944588"/>
                </a:lnTo>
                <a:cubicBezTo>
                  <a:pt x="1412376" y="1944588"/>
                  <a:pt x="1438209" y="1970420"/>
                  <a:pt x="1438209" y="2002285"/>
                </a:cubicBezTo>
                <a:lnTo>
                  <a:pt x="1438209" y="2357577"/>
                </a:lnTo>
                <a:cubicBezTo>
                  <a:pt x="1438209" y="2389442"/>
                  <a:pt x="1412376" y="2415274"/>
                  <a:pt x="1380512" y="2415274"/>
                </a:cubicBezTo>
                <a:lnTo>
                  <a:pt x="1025220" y="2415274"/>
                </a:lnTo>
                <a:cubicBezTo>
                  <a:pt x="993355" y="2415274"/>
                  <a:pt x="967523" y="2389442"/>
                  <a:pt x="967523" y="2357577"/>
                </a:cubicBezTo>
                <a:lnTo>
                  <a:pt x="967523" y="2002285"/>
                </a:lnTo>
                <a:cubicBezTo>
                  <a:pt x="967523" y="1970420"/>
                  <a:pt x="993355" y="1944588"/>
                  <a:pt x="1025220" y="1944588"/>
                </a:cubicBezTo>
                <a:close/>
                <a:moveTo>
                  <a:pt x="541458" y="1944588"/>
                </a:moveTo>
                <a:lnTo>
                  <a:pt x="896751" y="1944588"/>
                </a:lnTo>
                <a:cubicBezTo>
                  <a:pt x="928616" y="1944588"/>
                  <a:pt x="954448" y="1970420"/>
                  <a:pt x="954448" y="2002285"/>
                </a:cubicBezTo>
                <a:lnTo>
                  <a:pt x="954448" y="2357577"/>
                </a:lnTo>
                <a:cubicBezTo>
                  <a:pt x="954448" y="2389442"/>
                  <a:pt x="928616" y="2415274"/>
                  <a:pt x="896751" y="2415274"/>
                </a:cubicBezTo>
                <a:lnTo>
                  <a:pt x="541458" y="2415274"/>
                </a:lnTo>
                <a:cubicBezTo>
                  <a:pt x="509593" y="2415274"/>
                  <a:pt x="483761" y="2389442"/>
                  <a:pt x="483761" y="2357577"/>
                </a:cubicBezTo>
                <a:lnTo>
                  <a:pt x="483761" y="2002285"/>
                </a:lnTo>
                <a:cubicBezTo>
                  <a:pt x="483761" y="1970420"/>
                  <a:pt x="509593" y="1944588"/>
                  <a:pt x="541458" y="1944588"/>
                </a:cubicBezTo>
                <a:close/>
                <a:moveTo>
                  <a:pt x="57697" y="1944588"/>
                </a:moveTo>
                <a:lnTo>
                  <a:pt x="412989" y="1944588"/>
                </a:lnTo>
                <a:cubicBezTo>
                  <a:pt x="444854" y="1944588"/>
                  <a:pt x="470686" y="1970420"/>
                  <a:pt x="470686" y="2002285"/>
                </a:cubicBezTo>
                <a:lnTo>
                  <a:pt x="470686" y="2357577"/>
                </a:lnTo>
                <a:cubicBezTo>
                  <a:pt x="470686" y="2389442"/>
                  <a:pt x="444854" y="2415274"/>
                  <a:pt x="412989" y="2415274"/>
                </a:cubicBezTo>
                <a:lnTo>
                  <a:pt x="57697" y="2415274"/>
                </a:lnTo>
                <a:cubicBezTo>
                  <a:pt x="25832" y="2415274"/>
                  <a:pt x="0" y="2389442"/>
                  <a:pt x="0" y="2357577"/>
                </a:cubicBezTo>
                <a:lnTo>
                  <a:pt x="0" y="2002285"/>
                </a:lnTo>
                <a:cubicBezTo>
                  <a:pt x="0" y="1970420"/>
                  <a:pt x="25832" y="1944588"/>
                  <a:pt x="57697" y="1944588"/>
                </a:cubicBezTo>
                <a:close/>
                <a:moveTo>
                  <a:pt x="541459" y="1458444"/>
                </a:moveTo>
                <a:lnTo>
                  <a:pt x="896753" y="1458444"/>
                </a:lnTo>
                <a:cubicBezTo>
                  <a:pt x="928618" y="1458444"/>
                  <a:pt x="954449" y="1484276"/>
                  <a:pt x="954449" y="1516141"/>
                </a:cubicBezTo>
                <a:lnTo>
                  <a:pt x="954449" y="1871430"/>
                </a:lnTo>
                <a:cubicBezTo>
                  <a:pt x="954449" y="1903295"/>
                  <a:pt x="928618" y="1929127"/>
                  <a:pt x="896753" y="1929127"/>
                </a:cubicBezTo>
                <a:lnTo>
                  <a:pt x="541459" y="1929127"/>
                </a:lnTo>
                <a:cubicBezTo>
                  <a:pt x="509594" y="1929127"/>
                  <a:pt x="483762" y="1903295"/>
                  <a:pt x="483762" y="1871430"/>
                </a:cubicBezTo>
                <a:lnTo>
                  <a:pt x="483762" y="1516141"/>
                </a:lnTo>
                <a:cubicBezTo>
                  <a:pt x="483762" y="1484276"/>
                  <a:pt x="509594" y="1458444"/>
                  <a:pt x="541459" y="1458444"/>
                </a:cubicBezTo>
                <a:close/>
                <a:moveTo>
                  <a:pt x="57697" y="1458444"/>
                </a:moveTo>
                <a:lnTo>
                  <a:pt x="412990" y="1458444"/>
                </a:lnTo>
                <a:cubicBezTo>
                  <a:pt x="444855" y="1458444"/>
                  <a:pt x="470687" y="1484276"/>
                  <a:pt x="470687" y="1516141"/>
                </a:cubicBezTo>
                <a:lnTo>
                  <a:pt x="470687" y="1871430"/>
                </a:lnTo>
                <a:cubicBezTo>
                  <a:pt x="470687" y="1903295"/>
                  <a:pt x="444855" y="1929127"/>
                  <a:pt x="412990" y="1929127"/>
                </a:cubicBezTo>
                <a:lnTo>
                  <a:pt x="57697" y="1929127"/>
                </a:lnTo>
                <a:cubicBezTo>
                  <a:pt x="25832" y="1929127"/>
                  <a:pt x="0" y="1903295"/>
                  <a:pt x="0" y="1871430"/>
                </a:cubicBezTo>
                <a:lnTo>
                  <a:pt x="0" y="1516141"/>
                </a:lnTo>
                <a:cubicBezTo>
                  <a:pt x="0" y="1484276"/>
                  <a:pt x="25832" y="1458444"/>
                  <a:pt x="57697" y="1458444"/>
                </a:cubicBezTo>
                <a:close/>
                <a:moveTo>
                  <a:pt x="1992740" y="1458443"/>
                </a:moveTo>
                <a:lnTo>
                  <a:pt x="2348032" y="1458443"/>
                </a:lnTo>
                <a:cubicBezTo>
                  <a:pt x="2379897" y="1458443"/>
                  <a:pt x="2405729" y="1484275"/>
                  <a:pt x="2405729" y="1516140"/>
                </a:cubicBezTo>
                <a:lnTo>
                  <a:pt x="2405729" y="1871430"/>
                </a:lnTo>
                <a:cubicBezTo>
                  <a:pt x="2405729" y="1903295"/>
                  <a:pt x="2379897" y="1929127"/>
                  <a:pt x="2348032" y="1929127"/>
                </a:cubicBezTo>
                <a:lnTo>
                  <a:pt x="1992740" y="1929127"/>
                </a:lnTo>
                <a:cubicBezTo>
                  <a:pt x="1960875" y="1929127"/>
                  <a:pt x="1935043" y="1903295"/>
                  <a:pt x="1935043" y="1871430"/>
                </a:cubicBezTo>
                <a:lnTo>
                  <a:pt x="1935043" y="1516140"/>
                </a:lnTo>
                <a:cubicBezTo>
                  <a:pt x="1935043" y="1484275"/>
                  <a:pt x="1960875" y="1458443"/>
                  <a:pt x="1992740" y="1458443"/>
                </a:cubicBezTo>
                <a:close/>
                <a:moveTo>
                  <a:pt x="1508982" y="1458443"/>
                </a:moveTo>
                <a:lnTo>
                  <a:pt x="1864271" y="1458443"/>
                </a:lnTo>
                <a:cubicBezTo>
                  <a:pt x="1896136" y="1458443"/>
                  <a:pt x="1921968" y="1484275"/>
                  <a:pt x="1921968" y="1516141"/>
                </a:cubicBezTo>
                <a:lnTo>
                  <a:pt x="1921968" y="1871430"/>
                </a:lnTo>
                <a:cubicBezTo>
                  <a:pt x="1921968" y="1903295"/>
                  <a:pt x="1896136" y="1929127"/>
                  <a:pt x="1864271" y="1929127"/>
                </a:cubicBezTo>
                <a:lnTo>
                  <a:pt x="1508982" y="1929127"/>
                </a:lnTo>
                <a:cubicBezTo>
                  <a:pt x="1477118" y="1929127"/>
                  <a:pt x="1451286" y="1903295"/>
                  <a:pt x="1451286" y="1871430"/>
                </a:cubicBezTo>
                <a:lnTo>
                  <a:pt x="1451286" y="1516141"/>
                </a:lnTo>
                <a:cubicBezTo>
                  <a:pt x="1451286" y="1484275"/>
                  <a:pt x="1477118" y="1458443"/>
                  <a:pt x="1508982" y="1458443"/>
                </a:cubicBezTo>
                <a:close/>
                <a:moveTo>
                  <a:pt x="1025221" y="1458443"/>
                </a:moveTo>
                <a:lnTo>
                  <a:pt x="1380513" y="1458443"/>
                </a:lnTo>
                <a:cubicBezTo>
                  <a:pt x="1412378" y="1458443"/>
                  <a:pt x="1438210" y="1484275"/>
                  <a:pt x="1438210" y="1516141"/>
                </a:cubicBezTo>
                <a:lnTo>
                  <a:pt x="1438210" y="1871430"/>
                </a:lnTo>
                <a:cubicBezTo>
                  <a:pt x="1438210" y="1903295"/>
                  <a:pt x="1412378" y="1929127"/>
                  <a:pt x="1380513" y="1929127"/>
                </a:cubicBezTo>
                <a:lnTo>
                  <a:pt x="1025221" y="1929127"/>
                </a:lnTo>
                <a:cubicBezTo>
                  <a:pt x="993356" y="1929127"/>
                  <a:pt x="967524" y="1903295"/>
                  <a:pt x="967524" y="1871430"/>
                </a:cubicBezTo>
                <a:lnTo>
                  <a:pt x="967524" y="1516141"/>
                </a:lnTo>
                <a:cubicBezTo>
                  <a:pt x="967524" y="1484275"/>
                  <a:pt x="993356" y="1458443"/>
                  <a:pt x="1025221" y="1458443"/>
                </a:cubicBezTo>
                <a:close/>
                <a:moveTo>
                  <a:pt x="2960262" y="1458443"/>
                </a:moveTo>
                <a:lnTo>
                  <a:pt x="3315554" y="1458443"/>
                </a:lnTo>
                <a:cubicBezTo>
                  <a:pt x="3347419" y="1458443"/>
                  <a:pt x="3373251" y="1484275"/>
                  <a:pt x="3373251" y="1516140"/>
                </a:cubicBezTo>
                <a:lnTo>
                  <a:pt x="3373251" y="1871430"/>
                </a:lnTo>
                <a:cubicBezTo>
                  <a:pt x="3373251" y="1903295"/>
                  <a:pt x="3347419" y="1929127"/>
                  <a:pt x="3315554" y="1929127"/>
                </a:cubicBezTo>
                <a:lnTo>
                  <a:pt x="2960262" y="1929127"/>
                </a:lnTo>
                <a:cubicBezTo>
                  <a:pt x="2928397" y="1929127"/>
                  <a:pt x="2902565" y="1903295"/>
                  <a:pt x="2902565" y="1871430"/>
                </a:cubicBezTo>
                <a:lnTo>
                  <a:pt x="2902565" y="1516140"/>
                </a:lnTo>
                <a:cubicBezTo>
                  <a:pt x="2902565" y="1484275"/>
                  <a:pt x="2928397" y="1458443"/>
                  <a:pt x="2960262" y="1458443"/>
                </a:cubicBezTo>
                <a:close/>
                <a:moveTo>
                  <a:pt x="2476501" y="1458443"/>
                </a:moveTo>
                <a:lnTo>
                  <a:pt x="2831793" y="1458443"/>
                </a:lnTo>
                <a:cubicBezTo>
                  <a:pt x="2863658" y="1458443"/>
                  <a:pt x="2889490" y="1484275"/>
                  <a:pt x="2889490" y="1516140"/>
                </a:cubicBezTo>
                <a:lnTo>
                  <a:pt x="2889490" y="1871430"/>
                </a:lnTo>
                <a:cubicBezTo>
                  <a:pt x="2889490" y="1903295"/>
                  <a:pt x="2863658" y="1929127"/>
                  <a:pt x="2831793" y="1929127"/>
                </a:cubicBezTo>
                <a:lnTo>
                  <a:pt x="2476501" y="1929127"/>
                </a:lnTo>
                <a:cubicBezTo>
                  <a:pt x="2444636" y="1929127"/>
                  <a:pt x="2418804" y="1903295"/>
                  <a:pt x="2418804" y="1871430"/>
                </a:cubicBezTo>
                <a:lnTo>
                  <a:pt x="2418804" y="1516140"/>
                </a:lnTo>
                <a:cubicBezTo>
                  <a:pt x="2418804" y="1484275"/>
                  <a:pt x="2444636" y="1458443"/>
                  <a:pt x="2476501" y="1458443"/>
                </a:cubicBezTo>
                <a:close/>
                <a:moveTo>
                  <a:pt x="4411545" y="1458443"/>
                </a:moveTo>
                <a:lnTo>
                  <a:pt x="4766837" y="1458443"/>
                </a:lnTo>
                <a:cubicBezTo>
                  <a:pt x="4798702" y="1458443"/>
                  <a:pt x="4824534" y="1484275"/>
                  <a:pt x="4824534" y="1516140"/>
                </a:cubicBezTo>
                <a:lnTo>
                  <a:pt x="4824534" y="1871430"/>
                </a:lnTo>
                <a:cubicBezTo>
                  <a:pt x="4824534" y="1903295"/>
                  <a:pt x="4798702" y="1929127"/>
                  <a:pt x="4766837" y="1929127"/>
                </a:cubicBezTo>
                <a:lnTo>
                  <a:pt x="4411545" y="1929127"/>
                </a:lnTo>
                <a:cubicBezTo>
                  <a:pt x="4379680" y="1929127"/>
                  <a:pt x="4353848" y="1903295"/>
                  <a:pt x="4353848" y="1871430"/>
                </a:cubicBezTo>
                <a:lnTo>
                  <a:pt x="4353848" y="1516140"/>
                </a:lnTo>
                <a:cubicBezTo>
                  <a:pt x="4353848" y="1484275"/>
                  <a:pt x="4379680" y="1458443"/>
                  <a:pt x="4411545" y="1458443"/>
                </a:cubicBezTo>
                <a:close/>
                <a:moveTo>
                  <a:pt x="3927785" y="1458443"/>
                </a:moveTo>
                <a:lnTo>
                  <a:pt x="4283077" y="1458443"/>
                </a:lnTo>
                <a:cubicBezTo>
                  <a:pt x="4314942" y="1458443"/>
                  <a:pt x="4340774" y="1484275"/>
                  <a:pt x="4340774" y="1516140"/>
                </a:cubicBezTo>
                <a:lnTo>
                  <a:pt x="4340774" y="1871430"/>
                </a:lnTo>
                <a:cubicBezTo>
                  <a:pt x="4340774" y="1903295"/>
                  <a:pt x="4314942" y="1929127"/>
                  <a:pt x="4283077" y="1929127"/>
                </a:cubicBezTo>
                <a:lnTo>
                  <a:pt x="3927785" y="1929127"/>
                </a:lnTo>
                <a:cubicBezTo>
                  <a:pt x="3895920" y="1929127"/>
                  <a:pt x="3870088" y="1903295"/>
                  <a:pt x="3870088" y="1871430"/>
                </a:cubicBezTo>
                <a:lnTo>
                  <a:pt x="3870088" y="1516140"/>
                </a:lnTo>
                <a:cubicBezTo>
                  <a:pt x="3870088" y="1484275"/>
                  <a:pt x="3895920" y="1458443"/>
                  <a:pt x="3927785" y="1458443"/>
                </a:cubicBezTo>
                <a:close/>
                <a:moveTo>
                  <a:pt x="3444024" y="1458443"/>
                </a:moveTo>
                <a:lnTo>
                  <a:pt x="3799316" y="1458443"/>
                </a:lnTo>
                <a:cubicBezTo>
                  <a:pt x="3831181" y="1458443"/>
                  <a:pt x="3857013" y="1484275"/>
                  <a:pt x="3857013" y="1516140"/>
                </a:cubicBezTo>
                <a:lnTo>
                  <a:pt x="3857013" y="1871430"/>
                </a:lnTo>
                <a:cubicBezTo>
                  <a:pt x="3857013" y="1903295"/>
                  <a:pt x="3831181" y="1929127"/>
                  <a:pt x="3799316" y="1929127"/>
                </a:cubicBezTo>
                <a:lnTo>
                  <a:pt x="3444024" y="1929127"/>
                </a:lnTo>
                <a:cubicBezTo>
                  <a:pt x="3412159" y="1929127"/>
                  <a:pt x="3386327" y="1903295"/>
                  <a:pt x="3386327" y="1871430"/>
                </a:cubicBezTo>
                <a:lnTo>
                  <a:pt x="3386327" y="1516140"/>
                </a:lnTo>
                <a:cubicBezTo>
                  <a:pt x="3386327" y="1484275"/>
                  <a:pt x="3412159" y="1458443"/>
                  <a:pt x="3444024" y="1458443"/>
                </a:cubicBezTo>
                <a:close/>
                <a:moveTo>
                  <a:pt x="1508983" y="972296"/>
                </a:moveTo>
                <a:lnTo>
                  <a:pt x="1864271" y="972296"/>
                </a:lnTo>
                <a:cubicBezTo>
                  <a:pt x="1896136" y="972296"/>
                  <a:pt x="1921968" y="998129"/>
                  <a:pt x="1921968" y="1029993"/>
                </a:cubicBezTo>
                <a:lnTo>
                  <a:pt x="1921968" y="1385285"/>
                </a:lnTo>
                <a:cubicBezTo>
                  <a:pt x="1921968" y="1417150"/>
                  <a:pt x="1896136" y="1442982"/>
                  <a:pt x="1864271" y="1442982"/>
                </a:cubicBezTo>
                <a:lnTo>
                  <a:pt x="1508983" y="1442982"/>
                </a:lnTo>
                <a:cubicBezTo>
                  <a:pt x="1477119" y="1442982"/>
                  <a:pt x="1451286" y="1417150"/>
                  <a:pt x="1451286" y="1385285"/>
                </a:cubicBezTo>
                <a:lnTo>
                  <a:pt x="1451286" y="1029993"/>
                </a:lnTo>
                <a:cubicBezTo>
                  <a:pt x="1451286" y="998129"/>
                  <a:pt x="1477119" y="972296"/>
                  <a:pt x="1508983" y="972296"/>
                </a:cubicBezTo>
                <a:close/>
                <a:moveTo>
                  <a:pt x="1025222" y="972296"/>
                </a:moveTo>
                <a:lnTo>
                  <a:pt x="1380514" y="972296"/>
                </a:lnTo>
                <a:cubicBezTo>
                  <a:pt x="1412378" y="972296"/>
                  <a:pt x="1438210" y="998129"/>
                  <a:pt x="1438210" y="1029993"/>
                </a:cubicBezTo>
                <a:lnTo>
                  <a:pt x="1438210" y="1385286"/>
                </a:lnTo>
                <a:cubicBezTo>
                  <a:pt x="1438210" y="1417150"/>
                  <a:pt x="1412378" y="1442982"/>
                  <a:pt x="1380514" y="1442982"/>
                </a:cubicBezTo>
                <a:lnTo>
                  <a:pt x="1025222" y="1442982"/>
                </a:lnTo>
                <a:cubicBezTo>
                  <a:pt x="993357" y="1442982"/>
                  <a:pt x="967525" y="1417150"/>
                  <a:pt x="967525" y="1385286"/>
                </a:cubicBezTo>
                <a:lnTo>
                  <a:pt x="967525" y="1029993"/>
                </a:lnTo>
                <a:cubicBezTo>
                  <a:pt x="967525" y="998129"/>
                  <a:pt x="993357" y="972296"/>
                  <a:pt x="1025222" y="972296"/>
                </a:cubicBezTo>
                <a:close/>
                <a:moveTo>
                  <a:pt x="541460" y="972296"/>
                </a:moveTo>
                <a:lnTo>
                  <a:pt x="896753" y="972296"/>
                </a:lnTo>
                <a:cubicBezTo>
                  <a:pt x="928618" y="972296"/>
                  <a:pt x="954450" y="998129"/>
                  <a:pt x="954450" y="1029993"/>
                </a:cubicBezTo>
                <a:lnTo>
                  <a:pt x="954450" y="1385286"/>
                </a:lnTo>
                <a:cubicBezTo>
                  <a:pt x="954450" y="1417150"/>
                  <a:pt x="928618" y="1442982"/>
                  <a:pt x="896753" y="1442982"/>
                </a:cubicBezTo>
                <a:lnTo>
                  <a:pt x="541460" y="1442982"/>
                </a:lnTo>
                <a:cubicBezTo>
                  <a:pt x="509595" y="1442982"/>
                  <a:pt x="483763" y="1417150"/>
                  <a:pt x="483763" y="1385286"/>
                </a:cubicBezTo>
                <a:lnTo>
                  <a:pt x="483763" y="1029993"/>
                </a:lnTo>
                <a:cubicBezTo>
                  <a:pt x="483763" y="998129"/>
                  <a:pt x="509595" y="972296"/>
                  <a:pt x="541460" y="972296"/>
                </a:cubicBezTo>
                <a:close/>
                <a:moveTo>
                  <a:pt x="57698" y="972296"/>
                </a:moveTo>
                <a:lnTo>
                  <a:pt x="412991" y="972296"/>
                </a:lnTo>
                <a:cubicBezTo>
                  <a:pt x="444855" y="972296"/>
                  <a:pt x="470688" y="998129"/>
                  <a:pt x="470688" y="1029993"/>
                </a:cubicBezTo>
                <a:lnTo>
                  <a:pt x="470688" y="1385286"/>
                </a:lnTo>
                <a:cubicBezTo>
                  <a:pt x="470688" y="1417150"/>
                  <a:pt x="444855" y="1442982"/>
                  <a:pt x="412991" y="1442982"/>
                </a:cubicBezTo>
                <a:lnTo>
                  <a:pt x="57698" y="1442982"/>
                </a:lnTo>
                <a:cubicBezTo>
                  <a:pt x="25833" y="1442982"/>
                  <a:pt x="1" y="1417150"/>
                  <a:pt x="1" y="1385286"/>
                </a:cubicBezTo>
                <a:lnTo>
                  <a:pt x="1" y="1029993"/>
                </a:lnTo>
                <a:cubicBezTo>
                  <a:pt x="1" y="998129"/>
                  <a:pt x="25833" y="972296"/>
                  <a:pt x="57698" y="972296"/>
                </a:cubicBezTo>
                <a:close/>
                <a:moveTo>
                  <a:pt x="4411545" y="972296"/>
                </a:moveTo>
                <a:lnTo>
                  <a:pt x="4766837" y="972296"/>
                </a:lnTo>
                <a:cubicBezTo>
                  <a:pt x="4798702" y="972296"/>
                  <a:pt x="4824534" y="998128"/>
                  <a:pt x="4824534" y="1029993"/>
                </a:cubicBezTo>
                <a:lnTo>
                  <a:pt x="4824534" y="1385285"/>
                </a:lnTo>
                <a:cubicBezTo>
                  <a:pt x="4824534" y="1417150"/>
                  <a:pt x="4798702" y="1442982"/>
                  <a:pt x="4766837" y="1442982"/>
                </a:cubicBezTo>
                <a:lnTo>
                  <a:pt x="4411545" y="1442982"/>
                </a:lnTo>
                <a:cubicBezTo>
                  <a:pt x="4379680" y="1442982"/>
                  <a:pt x="4353848" y="1417150"/>
                  <a:pt x="4353848" y="1385285"/>
                </a:cubicBezTo>
                <a:lnTo>
                  <a:pt x="4353848" y="1029993"/>
                </a:lnTo>
                <a:cubicBezTo>
                  <a:pt x="4353848" y="998128"/>
                  <a:pt x="4379680" y="972296"/>
                  <a:pt x="4411545" y="972296"/>
                </a:cubicBezTo>
                <a:close/>
                <a:moveTo>
                  <a:pt x="3927785" y="972296"/>
                </a:moveTo>
                <a:lnTo>
                  <a:pt x="4283077" y="972296"/>
                </a:lnTo>
                <a:cubicBezTo>
                  <a:pt x="4314942" y="972296"/>
                  <a:pt x="4340774" y="998128"/>
                  <a:pt x="4340774" y="1029993"/>
                </a:cubicBezTo>
                <a:lnTo>
                  <a:pt x="4340774" y="1385285"/>
                </a:lnTo>
                <a:cubicBezTo>
                  <a:pt x="4340774" y="1417150"/>
                  <a:pt x="4314942" y="1442982"/>
                  <a:pt x="4283077" y="1442982"/>
                </a:cubicBezTo>
                <a:lnTo>
                  <a:pt x="3927785" y="1442982"/>
                </a:lnTo>
                <a:cubicBezTo>
                  <a:pt x="3895920" y="1442982"/>
                  <a:pt x="3870088" y="1417150"/>
                  <a:pt x="3870088" y="1385285"/>
                </a:cubicBezTo>
                <a:lnTo>
                  <a:pt x="3870088" y="1029993"/>
                </a:lnTo>
                <a:cubicBezTo>
                  <a:pt x="3870088" y="998128"/>
                  <a:pt x="3895920" y="972296"/>
                  <a:pt x="3927785" y="972296"/>
                </a:cubicBezTo>
                <a:close/>
                <a:moveTo>
                  <a:pt x="3444024" y="972296"/>
                </a:moveTo>
                <a:lnTo>
                  <a:pt x="3799316" y="972296"/>
                </a:lnTo>
                <a:cubicBezTo>
                  <a:pt x="3831181" y="972296"/>
                  <a:pt x="3857013" y="998128"/>
                  <a:pt x="3857013" y="1029993"/>
                </a:cubicBezTo>
                <a:lnTo>
                  <a:pt x="3857013" y="1385285"/>
                </a:lnTo>
                <a:cubicBezTo>
                  <a:pt x="3857013" y="1417150"/>
                  <a:pt x="3831181" y="1442982"/>
                  <a:pt x="3799316" y="1442982"/>
                </a:cubicBezTo>
                <a:lnTo>
                  <a:pt x="3444024" y="1442982"/>
                </a:lnTo>
                <a:cubicBezTo>
                  <a:pt x="3412159" y="1442982"/>
                  <a:pt x="3386327" y="1417150"/>
                  <a:pt x="3386327" y="1385285"/>
                </a:cubicBezTo>
                <a:lnTo>
                  <a:pt x="3386327" y="1029993"/>
                </a:lnTo>
                <a:cubicBezTo>
                  <a:pt x="3386327" y="998128"/>
                  <a:pt x="3412159" y="972296"/>
                  <a:pt x="3444024" y="972296"/>
                </a:cubicBezTo>
                <a:close/>
                <a:moveTo>
                  <a:pt x="2960262" y="972296"/>
                </a:moveTo>
                <a:lnTo>
                  <a:pt x="3315554" y="972296"/>
                </a:lnTo>
                <a:cubicBezTo>
                  <a:pt x="3347419" y="972296"/>
                  <a:pt x="3373251" y="998128"/>
                  <a:pt x="3373251" y="1029993"/>
                </a:cubicBezTo>
                <a:lnTo>
                  <a:pt x="3373251" y="1385285"/>
                </a:lnTo>
                <a:cubicBezTo>
                  <a:pt x="3373251" y="1417150"/>
                  <a:pt x="3347419" y="1442982"/>
                  <a:pt x="3315554" y="1442982"/>
                </a:cubicBezTo>
                <a:lnTo>
                  <a:pt x="2960262" y="1442982"/>
                </a:lnTo>
                <a:cubicBezTo>
                  <a:pt x="2928397" y="1442982"/>
                  <a:pt x="2902565" y="1417150"/>
                  <a:pt x="2902565" y="1385285"/>
                </a:cubicBezTo>
                <a:lnTo>
                  <a:pt x="2902565" y="1029993"/>
                </a:lnTo>
                <a:cubicBezTo>
                  <a:pt x="2902565" y="998128"/>
                  <a:pt x="2928397" y="972296"/>
                  <a:pt x="2960262" y="972296"/>
                </a:cubicBezTo>
                <a:close/>
                <a:moveTo>
                  <a:pt x="2476501" y="972296"/>
                </a:moveTo>
                <a:lnTo>
                  <a:pt x="2831793" y="972296"/>
                </a:lnTo>
                <a:cubicBezTo>
                  <a:pt x="2863658" y="972296"/>
                  <a:pt x="2889490" y="998128"/>
                  <a:pt x="2889490" y="1029993"/>
                </a:cubicBezTo>
                <a:lnTo>
                  <a:pt x="2889490" y="1385285"/>
                </a:lnTo>
                <a:cubicBezTo>
                  <a:pt x="2889490" y="1417150"/>
                  <a:pt x="2863658" y="1442982"/>
                  <a:pt x="2831793" y="1442982"/>
                </a:cubicBezTo>
                <a:lnTo>
                  <a:pt x="2476501" y="1442982"/>
                </a:lnTo>
                <a:cubicBezTo>
                  <a:pt x="2444636" y="1442982"/>
                  <a:pt x="2418804" y="1417150"/>
                  <a:pt x="2418804" y="1385285"/>
                </a:cubicBezTo>
                <a:lnTo>
                  <a:pt x="2418804" y="1029993"/>
                </a:lnTo>
                <a:cubicBezTo>
                  <a:pt x="2418804" y="998128"/>
                  <a:pt x="2444636" y="972296"/>
                  <a:pt x="2476501" y="972296"/>
                </a:cubicBezTo>
                <a:close/>
                <a:moveTo>
                  <a:pt x="1992740" y="972296"/>
                </a:moveTo>
                <a:lnTo>
                  <a:pt x="2348032" y="972296"/>
                </a:lnTo>
                <a:cubicBezTo>
                  <a:pt x="2379897" y="972296"/>
                  <a:pt x="2405729" y="998128"/>
                  <a:pt x="2405729" y="1029993"/>
                </a:cubicBezTo>
                <a:lnTo>
                  <a:pt x="2405729" y="1385285"/>
                </a:lnTo>
                <a:cubicBezTo>
                  <a:pt x="2405729" y="1417150"/>
                  <a:pt x="2379897" y="1442982"/>
                  <a:pt x="2348032" y="1442982"/>
                </a:cubicBezTo>
                <a:lnTo>
                  <a:pt x="1992740" y="1442982"/>
                </a:lnTo>
                <a:cubicBezTo>
                  <a:pt x="1960875" y="1442982"/>
                  <a:pt x="1935043" y="1417150"/>
                  <a:pt x="1935043" y="1385285"/>
                </a:cubicBezTo>
                <a:lnTo>
                  <a:pt x="1935043" y="1029993"/>
                </a:lnTo>
                <a:cubicBezTo>
                  <a:pt x="1935043" y="998128"/>
                  <a:pt x="1960875" y="972296"/>
                  <a:pt x="1992740" y="972296"/>
                </a:cubicBezTo>
                <a:close/>
                <a:moveTo>
                  <a:pt x="1508984" y="486149"/>
                </a:moveTo>
                <a:lnTo>
                  <a:pt x="1864271" y="486149"/>
                </a:lnTo>
                <a:cubicBezTo>
                  <a:pt x="1896136" y="486149"/>
                  <a:pt x="1921968" y="511981"/>
                  <a:pt x="1921968" y="543845"/>
                </a:cubicBezTo>
                <a:lnTo>
                  <a:pt x="1921968" y="899137"/>
                </a:lnTo>
                <a:cubicBezTo>
                  <a:pt x="1921968" y="931003"/>
                  <a:pt x="1896136" y="956834"/>
                  <a:pt x="1864271" y="956834"/>
                </a:cubicBezTo>
                <a:lnTo>
                  <a:pt x="1508984" y="956834"/>
                </a:lnTo>
                <a:cubicBezTo>
                  <a:pt x="1477119" y="956834"/>
                  <a:pt x="1451287" y="931003"/>
                  <a:pt x="1451287" y="899137"/>
                </a:cubicBezTo>
                <a:lnTo>
                  <a:pt x="1451287" y="543845"/>
                </a:lnTo>
                <a:cubicBezTo>
                  <a:pt x="1451287" y="511981"/>
                  <a:pt x="1477119" y="486149"/>
                  <a:pt x="1508984" y="486149"/>
                </a:cubicBezTo>
                <a:close/>
                <a:moveTo>
                  <a:pt x="1025223" y="486149"/>
                </a:moveTo>
                <a:lnTo>
                  <a:pt x="1380514" y="486149"/>
                </a:lnTo>
                <a:cubicBezTo>
                  <a:pt x="1412378" y="486149"/>
                  <a:pt x="1438211" y="511981"/>
                  <a:pt x="1438211" y="543845"/>
                </a:cubicBezTo>
                <a:lnTo>
                  <a:pt x="1438211" y="899138"/>
                </a:lnTo>
                <a:cubicBezTo>
                  <a:pt x="1438211" y="931003"/>
                  <a:pt x="1412378" y="956835"/>
                  <a:pt x="1380514" y="956835"/>
                </a:cubicBezTo>
                <a:lnTo>
                  <a:pt x="1025223" y="956835"/>
                </a:lnTo>
                <a:cubicBezTo>
                  <a:pt x="993358" y="956835"/>
                  <a:pt x="967525" y="931003"/>
                  <a:pt x="967525" y="899138"/>
                </a:cubicBezTo>
                <a:lnTo>
                  <a:pt x="967525" y="543845"/>
                </a:lnTo>
                <a:cubicBezTo>
                  <a:pt x="967525" y="511981"/>
                  <a:pt x="993358" y="486149"/>
                  <a:pt x="1025223" y="486149"/>
                </a:cubicBezTo>
                <a:close/>
                <a:moveTo>
                  <a:pt x="541460" y="486149"/>
                </a:moveTo>
                <a:lnTo>
                  <a:pt x="896753" y="486149"/>
                </a:lnTo>
                <a:cubicBezTo>
                  <a:pt x="928618" y="486149"/>
                  <a:pt x="954451" y="511981"/>
                  <a:pt x="954451" y="543846"/>
                </a:cubicBezTo>
                <a:lnTo>
                  <a:pt x="954451" y="899138"/>
                </a:lnTo>
                <a:cubicBezTo>
                  <a:pt x="954451" y="931003"/>
                  <a:pt x="928618" y="956835"/>
                  <a:pt x="896753" y="956835"/>
                </a:cubicBezTo>
                <a:lnTo>
                  <a:pt x="541460" y="956835"/>
                </a:lnTo>
                <a:cubicBezTo>
                  <a:pt x="509595" y="956835"/>
                  <a:pt x="483763" y="931003"/>
                  <a:pt x="483763" y="899138"/>
                </a:cubicBezTo>
                <a:lnTo>
                  <a:pt x="483763" y="543846"/>
                </a:lnTo>
                <a:cubicBezTo>
                  <a:pt x="483763" y="511981"/>
                  <a:pt x="509595" y="486149"/>
                  <a:pt x="541460" y="486149"/>
                </a:cubicBezTo>
                <a:close/>
                <a:moveTo>
                  <a:pt x="3444024" y="486148"/>
                </a:moveTo>
                <a:lnTo>
                  <a:pt x="3799316" y="486148"/>
                </a:lnTo>
                <a:cubicBezTo>
                  <a:pt x="3831181" y="486148"/>
                  <a:pt x="3857013" y="511980"/>
                  <a:pt x="3857013" y="543845"/>
                </a:cubicBezTo>
                <a:lnTo>
                  <a:pt x="3857013" y="899137"/>
                </a:lnTo>
                <a:cubicBezTo>
                  <a:pt x="3857013" y="931003"/>
                  <a:pt x="3831181" y="956834"/>
                  <a:pt x="3799316" y="956834"/>
                </a:cubicBezTo>
                <a:lnTo>
                  <a:pt x="3444024" y="956834"/>
                </a:lnTo>
                <a:cubicBezTo>
                  <a:pt x="3412159" y="956834"/>
                  <a:pt x="3386327" y="931003"/>
                  <a:pt x="3386327" y="899137"/>
                </a:cubicBezTo>
                <a:lnTo>
                  <a:pt x="3386327" y="543845"/>
                </a:lnTo>
                <a:cubicBezTo>
                  <a:pt x="3386327" y="511980"/>
                  <a:pt x="3412159" y="486148"/>
                  <a:pt x="3444024" y="486148"/>
                </a:cubicBezTo>
                <a:close/>
                <a:moveTo>
                  <a:pt x="2960262" y="486148"/>
                </a:moveTo>
                <a:lnTo>
                  <a:pt x="3315554" y="486148"/>
                </a:lnTo>
                <a:cubicBezTo>
                  <a:pt x="3347419" y="486148"/>
                  <a:pt x="3373251" y="511981"/>
                  <a:pt x="3373251" y="543845"/>
                </a:cubicBezTo>
                <a:lnTo>
                  <a:pt x="3373251" y="899137"/>
                </a:lnTo>
                <a:cubicBezTo>
                  <a:pt x="3373251" y="931003"/>
                  <a:pt x="3347419" y="956834"/>
                  <a:pt x="3315554" y="956834"/>
                </a:cubicBezTo>
                <a:lnTo>
                  <a:pt x="2960262" y="956834"/>
                </a:lnTo>
                <a:cubicBezTo>
                  <a:pt x="2928397" y="956834"/>
                  <a:pt x="2902565" y="931003"/>
                  <a:pt x="2902565" y="899137"/>
                </a:cubicBezTo>
                <a:lnTo>
                  <a:pt x="2902565" y="543845"/>
                </a:lnTo>
                <a:cubicBezTo>
                  <a:pt x="2902565" y="511981"/>
                  <a:pt x="2928397" y="486148"/>
                  <a:pt x="2960262" y="486148"/>
                </a:cubicBezTo>
                <a:close/>
                <a:moveTo>
                  <a:pt x="3927785" y="486148"/>
                </a:moveTo>
                <a:lnTo>
                  <a:pt x="4283077" y="486148"/>
                </a:lnTo>
                <a:cubicBezTo>
                  <a:pt x="4314942" y="486148"/>
                  <a:pt x="4340774" y="511980"/>
                  <a:pt x="4340774" y="543845"/>
                </a:cubicBezTo>
                <a:lnTo>
                  <a:pt x="4340774" y="899137"/>
                </a:lnTo>
                <a:cubicBezTo>
                  <a:pt x="4340774" y="931003"/>
                  <a:pt x="4314942" y="956834"/>
                  <a:pt x="4283077" y="956834"/>
                </a:cubicBezTo>
                <a:lnTo>
                  <a:pt x="3927785" y="956834"/>
                </a:lnTo>
                <a:cubicBezTo>
                  <a:pt x="3895920" y="956834"/>
                  <a:pt x="3870088" y="931003"/>
                  <a:pt x="3870088" y="899137"/>
                </a:cubicBezTo>
                <a:lnTo>
                  <a:pt x="3870088" y="543845"/>
                </a:lnTo>
                <a:cubicBezTo>
                  <a:pt x="3870088" y="511980"/>
                  <a:pt x="3895920" y="486148"/>
                  <a:pt x="3927785" y="486148"/>
                </a:cubicBezTo>
                <a:close/>
                <a:moveTo>
                  <a:pt x="1025223" y="0"/>
                </a:moveTo>
                <a:lnTo>
                  <a:pt x="1380514" y="0"/>
                </a:lnTo>
                <a:cubicBezTo>
                  <a:pt x="1412378" y="0"/>
                  <a:pt x="1438211" y="25832"/>
                  <a:pt x="1438211" y="57697"/>
                </a:cubicBezTo>
                <a:lnTo>
                  <a:pt x="1438211" y="412990"/>
                </a:lnTo>
                <a:cubicBezTo>
                  <a:pt x="1438211" y="444855"/>
                  <a:pt x="1412378" y="470687"/>
                  <a:pt x="1380514" y="470687"/>
                </a:cubicBezTo>
                <a:lnTo>
                  <a:pt x="1025223" y="470687"/>
                </a:lnTo>
                <a:cubicBezTo>
                  <a:pt x="993358" y="470687"/>
                  <a:pt x="967525" y="444855"/>
                  <a:pt x="967525" y="412990"/>
                </a:cubicBezTo>
                <a:lnTo>
                  <a:pt x="967525" y="57697"/>
                </a:lnTo>
                <a:cubicBezTo>
                  <a:pt x="967525" y="25832"/>
                  <a:pt x="993358" y="0"/>
                  <a:pt x="1025223" y="0"/>
                </a:cubicBezTo>
                <a:close/>
                <a:moveTo>
                  <a:pt x="3444024" y="0"/>
                </a:moveTo>
                <a:lnTo>
                  <a:pt x="3799316" y="0"/>
                </a:lnTo>
                <a:cubicBezTo>
                  <a:pt x="3831181" y="0"/>
                  <a:pt x="3857013" y="25832"/>
                  <a:pt x="3857013" y="57697"/>
                </a:cubicBezTo>
                <a:lnTo>
                  <a:pt x="3857013" y="412990"/>
                </a:lnTo>
                <a:cubicBezTo>
                  <a:pt x="3857013" y="444854"/>
                  <a:pt x="3831181" y="470687"/>
                  <a:pt x="3799316" y="470687"/>
                </a:cubicBezTo>
                <a:lnTo>
                  <a:pt x="3444024" y="470687"/>
                </a:lnTo>
                <a:cubicBezTo>
                  <a:pt x="3412159" y="470687"/>
                  <a:pt x="3386327" y="444854"/>
                  <a:pt x="3386327" y="412990"/>
                </a:cubicBezTo>
                <a:lnTo>
                  <a:pt x="3386327" y="57697"/>
                </a:lnTo>
                <a:cubicBezTo>
                  <a:pt x="3386327" y="25832"/>
                  <a:pt x="3412159" y="0"/>
                  <a:pt x="3444024" y="0"/>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anchor="ctr">
            <a:normAutofit/>
          </a:bodyPr>
          <a:lstStyle/>
          <a:p>
            <a:endParaRPr lang="zh-CN" altLang="en-US" sz="760"/>
          </a:p>
        </p:txBody>
      </p:sp>
      <p:sp>
        <p:nvSpPr>
          <p:cNvPr id="6" name="MH_Text_1"/>
          <p:cNvSpPr txBox="1">
            <a:spLocks noChangeArrowheads="1"/>
          </p:cNvSpPr>
          <p:nvPr>
            <p:custDataLst>
              <p:tags r:id="rId3"/>
            </p:custDataLst>
          </p:nvPr>
        </p:nvSpPr>
        <p:spPr bwMode="auto">
          <a:xfrm>
            <a:off x="7321870" y="1264782"/>
            <a:ext cx="4089079" cy="44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defRPr/>
            </a:pPr>
            <a:r>
              <a:rPr lang="en-US" altLang="zh-CN" sz="2000" dirty="0" err="1">
                <a:solidFill>
                  <a:schemeClr val="tx1">
                    <a:lumMod val="50000"/>
                    <a:lumOff val="50000"/>
                  </a:schemeClr>
                </a:solidFill>
                <a:latin typeface="+mn-lt"/>
                <a:ea typeface="+mn-ea"/>
              </a:rPr>
              <a:t>Lorem</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ipsum</a:t>
            </a:r>
            <a:r>
              <a:rPr lang="en-US" altLang="zh-CN" sz="2000" dirty="0">
                <a:solidFill>
                  <a:schemeClr val="tx1">
                    <a:lumMod val="50000"/>
                    <a:lumOff val="50000"/>
                  </a:schemeClr>
                </a:solidFill>
                <a:latin typeface="+mn-lt"/>
                <a:ea typeface="+mn-ea"/>
              </a:rPr>
              <a:t> dolor sit </a:t>
            </a:r>
            <a:r>
              <a:rPr lang="en-US" altLang="zh-CN" sz="2000" dirty="0" err="1">
                <a:solidFill>
                  <a:schemeClr val="tx1">
                    <a:lumMod val="50000"/>
                    <a:lumOff val="50000"/>
                  </a:schemeClr>
                </a:solidFill>
                <a:latin typeface="+mn-lt"/>
                <a:ea typeface="+mn-ea"/>
              </a:rPr>
              <a:t>amet</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consectetur</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adipisicing</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elit.Lorem</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ipsum</a:t>
            </a:r>
            <a:r>
              <a:rPr lang="en-US" altLang="zh-CN" sz="2000" dirty="0">
                <a:solidFill>
                  <a:schemeClr val="tx1">
                    <a:lumMod val="50000"/>
                    <a:lumOff val="50000"/>
                  </a:schemeClr>
                </a:solidFill>
                <a:latin typeface="+mn-lt"/>
                <a:ea typeface="+mn-ea"/>
              </a:rPr>
              <a:t> dolor sit </a:t>
            </a:r>
            <a:r>
              <a:rPr lang="en-US" altLang="zh-CN" sz="2000" dirty="0" err="1">
                <a:solidFill>
                  <a:schemeClr val="tx1">
                    <a:lumMod val="50000"/>
                    <a:lumOff val="50000"/>
                  </a:schemeClr>
                </a:solidFill>
                <a:latin typeface="+mn-lt"/>
                <a:ea typeface="+mn-ea"/>
              </a:rPr>
              <a:t>amet</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consectetur</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adipisicing</a:t>
            </a:r>
            <a:r>
              <a:rPr lang="en-US" altLang="zh-CN" sz="2000" dirty="0">
                <a:solidFill>
                  <a:schemeClr val="tx1">
                    <a:lumMod val="50000"/>
                    <a:lumOff val="50000"/>
                  </a:schemeClr>
                </a:solidFill>
                <a:latin typeface="+mn-lt"/>
                <a:ea typeface="+mn-ea"/>
              </a:rPr>
              <a:t> </a:t>
            </a:r>
            <a:r>
              <a:rPr lang="en-US" altLang="zh-CN" sz="2000" dirty="0" err="1">
                <a:solidFill>
                  <a:schemeClr val="tx1">
                    <a:lumMod val="50000"/>
                    <a:lumOff val="50000"/>
                  </a:schemeClr>
                </a:solidFill>
                <a:latin typeface="+mn-lt"/>
                <a:ea typeface="+mn-ea"/>
              </a:rPr>
              <a:t>elit</a:t>
            </a:r>
            <a:r>
              <a:rPr lang="en-US" altLang="zh-CN" sz="2000" dirty="0">
                <a:solidFill>
                  <a:schemeClr val="tx1">
                    <a:lumMod val="50000"/>
                    <a:lumOff val="50000"/>
                  </a:schemeClr>
                </a:solidFill>
                <a:latin typeface="+mn-lt"/>
                <a:ea typeface="+mn-ea"/>
              </a:rPr>
              <a:t>.</a:t>
            </a:r>
          </a:p>
        </p:txBody>
      </p:sp>
      <p:sp>
        <p:nvSpPr>
          <p:cNvPr id="5" name="文本框 4"/>
          <p:cNvSpPr txBox="1"/>
          <p:nvPr>
            <p:custDataLst>
              <p:tags r:id="rId4"/>
            </p:custDataLst>
          </p:nvPr>
        </p:nvSpPr>
        <p:spPr>
          <a:xfrm>
            <a:off x="685800" y="99638"/>
            <a:ext cx="10858499" cy="910011"/>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solidFill>
                  <a:schemeClr val="accent1">
                    <a:lumMod val="75000"/>
                  </a:schemeClr>
                </a:solidFill>
                <a:effectLst/>
              </a:rPr>
              <a:t>LOREM IPSUM DOLOR</a:t>
            </a:r>
            <a:endParaRPr lang="zh-CN" altLang="en-US" sz="3200" dirty="0">
              <a:solidFill>
                <a:schemeClr val="accent1">
                  <a:lumMod val="75000"/>
                </a:schemeClr>
              </a:solidFill>
              <a:effectLst/>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2"/>
            </p:custDataLst>
          </p:nvPr>
        </p:nvGrpSpPr>
        <p:grpSpPr>
          <a:xfrm rot="16200000">
            <a:off x="4100725" y="2698213"/>
            <a:ext cx="917061" cy="917061"/>
            <a:chOff x="2188031" y="2474524"/>
            <a:chExt cx="912221" cy="912221"/>
          </a:xfrm>
        </p:grpSpPr>
        <p:sp>
          <p:nvSpPr>
            <p:cNvPr id="9" name="椭圆 8"/>
            <p:cNvSpPr/>
            <p:nvPr>
              <p:custDataLst>
                <p:tags r:id="rId5"/>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01</a:t>
              </a:r>
              <a:endParaRPr lang="zh-CN" altLang="en-US" sz="2800" b="1" dirty="0">
                <a:solidFill>
                  <a:schemeClr val="accent1"/>
                </a:solidFill>
              </a:endParaRPr>
            </a:p>
          </p:txBody>
        </p:sp>
        <p:sp>
          <p:nvSpPr>
            <p:cNvPr id="10" name="椭圆 9"/>
            <p:cNvSpPr/>
            <p:nvPr>
              <p:custDataLst>
                <p:tags r:id="rId6"/>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11" name="文本框 10"/>
          <p:cNvSpPr txBox="1"/>
          <p:nvPr>
            <p:custDataLst>
              <p:tags r:id="rId3"/>
            </p:custDataLst>
          </p:nvPr>
        </p:nvSpPr>
        <p:spPr>
          <a:xfrm>
            <a:off x="5168847" y="2922398"/>
            <a:ext cx="3627276" cy="2354452"/>
          </a:xfrm>
          <a:prstGeom prst="rect">
            <a:avLst/>
          </a:prstGeom>
          <a:noFill/>
        </p:spPr>
        <p:txBody>
          <a:bodyPr wrap="square" rtlCol="0" anchor="t" anchorCtr="0">
            <a:normAutofit/>
          </a:bodyPr>
          <a:lstStyle>
            <a:defPPr>
              <a:defRPr lang="zh-CN"/>
            </a:defPPr>
            <a:lvl1pPr>
              <a:lnSpc>
                <a:spcPct val="130000"/>
              </a:lnSpc>
            </a:lvl1pPr>
          </a:lstStyle>
          <a:p>
            <a:r>
              <a:rPr lang="en-US" altLang="zh-CN" sz="2000" dirty="0"/>
              <a:t>LOREM IPSUM DOLOR</a:t>
            </a:r>
            <a:endParaRPr lang="zh-CN" altLang="en-US" sz="2000" dirty="0"/>
          </a:p>
        </p:txBody>
      </p:sp>
      <p:sp>
        <p:nvSpPr>
          <p:cNvPr id="12" name="文本框 11"/>
          <p:cNvSpPr txBox="1"/>
          <p:nvPr>
            <p:custDataLst>
              <p:tags r:id="rId4"/>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2"/>
            </p:custDataLst>
          </p:nvPr>
        </p:nvGrpSpPr>
        <p:grpSpPr>
          <a:xfrm rot="16200000">
            <a:off x="4526011" y="3231613"/>
            <a:ext cx="917061" cy="917061"/>
            <a:chOff x="2188031" y="2474524"/>
            <a:chExt cx="912221" cy="912221"/>
          </a:xfrm>
        </p:grpSpPr>
        <p:sp>
          <p:nvSpPr>
            <p:cNvPr id="14" name="椭圆 13"/>
            <p:cNvSpPr/>
            <p:nvPr>
              <p:custDataLst>
                <p:tags r:id="rId11"/>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01</a:t>
              </a:r>
              <a:endParaRPr lang="zh-CN" altLang="en-US" sz="2800" b="1" dirty="0">
                <a:solidFill>
                  <a:schemeClr val="accent1"/>
                </a:solidFill>
              </a:endParaRPr>
            </a:p>
          </p:txBody>
        </p:sp>
        <p:sp>
          <p:nvSpPr>
            <p:cNvPr id="15" name="椭圆 14"/>
            <p:cNvSpPr/>
            <p:nvPr>
              <p:custDataLst>
                <p:tags r:id="rId12"/>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16" name="直接连接符 15"/>
          <p:cNvCxnSpPr>
            <a:stCxn id="15" idx="4"/>
            <a:endCxn id="27" idx="0"/>
          </p:cNvCxnSpPr>
          <p:nvPr>
            <p:custDataLst>
              <p:tags r:id="rId3"/>
            </p:custDataLst>
          </p:nvPr>
        </p:nvCxnSpPr>
        <p:spPr>
          <a:xfrm rot="16200000">
            <a:off x="5893649"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4" name="标题 1"/>
          <p:cNvSpPr txBox="1"/>
          <p:nvPr>
            <p:custDataLst>
              <p:tags r:id="rId4"/>
            </p:custDataLst>
          </p:nvPr>
        </p:nvSpPr>
        <p:spPr>
          <a:xfrm>
            <a:off x="5888425"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25" name="组合 24"/>
          <p:cNvGrpSpPr/>
          <p:nvPr>
            <p:custDataLst>
              <p:tags r:id="rId5"/>
            </p:custDataLst>
          </p:nvPr>
        </p:nvGrpSpPr>
        <p:grpSpPr>
          <a:xfrm rot="16200000">
            <a:off x="6344225" y="3231613"/>
            <a:ext cx="917061" cy="917061"/>
            <a:chOff x="2188031" y="2474524"/>
            <a:chExt cx="912221" cy="912221"/>
          </a:xfrm>
        </p:grpSpPr>
        <p:sp>
          <p:nvSpPr>
            <p:cNvPr id="26" name="椭圆 25"/>
            <p:cNvSpPr/>
            <p:nvPr>
              <p:custDataLst>
                <p:tags r:id="rId9"/>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02</a:t>
              </a:r>
              <a:endParaRPr lang="zh-CN" altLang="en-US" sz="2800" b="1" dirty="0">
                <a:solidFill>
                  <a:schemeClr val="accent2"/>
                </a:solidFill>
              </a:endParaRPr>
            </a:p>
          </p:txBody>
        </p:sp>
        <p:sp>
          <p:nvSpPr>
            <p:cNvPr id="27" name="椭圆 26"/>
            <p:cNvSpPr/>
            <p:nvPr>
              <p:custDataLst>
                <p:tags r:id="rId10"/>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47" name="直接连接符 46"/>
          <p:cNvCxnSpPr/>
          <p:nvPr>
            <p:custDataLst>
              <p:tags r:id="rId6"/>
            </p:custDataLst>
          </p:nvPr>
        </p:nvCxnSpPr>
        <p:spPr>
          <a:xfrm rot="16200000">
            <a:off x="7717224" y="3239566"/>
            <a:ext cx="0" cy="901157"/>
          </a:xfrm>
          <a:prstGeom prst="line">
            <a:avLst/>
          </a:prstGeom>
          <a:noFill/>
          <a:ln w="12700">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0" name="文本框 49"/>
          <p:cNvSpPr txBox="1"/>
          <p:nvPr>
            <p:custDataLst>
              <p:tags r:id="rId7"/>
            </p:custDataLst>
          </p:nvPr>
        </p:nvSpPr>
        <p:spPr>
          <a:xfrm>
            <a:off x="4062296" y="1790701"/>
            <a:ext cx="1828800" cy="1197933"/>
          </a:xfrm>
          <a:prstGeom prst="rect">
            <a:avLst/>
          </a:prstGeom>
          <a:noFill/>
        </p:spPr>
        <p:txBody>
          <a:bodyPr wrap="square" rtlCol="0" anchor="ctr" anchorCtr="0">
            <a:normAutofit lnSpcReduction="10000"/>
          </a:bodyPr>
          <a:lstStyle>
            <a:defPPr>
              <a:defRPr lang="zh-CN"/>
            </a:defPPr>
            <a:lvl1pPr>
              <a:lnSpc>
                <a:spcPct val="130000"/>
              </a:lnSpc>
            </a:lvl1pPr>
          </a:lstStyle>
          <a:p>
            <a:pPr algn="ctr"/>
            <a:r>
              <a:rPr lang="en-US" altLang="zh-CN" sz="2000" dirty="0"/>
              <a:t>LOREM IPSUM DOLOR</a:t>
            </a:r>
            <a:endParaRPr lang="zh-CN" altLang="en-US" sz="2000" dirty="0"/>
          </a:p>
        </p:txBody>
      </p:sp>
      <p:sp>
        <p:nvSpPr>
          <p:cNvPr id="51" name="文本框 50"/>
          <p:cNvSpPr txBox="1"/>
          <p:nvPr>
            <p:custDataLst>
              <p:tags r:id="rId8"/>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custDataLst>
              <p:tags r:id="rId2"/>
            </p:custDataLst>
          </p:nvPr>
        </p:nvGrpSpPr>
        <p:grpSpPr>
          <a:xfrm rot="16200000">
            <a:off x="3619583" y="3231613"/>
            <a:ext cx="917061" cy="917061"/>
            <a:chOff x="2188031" y="2474524"/>
            <a:chExt cx="912221" cy="912221"/>
          </a:xfrm>
        </p:grpSpPr>
        <p:sp>
          <p:nvSpPr>
            <p:cNvPr id="28" name="椭圆 27"/>
            <p:cNvSpPr/>
            <p:nvPr>
              <p:custDataLst>
                <p:tags r:id="rId16"/>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01</a:t>
              </a:r>
              <a:endParaRPr lang="zh-CN" altLang="en-US" sz="2800" b="1" dirty="0">
                <a:solidFill>
                  <a:schemeClr val="accent1"/>
                </a:solidFill>
              </a:endParaRPr>
            </a:p>
          </p:txBody>
        </p:sp>
        <p:sp>
          <p:nvSpPr>
            <p:cNvPr id="29" name="椭圆 28"/>
            <p:cNvSpPr/>
            <p:nvPr>
              <p:custDataLst>
                <p:tags r:id="rId17"/>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31" name="直接连接符 30"/>
          <p:cNvCxnSpPr>
            <a:stCxn id="29" idx="4"/>
            <a:endCxn id="35" idx="0"/>
          </p:cNvCxnSpPr>
          <p:nvPr>
            <p:custDataLst>
              <p:tags r:id="rId3"/>
            </p:custDataLst>
          </p:nvPr>
        </p:nvCxnSpPr>
        <p:spPr>
          <a:xfrm rot="16200000">
            <a:off x="4987221"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32" name="标题 1"/>
          <p:cNvSpPr txBox="1"/>
          <p:nvPr>
            <p:custDataLst>
              <p:tags r:id="rId4"/>
            </p:custDataLst>
          </p:nvPr>
        </p:nvSpPr>
        <p:spPr>
          <a:xfrm>
            <a:off x="4981997"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33" name="组合 32"/>
          <p:cNvGrpSpPr/>
          <p:nvPr>
            <p:custDataLst>
              <p:tags r:id="rId5"/>
            </p:custDataLst>
          </p:nvPr>
        </p:nvGrpSpPr>
        <p:grpSpPr>
          <a:xfrm rot="16200000">
            <a:off x="5437797" y="3231613"/>
            <a:ext cx="917061" cy="917061"/>
            <a:chOff x="2188031" y="2474524"/>
            <a:chExt cx="912221" cy="912221"/>
          </a:xfrm>
        </p:grpSpPr>
        <p:sp>
          <p:nvSpPr>
            <p:cNvPr id="34" name="椭圆 33"/>
            <p:cNvSpPr/>
            <p:nvPr>
              <p:custDataLst>
                <p:tags r:id="rId14"/>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02</a:t>
              </a:r>
              <a:endParaRPr lang="zh-CN" altLang="en-US" sz="2800" b="1" dirty="0">
                <a:solidFill>
                  <a:schemeClr val="accent2"/>
                </a:solidFill>
              </a:endParaRPr>
            </a:p>
          </p:txBody>
        </p:sp>
        <p:sp>
          <p:nvSpPr>
            <p:cNvPr id="35" name="椭圆 34"/>
            <p:cNvSpPr/>
            <p:nvPr>
              <p:custDataLst>
                <p:tags r:id="rId15"/>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36" name="标题 1"/>
          <p:cNvSpPr txBox="1"/>
          <p:nvPr>
            <p:custDataLst>
              <p:tags r:id="rId6"/>
            </p:custDataLst>
          </p:nvPr>
        </p:nvSpPr>
        <p:spPr>
          <a:xfrm>
            <a:off x="6794575" y="1790701"/>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37" name="组合 36"/>
          <p:cNvGrpSpPr/>
          <p:nvPr>
            <p:custDataLst>
              <p:tags r:id="rId7"/>
            </p:custDataLst>
          </p:nvPr>
        </p:nvGrpSpPr>
        <p:grpSpPr>
          <a:xfrm rot="16200000">
            <a:off x="7256012" y="3231613"/>
            <a:ext cx="917061" cy="917061"/>
            <a:chOff x="2188031" y="2474524"/>
            <a:chExt cx="912221" cy="912221"/>
          </a:xfrm>
        </p:grpSpPr>
        <p:sp>
          <p:nvSpPr>
            <p:cNvPr id="38" name="椭圆 37"/>
            <p:cNvSpPr/>
            <p:nvPr>
              <p:custDataLst>
                <p:tags r:id="rId12"/>
              </p:custDataLst>
            </p:nvPr>
          </p:nvSpPr>
          <p:spPr>
            <a:xfrm rot="5400000">
              <a:off x="2243546" y="2530040"/>
              <a:ext cx="801189" cy="80118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3"/>
                  </a:solidFill>
                </a:rPr>
                <a:t>03</a:t>
              </a:r>
              <a:endParaRPr lang="zh-CN" altLang="en-US" sz="2800" b="1" dirty="0">
                <a:solidFill>
                  <a:schemeClr val="accent3"/>
                </a:solidFill>
              </a:endParaRPr>
            </a:p>
          </p:txBody>
        </p:sp>
        <p:sp>
          <p:nvSpPr>
            <p:cNvPr id="39" name="椭圆 38"/>
            <p:cNvSpPr/>
            <p:nvPr>
              <p:custDataLst>
                <p:tags r:id="rId13"/>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55" name="直接连接符 54"/>
          <p:cNvCxnSpPr/>
          <p:nvPr>
            <p:custDataLst>
              <p:tags r:id="rId8"/>
            </p:custDataLst>
          </p:nvPr>
        </p:nvCxnSpPr>
        <p:spPr>
          <a:xfrm rot="16200000">
            <a:off x="8623651" y="3239566"/>
            <a:ext cx="0" cy="901157"/>
          </a:xfrm>
          <a:prstGeom prst="line">
            <a:avLst/>
          </a:prstGeom>
          <a:noFill/>
          <a:ln w="12700">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a:stCxn id="35" idx="4"/>
            <a:endCxn id="39" idx="0"/>
          </p:cNvCxnSpPr>
          <p:nvPr>
            <p:custDataLst>
              <p:tags r:id="rId9"/>
            </p:custDataLst>
          </p:nvPr>
        </p:nvCxnSpPr>
        <p:spPr>
          <a:xfrm rot="16200000">
            <a:off x="6805437"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59" name="文本框 58"/>
          <p:cNvSpPr txBox="1"/>
          <p:nvPr>
            <p:custDataLst>
              <p:tags r:id="rId10"/>
            </p:custDataLst>
          </p:nvPr>
        </p:nvSpPr>
        <p:spPr>
          <a:xfrm>
            <a:off x="3155868" y="1790701"/>
            <a:ext cx="1828800" cy="1197933"/>
          </a:xfrm>
          <a:prstGeom prst="rect">
            <a:avLst/>
          </a:prstGeom>
          <a:noFill/>
        </p:spPr>
        <p:txBody>
          <a:bodyPr wrap="square" rtlCol="0" anchor="ctr" anchorCtr="0">
            <a:normAutofit lnSpcReduction="10000"/>
          </a:bodyPr>
          <a:lstStyle>
            <a:defPPr>
              <a:defRPr lang="zh-CN"/>
            </a:defPPr>
            <a:lvl1pPr>
              <a:lnSpc>
                <a:spcPct val="130000"/>
              </a:lnSpc>
            </a:lvl1pPr>
          </a:lstStyle>
          <a:p>
            <a:pPr algn="ctr"/>
            <a:r>
              <a:rPr lang="en-US" altLang="zh-CN" sz="2000" dirty="0"/>
              <a:t>LOREM IPSUM DOLOR</a:t>
            </a:r>
            <a:endParaRPr lang="zh-CN" altLang="en-US" sz="2000" dirty="0"/>
          </a:p>
        </p:txBody>
      </p:sp>
      <p:sp>
        <p:nvSpPr>
          <p:cNvPr id="60" name="文本框 59"/>
          <p:cNvSpPr txBox="1"/>
          <p:nvPr>
            <p:custDataLst>
              <p:tags r:id="rId11"/>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custDataLst>
              <p:tags r:id="rId2"/>
            </p:custDataLst>
          </p:nvPr>
        </p:nvGrpSpPr>
        <p:grpSpPr>
          <a:xfrm rot="16200000">
            <a:off x="2702518" y="3231613"/>
            <a:ext cx="917061" cy="917061"/>
            <a:chOff x="2188031" y="2474524"/>
            <a:chExt cx="912221" cy="912221"/>
          </a:xfrm>
        </p:grpSpPr>
        <p:sp>
          <p:nvSpPr>
            <p:cNvPr id="33" name="椭圆 32"/>
            <p:cNvSpPr/>
            <p:nvPr>
              <p:custDataLst>
                <p:tags r:id="rId22"/>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01</a:t>
              </a:r>
              <a:endParaRPr lang="zh-CN" altLang="en-US" sz="2800" b="1" dirty="0">
                <a:solidFill>
                  <a:schemeClr val="accent1"/>
                </a:solidFill>
              </a:endParaRPr>
            </a:p>
          </p:txBody>
        </p:sp>
        <p:sp>
          <p:nvSpPr>
            <p:cNvPr id="34" name="椭圆 33"/>
            <p:cNvSpPr/>
            <p:nvPr>
              <p:custDataLst>
                <p:tags r:id="rId23"/>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35" name="直接连接符 34"/>
          <p:cNvCxnSpPr>
            <a:stCxn id="34" idx="4"/>
            <a:endCxn id="39" idx="0"/>
          </p:cNvCxnSpPr>
          <p:nvPr>
            <p:custDataLst>
              <p:tags r:id="rId3"/>
            </p:custDataLst>
          </p:nvPr>
        </p:nvCxnSpPr>
        <p:spPr>
          <a:xfrm rot="16200000">
            <a:off x="4070156"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36" name="标题 1"/>
          <p:cNvSpPr txBox="1"/>
          <p:nvPr>
            <p:custDataLst>
              <p:tags r:id="rId4"/>
            </p:custDataLst>
          </p:nvPr>
        </p:nvSpPr>
        <p:spPr>
          <a:xfrm>
            <a:off x="4064932"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37" name="组合 36"/>
          <p:cNvGrpSpPr/>
          <p:nvPr>
            <p:custDataLst>
              <p:tags r:id="rId5"/>
            </p:custDataLst>
          </p:nvPr>
        </p:nvGrpSpPr>
        <p:grpSpPr>
          <a:xfrm rot="16200000">
            <a:off x="4520732" y="3231613"/>
            <a:ext cx="917061" cy="917061"/>
            <a:chOff x="2188031" y="2474524"/>
            <a:chExt cx="912221" cy="912221"/>
          </a:xfrm>
        </p:grpSpPr>
        <p:sp>
          <p:nvSpPr>
            <p:cNvPr id="38" name="椭圆 37"/>
            <p:cNvSpPr/>
            <p:nvPr>
              <p:custDataLst>
                <p:tags r:id="rId20"/>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02</a:t>
              </a:r>
              <a:endParaRPr lang="zh-CN" altLang="en-US" sz="2800" b="1" dirty="0">
                <a:solidFill>
                  <a:schemeClr val="accent2"/>
                </a:solidFill>
              </a:endParaRPr>
            </a:p>
          </p:txBody>
        </p:sp>
        <p:sp>
          <p:nvSpPr>
            <p:cNvPr id="39" name="椭圆 38"/>
            <p:cNvSpPr/>
            <p:nvPr>
              <p:custDataLst>
                <p:tags r:id="rId21"/>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40" name="标题 1"/>
          <p:cNvSpPr txBox="1"/>
          <p:nvPr>
            <p:custDataLst>
              <p:tags r:id="rId6"/>
            </p:custDataLst>
          </p:nvPr>
        </p:nvSpPr>
        <p:spPr>
          <a:xfrm>
            <a:off x="5877510" y="1790701"/>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1" name="组合 40"/>
          <p:cNvGrpSpPr/>
          <p:nvPr>
            <p:custDataLst>
              <p:tags r:id="rId7"/>
            </p:custDataLst>
          </p:nvPr>
        </p:nvGrpSpPr>
        <p:grpSpPr>
          <a:xfrm rot="16200000">
            <a:off x="6338947" y="3231613"/>
            <a:ext cx="917061" cy="917061"/>
            <a:chOff x="2188031" y="2474524"/>
            <a:chExt cx="912221" cy="912221"/>
          </a:xfrm>
        </p:grpSpPr>
        <p:sp>
          <p:nvSpPr>
            <p:cNvPr id="42" name="椭圆 41"/>
            <p:cNvSpPr/>
            <p:nvPr>
              <p:custDataLst>
                <p:tags r:id="rId18"/>
              </p:custDataLst>
            </p:nvPr>
          </p:nvSpPr>
          <p:spPr>
            <a:xfrm rot="5400000">
              <a:off x="2243546" y="2530040"/>
              <a:ext cx="801189" cy="80118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3"/>
                  </a:solidFill>
                </a:rPr>
                <a:t>03</a:t>
              </a:r>
              <a:endParaRPr lang="zh-CN" altLang="en-US" sz="2800" b="1" dirty="0">
                <a:solidFill>
                  <a:schemeClr val="accent3"/>
                </a:solidFill>
              </a:endParaRPr>
            </a:p>
          </p:txBody>
        </p:sp>
        <p:sp>
          <p:nvSpPr>
            <p:cNvPr id="43" name="椭圆 42"/>
            <p:cNvSpPr/>
            <p:nvPr>
              <p:custDataLst>
                <p:tags r:id="rId19"/>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44" name="标题 1"/>
          <p:cNvSpPr txBox="1"/>
          <p:nvPr>
            <p:custDataLst>
              <p:tags r:id="rId8"/>
            </p:custDataLst>
          </p:nvPr>
        </p:nvSpPr>
        <p:spPr>
          <a:xfrm>
            <a:off x="7711918"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45" name="组合 44"/>
          <p:cNvGrpSpPr/>
          <p:nvPr>
            <p:custDataLst>
              <p:tags r:id="rId9"/>
            </p:custDataLst>
          </p:nvPr>
        </p:nvGrpSpPr>
        <p:grpSpPr>
          <a:xfrm rot="16200000">
            <a:off x="8157161" y="3231613"/>
            <a:ext cx="917061" cy="917061"/>
            <a:chOff x="2188031" y="2474524"/>
            <a:chExt cx="912221" cy="912221"/>
          </a:xfrm>
        </p:grpSpPr>
        <p:sp>
          <p:nvSpPr>
            <p:cNvPr id="46" name="椭圆 45"/>
            <p:cNvSpPr/>
            <p:nvPr>
              <p:custDataLst>
                <p:tags r:id="rId16"/>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04</a:t>
              </a:r>
              <a:endParaRPr lang="zh-CN" altLang="en-US" sz="2800" b="1" dirty="0">
                <a:solidFill>
                  <a:schemeClr val="accent1"/>
                </a:solidFill>
              </a:endParaRPr>
            </a:p>
          </p:txBody>
        </p:sp>
        <p:sp>
          <p:nvSpPr>
            <p:cNvPr id="47" name="椭圆 46"/>
            <p:cNvSpPr/>
            <p:nvPr>
              <p:custDataLst>
                <p:tags r:id="rId17"/>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48" name="直接连接符 47"/>
          <p:cNvCxnSpPr>
            <a:stCxn id="47" idx="0"/>
            <a:endCxn id="43" idx="4"/>
          </p:cNvCxnSpPr>
          <p:nvPr>
            <p:custDataLst>
              <p:tags r:id="rId10"/>
            </p:custDataLst>
          </p:nvPr>
        </p:nvCxnSpPr>
        <p:spPr>
          <a:xfrm rot="16200000" flipV="1">
            <a:off x="7706586"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p:cNvCxnSpPr>
            <a:endCxn id="54" idx="0"/>
          </p:cNvCxnSpPr>
          <p:nvPr>
            <p:custDataLst>
              <p:tags r:id="rId11"/>
            </p:custDataLst>
          </p:nvPr>
        </p:nvCxnSpPr>
        <p:spPr>
          <a:xfrm rot="16200000">
            <a:off x="9972033" y="3686804"/>
            <a:ext cx="0" cy="6682"/>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0" name="直接连接符 59"/>
          <p:cNvCxnSpPr/>
          <p:nvPr>
            <p:custDataLst>
              <p:tags r:id="rId12"/>
            </p:custDataLst>
          </p:nvPr>
        </p:nvCxnSpPr>
        <p:spPr>
          <a:xfrm rot="16200000">
            <a:off x="9540717" y="3239566"/>
            <a:ext cx="0" cy="901157"/>
          </a:xfrm>
          <a:prstGeom prst="line">
            <a:avLst/>
          </a:prstGeom>
          <a:noFill/>
          <a:ln w="12700">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p:cNvCxnSpPr>
            <a:stCxn id="39" idx="4"/>
            <a:endCxn id="43" idx="0"/>
          </p:cNvCxnSpPr>
          <p:nvPr>
            <p:custDataLst>
              <p:tags r:id="rId13"/>
            </p:custDataLst>
          </p:nvPr>
        </p:nvCxnSpPr>
        <p:spPr>
          <a:xfrm rot="16200000">
            <a:off x="5888372"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63" name="文本框 62"/>
          <p:cNvSpPr txBox="1"/>
          <p:nvPr>
            <p:custDataLst>
              <p:tags r:id="rId14"/>
            </p:custDataLst>
          </p:nvPr>
        </p:nvSpPr>
        <p:spPr>
          <a:xfrm>
            <a:off x="2238803" y="1790701"/>
            <a:ext cx="1828800" cy="1197933"/>
          </a:xfrm>
          <a:prstGeom prst="rect">
            <a:avLst/>
          </a:prstGeom>
          <a:noFill/>
        </p:spPr>
        <p:txBody>
          <a:bodyPr wrap="square" rtlCol="0" anchor="ctr" anchorCtr="0">
            <a:normAutofit lnSpcReduction="10000"/>
          </a:bodyPr>
          <a:lstStyle>
            <a:defPPr>
              <a:defRPr lang="zh-CN"/>
            </a:defPPr>
            <a:lvl1pPr>
              <a:lnSpc>
                <a:spcPct val="130000"/>
              </a:lnSpc>
            </a:lvl1pPr>
          </a:lstStyle>
          <a:p>
            <a:pPr algn="ctr"/>
            <a:r>
              <a:rPr lang="en-US" altLang="zh-CN" sz="2000" dirty="0"/>
              <a:t>LOREM IPSUM DOLOR</a:t>
            </a:r>
            <a:endParaRPr lang="zh-CN" altLang="en-US" sz="2000" dirty="0"/>
          </a:p>
        </p:txBody>
      </p:sp>
      <p:sp>
        <p:nvSpPr>
          <p:cNvPr id="64" name="文本框 63"/>
          <p:cNvSpPr txBox="1"/>
          <p:nvPr>
            <p:custDataLst>
              <p:tags r:id="rId15"/>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custDataLst>
              <p:tags r:id="rId2"/>
            </p:custDataLst>
          </p:nvPr>
        </p:nvGrpSpPr>
        <p:grpSpPr>
          <a:xfrm rot="16200000">
            <a:off x="1782076" y="3231613"/>
            <a:ext cx="917061" cy="917061"/>
            <a:chOff x="2188031" y="2474524"/>
            <a:chExt cx="912221" cy="912221"/>
          </a:xfrm>
        </p:grpSpPr>
        <p:sp>
          <p:nvSpPr>
            <p:cNvPr id="38" name="椭圆 37"/>
            <p:cNvSpPr/>
            <p:nvPr>
              <p:custDataLst>
                <p:tags r:id="rId27"/>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01</a:t>
              </a:r>
              <a:endParaRPr lang="zh-CN" altLang="en-US" sz="2800" b="1" dirty="0">
                <a:solidFill>
                  <a:schemeClr val="accent1"/>
                </a:solidFill>
              </a:endParaRPr>
            </a:p>
          </p:txBody>
        </p:sp>
        <p:sp>
          <p:nvSpPr>
            <p:cNvPr id="39" name="椭圆 38"/>
            <p:cNvSpPr/>
            <p:nvPr>
              <p:custDataLst>
                <p:tags r:id="rId28"/>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40" name="直接连接符 39"/>
          <p:cNvCxnSpPr>
            <a:stCxn id="39" idx="4"/>
            <a:endCxn id="44" idx="0"/>
          </p:cNvCxnSpPr>
          <p:nvPr>
            <p:custDataLst>
              <p:tags r:id="rId3"/>
            </p:custDataLst>
          </p:nvPr>
        </p:nvCxnSpPr>
        <p:spPr>
          <a:xfrm rot="16200000">
            <a:off x="3149714"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41" name="标题 1"/>
          <p:cNvSpPr txBox="1"/>
          <p:nvPr>
            <p:custDataLst>
              <p:tags r:id="rId4"/>
            </p:custDataLst>
          </p:nvPr>
        </p:nvSpPr>
        <p:spPr>
          <a:xfrm>
            <a:off x="3144490"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42" name="组合 41"/>
          <p:cNvGrpSpPr/>
          <p:nvPr>
            <p:custDataLst>
              <p:tags r:id="rId5"/>
            </p:custDataLst>
          </p:nvPr>
        </p:nvGrpSpPr>
        <p:grpSpPr>
          <a:xfrm rot="16200000">
            <a:off x="3600290" y="3231613"/>
            <a:ext cx="917061" cy="917061"/>
            <a:chOff x="2188031" y="2474524"/>
            <a:chExt cx="912221" cy="912221"/>
          </a:xfrm>
        </p:grpSpPr>
        <p:sp>
          <p:nvSpPr>
            <p:cNvPr id="43" name="椭圆 42"/>
            <p:cNvSpPr/>
            <p:nvPr>
              <p:custDataLst>
                <p:tags r:id="rId25"/>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02</a:t>
              </a:r>
              <a:endParaRPr lang="zh-CN" altLang="en-US" sz="2800" b="1" dirty="0">
                <a:solidFill>
                  <a:schemeClr val="accent2"/>
                </a:solidFill>
              </a:endParaRPr>
            </a:p>
          </p:txBody>
        </p:sp>
        <p:sp>
          <p:nvSpPr>
            <p:cNvPr id="44" name="椭圆 43"/>
            <p:cNvSpPr/>
            <p:nvPr>
              <p:custDataLst>
                <p:tags r:id="rId26"/>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45" name="标题 1"/>
          <p:cNvSpPr txBox="1"/>
          <p:nvPr>
            <p:custDataLst>
              <p:tags r:id="rId6"/>
            </p:custDataLst>
          </p:nvPr>
        </p:nvSpPr>
        <p:spPr>
          <a:xfrm>
            <a:off x="4957068" y="1790701"/>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46" name="组合 45"/>
          <p:cNvGrpSpPr/>
          <p:nvPr>
            <p:custDataLst>
              <p:tags r:id="rId7"/>
            </p:custDataLst>
          </p:nvPr>
        </p:nvGrpSpPr>
        <p:grpSpPr>
          <a:xfrm rot="16200000">
            <a:off x="5418505" y="3231613"/>
            <a:ext cx="917061" cy="917061"/>
            <a:chOff x="2188031" y="2474524"/>
            <a:chExt cx="912221" cy="912221"/>
          </a:xfrm>
        </p:grpSpPr>
        <p:sp>
          <p:nvSpPr>
            <p:cNvPr id="47" name="椭圆 46"/>
            <p:cNvSpPr/>
            <p:nvPr>
              <p:custDataLst>
                <p:tags r:id="rId23"/>
              </p:custDataLst>
            </p:nvPr>
          </p:nvSpPr>
          <p:spPr>
            <a:xfrm rot="5400000">
              <a:off x="2243546" y="2530040"/>
              <a:ext cx="801189" cy="80118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3"/>
                  </a:solidFill>
                </a:rPr>
                <a:t>03</a:t>
              </a:r>
              <a:endParaRPr lang="zh-CN" altLang="en-US" sz="2800" b="1" dirty="0">
                <a:solidFill>
                  <a:schemeClr val="accent3"/>
                </a:solidFill>
              </a:endParaRPr>
            </a:p>
          </p:txBody>
        </p:sp>
        <p:sp>
          <p:nvSpPr>
            <p:cNvPr id="48" name="椭圆 47"/>
            <p:cNvSpPr/>
            <p:nvPr>
              <p:custDataLst>
                <p:tags r:id="rId24"/>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49" name="标题 1"/>
          <p:cNvSpPr txBox="1"/>
          <p:nvPr>
            <p:custDataLst>
              <p:tags r:id="rId8"/>
            </p:custDataLst>
          </p:nvPr>
        </p:nvSpPr>
        <p:spPr>
          <a:xfrm>
            <a:off x="6791476"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50" name="组合 49"/>
          <p:cNvGrpSpPr/>
          <p:nvPr>
            <p:custDataLst>
              <p:tags r:id="rId9"/>
            </p:custDataLst>
          </p:nvPr>
        </p:nvGrpSpPr>
        <p:grpSpPr>
          <a:xfrm rot="16200000">
            <a:off x="7236719" y="3231613"/>
            <a:ext cx="917061" cy="917061"/>
            <a:chOff x="2188031" y="2474524"/>
            <a:chExt cx="912221" cy="912221"/>
          </a:xfrm>
        </p:grpSpPr>
        <p:sp>
          <p:nvSpPr>
            <p:cNvPr id="51" name="椭圆 50"/>
            <p:cNvSpPr/>
            <p:nvPr>
              <p:custDataLst>
                <p:tags r:id="rId21"/>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04</a:t>
              </a:r>
              <a:endParaRPr lang="zh-CN" altLang="en-US" sz="2800" b="1" dirty="0">
                <a:solidFill>
                  <a:schemeClr val="accent1"/>
                </a:solidFill>
              </a:endParaRPr>
            </a:p>
          </p:txBody>
        </p:sp>
        <p:sp>
          <p:nvSpPr>
            <p:cNvPr id="52" name="椭圆 51"/>
            <p:cNvSpPr/>
            <p:nvPr>
              <p:custDataLst>
                <p:tags r:id="rId22"/>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53" name="直接连接符 52"/>
          <p:cNvCxnSpPr>
            <a:stCxn id="52" idx="0"/>
            <a:endCxn id="48" idx="4"/>
          </p:cNvCxnSpPr>
          <p:nvPr>
            <p:custDataLst>
              <p:tags r:id="rId10"/>
            </p:custDataLst>
          </p:nvPr>
        </p:nvCxnSpPr>
        <p:spPr>
          <a:xfrm rot="16200000" flipV="1">
            <a:off x="6786144"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4" name="直接连接符 53"/>
          <p:cNvCxnSpPr>
            <a:stCxn id="60" idx="0"/>
            <a:endCxn id="52" idx="4"/>
          </p:cNvCxnSpPr>
          <p:nvPr>
            <p:custDataLst>
              <p:tags r:id="rId11"/>
            </p:custDataLst>
          </p:nvPr>
        </p:nvCxnSpPr>
        <p:spPr>
          <a:xfrm rot="16200000" flipV="1">
            <a:off x="8604357"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a:endCxn id="60" idx="0"/>
          </p:cNvCxnSpPr>
          <p:nvPr>
            <p:custDataLst>
              <p:tags r:id="rId12"/>
            </p:custDataLst>
          </p:nvPr>
        </p:nvCxnSpPr>
        <p:spPr>
          <a:xfrm rot="16200000">
            <a:off x="9051591" y="3686804"/>
            <a:ext cx="0" cy="6682"/>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56" name="标题 1"/>
          <p:cNvSpPr txBox="1"/>
          <p:nvPr>
            <p:custDataLst>
              <p:tags r:id="rId13"/>
            </p:custDataLst>
          </p:nvPr>
        </p:nvSpPr>
        <p:spPr>
          <a:xfrm>
            <a:off x="8632359" y="1790701"/>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57" name="组合 56"/>
          <p:cNvGrpSpPr/>
          <p:nvPr>
            <p:custDataLst>
              <p:tags r:id="rId14"/>
            </p:custDataLst>
          </p:nvPr>
        </p:nvGrpSpPr>
        <p:grpSpPr>
          <a:xfrm rot="16200000">
            <a:off x="9054933" y="3231613"/>
            <a:ext cx="917061" cy="917061"/>
            <a:chOff x="2188031" y="2474524"/>
            <a:chExt cx="912221" cy="912221"/>
          </a:xfrm>
        </p:grpSpPr>
        <p:sp>
          <p:nvSpPr>
            <p:cNvPr id="59" name="椭圆 58"/>
            <p:cNvSpPr/>
            <p:nvPr>
              <p:custDataLst>
                <p:tags r:id="rId19"/>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05</a:t>
              </a:r>
              <a:endParaRPr lang="zh-CN" altLang="en-US" sz="2800" b="1" dirty="0">
                <a:solidFill>
                  <a:schemeClr val="accent2"/>
                </a:solidFill>
              </a:endParaRPr>
            </a:p>
          </p:txBody>
        </p:sp>
        <p:sp>
          <p:nvSpPr>
            <p:cNvPr id="60" name="椭圆 59"/>
            <p:cNvSpPr/>
            <p:nvPr>
              <p:custDataLst>
                <p:tags r:id="rId20"/>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65" name="直接连接符 64"/>
          <p:cNvCxnSpPr/>
          <p:nvPr>
            <p:custDataLst>
              <p:tags r:id="rId15"/>
            </p:custDataLst>
          </p:nvPr>
        </p:nvCxnSpPr>
        <p:spPr>
          <a:xfrm rot="16200000">
            <a:off x="10461159" y="3239566"/>
            <a:ext cx="0" cy="901157"/>
          </a:xfrm>
          <a:prstGeom prst="line">
            <a:avLst/>
          </a:prstGeom>
          <a:noFill/>
          <a:ln w="12700">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6" name="直接连接符 65"/>
          <p:cNvCxnSpPr>
            <a:stCxn id="44" idx="4"/>
            <a:endCxn id="48" idx="0"/>
          </p:cNvCxnSpPr>
          <p:nvPr>
            <p:custDataLst>
              <p:tags r:id="rId16"/>
            </p:custDataLst>
          </p:nvPr>
        </p:nvCxnSpPr>
        <p:spPr>
          <a:xfrm rot="16200000">
            <a:off x="4967930"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68" name="文本框 67"/>
          <p:cNvSpPr txBox="1"/>
          <p:nvPr>
            <p:custDataLst>
              <p:tags r:id="rId17"/>
            </p:custDataLst>
          </p:nvPr>
        </p:nvSpPr>
        <p:spPr>
          <a:xfrm>
            <a:off x="1318361" y="1790701"/>
            <a:ext cx="1828800" cy="1197933"/>
          </a:xfrm>
          <a:prstGeom prst="rect">
            <a:avLst/>
          </a:prstGeom>
          <a:noFill/>
        </p:spPr>
        <p:txBody>
          <a:bodyPr wrap="square" rtlCol="0" anchor="ctr" anchorCtr="0">
            <a:normAutofit lnSpcReduction="10000"/>
          </a:bodyPr>
          <a:lstStyle>
            <a:defPPr>
              <a:defRPr lang="zh-CN"/>
            </a:defPPr>
            <a:lvl1pPr>
              <a:lnSpc>
                <a:spcPct val="130000"/>
              </a:lnSpc>
            </a:lvl1pPr>
          </a:lstStyle>
          <a:p>
            <a:pPr algn="ctr"/>
            <a:r>
              <a:rPr lang="en-US" altLang="zh-CN" sz="2000" dirty="0"/>
              <a:t>LOREM IPSUM DOLOR</a:t>
            </a:r>
            <a:endParaRPr lang="zh-CN" altLang="en-US" sz="2000" dirty="0"/>
          </a:p>
        </p:txBody>
      </p:sp>
      <p:sp>
        <p:nvSpPr>
          <p:cNvPr id="69" name="文本框 68"/>
          <p:cNvSpPr txBox="1"/>
          <p:nvPr>
            <p:custDataLst>
              <p:tags r:id="rId18"/>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custDataLst>
              <p:tags r:id="rId2"/>
            </p:custDataLst>
          </p:nvPr>
        </p:nvGrpSpPr>
        <p:grpSpPr>
          <a:xfrm rot="16200000">
            <a:off x="892260" y="3231613"/>
            <a:ext cx="917061" cy="917061"/>
            <a:chOff x="2188031" y="2474524"/>
            <a:chExt cx="912221" cy="912221"/>
          </a:xfrm>
        </p:grpSpPr>
        <p:sp>
          <p:nvSpPr>
            <p:cNvPr id="18" name="椭圆 17"/>
            <p:cNvSpPr/>
            <p:nvPr>
              <p:custDataLst>
                <p:tags r:id="rId32"/>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01</a:t>
              </a:r>
              <a:endParaRPr lang="zh-CN" altLang="en-US" sz="2800" b="1" dirty="0">
                <a:solidFill>
                  <a:schemeClr val="accent1"/>
                </a:solidFill>
              </a:endParaRPr>
            </a:p>
          </p:txBody>
        </p:sp>
        <p:sp>
          <p:nvSpPr>
            <p:cNvPr id="19" name="椭圆 18"/>
            <p:cNvSpPr/>
            <p:nvPr>
              <p:custDataLst>
                <p:tags r:id="rId33"/>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20" name="直接连接符 19"/>
          <p:cNvCxnSpPr>
            <a:stCxn id="19" idx="4"/>
            <a:endCxn id="23" idx="0"/>
          </p:cNvCxnSpPr>
          <p:nvPr>
            <p:custDataLst>
              <p:tags r:id="rId3"/>
            </p:custDataLst>
          </p:nvPr>
        </p:nvCxnSpPr>
        <p:spPr>
          <a:xfrm rot="16200000">
            <a:off x="2259898"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3" name="标题 1"/>
          <p:cNvSpPr txBox="1"/>
          <p:nvPr>
            <p:custDataLst>
              <p:tags r:id="rId4"/>
            </p:custDataLst>
          </p:nvPr>
        </p:nvSpPr>
        <p:spPr>
          <a:xfrm>
            <a:off x="2254674"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21" name="组合 20"/>
          <p:cNvGrpSpPr/>
          <p:nvPr>
            <p:custDataLst>
              <p:tags r:id="rId5"/>
            </p:custDataLst>
          </p:nvPr>
        </p:nvGrpSpPr>
        <p:grpSpPr>
          <a:xfrm rot="16200000">
            <a:off x="2710474" y="3231613"/>
            <a:ext cx="917061" cy="917061"/>
            <a:chOff x="2188031" y="2474524"/>
            <a:chExt cx="912221" cy="912221"/>
          </a:xfrm>
        </p:grpSpPr>
        <p:sp>
          <p:nvSpPr>
            <p:cNvPr id="22" name="椭圆 21"/>
            <p:cNvSpPr/>
            <p:nvPr>
              <p:custDataLst>
                <p:tags r:id="rId30"/>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02</a:t>
              </a:r>
              <a:endParaRPr lang="zh-CN" altLang="en-US" sz="2800" b="1" dirty="0">
                <a:solidFill>
                  <a:schemeClr val="accent2"/>
                </a:solidFill>
              </a:endParaRPr>
            </a:p>
          </p:txBody>
        </p:sp>
        <p:sp>
          <p:nvSpPr>
            <p:cNvPr id="23" name="椭圆 22"/>
            <p:cNvSpPr/>
            <p:nvPr>
              <p:custDataLst>
                <p:tags r:id="rId31"/>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14" name="标题 1"/>
          <p:cNvSpPr txBox="1"/>
          <p:nvPr>
            <p:custDataLst>
              <p:tags r:id="rId6"/>
            </p:custDataLst>
          </p:nvPr>
        </p:nvSpPr>
        <p:spPr>
          <a:xfrm>
            <a:off x="4067252" y="1790701"/>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24" name="组合 23"/>
          <p:cNvGrpSpPr/>
          <p:nvPr>
            <p:custDataLst>
              <p:tags r:id="rId7"/>
            </p:custDataLst>
          </p:nvPr>
        </p:nvGrpSpPr>
        <p:grpSpPr>
          <a:xfrm rot="16200000">
            <a:off x="4528689" y="3231613"/>
            <a:ext cx="917061" cy="917061"/>
            <a:chOff x="2188031" y="2474524"/>
            <a:chExt cx="912221" cy="912221"/>
          </a:xfrm>
        </p:grpSpPr>
        <p:sp>
          <p:nvSpPr>
            <p:cNvPr id="25" name="椭圆 24"/>
            <p:cNvSpPr/>
            <p:nvPr>
              <p:custDataLst>
                <p:tags r:id="rId28"/>
              </p:custDataLst>
            </p:nvPr>
          </p:nvSpPr>
          <p:spPr>
            <a:xfrm rot="5400000">
              <a:off x="2243546" y="2530040"/>
              <a:ext cx="801189" cy="80118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3"/>
                  </a:solidFill>
                </a:rPr>
                <a:t>03</a:t>
              </a:r>
              <a:endParaRPr lang="zh-CN" altLang="en-US" sz="2800" b="1" dirty="0">
                <a:solidFill>
                  <a:schemeClr val="accent3"/>
                </a:solidFill>
              </a:endParaRPr>
            </a:p>
          </p:txBody>
        </p:sp>
        <p:sp>
          <p:nvSpPr>
            <p:cNvPr id="26" name="椭圆 25"/>
            <p:cNvSpPr/>
            <p:nvPr>
              <p:custDataLst>
                <p:tags r:id="rId29"/>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sp>
        <p:nvSpPr>
          <p:cNvPr id="15" name="标题 1"/>
          <p:cNvSpPr txBox="1"/>
          <p:nvPr>
            <p:custDataLst>
              <p:tags r:id="rId8"/>
            </p:custDataLst>
          </p:nvPr>
        </p:nvSpPr>
        <p:spPr>
          <a:xfrm>
            <a:off x="5901660" y="4391653"/>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dirty="0"/>
              <a:t>LOREM IPSUM DOLOR</a:t>
            </a:r>
            <a:endParaRPr lang="zh-CN" altLang="en-US" sz="2000" dirty="0"/>
          </a:p>
        </p:txBody>
      </p:sp>
      <p:grpSp>
        <p:nvGrpSpPr>
          <p:cNvPr id="27" name="组合 26"/>
          <p:cNvGrpSpPr/>
          <p:nvPr>
            <p:custDataLst>
              <p:tags r:id="rId9"/>
            </p:custDataLst>
          </p:nvPr>
        </p:nvGrpSpPr>
        <p:grpSpPr>
          <a:xfrm rot="16200000">
            <a:off x="6346903" y="3231613"/>
            <a:ext cx="917061" cy="917061"/>
            <a:chOff x="2188031" y="2474524"/>
            <a:chExt cx="912221" cy="912221"/>
          </a:xfrm>
        </p:grpSpPr>
        <p:sp>
          <p:nvSpPr>
            <p:cNvPr id="28" name="椭圆 27"/>
            <p:cNvSpPr/>
            <p:nvPr>
              <p:custDataLst>
                <p:tags r:id="rId26"/>
              </p:custDataLst>
            </p:nvPr>
          </p:nvSpPr>
          <p:spPr>
            <a:xfrm rot="5400000">
              <a:off x="2243546"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1"/>
                  </a:solidFill>
                </a:rPr>
                <a:t>04</a:t>
              </a:r>
              <a:endParaRPr lang="zh-CN" altLang="en-US" sz="2800" b="1" dirty="0">
                <a:solidFill>
                  <a:schemeClr val="accent1"/>
                </a:solidFill>
              </a:endParaRPr>
            </a:p>
          </p:txBody>
        </p:sp>
        <p:sp>
          <p:nvSpPr>
            <p:cNvPr id="29" name="椭圆 28"/>
            <p:cNvSpPr/>
            <p:nvPr>
              <p:custDataLst>
                <p:tags r:id="rId27"/>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30" name="直接连接符 29"/>
          <p:cNvCxnSpPr>
            <a:stCxn id="29" idx="0"/>
            <a:endCxn id="26" idx="4"/>
          </p:cNvCxnSpPr>
          <p:nvPr>
            <p:custDataLst>
              <p:tags r:id="rId10"/>
            </p:custDataLst>
          </p:nvPr>
        </p:nvCxnSpPr>
        <p:spPr>
          <a:xfrm rot="16200000" flipV="1">
            <a:off x="5896328"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a:stCxn id="35" idx="0"/>
            <a:endCxn id="29" idx="4"/>
          </p:cNvCxnSpPr>
          <p:nvPr>
            <p:custDataLst>
              <p:tags r:id="rId11"/>
            </p:custDataLst>
          </p:nvPr>
        </p:nvCxnSpPr>
        <p:spPr>
          <a:xfrm rot="16200000" flipV="1">
            <a:off x="7714541"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a:endCxn id="35" idx="0"/>
          </p:cNvCxnSpPr>
          <p:nvPr>
            <p:custDataLst>
              <p:tags r:id="rId12"/>
            </p:custDataLst>
          </p:nvPr>
        </p:nvCxnSpPr>
        <p:spPr>
          <a:xfrm rot="16200000">
            <a:off x="8161775" y="3686804"/>
            <a:ext cx="0" cy="6682"/>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6" name="标题 1"/>
          <p:cNvSpPr txBox="1"/>
          <p:nvPr>
            <p:custDataLst>
              <p:tags r:id="rId13"/>
            </p:custDataLst>
          </p:nvPr>
        </p:nvSpPr>
        <p:spPr>
          <a:xfrm>
            <a:off x="7742543" y="1790701"/>
            <a:ext cx="1828800" cy="1197933"/>
          </a:xfrm>
          <a:prstGeom prst="rect">
            <a:avLst/>
          </a:prstGeom>
          <a:noFill/>
        </p:spPr>
        <p:txBody>
          <a:bodyPr wrap="square" rtlCol="0" anchor="ctr" anchorCtr="0">
            <a:normAutofit lnSpcReduction="10000"/>
          </a:bodyPr>
          <a:lstStyle>
            <a:defPPr>
              <a:defRPr lang="zh-CN"/>
            </a:defPPr>
            <a:lvl1pPr>
              <a:lnSpc>
                <a:spcPct val="130000"/>
              </a:lnSpc>
              <a:defRPr sz="1200"/>
            </a:lvl1pPr>
          </a:lstStyle>
          <a:p>
            <a:pPr algn="ctr"/>
            <a:r>
              <a:rPr lang="en-US" altLang="zh-CN" sz="2000"/>
              <a:t>LOREM IPSUM DOLOR</a:t>
            </a:r>
            <a:endParaRPr lang="zh-CN" altLang="en-US" sz="2000" dirty="0"/>
          </a:p>
        </p:txBody>
      </p:sp>
      <p:grpSp>
        <p:nvGrpSpPr>
          <p:cNvPr id="33" name="组合 32"/>
          <p:cNvGrpSpPr/>
          <p:nvPr>
            <p:custDataLst>
              <p:tags r:id="rId14"/>
            </p:custDataLst>
          </p:nvPr>
        </p:nvGrpSpPr>
        <p:grpSpPr>
          <a:xfrm rot="16200000">
            <a:off x="8165117" y="3231613"/>
            <a:ext cx="917061" cy="917061"/>
            <a:chOff x="2188031" y="2474524"/>
            <a:chExt cx="912221" cy="912221"/>
          </a:xfrm>
        </p:grpSpPr>
        <p:sp>
          <p:nvSpPr>
            <p:cNvPr id="34" name="椭圆 33"/>
            <p:cNvSpPr/>
            <p:nvPr>
              <p:custDataLst>
                <p:tags r:id="rId24"/>
              </p:custDataLst>
            </p:nvPr>
          </p:nvSpPr>
          <p:spPr>
            <a:xfrm rot="5400000">
              <a:off x="2243546"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2"/>
                  </a:solidFill>
                </a:rPr>
                <a:t>05</a:t>
              </a:r>
              <a:endParaRPr lang="zh-CN" altLang="en-US" sz="2800" b="1" dirty="0">
                <a:solidFill>
                  <a:schemeClr val="accent2"/>
                </a:solidFill>
              </a:endParaRPr>
            </a:p>
          </p:txBody>
        </p:sp>
        <p:sp>
          <p:nvSpPr>
            <p:cNvPr id="35" name="椭圆 34"/>
            <p:cNvSpPr/>
            <p:nvPr>
              <p:custDataLst>
                <p:tags r:id="rId25"/>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36" name="直接连接符 35"/>
          <p:cNvCxnSpPr>
            <a:stCxn id="35" idx="4"/>
            <a:endCxn id="39" idx="0"/>
          </p:cNvCxnSpPr>
          <p:nvPr>
            <p:custDataLst>
              <p:tags r:id="rId15"/>
            </p:custDataLst>
          </p:nvPr>
        </p:nvCxnSpPr>
        <p:spPr>
          <a:xfrm rot="16200000">
            <a:off x="9532756" y="3239566"/>
            <a:ext cx="0" cy="901157"/>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37" name="组合 36"/>
          <p:cNvGrpSpPr/>
          <p:nvPr>
            <p:custDataLst>
              <p:tags r:id="rId16"/>
            </p:custDataLst>
          </p:nvPr>
        </p:nvGrpSpPr>
        <p:grpSpPr>
          <a:xfrm rot="16200000">
            <a:off x="9983335" y="3231613"/>
            <a:ext cx="917061" cy="917061"/>
            <a:chOff x="2188031" y="2474524"/>
            <a:chExt cx="912221" cy="912221"/>
          </a:xfrm>
        </p:grpSpPr>
        <p:sp>
          <p:nvSpPr>
            <p:cNvPr id="38" name="椭圆 37"/>
            <p:cNvSpPr/>
            <p:nvPr>
              <p:custDataLst>
                <p:tags r:id="rId22"/>
              </p:custDataLst>
            </p:nvPr>
          </p:nvSpPr>
          <p:spPr>
            <a:xfrm rot="5400000">
              <a:off x="2243546" y="2530040"/>
              <a:ext cx="801189" cy="801189"/>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rmAutofit/>
            </a:bodyPr>
            <a:lstStyle/>
            <a:p>
              <a:pPr algn="ctr"/>
              <a:r>
                <a:rPr lang="en-US" altLang="zh-CN" sz="2800" b="1" dirty="0">
                  <a:solidFill>
                    <a:schemeClr val="accent3"/>
                  </a:solidFill>
                </a:rPr>
                <a:t>06</a:t>
              </a:r>
              <a:endParaRPr lang="zh-CN" altLang="en-US" sz="2800" b="1" dirty="0">
                <a:solidFill>
                  <a:schemeClr val="accent3"/>
                </a:solidFill>
              </a:endParaRPr>
            </a:p>
          </p:txBody>
        </p:sp>
        <p:sp>
          <p:nvSpPr>
            <p:cNvPr id="39" name="椭圆 38"/>
            <p:cNvSpPr/>
            <p:nvPr>
              <p:custDataLst>
                <p:tags r:id="rId23"/>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a:p>
          </p:txBody>
        </p:sp>
      </p:grpSp>
      <p:cxnSp>
        <p:nvCxnSpPr>
          <p:cNvPr id="41" name="直接连接符 40"/>
          <p:cNvCxnSpPr>
            <a:stCxn id="39" idx="4"/>
          </p:cNvCxnSpPr>
          <p:nvPr>
            <p:custDataLst>
              <p:tags r:id="rId17"/>
            </p:custDataLst>
          </p:nvPr>
        </p:nvCxnSpPr>
        <p:spPr>
          <a:xfrm rot="16200000">
            <a:off x="11350974" y="3239566"/>
            <a:ext cx="0" cy="901157"/>
          </a:xfrm>
          <a:prstGeom prst="line">
            <a:avLst/>
          </a:prstGeom>
          <a:noFill/>
          <a:ln w="12700">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a:stCxn id="23" idx="4"/>
            <a:endCxn id="26" idx="0"/>
          </p:cNvCxnSpPr>
          <p:nvPr>
            <p:custDataLst>
              <p:tags r:id="rId18"/>
            </p:custDataLst>
          </p:nvPr>
        </p:nvCxnSpPr>
        <p:spPr>
          <a:xfrm rot="16200000">
            <a:off x="4078114" y="3239567"/>
            <a:ext cx="0" cy="90115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 name="文本框 1"/>
          <p:cNvSpPr txBox="1"/>
          <p:nvPr>
            <p:custDataLst>
              <p:tags r:id="rId19"/>
            </p:custDataLst>
          </p:nvPr>
        </p:nvSpPr>
        <p:spPr>
          <a:xfrm>
            <a:off x="9547863" y="4391653"/>
            <a:ext cx="1828800" cy="1197933"/>
          </a:xfrm>
          <a:prstGeom prst="rect">
            <a:avLst/>
          </a:prstGeom>
          <a:noFill/>
        </p:spPr>
        <p:txBody>
          <a:bodyPr wrap="square" rtlCol="0" anchor="ctr" anchorCtr="0">
            <a:normAutofit lnSpcReduction="10000"/>
          </a:bodyPr>
          <a:lstStyle>
            <a:defPPr>
              <a:defRPr lang="zh-CN"/>
            </a:defPPr>
            <a:lvl1pPr>
              <a:lnSpc>
                <a:spcPct val="130000"/>
              </a:lnSpc>
            </a:lvl1pPr>
          </a:lstStyle>
          <a:p>
            <a:pPr algn="ctr"/>
            <a:r>
              <a:rPr lang="en-US" altLang="zh-CN" sz="2000"/>
              <a:t>LOREM IPSUM DOLOR</a:t>
            </a:r>
            <a:endParaRPr lang="zh-CN" altLang="en-US" sz="2000" dirty="0"/>
          </a:p>
        </p:txBody>
      </p:sp>
      <p:sp>
        <p:nvSpPr>
          <p:cNvPr id="4" name="文本框 3"/>
          <p:cNvSpPr txBox="1"/>
          <p:nvPr>
            <p:custDataLst>
              <p:tags r:id="rId20"/>
            </p:custDataLst>
          </p:nvPr>
        </p:nvSpPr>
        <p:spPr>
          <a:xfrm>
            <a:off x="428545" y="1790701"/>
            <a:ext cx="1828800" cy="1197933"/>
          </a:xfrm>
          <a:prstGeom prst="rect">
            <a:avLst/>
          </a:prstGeom>
          <a:noFill/>
        </p:spPr>
        <p:txBody>
          <a:bodyPr wrap="square" rtlCol="0" anchor="ctr" anchorCtr="0">
            <a:normAutofit lnSpcReduction="10000"/>
          </a:bodyPr>
          <a:lstStyle>
            <a:defPPr>
              <a:defRPr lang="zh-CN"/>
            </a:defPPr>
            <a:lvl1pPr>
              <a:lnSpc>
                <a:spcPct val="130000"/>
              </a:lnSpc>
            </a:lvl1pPr>
          </a:lstStyle>
          <a:p>
            <a:pPr algn="ctr"/>
            <a:r>
              <a:rPr lang="en-US" altLang="zh-CN" sz="2000" dirty="0"/>
              <a:t>LOREM IPSUM DOLOR</a:t>
            </a:r>
            <a:endParaRPr lang="zh-CN" altLang="en-US" sz="2000" dirty="0"/>
          </a:p>
        </p:txBody>
      </p:sp>
      <p:sp>
        <p:nvSpPr>
          <p:cNvPr id="40" name="文本框 39"/>
          <p:cNvSpPr txBox="1"/>
          <p:nvPr>
            <p:custDataLst>
              <p:tags r:id="rId21"/>
            </p:custDataLst>
          </p:nvPr>
        </p:nvSpPr>
        <p:spPr>
          <a:xfrm>
            <a:off x="685800" y="99639"/>
            <a:ext cx="10858499" cy="662782"/>
          </a:xfrm>
          <a:prstGeom prst="rect">
            <a:avLst/>
          </a:prstGeom>
        </p:spPr>
        <p:txBody>
          <a:bodyPr vert="horz" wrap="square" lIns="67101" tIns="33550" rIns="67101" bIns="33550" rtlCol="0" anchor="ctr">
            <a:normAutofit/>
          </a:bodyPr>
          <a:lstStyle>
            <a:lvl1pPr defTabSz="525145">
              <a:lnSpc>
                <a:spcPct val="90000"/>
              </a:lnSpc>
              <a:spcBef>
                <a:spcPct val="0"/>
              </a:spcBef>
              <a:buNone/>
              <a:defRPr sz="2800" b="1">
                <a:solidFill>
                  <a:schemeClr val="bg1"/>
                </a:solidFill>
                <a:effectLst>
                  <a:outerShdw blurRad="38100" dist="38100" dir="2700000" algn="tl">
                    <a:srgbClr val="000000">
                      <a:alpha val="43137"/>
                    </a:srgbClr>
                  </a:outerShdw>
                </a:effectLst>
                <a:latin typeface="+mj-lt"/>
                <a:ea typeface="+mj-ea"/>
                <a:cs typeface="+mj-cs"/>
              </a:defRPr>
            </a:lvl1pPr>
          </a:lstStyle>
          <a:p>
            <a:r>
              <a:rPr lang="en-US" altLang="zh-CN" sz="3200" dirty="0"/>
              <a:t>LOREM IPSUM DOLOR</a:t>
            </a:r>
            <a:endParaRPr lang="zh-CN" altLang="en-US" sz="3200"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791810" y="1286916"/>
            <a:ext cx="5589940" cy="4719317"/>
            <a:chOff x="4335110" y="986185"/>
            <a:chExt cx="3521781" cy="2973270"/>
          </a:xfrm>
        </p:grpSpPr>
        <p:sp>
          <p:nvSpPr>
            <p:cNvPr id="494" name="MH_Picture_2"/>
            <p:cNvSpPr/>
            <p:nvPr>
              <p:custDataLst>
                <p:tags r:id="rId6"/>
              </p:custDataLst>
            </p:nvPr>
          </p:nvSpPr>
          <p:spPr bwMode="auto">
            <a:xfrm>
              <a:off x="4335110" y="1969137"/>
              <a:ext cx="467204" cy="480605"/>
            </a:xfrm>
            <a:prstGeom prst="rect">
              <a:avLst/>
            </a:prstGeom>
            <a:blipFill dpi="0" rotWithShape="1">
              <a:blip r:embed="rId17"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sp>
          <p:nvSpPr>
            <p:cNvPr id="495" name="MH_Picture_3"/>
            <p:cNvSpPr/>
            <p:nvPr>
              <p:custDataLst>
                <p:tags r:id="rId7"/>
              </p:custDataLst>
            </p:nvPr>
          </p:nvSpPr>
          <p:spPr bwMode="auto">
            <a:xfrm>
              <a:off x="4826341" y="1971664"/>
              <a:ext cx="995810" cy="987801"/>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sp>
          <p:nvSpPr>
            <p:cNvPr id="496" name="MH_Picture_4"/>
            <p:cNvSpPr/>
            <p:nvPr>
              <p:custDataLst>
                <p:tags r:id="rId8"/>
              </p:custDataLst>
            </p:nvPr>
          </p:nvSpPr>
          <p:spPr bwMode="auto">
            <a:xfrm>
              <a:off x="5356785" y="2990967"/>
              <a:ext cx="465366" cy="473732"/>
            </a:xfrm>
            <a:prstGeom prst="rect">
              <a:avLst/>
            </a:prstGeom>
            <a:blipFill dpi="0" rotWithShape="1">
              <a:blip r:embed="rId19" cstate="print">
                <a:extLst>
                  <a:ext uri="{28A0092B-C50C-407E-A947-70E740481C1C}">
                    <a14:useLocalDpi xmlns:a14="http://schemas.microsoft.com/office/drawing/2010/main" val="0"/>
                  </a:ext>
                </a:extLst>
              </a:blip>
              <a:srcRect/>
              <a:stretch>
                <a:fillRect t="3365"/>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sp>
          <p:nvSpPr>
            <p:cNvPr id="498" name="MH_Picture_9"/>
            <p:cNvSpPr/>
            <p:nvPr>
              <p:custDataLst>
                <p:tags r:id="rId9"/>
              </p:custDataLst>
            </p:nvPr>
          </p:nvSpPr>
          <p:spPr bwMode="auto">
            <a:xfrm>
              <a:off x="5860772" y="3478903"/>
              <a:ext cx="475212" cy="480552"/>
            </a:xfrm>
            <a:prstGeom prst="rect">
              <a:avLst/>
            </a:prstGeom>
            <a:blipFill dpi="0" rotWithShape="1">
              <a:blip r:embed="rId20"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endParaRPr lang="zh-CN" altLang="en-US" sz="760">
                <a:solidFill>
                  <a:srgbClr val="FFFFFF"/>
                </a:solidFill>
              </a:endParaRPr>
            </a:p>
          </p:txBody>
        </p:sp>
        <p:sp>
          <p:nvSpPr>
            <p:cNvPr id="512" name="MH_Picture_1"/>
            <p:cNvSpPr/>
            <p:nvPr>
              <p:custDataLst>
                <p:tags r:id="rId10"/>
              </p:custDataLst>
            </p:nvPr>
          </p:nvSpPr>
          <p:spPr bwMode="auto">
            <a:xfrm>
              <a:off x="4335110" y="986185"/>
              <a:ext cx="1487040" cy="950083"/>
            </a:xfrm>
            <a:custGeom>
              <a:avLst/>
              <a:gdLst>
                <a:gd name="connsiteX0" fmla="*/ 665574 w 2005200"/>
                <a:gd name="connsiteY0" fmla="*/ 0 h 1281140"/>
                <a:gd name="connsiteX1" fmla="*/ 1371326 w 2005200"/>
                <a:gd name="connsiteY1" fmla="*/ 0 h 1281140"/>
                <a:gd name="connsiteX2" fmla="*/ 1521691 w 2005200"/>
                <a:gd name="connsiteY2" fmla="*/ 0 h 1281140"/>
                <a:gd name="connsiteX3" fmla="*/ 2005200 w 2005200"/>
                <a:gd name="connsiteY3" fmla="*/ 0 h 1281140"/>
                <a:gd name="connsiteX4" fmla="*/ 2005200 w 2005200"/>
                <a:gd name="connsiteY4" fmla="*/ 1281140 h 1281140"/>
                <a:gd name="connsiteX5" fmla="*/ 1377676 w 2005200"/>
                <a:gd name="connsiteY5" fmla="*/ 1281140 h 1281140"/>
                <a:gd name="connsiteX6" fmla="*/ 1371326 w 2005200"/>
                <a:gd name="connsiteY6" fmla="*/ 1281140 h 1281140"/>
                <a:gd name="connsiteX7" fmla="*/ 0 w 2005200"/>
                <a:gd name="connsiteY7" fmla="*/ 1281140 h 1281140"/>
                <a:gd name="connsiteX8" fmla="*/ 0 w 2005200"/>
                <a:gd name="connsiteY8" fmla="*/ 658340 h 1281140"/>
                <a:gd name="connsiteX9" fmla="*/ 665574 w 2005200"/>
                <a:gd name="connsiteY9" fmla="*/ 658340 h 128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5200" h="1281140">
                  <a:moveTo>
                    <a:pt x="665574" y="0"/>
                  </a:moveTo>
                  <a:lnTo>
                    <a:pt x="1371326" y="0"/>
                  </a:lnTo>
                  <a:lnTo>
                    <a:pt x="1521691" y="0"/>
                  </a:lnTo>
                  <a:lnTo>
                    <a:pt x="2005200" y="0"/>
                  </a:lnTo>
                  <a:lnTo>
                    <a:pt x="2005200" y="1281140"/>
                  </a:lnTo>
                  <a:lnTo>
                    <a:pt x="1377676" y="1281140"/>
                  </a:lnTo>
                  <a:lnTo>
                    <a:pt x="1371326" y="1281140"/>
                  </a:lnTo>
                  <a:lnTo>
                    <a:pt x="0" y="1281140"/>
                  </a:lnTo>
                  <a:lnTo>
                    <a:pt x="0" y="658340"/>
                  </a:lnTo>
                  <a:lnTo>
                    <a:pt x="665574" y="658340"/>
                  </a:lnTo>
                  <a:close/>
                </a:path>
              </a:pathLst>
            </a:custGeom>
            <a:blipFill dpi="0" rotWithShape="1">
              <a:blip r:embed="rId21"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sp>
          <p:nvSpPr>
            <p:cNvPr id="14" name="MH_Picture_5"/>
            <p:cNvSpPr/>
            <p:nvPr>
              <p:custDataLst>
                <p:tags r:id="rId11"/>
              </p:custDataLst>
            </p:nvPr>
          </p:nvSpPr>
          <p:spPr bwMode="auto">
            <a:xfrm>
              <a:off x="5851480" y="1474406"/>
              <a:ext cx="483703" cy="973132"/>
            </a:xfrm>
            <a:custGeom>
              <a:avLst/>
              <a:gdLst>
                <a:gd name="connsiteX0" fmla="*/ 3952 w 652249"/>
                <a:gd name="connsiteY0" fmla="*/ 0 h 1312221"/>
                <a:gd name="connsiteX1" fmla="*/ 648296 w 652249"/>
                <a:gd name="connsiteY1" fmla="*/ 0 h 1312221"/>
                <a:gd name="connsiteX2" fmla="*/ 648296 w 652249"/>
                <a:gd name="connsiteY2" fmla="*/ 664149 h 1312221"/>
                <a:gd name="connsiteX3" fmla="*/ 652249 w 652249"/>
                <a:gd name="connsiteY3" fmla="*/ 664149 h 1312221"/>
                <a:gd name="connsiteX4" fmla="*/ 652249 w 652249"/>
                <a:gd name="connsiteY4" fmla="*/ 1312221 h 1312221"/>
                <a:gd name="connsiteX5" fmla="*/ 0 w 652249"/>
                <a:gd name="connsiteY5" fmla="*/ 1312221 h 1312221"/>
                <a:gd name="connsiteX6" fmla="*/ 0 w 652249"/>
                <a:gd name="connsiteY6" fmla="*/ 664149 h 1312221"/>
                <a:gd name="connsiteX7" fmla="*/ 3952 w 652249"/>
                <a:gd name="connsiteY7" fmla="*/ 664149 h 131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249" h="1312221">
                  <a:moveTo>
                    <a:pt x="3952" y="0"/>
                  </a:moveTo>
                  <a:lnTo>
                    <a:pt x="648296" y="0"/>
                  </a:lnTo>
                  <a:lnTo>
                    <a:pt x="648296" y="664149"/>
                  </a:lnTo>
                  <a:lnTo>
                    <a:pt x="652249" y="664149"/>
                  </a:lnTo>
                  <a:lnTo>
                    <a:pt x="652249" y="1312221"/>
                  </a:lnTo>
                  <a:lnTo>
                    <a:pt x="0" y="1312221"/>
                  </a:lnTo>
                  <a:lnTo>
                    <a:pt x="0" y="664149"/>
                  </a:lnTo>
                  <a:lnTo>
                    <a:pt x="3952" y="664149"/>
                  </a:lnTo>
                  <a:close/>
                </a:path>
              </a:pathLst>
            </a:custGeom>
            <a:blipFill dpi="0" rotWithShape="1">
              <a:blip r:embed="rId22" cstate="print">
                <a:extLst>
                  <a:ext uri="{28A0092B-C50C-407E-A947-70E740481C1C}">
                    <a14:useLocalDpi xmlns:a14="http://schemas.microsoft.com/office/drawing/2010/main" val="0"/>
                  </a:ext>
                </a:extLst>
              </a:blip>
              <a:srcRect/>
              <a:stretch>
                <a:fillRect/>
              </a:stretch>
            </a:blipFill>
            <a:ln>
              <a:noFill/>
            </a:ln>
            <a:effectLst/>
          </p:spPr>
          <p:txBody>
            <a:bodyPr wrap="square" rtlCol="0" anchor="ctr">
              <a:noAutofit/>
            </a:bodyPr>
            <a:lstStyle/>
            <a:p>
              <a:pPr algn="ctr" eaLnBrk="1" hangingPunct="1">
                <a:spcBef>
                  <a:spcPct val="0"/>
                </a:spcBef>
                <a:buFontTx/>
                <a:buNone/>
              </a:pPr>
              <a:endParaRPr lang="zh-CN" altLang="en-US" sz="760">
                <a:solidFill>
                  <a:srgbClr val="FFFFFF"/>
                </a:solidFill>
              </a:endParaRPr>
            </a:p>
          </p:txBody>
        </p:sp>
        <p:sp>
          <p:nvSpPr>
            <p:cNvPr id="509" name="MH_Picture_7"/>
            <p:cNvSpPr/>
            <p:nvPr>
              <p:custDataLst>
                <p:tags r:id="rId12"/>
              </p:custDataLst>
            </p:nvPr>
          </p:nvSpPr>
          <p:spPr bwMode="auto">
            <a:xfrm>
              <a:off x="5855292" y="2479305"/>
              <a:ext cx="991672" cy="970038"/>
            </a:xfrm>
            <a:custGeom>
              <a:avLst/>
              <a:gdLst>
                <a:gd name="connsiteX0" fmla="*/ 0 w 1337222"/>
                <a:gd name="connsiteY0" fmla="*/ 0 h 1308049"/>
                <a:gd name="connsiteX1" fmla="*/ 644344 w 1337222"/>
                <a:gd name="connsiteY1" fmla="*/ 0 h 1308049"/>
                <a:gd name="connsiteX2" fmla="*/ 1337222 w 1337222"/>
                <a:gd name="connsiteY2" fmla="*/ 0 h 1308049"/>
                <a:gd name="connsiteX3" fmla="*/ 1337222 w 1337222"/>
                <a:gd name="connsiteY3" fmla="*/ 731985 h 1308049"/>
                <a:gd name="connsiteX4" fmla="*/ 1335544 w 1337222"/>
                <a:gd name="connsiteY4" fmla="*/ 731985 h 1308049"/>
                <a:gd name="connsiteX5" fmla="*/ 1335544 w 1337222"/>
                <a:gd name="connsiteY5" fmla="*/ 1308049 h 1308049"/>
                <a:gd name="connsiteX6" fmla="*/ 3544 w 1337222"/>
                <a:gd name="connsiteY6" fmla="*/ 1308049 h 1308049"/>
                <a:gd name="connsiteX7" fmla="*/ 3544 w 1337222"/>
                <a:gd name="connsiteY7" fmla="*/ 674495 h 1308049"/>
                <a:gd name="connsiteX8" fmla="*/ 0 w 1337222"/>
                <a:gd name="connsiteY8" fmla="*/ 674495 h 130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222" h="1308049">
                  <a:moveTo>
                    <a:pt x="0" y="0"/>
                  </a:moveTo>
                  <a:lnTo>
                    <a:pt x="644344" y="0"/>
                  </a:lnTo>
                  <a:lnTo>
                    <a:pt x="1337222" y="0"/>
                  </a:lnTo>
                  <a:lnTo>
                    <a:pt x="1337222" y="731985"/>
                  </a:lnTo>
                  <a:lnTo>
                    <a:pt x="1335544" y="731985"/>
                  </a:lnTo>
                  <a:lnTo>
                    <a:pt x="1335544" y="1308049"/>
                  </a:lnTo>
                  <a:lnTo>
                    <a:pt x="3544" y="1308049"/>
                  </a:lnTo>
                  <a:lnTo>
                    <a:pt x="3544" y="674495"/>
                  </a:lnTo>
                  <a:lnTo>
                    <a:pt x="0" y="674495"/>
                  </a:lnTo>
                  <a:close/>
                </a:path>
              </a:pathLst>
            </a:custGeom>
            <a:blipFill dpi="0" rotWithShape="1">
              <a:blip r:embed="rId23"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sp>
          <p:nvSpPr>
            <p:cNvPr id="505" name="MH_Picture_8"/>
            <p:cNvSpPr/>
            <p:nvPr>
              <p:custDataLst>
                <p:tags r:id="rId13"/>
              </p:custDataLst>
            </p:nvPr>
          </p:nvSpPr>
          <p:spPr bwMode="auto">
            <a:xfrm>
              <a:off x="6880103" y="2479305"/>
              <a:ext cx="477840" cy="470713"/>
            </a:xfrm>
            <a:prstGeom prst="rect">
              <a:avLst/>
            </a:prstGeom>
            <a:blipFill dpi="0" rotWithShape="1">
              <a:blip r:embed="rId24"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sp>
          <p:nvSpPr>
            <p:cNvPr id="508" name="MH_Picture_6"/>
            <p:cNvSpPr/>
            <p:nvPr>
              <p:custDataLst>
                <p:tags r:id="rId14"/>
              </p:custDataLst>
            </p:nvPr>
          </p:nvSpPr>
          <p:spPr bwMode="auto">
            <a:xfrm>
              <a:off x="6364511" y="986186"/>
              <a:ext cx="1492380" cy="1463555"/>
            </a:xfrm>
            <a:custGeom>
              <a:avLst/>
              <a:gdLst>
                <a:gd name="connsiteX0" fmla="*/ 0 w 2012400"/>
                <a:gd name="connsiteY0" fmla="*/ 0 h 1973532"/>
                <a:gd name="connsiteX1" fmla="*/ 1332000 w 2012400"/>
                <a:gd name="connsiteY1" fmla="*/ 0 h 1973532"/>
                <a:gd name="connsiteX2" fmla="*/ 1332000 w 2012400"/>
                <a:gd name="connsiteY2" fmla="*/ 658340 h 1973532"/>
                <a:gd name="connsiteX3" fmla="*/ 2012400 w 2012400"/>
                <a:gd name="connsiteY3" fmla="*/ 658340 h 1973532"/>
                <a:gd name="connsiteX4" fmla="*/ 2012400 w 2012400"/>
                <a:gd name="connsiteY4" fmla="*/ 1973532 h 1973532"/>
                <a:gd name="connsiteX5" fmla="*/ 1332000 w 2012400"/>
                <a:gd name="connsiteY5" fmla="*/ 1973532 h 1973532"/>
                <a:gd name="connsiteX6" fmla="*/ 680400 w 2012400"/>
                <a:gd name="connsiteY6" fmla="*/ 1973532 h 1973532"/>
                <a:gd name="connsiteX7" fmla="*/ 0 w 2012400"/>
                <a:gd name="connsiteY7" fmla="*/ 1973532 h 197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400" h="1973532">
                  <a:moveTo>
                    <a:pt x="0" y="0"/>
                  </a:moveTo>
                  <a:lnTo>
                    <a:pt x="1332000" y="0"/>
                  </a:lnTo>
                  <a:lnTo>
                    <a:pt x="1332000" y="658340"/>
                  </a:lnTo>
                  <a:lnTo>
                    <a:pt x="2012400" y="658340"/>
                  </a:lnTo>
                  <a:lnTo>
                    <a:pt x="2012400" y="1973532"/>
                  </a:lnTo>
                  <a:lnTo>
                    <a:pt x="1332000" y="1973532"/>
                  </a:lnTo>
                  <a:lnTo>
                    <a:pt x="680400" y="1973532"/>
                  </a:lnTo>
                  <a:lnTo>
                    <a:pt x="0" y="1973532"/>
                  </a:lnTo>
                  <a:close/>
                </a:path>
              </a:pathLst>
            </a:custGeom>
            <a:blipFill dpi="0" rotWithShape="1">
              <a:blip r:embed="rId25"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sz="760">
                <a:solidFill>
                  <a:srgbClr val="FFFFFF"/>
                </a:solidFill>
              </a:endParaRPr>
            </a:p>
          </p:txBody>
        </p:sp>
      </p:grpSp>
      <p:cxnSp>
        <p:nvCxnSpPr>
          <p:cNvPr id="16" name="MH_Other_1"/>
          <p:cNvCxnSpPr/>
          <p:nvPr>
            <p:custDataLst>
              <p:tags r:id="rId3"/>
            </p:custDataLst>
          </p:nvPr>
        </p:nvCxnSpPr>
        <p:spPr bwMode="auto">
          <a:xfrm>
            <a:off x="7091559" y="423544"/>
            <a:ext cx="0" cy="6096000"/>
          </a:xfrm>
          <a:prstGeom prst="line">
            <a:avLst/>
          </a:prstGeom>
          <a:solidFill>
            <a:schemeClr val="accent1"/>
          </a:solidFill>
          <a:ln w="635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MH_Text_1"/>
          <p:cNvSpPr/>
          <p:nvPr>
            <p:custDataLst>
              <p:tags r:id="rId4"/>
            </p:custDataLst>
          </p:nvPr>
        </p:nvSpPr>
        <p:spPr>
          <a:xfrm>
            <a:off x="7801367" y="2425872"/>
            <a:ext cx="3870289" cy="3866111"/>
          </a:xfrm>
          <a:prstGeom prst="rect">
            <a:avLst/>
          </a:prstGeom>
        </p:spPr>
        <p:txBody>
          <a:bodyPr wrap="square" lIns="0" tIns="0" rIns="0" bIns="0" anchor="t" anchorCtr="0">
            <a:normAutofit/>
          </a:bodyPr>
          <a:lstStyle/>
          <a:p>
            <a:pPr>
              <a:lnSpc>
                <a:spcPct val="120000"/>
              </a:lnSpc>
            </a:pPr>
            <a:r>
              <a:rPr lang="en-US" altLang="zh-CN" sz="2400" dirty="0" err="1">
                <a:solidFill>
                  <a:schemeClr val="tx1">
                    <a:lumMod val="50000"/>
                    <a:lumOff val="50000"/>
                  </a:schemeClr>
                </a:solidFill>
              </a:rPr>
              <a:t>Lorem</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ipsum</a:t>
            </a:r>
            <a:r>
              <a:rPr lang="en-US" altLang="zh-CN" sz="2400" dirty="0">
                <a:solidFill>
                  <a:schemeClr val="tx1">
                    <a:lumMod val="50000"/>
                    <a:lumOff val="50000"/>
                  </a:schemeClr>
                </a:solidFill>
              </a:rPr>
              <a:t> dolor sit </a:t>
            </a:r>
            <a:r>
              <a:rPr lang="en-US" altLang="zh-CN" sz="2400" dirty="0" err="1">
                <a:solidFill>
                  <a:schemeClr val="tx1">
                    <a:lumMod val="50000"/>
                    <a:lumOff val="50000"/>
                  </a:schemeClr>
                </a:solidFill>
              </a:rPr>
              <a:t>amet</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consectetur</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adipisicing</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elit.Lorem</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ipsum</a:t>
            </a:r>
            <a:r>
              <a:rPr lang="en-US" altLang="zh-CN" sz="2400" dirty="0">
                <a:solidFill>
                  <a:schemeClr val="tx1">
                    <a:lumMod val="50000"/>
                    <a:lumOff val="50000"/>
                  </a:schemeClr>
                </a:solidFill>
              </a:rPr>
              <a:t> dolor sit </a:t>
            </a:r>
            <a:r>
              <a:rPr lang="en-US" altLang="zh-CN" sz="2400" dirty="0" err="1">
                <a:solidFill>
                  <a:schemeClr val="tx1">
                    <a:lumMod val="50000"/>
                    <a:lumOff val="50000"/>
                  </a:schemeClr>
                </a:solidFill>
              </a:rPr>
              <a:t>amet</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consectetur</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adipisicing</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elit.Lorem</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ipsum</a:t>
            </a:r>
            <a:r>
              <a:rPr lang="en-US" altLang="zh-CN" sz="2400" dirty="0">
                <a:solidFill>
                  <a:schemeClr val="tx1">
                    <a:lumMod val="50000"/>
                    <a:lumOff val="50000"/>
                  </a:schemeClr>
                </a:solidFill>
              </a:rPr>
              <a:t> dolor sit </a:t>
            </a:r>
            <a:r>
              <a:rPr lang="en-US" altLang="zh-CN" sz="2400" dirty="0" err="1">
                <a:solidFill>
                  <a:schemeClr val="tx1">
                    <a:lumMod val="50000"/>
                    <a:lumOff val="50000"/>
                  </a:schemeClr>
                </a:solidFill>
              </a:rPr>
              <a:t>amet</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consectetur</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adipisicing</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elit.Lorem</a:t>
            </a:r>
            <a:r>
              <a:rPr lang="en-US" altLang="zh-CN" sz="2400" dirty="0">
                <a:solidFill>
                  <a:schemeClr val="tx1">
                    <a:lumMod val="50000"/>
                    <a:lumOff val="50000"/>
                  </a:schemeClr>
                </a:solidFill>
              </a:rPr>
              <a:t> </a:t>
            </a:r>
            <a:r>
              <a:rPr lang="en-US" altLang="zh-CN" sz="2400" dirty="0" err="1">
                <a:solidFill>
                  <a:schemeClr val="tx1">
                    <a:lumMod val="50000"/>
                    <a:lumOff val="50000"/>
                  </a:schemeClr>
                </a:solidFill>
              </a:rPr>
              <a:t>ips</a:t>
            </a:r>
            <a:endParaRPr lang="zh-CN" altLang="en-US" sz="2400" dirty="0">
              <a:solidFill>
                <a:schemeClr val="tx1">
                  <a:lumMod val="50000"/>
                  <a:lumOff val="50000"/>
                </a:schemeClr>
              </a:solidFill>
            </a:endParaRPr>
          </a:p>
        </p:txBody>
      </p:sp>
      <p:sp>
        <p:nvSpPr>
          <p:cNvPr id="2" name="文本框 1"/>
          <p:cNvSpPr txBox="1"/>
          <p:nvPr>
            <p:custDataLst>
              <p:tags r:id="rId5"/>
            </p:custDataLst>
          </p:nvPr>
        </p:nvSpPr>
        <p:spPr>
          <a:xfrm>
            <a:off x="7801369" y="1085850"/>
            <a:ext cx="3870288" cy="1214835"/>
          </a:xfrm>
          <a:prstGeom prst="rect">
            <a:avLst/>
          </a:prstGeom>
          <a:noFill/>
        </p:spPr>
        <p:txBody>
          <a:bodyPr vert="horz" wrap="square" lIns="0" tIns="0" rIns="0" bIns="0" rtlCol="0" anchor="b" anchorCtr="0">
            <a:noAutofit/>
          </a:bodyPr>
          <a:lstStyle>
            <a:defPPr>
              <a:defRPr lang="zh-CN"/>
            </a:defPPr>
            <a:lvl1pPr>
              <a:defRPr sz="2400" b="1">
                <a:solidFill>
                  <a:schemeClr val="accent1">
                    <a:lumMod val="75000"/>
                  </a:schemeClr>
                </a:solidFill>
              </a:defRPr>
            </a:lvl1pPr>
          </a:lstStyle>
          <a:p>
            <a:r>
              <a:rPr lang="en-US" altLang="zh-CN" sz="3200" dirty="0">
                <a:latin typeface="+mj-lt"/>
                <a:ea typeface="+mj-ea"/>
                <a:cs typeface="+mj-cs"/>
              </a:rPr>
              <a:t>LOREM IPSUM DOLOR</a:t>
            </a:r>
            <a:endParaRPr lang="zh-CN" altLang="en-US" sz="3200" dirty="0">
              <a:latin typeface="+mj-lt"/>
              <a:ea typeface="+mj-ea"/>
              <a:cs typeface="+mj-c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txBox="1"/>
          <p:nvPr>
            <p:custDataLst>
              <p:tags r:id="rId2"/>
            </p:custDataLst>
          </p:nvPr>
        </p:nvSpPr>
        <p:spPr>
          <a:xfrm>
            <a:off x="500490" y="4978923"/>
            <a:ext cx="6128910" cy="1479027"/>
          </a:xfrm>
          <a:prstGeom prst="rect">
            <a:avLst/>
          </a:prstGeom>
          <a:noFill/>
        </p:spPr>
        <p:txBody>
          <a:bodyPr wrap="square" rtlCol="0" anchor="ctr" anchorCtr="0">
            <a:normAutofit/>
          </a:bodyPr>
          <a:lstStyle/>
          <a:p>
            <a:pPr algn="ctr">
              <a:lnSpc>
                <a:spcPct val="130000"/>
              </a:lnSpc>
              <a:spcBef>
                <a:spcPts val="255"/>
              </a:spcBef>
            </a:pPr>
            <a:r>
              <a:rPr lang="en-US" altLang="zh-CN" sz="2000">
                <a:solidFill>
                  <a:schemeClr val="tx1">
                    <a:lumMod val="65000"/>
                    <a:lumOff val="35000"/>
                  </a:schemeClr>
                </a:solidFill>
              </a:rPr>
              <a:t>Lorem ipsum dolor sit amet, consectetur adipisicing elit.Lorem ipsum dolor sit amet, </a:t>
            </a:r>
            <a:endParaRPr lang="zh-CN" altLang="en-US" sz="2000" dirty="0">
              <a:solidFill>
                <a:schemeClr val="tx1">
                  <a:lumMod val="65000"/>
                  <a:lumOff val="35000"/>
                </a:schemeClr>
              </a:solidFill>
            </a:endParaRPr>
          </a:p>
        </p:txBody>
      </p:sp>
      <p:grpSp>
        <p:nvGrpSpPr>
          <p:cNvPr id="5" name="组合 4"/>
          <p:cNvGrpSpPr/>
          <p:nvPr>
            <p:custDataLst>
              <p:tags r:id="rId3"/>
            </p:custDataLst>
          </p:nvPr>
        </p:nvGrpSpPr>
        <p:grpSpPr>
          <a:xfrm>
            <a:off x="-1" y="1"/>
            <a:ext cx="12192001" cy="6857999"/>
            <a:chOff x="-1" y="0"/>
            <a:chExt cx="15944014" cy="8968506"/>
          </a:xfrm>
        </p:grpSpPr>
        <p:sp>
          <p:nvSpPr>
            <p:cNvPr id="11" name="MH_Picture_2"/>
            <p:cNvSpPr/>
            <p:nvPr>
              <p:custDataLst>
                <p:tags r:id="rId4"/>
              </p:custDataLst>
            </p:nvPr>
          </p:nvSpPr>
          <p:spPr>
            <a:xfrm>
              <a:off x="9317282" y="5000666"/>
              <a:ext cx="6626731" cy="396784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1" tIns="19286" rIns="38571" bIns="19286" numCol="1" spcCol="0" rtlCol="0" fromWordArt="0" anchor="t" anchorCtr="0" forceAA="0" compatLnSpc="1">
              <a:normAutofit/>
            </a:bodyPr>
            <a:lstStyle/>
            <a:p>
              <a:pPr algn="ctr"/>
              <a:endParaRPr lang="zh-CN" altLang="en-US" sz="760" dirty="0"/>
            </a:p>
          </p:txBody>
        </p:sp>
        <p:grpSp>
          <p:nvGrpSpPr>
            <p:cNvPr id="3" name="组合 2"/>
            <p:cNvGrpSpPr/>
            <p:nvPr/>
          </p:nvGrpSpPr>
          <p:grpSpPr>
            <a:xfrm>
              <a:off x="-1" y="0"/>
              <a:ext cx="15944013" cy="6181113"/>
              <a:chOff x="4167442" y="601125"/>
              <a:chExt cx="8654790" cy="3355255"/>
            </a:xfrm>
          </p:grpSpPr>
          <p:sp>
            <p:nvSpPr>
              <p:cNvPr id="2" name="MH_Picture_1"/>
              <p:cNvSpPr/>
              <p:nvPr>
                <p:custDataLst>
                  <p:tags r:id="rId5"/>
                </p:custDataLst>
              </p:nvPr>
            </p:nvSpPr>
            <p:spPr>
              <a:xfrm>
                <a:off x="4167442" y="601125"/>
                <a:ext cx="5057644" cy="3355255"/>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1" tIns="19286" rIns="38571" bIns="19286" numCol="1" spcCol="0" rtlCol="0" fromWordArt="0" anchor="t" anchorCtr="0" forceAA="0" compatLnSpc="1">
                <a:normAutofit/>
              </a:bodyPr>
              <a:lstStyle/>
              <a:p>
                <a:pPr algn="ctr"/>
                <a:endParaRPr lang="zh-CN" altLang="en-US" sz="760"/>
              </a:p>
            </p:txBody>
          </p:sp>
          <p:sp>
            <p:nvSpPr>
              <p:cNvPr id="4" name="文本框 3"/>
              <p:cNvSpPr txBox="1"/>
              <p:nvPr>
                <p:custDataLst>
                  <p:tags r:id="rId6"/>
                </p:custDataLst>
              </p:nvPr>
            </p:nvSpPr>
            <p:spPr>
              <a:xfrm>
                <a:off x="9225085" y="601125"/>
                <a:ext cx="3597147" cy="2714480"/>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1" tIns="19286" rIns="38571" bIns="19286" numCol="1" spcCol="0" rtlCol="0" fromWordArt="0" anchor="ctr" anchorCtr="0" forceAA="0" compatLnSpc="1">
                <a:normAutofit/>
              </a:bodyPr>
              <a:lstStyle>
                <a:defPPr>
                  <a:defRPr lang="zh-CN"/>
                </a:defPPr>
                <a:lvl1pPr lvl="0" algn="ctr">
                  <a:defRPr sz="3600" b="1">
                    <a:solidFill>
                      <a:schemeClr val="accent1">
                        <a:lumMod val="75000"/>
                      </a:schemeClr>
                    </a:solidFill>
                    <a:latin typeface="+mj-lt"/>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400" dirty="0">
                    <a:cs typeface="+mj-cs"/>
                  </a:rPr>
                  <a:t>LOREM IPSUM DOLOR</a:t>
                </a:r>
                <a:endParaRPr lang="zh-CN" altLang="en-US" sz="4400" dirty="0">
                  <a:cs typeface="+mj-cs"/>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
    </mc:Choice>
    <mc:Fallback xmlns="">
      <p:transition spd="slow" advTm="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KSO_Img1"/>
          <p:cNvSpPr/>
          <p:nvPr>
            <p:custDataLst>
              <p:tags r:id="rId2"/>
            </p:custDataLst>
          </p:nvPr>
        </p:nvSpPr>
        <p:spPr>
          <a:xfrm>
            <a:off x="3935711" y="419100"/>
            <a:ext cx="5500594" cy="6009908"/>
          </a:xfrm>
          <a:custGeom>
            <a:avLst/>
            <a:gdLst>
              <a:gd name="connsiteX0" fmla="*/ 0 w 5878286"/>
              <a:gd name="connsiteY0" fmla="*/ 0 h 6422571"/>
              <a:gd name="connsiteX1" fmla="*/ 5878286 w 5878286"/>
              <a:gd name="connsiteY1" fmla="*/ 0 h 6422571"/>
              <a:gd name="connsiteX2" fmla="*/ 5878286 w 5878286"/>
              <a:gd name="connsiteY2" fmla="*/ 580900 h 6422571"/>
              <a:gd name="connsiteX3" fmla="*/ 5408017 w 5878286"/>
              <a:gd name="connsiteY3" fmla="*/ 816034 h 6422571"/>
              <a:gd name="connsiteX4" fmla="*/ 5878286 w 5878286"/>
              <a:gd name="connsiteY4" fmla="*/ 1051169 h 6422571"/>
              <a:gd name="connsiteX5" fmla="*/ 5878286 w 5878286"/>
              <a:gd name="connsiteY5" fmla="*/ 6422571 h 6422571"/>
              <a:gd name="connsiteX6" fmla="*/ 0 w 5878286"/>
              <a:gd name="connsiteY6" fmla="*/ 6422571 h 642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8286" h="6422571">
                <a:moveTo>
                  <a:pt x="0" y="0"/>
                </a:moveTo>
                <a:lnTo>
                  <a:pt x="5878286" y="0"/>
                </a:lnTo>
                <a:lnTo>
                  <a:pt x="5878286" y="580900"/>
                </a:lnTo>
                <a:lnTo>
                  <a:pt x="5408017" y="816034"/>
                </a:lnTo>
                <a:lnTo>
                  <a:pt x="5878286" y="1051169"/>
                </a:lnTo>
                <a:lnTo>
                  <a:pt x="5878286" y="6422571"/>
                </a:lnTo>
                <a:lnTo>
                  <a:pt x="0" y="6422571"/>
                </a:lnTo>
                <a:close/>
              </a:path>
            </a:pathLst>
          </a:custGeom>
          <a:blipFill dpi="0" rotWithShape="1">
            <a:blip r:embed="rId10"/>
            <a:srcRect/>
            <a:stretch>
              <a:fillRect l="-4629" r="-46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13" name="KSO_Img2"/>
          <p:cNvSpPr/>
          <p:nvPr>
            <p:custDataLst>
              <p:tags r:id="rId3"/>
            </p:custDataLst>
          </p:nvPr>
        </p:nvSpPr>
        <p:spPr>
          <a:xfrm>
            <a:off x="9626451" y="3855275"/>
            <a:ext cx="2037258" cy="2573735"/>
          </a:xfrm>
          <a:custGeom>
            <a:avLst/>
            <a:gdLst>
              <a:gd name="connsiteX0" fmla="*/ 0 w 2177143"/>
              <a:gd name="connsiteY0" fmla="*/ 0 h 2750457"/>
              <a:gd name="connsiteX1" fmla="*/ 990444 w 2177143"/>
              <a:gd name="connsiteY1" fmla="*/ 0 h 2750457"/>
              <a:gd name="connsiteX2" fmla="*/ 1088572 w 2177143"/>
              <a:gd name="connsiteY2" fmla="*/ 208870 h 2750457"/>
              <a:gd name="connsiteX3" fmla="*/ 1186700 w 2177143"/>
              <a:gd name="connsiteY3" fmla="*/ 0 h 2750457"/>
              <a:gd name="connsiteX4" fmla="*/ 2177143 w 2177143"/>
              <a:gd name="connsiteY4" fmla="*/ 0 h 2750457"/>
              <a:gd name="connsiteX5" fmla="*/ 2177143 w 2177143"/>
              <a:gd name="connsiteY5" fmla="*/ 2750457 h 2750457"/>
              <a:gd name="connsiteX6" fmla="*/ 0 w 2177143"/>
              <a:gd name="connsiteY6" fmla="*/ 2750457 h 275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7143" h="2750457">
                <a:moveTo>
                  <a:pt x="0" y="0"/>
                </a:moveTo>
                <a:lnTo>
                  <a:pt x="990444" y="0"/>
                </a:lnTo>
                <a:lnTo>
                  <a:pt x="1088572" y="208870"/>
                </a:lnTo>
                <a:lnTo>
                  <a:pt x="1186700" y="0"/>
                </a:lnTo>
                <a:lnTo>
                  <a:pt x="2177143" y="0"/>
                </a:lnTo>
                <a:lnTo>
                  <a:pt x="2177143" y="2750457"/>
                </a:lnTo>
                <a:lnTo>
                  <a:pt x="0" y="2750457"/>
                </a:lnTo>
                <a:close/>
              </a:path>
            </a:pathLst>
          </a:custGeom>
          <a:blipFill dpi="0" rotWithShape="1">
            <a:blip r:embed="rId11"/>
            <a:srcRect/>
            <a:stretch>
              <a:fillRect t="-9337" b="-93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10" name="矩形 9"/>
          <p:cNvSpPr/>
          <p:nvPr>
            <p:custDataLst>
              <p:tags r:id="rId4"/>
            </p:custDataLst>
          </p:nvPr>
        </p:nvSpPr>
        <p:spPr>
          <a:xfrm>
            <a:off x="9531381" y="902100"/>
            <a:ext cx="2254562" cy="606993"/>
          </a:xfrm>
          <a:prstGeom prst="rect">
            <a:avLst/>
          </a:prstGeom>
        </p:spPr>
        <p:txBody>
          <a:bodyPr wrap="square" lIns="45556" tIns="0" rIns="45556" bIns="0" anchor="ctr" anchorCtr="0">
            <a:noAutofit/>
          </a:bodyPr>
          <a:lstStyle/>
          <a:p>
            <a:pPr algn="dist"/>
            <a:r>
              <a:rPr lang="en-US" altLang="zh-CN" sz="6000" b="1" spc="126" dirty="0">
                <a:solidFill>
                  <a:srgbClr val="000000"/>
                </a:solidFill>
                <a:latin typeface="Aparajita" pitchFamily="34" charset="0"/>
                <a:ea typeface="华文行楷" panose="02010800040101010101" pitchFamily="2" charset="-122"/>
                <a:cs typeface="Aparajita" pitchFamily="34" charset="0"/>
              </a:rPr>
              <a:t>BABY</a:t>
            </a:r>
            <a:endParaRPr lang="zh-CN" altLang="en-US" sz="6000" b="1" spc="126" dirty="0">
              <a:solidFill>
                <a:srgbClr val="000000"/>
              </a:solidFill>
              <a:latin typeface="Aparajita" pitchFamily="34" charset="0"/>
              <a:ea typeface="华文行楷" panose="02010800040101010101" pitchFamily="2" charset="-122"/>
              <a:cs typeface="Aparajita" pitchFamily="34" charset="0"/>
            </a:endParaRPr>
          </a:p>
        </p:txBody>
      </p:sp>
      <p:sp>
        <p:nvSpPr>
          <p:cNvPr id="11" name="矩形 10"/>
          <p:cNvSpPr/>
          <p:nvPr>
            <p:custDataLst>
              <p:tags r:id="rId5"/>
            </p:custDataLst>
          </p:nvPr>
        </p:nvSpPr>
        <p:spPr>
          <a:xfrm rot="5400000">
            <a:off x="9771189" y="2412640"/>
            <a:ext cx="1747776" cy="389627"/>
          </a:xfrm>
          <a:prstGeom prst="rect">
            <a:avLst/>
          </a:prstGeom>
          <a:ln w="3175">
            <a:noFill/>
            <a:prstDash val="sysDash"/>
          </a:ln>
        </p:spPr>
        <p:txBody>
          <a:bodyPr wrap="square" lIns="60742" tIns="0" rIns="60742" bIns="0" anchor="ctr" anchorCtr="0">
            <a:normAutofit/>
          </a:bodyPr>
          <a:lstStyle/>
          <a:p>
            <a:pPr algn="dist"/>
            <a:r>
              <a:rPr lang="da-DK" altLang="zh-CN" sz="1600" dirty="0">
                <a:solidFill>
                  <a:srgbClr val="737373"/>
                </a:solidFill>
                <a:latin typeface="幼圆" panose="02010509060101010101" pitchFamily="49" charset="-122"/>
                <a:ea typeface="幼圆" panose="02010509060101010101" pitchFamily="49" charset="-122"/>
                <a:cs typeface="Mongolian Baiti" panose="03000500000000000000" pitchFamily="66" charset="0"/>
              </a:rPr>
              <a:t>LOVE</a:t>
            </a:r>
            <a:endParaRPr lang="en-US" altLang="zh-CN" sz="1600" dirty="0">
              <a:solidFill>
                <a:srgbClr val="737373"/>
              </a:solidFill>
              <a:latin typeface="幼圆" panose="02010509060101010101" pitchFamily="49" charset="-122"/>
              <a:ea typeface="幼圆" panose="02010509060101010101" pitchFamily="49" charset="-122"/>
              <a:cs typeface="Mongolian Baiti" panose="03000500000000000000" pitchFamily="66" charset="0"/>
            </a:endParaRPr>
          </a:p>
        </p:txBody>
      </p:sp>
      <p:sp>
        <p:nvSpPr>
          <p:cNvPr id="7" name="MH_Text_1"/>
          <p:cNvSpPr txBox="1"/>
          <p:nvPr>
            <p:custDataLst>
              <p:tags r:id="rId6"/>
            </p:custDataLst>
          </p:nvPr>
        </p:nvSpPr>
        <p:spPr>
          <a:xfrm>
            <a:off x="413317" y="419101"/>
            <a:ext cx="3332247" cy="4648200"/>
          </a:xfrm>
          <a:prstGeom prst="rect">
            <a:avLst/>
          </a:prstGeom>
          <a:noFill/>
        </p:spPr>
        <p:txBody>
          <a:bodyPr wrap="square" rtlCol="0" anchor="ctr" anchorCtr="0">
            <a:normAutofit/>
          </a:bodyPr>
          <a:lstStyle/>
          <a:p>
            <a:pPr algn="ctr">
              <a:lnSpc>
                <a:spcPct val="130000"/>
              </a:lnSpc>
              <a:spcBef>
                <a:spcPts val="255"/>
              </a:spcBef>
            </a:pPr>
            <a:r>
              <a:rPr lang="en-US" altLang="zh-CN" sz="2000" dirty="0" err="1"/>
              <a:t>Lorem</a:t>
            </a:r>
            <a:r>
              <a:rPr lang="en-US" altLang="zh-CN" sz="2000" dirty="0"/>
              <a:t> </a:t>
            </a:r>
            <a:r>
              <a:rPr lang="en-US" altLang="zh-CN" sz="2000" dirty="0" err="1"/>
              <a:t>ipsum</a:t>
            </a:r>
            <a:r>
              <a:rPr lang="en-US" altLang="zh-CN" sz="2000" dirty="0"/>
              <a:t> dolor sit </a:t>
            </a:r>
            <a:r>
              <a:rPr lang="en-US" altLang="zh-CN" sz="2000" dirty="0" err="1"/>
              <a:t>amet</a:t>
            </a:r>
            <a:r>
              <a:rPr lang="en-US" altLang="zh-CN" sz="2000" dirty="0"/>
              <a:t>, </a:t>
            </a:r>
            <a:r>
              <a:rPr lang="en-US" altLang="zh-CN" sz="2000" dirty="0" err="1"/>
              <a:t>consectetur</a:t>
            </a:r>
            <a:r>
              <a:rPr lang="en-US" altLang="zh-CN" sz="2000" dirty="0"/>
              <a:t> </a:t>
            </a:r>
            <a:r>
              <a:rPr lang="en-US" altLang="zh-CN" sz="2000" dirty="0" err="1"/>
              <a:t>adipisicing</a:t>
            </a:r>
            <a:r>
              <a:rPr lang="en-US" altLang="zh-CN" sz="2000" dirty="0"/>
              <a:t> </a:t>
            </a:r>
            <a:r>
              <a:rPr lang="en-US" altLang="zh-CN" sz="2000" dirty="0" err="1"/>
              <a:t>elit</a:t>
            </a:r>
            <a:r>
              <a:rPr lang="en-US" altLang="zh-CN" sz="2000" dirty="0"/>
              <a:t>, </a:t>
            </a:r>
            <a:r>
              <a:rPr lang="en-US" altLang="zh-CN" sz="2000" dirty="0" err="1"/>
              <a:t>sed</a:t>
            </a:r>
            <a:r>
              <a:rPr lang="en-US" altLang="zh-CN" sz="2000" dirty="0"/>
              <a:t> do </a:t>
            </a:r>
            <a:r>
              <a:rPr lang="en-US" altLang="zh-CN" sz="2000" dirty="0" err="1"/>
              <a:t>eiusmod</a:t>
            </a:r>
            <a:r>
              <a:rPr lang="en-US" altLang="zh-CN" sz="2000" dirty="0"/>
              <a:t> </a:t>
            </a:r>
            <a:r>
              <a:rPr lang="en-US" altLang="zh-CN" sz="2000" dirty="0" err="1"/>
              <a:t>tempor</a:t>
            </a:r>
            <a:r>
              <a:rPr lang="en-US" altLang="zh-CN" sz="2000" dirty="0"/>
              <a:t> </a:t>
            </a:r>
            <a:r>
              <a:rPr lang="en-US" altLang="zh-CN" sz="2000" dirty="0" err="1"/>
              <a:t>incididunt</a:t>
            </a:r>
            <a:r>
              <a:rPr lang="en-US" altLang="zh-CN" sz="2000" dirty="0"/>
              <a:t> </a:t>
            </a:r>
            <a:r>
              <a:rPr lang="en-US" altLang="zh-CN" sz="2000" dirty="0" err="1"/>
              <a:t>ut</a:t>
            </a:r>
            <a:r>
              <a:rPr lang="en-US" altLang="zh-CN" sz="2000" dirty="0"/>
              <a:t> </a:t>
            </a:r>
            <a:r>
              <a:rPr lang="en-US" altLang="zh-CN" sz="2000" dirty="0" err="1"/>
              <a:t>labore</a:t>
            </a:r>
            <a:r>
              <a:rPr lang="en-US" altLang="zh-CN" sz="2000" dirty="0"/>
              <a:t> et </a:t>
            </a:r>
            <a:r>
              <a:rPr lang="en-US" altLang="zh-CN" sz="2000" dirty="0" err="1"/>
              <a:t>dolore</a:t>
            </a:r>
            <a:r>
              <a:rPr lang="en-US" altLang="zh-CN" sz="2000" dirty="0"/>
              <a:t> magna </a:t>
            </a:r>
            <a:r>
              <a:rPr lang="en-US" altLang="zh-CN" sz="2000" dirty="0" err="1"/>
              <a:t>aliqua</a:t>
            </a:r>
            <a:r>
              <a:rPr lang="en-US" altLang="zh-CN" sz="2000" dirty="0"/>
              <a:t>. </a:t>
            </a:r>
            <a:r>
              <a:rPr lang="en-US" altLang="zh-CN" sz="2000" dirty="0" err="1"/>
              <a:t>Ut</a:t>
            </a:r>
            <a:r>
              <a:rPr lang="en-US" altLang="zh-CN" sz="2000" dirty="0"/>
              <a:t> </a:t>
            </a:r>
            <a:r>
              <a:rPr lang="en-US" altLang="zh-CN" sz="2000" dirty="0" err="1"/>
              <a:t>enim</a:t>
            </a:r>
            <a:r>
              <a:rPr lang="en-US" altLang="zh-CN" sz="2000" dirty="0"/>
              <a:t> ad minim </a:t>
            </a:r>
            <a:r>
              <a:rPr lang="en-US" altLang="zh-CN" sz="2000" dirty="0" err="1"/>
              <a:t>veniam</a:t>
            </a:r>
            <a:r>
              <a:rPr lang="en-US" altLang="zh-CN" sz="2000" dirty="0"/>
              <a:t>, </a:t>
            </a:r>
            <a:r>
              <a:rPr lang="en-US" altLang="zh-CN" sz="2000" dirty="0" err="1"/>
              <a:t>quis</a:t>
            </a:r>
            <a:r>
              <a:rPr lang="en-US" altLang="zh-CN" sz="2000" dirty="0"/>
              <a:t> </a:t>
            </a:r>
            <a:r>
              <a:rPr lang="en-US" altLang="zh-CN" sz="2000" dirty="0" err="1"/>
              <a:t>nostrud</a:t>
            </a:r>
            <a:r>
              <a:rPr lang="en-US" altLang="zh-CN" sz="2000" dirty="0"/>
              <a:t> exercitation </a:t>
            </a:r>
            <a:r>
              <a:rPr lang="en-US" altLang="zh-CN" sz="2000" dirty="0" err="1"/>
              <a:t>ullamco</a:t>
            </a:r>
            <a:r>
              <a:rPr lang="en-US" altLang="zh-CN" sz="2000" dirty="0"/>
              <a:t> </a:t>
            </a:r>
            <a:r>
              <a:rPr lang="en-US" altLang="zh-CN" sz="2000" dirty="0" err="1"/>
              <a:t>laboris</a:t>
            </a:r>
            <a:r>
              <a:rPr lang="en-US" altLang="zh-CN" sz="2000" dirty="0"/>
              <a:t> nisi </a:t>
            </a:r>
            <a:r>
              <a:rPr lang="en-US" altLang="zh-CN" sz="2000" dirty="0" err="1"/>
              <a:t>ut</a:t>
            </a:r>
            <a:r>
              <a:rPr lang="en-US" altLang="zh-CN" sz="2000" dirty="0"/>
              <a:t> </a:t>
            </a:r>
            <a:r>
              <a:rPr lang="en-US" altLang="zh-CN" sz="2000" dirty="0" err="1"/>
              <a:t>aliquip</a:t>
            </a:r>
            <a:r>
              <a:rPr lang="en-US" altLang="zh-CN" sz="2000" dirty="0"/>
              <a:t> ex </a:t>
            </a:r>
            <a:r>
              <a:rPr lang="en-US" altLang="zh-CN" sz="2000" dirty="0" err="1"/>
              <a:t>ea</a:t>
            </a:r>
            <a:r>
              <a:rPr lang="en-US" altLang="zh-CN" sz="2000" dirty="0"/>
              <a:t> </a:t>
            </a:r>
            <a:r>
              <a:rPr lang="en-US" altLang="zh-CN" sz="2000" dirty="0" err="1"/>
              <a:t>commodo</a:t>
            </a:r>
            <a:r>
              <a:rPr lang="en-US" altLang="zh-CN" sz="2000" dirty="0"/>
              <a:t> </a:t>
            </a:r>
            <a:r>
              <a:rPr lang="en-US" altLang="zh-CN" sz="2000" dirty="0" err="1"/>
              <a:t>consequat</a:t>
            </a:r>
            <a:r>
              <a:rPr lang="en-US" altLang="zh-CN" sz="2000" dirty="0"/>
              <a:t>.</a:t>
            </a:r>
            <a:endParaRPr lang="zh-CN" altLang="en-US" sz="2000" dirty="0"/>
          </a:p>
        </p:txBody>
      </p:sp>
      <p:sp>
        <p:nvSpPr>
          <p:cNvPr id="2" name="文本框 1"/>
          <p:cNvSpPr txBox="1"/>
          <p:nvPr>
            <p:custDataLst>
              <p:tags r:id="rId7"/>
            </p:custDataLst>
          </p:nvPr>
        </p:nvSpPr>
        <p:spPr>
          <a:xfrm>
            <a:off x="413317" y="5254035"/>
            <a:ext cx="3332247" cy="1174973"/>
          </a:xfrm>
          <a:prstGeom prst="rect">
            <a:avLst/>
          </a:prstGeom>
          <a:solidFill>
            <a:schemeClr val="accent1">
              <a:lumMod val="20000"/>
              <a:lumOff val="80000"/>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1" tIns="19286" rIns="38571" bIns="19286" numCol="1" spcCol="0" rtlCol="0" fromWordArt="0" anchor="ctr" anchorCtr="0" forceAA="0" compatLnSpc="1">
            <a:normAutofit/>
          </a:bodyPr>
          <a:lstStyle>
            <a:defPPr>
              <a:defRPr lang="zh-CN"/>
            </a:defPPr>
            <a:lvl1pPr lvl="0" algn="ctr">
              <a:defRPr sz="3600" b="1">
                <a:solidFill>
                  <a:schemeClr val="accent1">
                    <a:lumMod val="75000"/>
                  </a:schemeClr>
                </a:solidFill>
                <a:latin typeface="+mj-lt"/>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640" dirty="0">
                <a:cs typeface="+mj-cs"/>
              </a:rPr>
              <a:t>LOREM IPSUM DOLOR</a:t>
            </a:r>
            <a:endParaRPr lang="zh-CN" altLang="en-US" sz="2640" dirty="0">
              <a:cs typeface="+mj-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en-US" altLang="zh-CN"/>
              <a:t>LOREM IPSUM DOLOR</a:t>
            </a:r>
            <a:endParaRPr lang="zh-CN" altLang="en-US" dirty="0"/>
          </a:p>
        </p:txBody>
      </p:sp>
      <p:sp>
        <p:nvSpPr>
          <p:cNvPr id="3" name="内容占位符 2"/>
          <p:cNvSpPr>
            <a:spLocks noGrp="1"/>
          </p:cNvSpPr>
          <p:nvPr>
            <p:ph sz="half" idx="1"/>
            <p:custDataLst>
              <p:tags r:id="rId3"/>
            </p:custDataLst>
          </p:nvPr>
        </p:nvSpPr>
        <p:spPr/>
        <p:txBody>
          <a:bodyPr>
            <a:normAutofit/>
          </a:body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
        <p:nvSpPr>
          <p:cNvPr id="4" name="内容占位符 3"/>
          <p:cNvSpPr>
            <a:spLocks noGrp="1"/>
          </p:cNvSpPr>
          <p:nvPr>
            <p:ph sz="half" idx="2"/>
            <p:custDataLst>
              <p:tags r:id="rId4"/>
            </p:custDataLst>
          </p:nvPr>
        </p:nvSpPr>
        <p:spPr/>
        <p:txBody>
          <a:bodyPr>
            <a:normAutofit/>
          </a:bodyPr>
          <a:lstStyle/>
          <a:p>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KSO_Img1"/>
          <p:cNvSpPr/>
          <p:nvPr>
            <p:custDataLst>
              <p:tags r:id="rId2"/>
            </p:custDataLst>
          </p:nvPr>
        </p:nvSpPr>
        <p:spPr>
          <a:xfrm>
            <a:off x="162349" y="95680"/>
            <a:ext cx="11266397" cy="6448271"/>
          </a:xfrm>
          <a:custGeom>
            <a:avLst/>
            <a:gdLst>
              <a:gd name="connsiteX0" fmla="*/ 0 w 5448300"/>
              <a:gd name="connsiteY0" fmla="*/ 0 h 4685346"/>
              <a:gd name="connsiteX1" fmla="*/ 5448300 w 5448300"/>
              <a:gd name="connsiteY1" fmla="*/ 0 h 4685346"/>
              <a:gd name="connsiteX2" fmla="*/ 5448300 w 5448300"/>
              <a:gd name="connsiteY2" fmla="*/ 4685346 h 4685346"/>
              <a:gd name="connsiteX3" fmla="*/ 0 w 5448300"/>
              <a:gd name="connsiteY3" fmla="*/ 4685346 h 4685346"/>
              <a:gd name="connsiteX4" fmla="*/ 0 w 5448300"/>
              <a:gd name="connsiteY4" fmla="*/ 0 h 468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300" h="4685346">
                <a:moveTo>
                  <a:pt x="0" y="0"/>
                </a:moveTo>
                <a:lnTo>
                  <a:pt x="5448300" y="0"/>
                </a:lnTo>
                <a:lnTo>
                  <a:pt x="5448300" y="4685346"/>
                </a:lnTo>
                <a:lnTo>
                  <a:pt x="0" y="4685346"/>
                </a:lnTo>
                <a:lnTo>
                  <a:pt x="0" y="0"/>
                </a:lnTo>
                <a:close/>
              </a:path>
            </a:pathLst>
          </a:custGeom>
          <a:blipFill dpi="0" rotWithShape="1">
            <a:blip r:embed="rId10"/>
            <a:srcRect/>
            <a:stretch>
              <a:fillRect t="-8226" b="-82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3" name="文本框 2"/>
          <p:cNvSpPr txBox="1"/>
          <p:nvPr>
            <p:custDataLst>
              <p:tags r:id="rId3"/>
            </p:custDataLst>
          </p:nvPr>
        </p:nvSpPr>
        <p:spPr>
          <a:xfrm>
            <a:off x="8209408" y="95683"/>
            <a:ext cx="3657895" cy="6448269"/>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38571" tIns="19286" rIns="38571" bIns="19286" numCol="1" spcCol="0" rtlCol="0" fromWordArt="0" anchor="ctr" anchorCtr="0" forceAA="0" compatLnSpc="1">
            <a:normAutofit/>
          </a:bodyPr>
          <a:lstStyle>
            <a:defPPr>
              <a:defRPr lang="zh-CN"/>
            </a:defPPr>
            <a:lvl1pPr lvl="0" algn="ctr">
              <a:defRPr sz="2640" b="1">
                <a:solidFill>
                  <a:schemeClr val="accent1">
                    <a:lumMod val="75000"/>
                  </a:schemeClr>
                </a:solidFill>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a:p>
        </p:txBody>
      </p:sp>
      <p:sp>
        <p:nvSpPr>
          <p:cNvPr id="16" name="KSO_Img2"/>
          <p:cNvSpPr/>
          <p:nvPr>
            <p:custDataLst>
              <p:tags r:id="rId4"/>
            </p:custDataLst>
          </p:nvPr>
        </p:nvSpPr>
        <p:spPr>
          <a:xfrm>
            <a:off x="8647966" y="95681"/>
            <a:ext cx="3219337" cy="2717063"/>
          </a:xfrm>
          <a:custGeom>
            <a:avLst/>
            <a:gdLst>
              <a:gd name="connsiteX0" fmla="*/ 0 w 2655570"/>
              <a:gd name="connsiteY0" fmla="*/ 0 h 1974232"/>
              <a:gd name="connsiteX1" fmla="*/ 2655570 w 2655570"/>
              <a:gd name="connsiteY1" fmla="*/ 0 h 1974232"/>
              <a:gd name="connsiteX2" fmla="*/ 2655570 w 2655570"/>
              <a:gd name="connsiteY2" fmla="*/ 1974232 h 1974232"/>
              <a:gd name="connsiteX3" fmla="*/ 0 w 2655570"/>
              <a:gd name="connsiteY3" fmla="*/ 1212760 h 1974232"/>
              <a:gd name="connsiteX4" fmla="*/ 0 w 2655570"/>
              <a:gd name="connsiteY4" fmla="*/ 0 h 197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570" h="1974232">
                <a:moveTo>
                  <a:pt x="0" y="0"/>
                </a:moveTo>
                <a:lnTo>
                  <a:pt x="2655570" y="0"/>
                </a:lnTo>
                <a:lnTo>
                  <a:pt x="2655570" y="1974232"/>
                </a:lnTo>
                <a:lnTo>
                  <a:pt x="0" y="1212760"/>
                </a:lnTo>
                <a:lnTo>
                  <a:pt x="0" y="0"/>
                </a:lnTo>
                <a:close/>
              </a:path>
            </a:pathLst>
          </a:custGeom>
          <a:blipFill dpi="0" rotWithShape="1">
            <a:blip r:embed="rId11"/>
            <a:srcRect/>
            <a:stretch>
              <a:fillRect l="-6190" r="-61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13" name="KSO_Img3"/>
          <p:cNvSpPr/>
          <p:nvPr>
            <p:custDataLst>
              <p:tags r:id="rId5"/>
            </p:custDataLst>
          </p:nvPr>
        </p:nvSpPr>
        <p:spPr>
          <a:xfrm>
            <a:off x="8647966" y="1890223"/>
            <a:ext cx="3219337" cy="2945686"/>
          </a:xfrm>
          <a:custGeom>
            <a:avLst/>
            <a:gdLst>
              <a:gd name="connsiteX0" fmla="*/ 0 w 2655570"/>
              <a:gd name="connsiteY0" fmla="*/ 0 h 2140351"/>
              <a:gd name="connsiteX1" fmla="*/ 2655570 w 2655570"/>
              <a:gd name="connsiteY1" fmla="*/ 761472 h 2140351"/>
              <a:gd name="connsiteX2" fmla="*/ 2655570 w 2655570"/>
              <a:gd name="connsiteY2" fmla="*/ 1328462 h 2140351"/>
              <a:gd name="connsiteX3" fmla="*/ 0 w 2655570"/>
              <a:gd name="connsiteY3" fmla="*/ 2140351 h 2140351"/>
              <a:gd name="connsiteX4" fmla="*/ 0 w 2655570"/>
              <a:gd name="connsiteY4" fmla="*/ 0 h 214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570" h="2140351">
                <a:moveTo>
                  <a:pt x="0" y="0"/>
                </a:moveTo>
                <a:lnTo>
                  <a:pt x="2655570" y="761472"/>
                </a:lnTo>
                <a:lnTo>
                  <a:pt x="2655570" y="1328462"/>
                </a:lnTo>
                <a:lnTo>
                  <a:pt x="0" y="2140351"/>
                </a:lnTo>
                <a:lnTo>
                  <a:pt x="0" y="0"/>
                </a:lnTo>
                <a:close/>
              </a:path>
            </a:pathLst>
          </a:custGeom>
          <a:blipFill dpi="0" rotWithShape="1">
            <a:blip r:embed="rId12"/>
            <a:srcRect/>
            <a:stretch>
              <a:fillRect l="-23200" r="-23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9" name="KSO_Img4"/>
          <p:cNvSpPr/>
          <p:nvPr>
            <p:custDataLst>
              <p:tags r:id="rId6"/>
            </p:custDataLst>
          </p:nvPr>
        </p:nvSpPr>
        <p:spPr>
          <a:xfrm>
            <a:off x="8647966" y="3844648"/>
            <a:ext cx="3219337" cy="2699304"/>
          </a:xfrm>
          <a:custGeom>
            <a:avLst/>
            <a:gdLst>
              <a:gd name="connsiteX0" fmla="*/ 2655570 w 2655570"/>
              <a:gd name="connsiteY0" fmla="*/ 0 h 1961328"/>
              <a:gd name="connsiteX1" fmla="*/ 2655570 w 2655570"/>
              <a:gd name="connsiteY1" fmla="*/ 1961328 h 1961328"/>
              <a:gd name="connsiteX2" fmla="*/ 0 w 2655570"/>
              <a:gd name="connsiteY2" fmla="*/ 1961328 h 1961328"/>
              <a:gd name="connsiteX3" fmla="*/ 0 w 2655570"/>
              <a:gd name="connsiteY3" fmla="*/ 811889 h 1961328"/>
              <a:gd name="connsiteX4" fmla="*/ 2655570 w 2655570"/>
              <a:gd name="connsiteY4" fmla="*/ 0 h 1961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570" h="1961328">
                <a:moveTo>
                  <a:pt x="2655570" y="0"/>
                </a:moveTo>
                <a:lnTo>
                  <a:pt x="2655570" y="1961328"/>
                </a:lnTo>
                <a:lnTo>
                  <a:pt x="0" y="1961328"/>
                </a:lnTo>
                <a:lnTo>
                  <a:pt x="0" y="811889"/>
                </a:lnTo>
                <a:lnTo>
                  <a:pt x="2655570" y="0"/>
                </a:lnTo>
                <a:close/>
              </a:path>
            </a:pathLst>
          </a:custGeom>
          <a:blipFill dpi="0" rotWithShape="1">
            <a:blip r:embed="rId13"/>
            <a:srcRect/>
            <a:stretch>
              <a:fillRect l="-12854" r="-128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2" name="文本框 1"/>
          <p:cNvSpPr txBox="1"/>
          <p:nvPr>
            <p:custDataLst>
              <p:tags r:id="rId7"/>
            </p:custDataLst>
          </p:nvPr>
        </p:nvSpPr>
        <p:spPr>
          <a:xfrm>
            <a:off x="6792183" y="95683"/>
            <a:ext cx="1417225" cy="6448269"/>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38571" tIns="19286" rIns="38571" bIns="19286" numCol="1" spcCol="0" rtlCol="0" fromWordArt="0" anchor="ctr" anchorCtr="0" forceAA="0" compatLnSpc="1">
            <a:normAutofit/>
          </a:bodyPr>
          <a:lstStyle>
            <a:defPPr>
              <a:defRPr lang="zh-CN"/>
            </a:defPPr>
            <a:lvl1pPr lvl="0" algn="ctr">
              <a:defRPr sz="3600" b="1">
                <a:solidFill>
                  <a:schemeClr val="accent1">
                    <a:lumMod val="75000"/>
                  </a:schemeClr>
                </a:solidFill>
                <a:latin typeface="+mj-lt"/>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000" dirty="0">
                <a:cs typeface="+mj-cs"/>
              </a:rPr>
              <a:t>LOREM IPSUM DOLOR</a:t>
            </a:r>
            <a:endParaRPr lang="zh-CN" altLang="en-US" sz="4000" dirty="0">
              <a:cs typeface="+mj-cs"/>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SO_Img3"/>
          <p:cNvSpPr/>
          <p:nvPr>
            <p:custDataLst>
              <p:tags r:id="rId2"/>
            </p:custDataLst>
          </p:nvPr>
        </p:nvSpPr>
        <p:spPr>
          <a:xfrm>
            <a:off x="7693949" y="438150"/>
            <a:ext cx="4172145" cy="2489064"/>
          </a:xfrm>
          <a:prstGeom prst="rect">
            <a:avLst/>
          </a:prstGeom>
          <a:blipFill dpi="0" rotWithShape="1">
            <a:blip r:embed="rId10"/>
            <a:srcRect/>
            <a:stretch>
              <a:fillRect t="-5901" b="-5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4" name="KSO_Img1"/>
          <p:cNvSpPr/>
          <p:nvPr>
            <p:custDataLst>
              <p:tags r:id="rId3"/>
            </p:custDataLst>
          </p:nvPr>
        </p:nvSpPr>
        <p:spPr>
          <a:xfrm>
            <a:off x="7728533" y="3188464"/>
            <a:ext cx="4137561" cy="3207619"/>
          </a:xfrm>
          <a:prstGeom prst="rect">
            <a:avLst/>
          </a:prstGeom>
          <a:blipFill dpi="0" rotWithShape="1">
            <a:blip r:embed="rId11"/>
            <a:srcRect/>
            <a:stretch>
              <a:fillRect l="-8158" r="-81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5" name="KSO_Img2"/>
          <p:cNvSpPr/>
          <p:nvPr>
            <p:custDataLst>
              <p:tags r:id="rId4"/>
            </p:custDataLst>
          </p:nvPr>
        </p:nvSpPr>
        <p:spPr>
          <a:xfrm>
            <a:off x="361591" y="438150"/>
            <a:ext cx="3726468" cy="5957933"/>
          </a:xfrm>
          <a:prstGeom prst="rect">
            <a:avLst/>
          </a:prstGeom>
          <a:blipFill dpi="0" rotWithShape="1">
            <a:blip r:embed="rId12"/>
            <a:srcRect/>
            <a:stretch>
              <a:fillRect l="-14912" r="-149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6" name="KSO_Img4"/>
          <p:cNvSpPr/>
          <p:nvPr>
            <p:custDataLst>
              <p:tags r:id="rId5"/>
            </p:custDataLst>
          </p:nvPr>
        </p:nvSpPr>
        <p:spPr>
          <a:xfrm>
            <a:off x="4196027" y="1682682"/>
            <a:ext cx="3389952" cy="2461108"/>
          </a:xfrm>
          <a:prstGeom prst="rect">
            <a:avLst/>
          </a:prstGeom>
          <a:blipFill dpi="0" rotWithShape="1">
            <a:blip r:embed="rId13"/>
            <a:srcRect/>
            <a:stretch>
              <a:fillRect l="-4504" r="-4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760"/>
          </a:p>
        </p:txBody>
      </p:sp>
      <p:sp>
        <p:nvSpPr>
          <p:cNvPr id="9" name="MH_Text_1"/>
          <p:cNvSpPr txBox="1"/>
          <p:nvPr>
            <p:custDataLst>
              <p:tags r:id="rId6"/>
            </p:custDataLst>
          </p:nvPr>
        </p:nvSpPr>
        <p:spPr>
          <a:xfrm>
            <a:off x="4196027" y="4358872"/>
            <a:ext cx="3389952" cy="2037211"/>
          </a:xfrm>
          <a:prstGeom prst="rect">
            <a:avLst/>
          </a:prstGeom>
          <a:noFill/>
        </p:spPr>
        <p:txBody>
          <a:bodyPr wrap="square" rtlCol="0" anchor="ctr" anchorCtr="0">
            <a:normAutofit/>
          </a:bodyPr>
          <a:lstStyle/>
          <a:p>
            <a:pPr algn="ctr">
              <a:lnSpc>
                <a:spcPct val="130000"/>
              </a:lnSpc>
              <a:spcBef>
                <a:spcPts val="255"/>
              </a:spcBef>
            </a:pPr>
            <a:r>
              <a:rPr lang="en-US" altLang="zh-CN" sz="2000" dirty="0" err="1"/>
              <a:t>Lorem</a:t>
            </a:r>
            <a:r>
              <a:rPr lang="en-US" altLang="zh-CN" sz="2000" dirty="0"/>
              <a:t> </a:t>
            </a:r>
            <a:r>
              <a:rPr lang="en-US" altLang="zh-CN" sz="2000" dirty="0" err="1"/>
              <a:t>ipsum</a:t>
            </a:r>
            <a:r>
              <a:rPr lang="en-US" altLang="zh-CN" sz="2000" dirty="0"/>
              <a:t> dolor sit </a:t>
            </a:r>
            <a:r>
              <a:rPr lang="en-US" altLang="zh-CN" sz="2000" dirty="0" err="1"/>
              <a:t>amet</a:t>
            </a:r>
            <a:r>
              <a:rPr lang="en-US" altLang="zh-CN" sz="2000" dirty="0"/>
              <a:t>, </a:t>
            </a:r>
            <a:r>
              <a:rPr lang="en-US" altLang="zh-CN" sz="2000" dirty="0" err="1"/>
              <a:t>consectetur</a:t>
            </a:r>
            <a:r>
              <a:rPr lang="en-US" altLang="zh-CN" sz="2000" dirty="0"/>
              <a:t> </a:t>
            </a:r>
            <a:r>
              <a:rPr lang="en-US" altLang="zh-CN" sz="2000" dirty="0" err="1"/>
              <a:t>adipisicing</a:t>
            </a:r>
            <a:r>
              <a:rPr lang="en-US" altLang="zh-CN" sz="2000" dirty="0"/>
              <a:t> </a:t>
            </a:r>
            <a:r>
              <a:rPr lang="en-US" altLang="zh-CN" sz="2000" dirty="0" err="1"/>
              <a:t>elit.Lorem</a:t>
            </a:r>
            <a:r>
              <a:rPr lang="en-US" altLang="zh-CN" sz="2000" dirty="0"/>
              <a:t> </a:t>
            </a:r>
            <a:r>
              <a:rPr lang="en-US" altLang="zh-CN" sz="2000" dirty="0" err="1"/>
              <a:t>ipsum</a:t>
            </a:r>
            <a:r>
              <a:rPr lang="en-US" altLang="zh-CN" sz="2000" dirty="0"/>
              <a:t> dolor sit </a:t>
            </a:r>
            <a:r>
              <a:rPr lang="en-US" altLang="zh-CN" sz="2000" dirty="0" err="1"/>
              <a:t>amet</a:t>
            </a:r>
            <a:r>
              <a:rPr lang="en-US" altLang="zh-CN" sz="2000" dirty="0"/>
              <a:t>, </a:t>
            </a:r>
            <a:r>
              <a:rPr lang="en-US" altLang="zh-CN" sz="2000" dirty="0" err="1"/>
              <a:t>consectetur</a:t>
            </a:r>
            <a:r>
              <a:rPr lang="en-US" altLang="zh-CN" sz="2000" dirty="0"/>
              <a:t> </a:t>
            </a:r>
            <a:r>
              <a:rPr lang="en-US" altLang="zh-CN" sz="2000" dirty="0" err="1"/>
              <a:t>adi</a:t>
            </a:r>
            <a:endParaRPr lang="zh-CN" altLang="en-US" sz="2000" dirty="0"/>
          </a:p>
        </p:txBody>
      </p:sp>
      <p:sp>
        <p:nvSpPr>
          <p:cNvPr id="2" name="文本框 1"/>
          <p:cNvSpPr txBox="1"/>
          <p:nvPr>
            <p:custDataLst>
              <p:tags r:id="rId7"/>
            </p:custDataLst>
          </p:nvPr>
        </p:nvSpPr>
        <p:spPr>
          <a:xfrm>
            <a:off x="4196027" y="438150"/>
            <a:ext cx="3389953" cy="1029450"/>
          </a:xfrm>
          <a:prstGeom prst="rect">
            <a:avLst/>
          </a:prstGeom>
          <a:solidFill>
            <a:schemeClr val="accent1">
              <a:lumMod val="20000"/>
              <a:lumOff val="80000"/>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1" tIns="19286" rIns="38571" bIns="19286" numCol="1" spcCol="0" rtlCol="0" fromWordArt="0" anchor="ctr" anchorCtr="0" forceAA="0" compatLnSpc="1">
            <a:normAutofit/>
          </a:bodyPr>
          <a:lstStyle>
            <a:defPPr>
              <a:defRPr lang="zh-CN"/>
            </a:defPPr>
            <a:lvl1pPr lvl="0" algn="ctr">
              <a:defRPr sz="3600" b="1">
                <a:solidFill>
                  <a:schemeClr val="accent1">
                    <a:lumMod val="75000"/>
                  </a:schemeClr>
                </a:solidFill>
                <a:latin typeface="+mj-lt"/>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800" dirty="0">
                <a:cs typeface="+mj-cs"/>
              </a:rPr>
              <a:t>LOREM IPSUM DOLOR</a:t>
            </a:r>
            <a:endParaRPr lang="zh-CN" altLang="en-US" sz="2800" dirty="0">
              <a:cs typeface="+mj-cs"/>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solidFill>
                  <a:schemeClr val="tx1">
                    <a:lumMod val="50000"/>
                    <a:lumOff val="50000"/>
                  </a:schemeClr>
                </a:solidFill>
                <a:latin typeface="+mn-lt"/>
                <a:ea typeface="+mn-ea"/>
                <a:cs typeface="+mn-cs"/>
              </a:rPr>
              <a:t>感谢大家，敬请期待更多作品！</a:t>
            </a:r>
            <a:endParaRPr lang="zh-CN" altLang="en-US" dirty="0">
              <a:latin typeface="+mn-lt"/>
              <a:ea typeface="+mn-ea"/>
              <a:cs typeface="+mn-cs"/>
            </a:endParaRPr>
          </a:p>
        </p:txBody>
      </p:sp>
      <p:sp>
        <p:nvSpPr>
          <p:cNvPr id="3" name="文本占位符 2"/>
          <p:cNvSpPr>
            <a:spLocks noGrp="1"/>
          </p:cNvSpPr>
          <p:nvPr>
            <p:ph type="body" sz="quarter" idx="13"/>
            <p:custDataLst>
              <p:tags r:id="rId3"/>
            </p:custDataLst>
          </p:nvPr>
        </p:nvSpPr>
        <p:spPr/>
        <p:txBody>
          <a:bodyPr/>
          <a:lstStyle/>
          <a:p>
            <a:r>
              <a:rPr lang="en-US" altLang="zh-CN" dirty="0">
                <a:solidFill>
                  <a:schemeClr val="tx1">
                    <a:lumMod val="65000"/>
                    <a:lumOff val="35000"/>
                  </a:schemeClr>
                </a:solidFill>
              </a:rPr>
              <a:t>Name@email.com</a:t>
            </a:r>
          </a:p>
        </p:txBody>
      </p:sp>
      <p:sp>
        <p:nvSpPr>
          <p:cNvPr id="7" name="文本占位符 6"/>
          <p:cNvSpPr>
            <a:spLocks noGrp="1"/>
          </p:cNvSpPr>
          <p:nvPr>
            <p:ph type="body" sz="quarter" idx="14"/>
            <p:custDataLst>
              <p:tags r:id="rId4"/>
            </p:custDataLst>
          </p:nvPr>
        </p:nvSpPr>
        <p:spPr>
          <a:xfrm rot="20700000">
            <a:off x="4699349" y="3746255"/>
            <a:ext cx="5774206" cy="566617"/>
          </a:xfrm>
        </p:spPr>
        <p:txBody>
          <a:bodyPr/>
          <a:lstStyle/>
          <a:p>
            <a:r>
              <a:rPr lang="en-US" altLang="zh-CN" dirty="0">
                <a:solidFill>
                  <a:schemeClr val="tx1">
                    <a:lumMod val="65000"/>
                    <a:lumOff val="35000"/>
                  </a:schemeClr>
                </a:solidFill>
              </a:rPr>
              <a:t>@YourName</a:t>
            </a:r>
          </a:p>
        </p:txBody>
      </p:sp>
      <p:sp>
        <p:nvSpPr>
          <p:cNvPr id="9" name="Freeform 9"/>
          <p:cNvSpPr>
            <a:spLocks noEditPoints="1"/>
          </p:cNvSpPr>
          <p:nvPr>
            <p:custDataLst>
              <p:tags r:id="rId5"/>
            </p:custDataLst>
          </p:nvPr>
        </p:nvSpPr>
        <p:spPr bwMode="auto">
          <a:xfrm>
            <a:off x="4053883" y="1130256"/>
            <a:ext cx="4642273" cy="1683489"/>
          </a:xfrm>
          <a:custGeom>
            <a:avLst/>
            <a:gdLst>
              <a:gd name="T0" fmla="*/ 3025 w 3845"/>
              <a:gd name="T1" fmla="*/ 522 h 1393"/>
              <a:gd name="T2" fmla="*/ 2987 w 3845"/>
              <a:gd name="T3" fmla="*/ 430 h 1393"/>
              <a:gd name="T4" fmla="*/ 689 w 3845"/>
              <a:gd name="T5" fmla="*/ 1132 h 1393"/>
              <a:gd name="T6" fmla="*/ 2484 w 3845"/>
              <a:gd name="T7" fmla="*/ 526 h 1393"/>
              <a:gd name="T8" fmla="*/ 2472 w 3845"/>
              <a:gd name="T9" fmla="*/ 440 h 1393"/>
              <a:gd name="T10" fmla="*/ 3436 w 3845"/>
              <a:gd name="T11" fmla="*/ 138 h 1393"/>
              <a:gd name="T12" fmla="*/ 3565 w 3845"/>
              <a:gd name="T13" fmla="*/ 319 h 1393"/>
              <a:gd name="T14" fmla="*/ 3484 w 3845"/>
              <a:gd name="T15" fmla="*/ 132 h 1393"/>
              <a:gd name="T16" fmla="*/ 2966 w 3845"/>
              <a:gd name="T17" fmla="*/ 392 h 1393"/>
              <a:gd name="T18" fmla="*/ 2941 w 3845"/>
              <a:gd name="T19" fmla="*/ 288 h 1393"/>
              <a:gd name="T20" fmla="*/ 3171 w 3845"/>
              <a:gd name="T21" fmla="*/ 215 h 1393"/>
              <a:gd name="T22" fmla="*/ 3211 w 3845"/>
              <a:gd name="T23" fmla="*/ 424 h 1393"/>
              <a:gd name="T24" fmla="*/ 3286 w 3845"/>
              <a:gd name="T25" fmla="*/ 474 h 1393"/>
              <a:gd name="T26" fmla="*/ 3248 w 3845"/>
              <a:gd name="T27" fmla="*/ 263 h 1393"/>
              <a:gd name="T28" fmla="*/ 3595 w 3845"/>
              <a:gd name="T29" fmla="*/ 65 h 1393"/>
              <a:gd name="T30" fmla="*/ 3730 w 3845"/>
              <a:gd name="T31" fmla="*/ 248 h 1393"/>
              <a:gd name="T32" fmla="*/ 3569 w 3845"/>
              <a:gd name="T33" fmla="*/ 115 h 1393"/>
              <a:gd name="T34" fmla="*/ 3636 w 3845"/>
              <a:gd name="T35" fmla="*/ 361 h 1393"/>
              <a:gd name="T36" fmla="*/ 2803 w 3845"/>
              <a:gd name="T37" fmla="*/ 290 h 1393"/>
              <a:gd name="T38" fmla="*/ 3043 w 3845"/>
              <a:gd name="T39" fmla="*/ 288 h 1393"/>
              <a:gd name="T40" fmla="*/ 3023 w 3845"/>
              <a:gd name="T41" fmla="*/ 386 h 1393"/>
              <a:gd name="T42" fmla="*/ 3100 w 3845"/>
              <a:gd name="T43" fmla="*/ 446 h 1393"/>
              <a:gd name="T44" fmla="*/ 3058 w 3845"/>
              <a:gd name="T45" fmla="*/ 569 h 1393"/>
              <a:gd name="T46" fmla="*/ 2753 w 3845"/>
              <a:gd name="T47" fmla="*/ 303 h 1393"/>
              <a:gd name="T48" fmla="*/ 2319 w 3845"/>
              <a:gd name="T49" fmla="*/ 426 h 1393"/>
              <a:gd name="T50" fmla="*/ 2561 w 3845"/>
              <a:gd name="T51" fmla="*/ 430 h 1393"/>
              <a:gd name="T52" fmla="*/ 2542 w 3845"/>
              <a:gd name="T53" fmla="*/ 532 h 1393"/>
              <a:gd name="T54" fmla="*/ 2601 w 3845"/>
              <a:gd name="T55" fmla="*/ 597 h 1393"/>
              <a:gd name="T56" fmla="*/ 2532 w 3845"/>
              <a:gd name="T57" fmla="*/ 657 h 1393"/>
              <a:gd name="T58" fmla="*/ 2482 w 3845"/>
              <a:gd name="T59" fmla="*/ 569 h 1393"/>
              <a:gd name="T60" fmla="*/ 2094 w 3845"/>
              <a:gd name="T61" fmla="*/ 492 h 1393"/>
              <a:gd name="T62" fmla="*/ 2259 w 3845"/>
              <a:gd name="T63" fmla="*/ 761 h 1393"/>
              <a:gd name="T64" fmla="*/ 2050 w 3845"/>
              <a:gd name="T65" fmla="*/ 770 h 1393"/>
              <a:gd name="T66" fmla="*/ 1826 w 3845"/>
              <a:gd name="T67" fmla="*/ 567 h 1393"/>
              <a:gd name="T68" fmla="*/ 1925 w 3845"/>
              <a:gd name="T69" fmla="*/ 855 h 1393"/>
              <a:gd name="T70" fmla="*/ 1190 w 3845"/>
              <a:gd name="T71" fmla="*/ 749 h 1393"/>
              <a:gd name="T72" fmla="*/ 1104 w 3845"/>
              <a:gd name="T73" fmla="*/ 1124 h 1393"/>
              <a:gd name="T74" fmla="*/ 1056 w 3845"/>
              <a:gd name="T75" fmla="*/ 1137 h 1393"/>
              <a:gd name="T76" fmla="*/ 655 w 3845"/>
              <a:gd name="T77" fmla="*/ 901 h 1393"/>
              <a:gd name="T78" fmla="*/ 582 w 3845"/>
              <a:gd name="T79" fmla="*/ 920 h 1393"/>
              <a:gd name="T80" fmla="*/ 489 w 3845"/>
              <a:gd name="T81" fmla="*/ 1299 h 1393"/>
              <a:gd name="T82" fmla="*/ 225 w 3845"/>
              <a:gd name="T83" fmla="*/ 1022 h 1393"/>
              <a:gd name="T84" fmla="*/ 0 w 3845"/>
              <a:gd name="T85" fmla="*/ 1087 h 1393"/>
              <a:gd name="T86" fmla="*/ 1484 w 3845"/>
              <a:gd name="T87" fmla="*/ 738 h 1393"/>
              <a:gd name="T88" fmla="*/ 1426 w 3845"/>
              <a:gd name="T89" fmla="*/ 718 h 1393"/>
              <a:gd name="T90" fmla="*/ 1342 w 3845"/>
              <a:gd name="T91" fmla="*/ 770 h 1393"/>
              <a:gd name="T92" fmla="*/ 1499 w 3845"/>
              <a:gd name="T93" fmla="*/ 834 h 1393"/>
              <a:gd name="T94" fmla="*/ 1536 w 3845"/>
              <a:gd name="T95" fmla="*/ 978 h 1393"/>
              <a:gd name="T96" fmla="*/ 1382 w 3845"/>
              <a:gd name="T97" fmla="*/ 1026 h 1393"/>
              <a:gd name="T98" fmla="*/ 1371 w 3845"/>
              <a:gd name="T99" fmla="*/ 943 h 1393"/>
              <a:gd name="T100" fmla="*/ 1438 w 3845"/>
              <a:gd name="T101" fmla="*/ 1007 h 1393"/>
              <a:gd name="T102" fmla="*/ 1443 w 3845"/>
              <a:gd name="T103" fmla="*/ 911 h 1393"/>
              <a:gd name="T104" fmla="*/ 1305 w 3845"/>
              <a:gd name="T105" fmla="*/ 836 h 1393"/>
              <a:gd name="T106" fmla="*/ 1351 w 3845"/>
              <a:gd name="T107" fmla="*/ 699 h 1393"/>
              <a:gd name="T108" fmla="*/ 3309 w 3845"/>
              <a:gd name="T109" fmla="*/ 211 h 1393"/>
              <a:gd name="T110" fmla="*/ 3348 w 3845"/>
              <a:gd name="T111" fmla="*/ 467 h 1393"/>
              <a:gd name="T112" fmla="*/ 3150 w 3845"/>
              <a:gd name="T113" fmla="*/ 476 h 1393"/>
              <a:gd name="T114" fmla="*/ 3112 w 3845"/>
              <a:gd name="T115" fmla="*/ 221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5" h="1393">
                <a:moveTo>
                  <a:pt x="2933" y="434"/>
                </a:moveTo>
                <a:lnTo>
                  <a:pt x="2970" y="565"/>
                </a:lnTo>
                <a:lnTo>
                  <a:pt x="2993" y="559"/>
                </a:lnTo>
                <a:lnTo>
                  <a:pt x="3004" y="553"/>
                </a:lnTo>
                <a:lnTo>
                  <a:pt x="3012" y="549"/>
                </a:lnTo>
                <a:lnTo>
                  <a:pt x="3020" y="542"/>
                </a:lnTo>
                <a:lnTo>
                  <a:pt x="3023" y="534"/>
                </a:lnTo>
                <a:lnTo>
                  <a:pt x="3025" y="522"/>
                </a:lnTo>
                <a:lnTo>
                  <a:pt x="3027" y="511"/>
                </a:lnTo>
                <a:lnTo>
                  <a:pt x="3025" y="499"/>
                </a:lnTo>
                <a:lnTo>
                  <a:pt x="3021" y="484"/>
                </a:lnTo>
                <a:lnTo>
                  <a:pt x="3018" y="469"/>
                </a:lnTo>
                <a:lnTo>
                  <a:pt x="3010" y="455"/>
                </a:lnTo>
                <a:lnTo>
                  <a:pt x="3004" y="444"/>
                </a:lnTo>
                <a:lnTo>
                  <a:pt x="2995" y="436"/>
                </a:lnTo>
                <a:lnTo>
                  <a:pt x="2987" y="430"/>
                </a:lnTo>
                <a:lnTo>
                  <a:pt x="2977" y="426"/>
                </a:lnTo>
                <a:lnTo>
                  <a:pt x="2966" y="426"/>
                </a:lnTo>
                <a:lnTo>
                  <a:pt x="2954" y="428"/>
                </a:lnTo>
                <a:lnTo>
                  <a:pt x="2933" y="434"/>
                </a:lnTo>
                <a:lnTo>
                  <a:pt x="2933" y="434"/>
                </a:lnTo>
                <a:close/>
                <a:moveTo>
                  <a:pt x="614" y="995"/>
                </a:moveTo>
                <a:lnTo>
                  <a:pt x="620" y="1151"/>
                </a:lnTo>
                <a:lnTo>
                  <a:pt x="689" y="1132"/>
                </a:lnTo>
                <a:lnTo>
                  <a:pt x="614" y="995"/>
                </a:lnTo>
                <a:lnTo>
                  <a:pt x="614" y="995"/>
                </a:lnTo>
                <a:close/>
                <a:moveTo>
                  <a:pt x="2409" y="434"/>
                </a:moveTo>
                <a:lnTo>
                  <a:pt x="2442" y="546"/>
                </a:lnTo>
                <a:lnTo>
                  <a:pt x="2457" y="542"/>
                </a:lnTo>
                <a:lnTo>
                  <a:pt x="2469" y="538"/>
                </a:lnTo>
                <a:lnTo>
                  <a:pt x="2476" y="532"/>
                </a:lnTo>
                <a:lnTo>
                  <a:pt x="2484" y="526"/>
                </a:lnTo>
                <a:lnTo>
                  <a:pt x="2488" y="517"/>
                </a:lnTo>
                <a:lnTo>
                  <a:pt x="2492" y="509"/>
                </a:lnTo>
                <a:lnTo>
                  <a:pt x="2492" y="497"/>
                </a:lnTo>
                <a:lnTo>
                  <a:pt x="2492" y="486"/>
                </a:lnTo>
                <a:lnTo>
                  <a:pt x="2488" y="473"/>
                </a:lnTo>
                <a:lnTo>
                  <a:pt x="2484" y="459"/>
                </a:lnTo>
                <a:lnTo>
                  <a:pt x="2478" y="448"/>
                </a:lnTo>
                <a:lnTo>
                  <a:pt x="2472" y="440"/>
                </a:lnTo>
                <a:lnTo>
                  <a:pt x="2465" y="434"/>
                </a:lnTo>
                <a:lnTo>
                  <a:pt x="2457" y="428"/>
                </a:lnTo>
                <a:lnTo>
                  <a:pt x="2447" y="426"/>
                </a:lnTo>
                <a:lnTo>
                  <a:pt x="2438" y="426"/>
                </a:lnTo>
                <a:lnTo>
                  <a:pt x="2426" y="428"/>
                </a:lnTo>
                <a:lnTo>
                  <a:pt x="2409" y="434"/>
                </a:lnTo>
                <a:lnTo>
                  <a:pt x="2409" y="434"/>
                </a:lnTo>
                <a:close/>
                <a:moveTo>
                  <a:pt x="3436" y="138"/>
                </a:moveTo>
                <a:lnTo>
                  <a:pt x="3513" y="411"/>
                </a:lnTo>
                <a:lnTo>
                  <a:pt x="3534" y="405"/>
                </a:lnTo>
                <a:lnTo>
                  <a:pt x="3547" y="399"/>
                </a:lnTo>
                <a:lnTo>
                  <a:pt x="3557" y="390"/>
                </a:lnTo>
                <a:lnTo>
                  <a:pt x="3565" y="378"/>
                </a:lnTo>
                <a:lnTo>
                  <a:pt x="3567" y="363"/>
                </a:lnTo>
                <a:lnTo>
                  <a:pt x="3567" y="344"/>
                </a:lnTo>
                <a:lnTo>
                  <a:pt x="3565" y="319"/>
                </a:lnTo>
                <a:lnTo>
                  <a:pt x="3557" y="290"/>
                </a:lnTo>
                <a:lnTo>
                  <a:pt x="3547" y="253"/>
                </a:lnTo>
                <a:lnTo>
                  <a:pt x="3538" y="219"/>
                </a:lnTo>
                <a:lnTo>
                  <a:pt x="3526" y="190"/>
                </a:lnTo>
                <a:lnTo>
                  <a:pt x="3517" y="167"/>
                </a:lnTo>
                <a:lnTo>
                  <a:pt x="3507" y="150"/>
                </a:lnTo>
                <a:lnTo>
                  <a:pt x="3496" y="140"/>
                </a:lnTo>
                <a:lnTo>
                  <a:pt x="3484" y="132"/>
                </a:lnTo>
                <a:lnTo>
                  <a:pt x="3471" y="130"/>
                </a:lnTo>
                <a:lnTo>
                  <a:pt x="3457" y="132"/>
                </a:lnTo>
                <a:lnTo>
                  <a:pt x="3436" y="138"/>
                </a:lnTo>
                <a:lnTo>
                  <a:pt x="3436" y="138"/>
                </a:lnTo>
                <a:close/>
                <a:moveTo>
                  <a:pt x="2893" y="294"/>
                </a:moveTo>
                <a:lnTo>
                  <a:pt x="2925" y="407"/>
                </a:lnTo>
                <a:lnTo>
                  <a:pt x="2950" y="401"/>
                </a:lnTo>
                <a:lnTo>
                  <a:pt x="2966" y="392"/>
                </a:lnTo>
                <a:lnTo>
                  <a:pt x="2973" y="378"/>
                </a:lnTo>
                <a:lnTo>
                  <a:pt x="2973" y="357"/>
                </a:lnTo>
                <a:lnTo>
                  <a:pt x="2970" y="330"/>
                </a:lnTo>
                <a:lnTo>
                  <a:pt x="2964" y="319"/>
                </a:lnTo>
                <a:lnTo>
                  <a:pt x="2960" y="307"/>
                </a:lnTo>
                <a:lnTo>
                  <a:pt x="2954" y="300"/>
                </a:lnTo>
                <a:lnTo>
                  <a:pt x="2948" y="292"/>
                </a:lnTo>
                <a:lnTo>
                  <a:pt x="2941" y="288"/>
                </a:lnTo>
                <a:lnTo>
                  <a:pt x="2933" y="286"/>
                </a:lnTo>
                <a:lnTo>
                  <a:pt x="2925" y="284"/>
                </a:lnTo>
                <a:lnTo>
                  <a:pt x="2916" y="286"/>
                </a:lnTo>
                <a:lnTo>
                  <a:pt x="2893" y="294"/>
                </a:lnTo>
                <a:lnTo>
                  <a:pt x="2893" y="294"/>
                </a:lnTo>
                <a:close/>
                <a:moveTo>
                  <a:pt x="3188" y="202"/>
                </a:moveTo>
                <a:lnTo>
                  <a:pt x="3179" y="207"/>
                </a:lnTo>
                <a:lnTo>
                  <a:pt x="3171" y="215"/>
                </a:lnTo>
                <a:lnTo>
                  <a:pt x="3167" y="227"/>
                </a:lnTo>
                <a:lnTo>
                  <a:pt x="3165" y="240"/>
                </a:lnTo>
                <a:lnTo>
                  <a:pt x="3167" y="259"/>
                </a:lnTo>
                <a:lnTo>
                  <a:pt x="3171" y="284"/>
                </a:lnTo>
                <a:lnTo>
                  <a:pt x="3179" y="317"/>
                </a:lnTo>
                <a:lnTo>
                  <a:pt x="3190" y="355"/>
                </a:lnTo>
                <a:lnTo>
                  <a:pt x="3202" y="394"/>
                </a:lnTo>
                <a:lnTo>
                  <a:pt x="3211" y="424"/>
                </a:lnTo>
                <a:lnTo>
                  <a:pt x="3221" y="449"/>
                </a:lnTo>
                <a:lnTo>
                  <a:pt x="3231" y="467"/>
                </a:lnTo>
                <a:lnTo>
                  <a:pt x="3238" y="478"/>
                </a:lnTo>
                <a:lnTo>
                  <a:pt x="3248" y="484"/>
                </a:lnTo>
                <a:lnTo>
                  <a:pt x="3259" y="488"/>
                </a:lnTo>
                <a:lnTo>
                  <a:pt x="3269" y="486"/>
                </a:lnTo>
                <a:lnTo>
                  <a:pt x="3281" y="482"/>
                </a:lnTo>
                <a:lnTo>
                  <a:pt x="3286" y="474"/>
                </a:lnTo>
                <a:lnTo>
                  <a:pt x="3292" y="463"/>
                </a:lnTo>
                <a:lnTo>
                  <a:pt x="3292" y="448"/>
                </a:lnTo>
                <a:lnTo>
                  <a:pt x="3290" y="428"/>
                </a:lnTo>
                <a:lnTo>
                  <a:pt x="3286" y="403"/>
                </a:lnTo>
                <a:lnTo>
                  <a:pt x="3279" y="371"/>
                </a:lnTo>
                <a:lnTo>
                  <a:pt x="3269" y="332"/>
                </a:lnTo>
                <a:lnTo>
                  <a:pt x="3258" y="296"/>
                </a:lnTo>
                <a:lnTo>
                  <a:pt x="3248" y="263"/>
                </a:lnTo>
                <a:lnTo>
                  <a:pt x="3238" y="240"/>
                </a:lnTo>
                <a:lnTo>
                  <a:pt x="3229" y="223"/>
                </a:lnTo>
                <a:lnTo>
                  <a:pt x="3219" y="211"/>
                </a:lnTo>
                <a:lnTo>
                  <a:pt x="3210" y="203"/>
                </a:lnTo>
                <a:lnTo>
                  <a:pt x="3200" y="200"/>
                </a:lnTo>
                <a:lnTo>
                  <a:pt x="3188" y="202"/>
                </a:lnTo>
                <a:lnTo>
                  <a:pt x="3188" y="202"/>
                </a:lnTo>
                <a:close/>
                <a:moveTo>
                  <a:pt x="3595" y="65"/>
                </a:moveTo>
                <a:lnTo>
                  <a:pt x="3680" y="40"/>
                </a:lnTo>
                <a:lnTo>
                  <a:pt x="3782" y="180"/>
                </a:lnTo>
                <a:lnTo>
                  <a:pt x="3789" y="9"/>
                </a:lnTo>
                <a:lnTo>
                  <a:pt x="3822" y="0"/>
                </a:lnTo>
                <a:lnTo>
                  <a:pt x="3812" y="225"/>
                </a:lnTo>
                <a:lnTo>
                  <a:pt x="3845" y="346"/>
                </a:lnTo>
                <a:lnTo>
                  <a:pt x="3764" y="369"/>
                </a:lnTo>
                <a:lnTo>
                  <a:pt x="3730" y="248"/>
                </a:lnTo>
                <a:lnTo>
                  <a:pt x="3595" y="65"/>
                </a:lnTo>
                <a:lnTo>
                  <a:pt x="3595" y="65"/>
                </a:lnTo>
                <a:close/>
                <a:moveTo>
                  <a:pt x="3346" y="134"/>
                </a:moveTo>
                <a:lnTo>
                  <a:pt x="3463" y="102"/>
                </a:lnTo>
                <a:lnTo>
                  <a:pt x="3494" y="96"/>
                </a:lnTo>
                <a:lnTo>
                  <a:pt x="3521" y="96"/>
                </a:lnTo>
                <a:lnTo>
                  <a:pt x="3546" y="104"/>
                </a:lnTo>
                <a:lnTo>
                  <a:pt x="3569" y="115"/>
                </a:lnTo>
                <a:lnTo>
                  <a:pt x="3588" y="134"/>
                </a:lnTo>
                <a:lnTo>
                  <a:pt x="3607" y="161"/>
                </a:lnTo>
                <a:lnTo>
                  <a:pt x="3622" y="192"/>
                </a:lnTo>
                <a:lnTo>
                  <a:pt x="3634" y="230"/>
                </a:lnTo>
                <a:lnTo>
                  <a:pt x="3643" y="269"/>
                </a:lnTo>
                <a:lnTo>
                  <a:pt x="3647" y="303"/>
                </a:lnTo>
                <a:lnTo>
                  <a:pt x="3643" y="334"/>
                </a:lnTo>
                <a:lnTo>
                  <a:pt x="3636" y="361"/>
                </a:lnTo>
                <a:lnTo>
                  <a:pt x="3624" y="384"/>
                </a:lnTo>
                <a:lnTo>
                  <a:pt x="3605" y="403"/>
                </a:lnTo>
                <a:lnTo>
                  <a:pt x="3580" y="417"/>
                </a:lnTo>
                <a:lnTo>
                  <a:pt x="3551" y="428"/>
                </a:lnTo>
                <a:lnTo>
                  <a:pt x="3438" y="461"/>
                </a:lnTo>
                <a:lnTo>
                  <a:pt x="3346" y="134"/>
                </a:lnTo>
                <a:lnTo>
                  <a:pt x="3346" y="134"/>
                </a:lnTo>
                <a:close/>
                <a:moveTo>
                  <a:pt x="2803" y="290"/>
                </a:moveTo>
                <a:lnTo>
                  <a:pt x="2929" y="253"/>
                </a:lnTo>
                <a:lnTo>
                  <a:pt x="2952" y="248"/>
                </a:lnTo>
                <a:lnTo>
                  <a:pt x="2973" y="246"/>
                </a:lnTo>
                <a:lnTo>
                  <a:pt x="2991" y="248"/>
                </a:lnTo>
                <a:lnTo>
                  <a:pt x="3008" y="253"/>
                </a:lnTo>
                <a:lnTo>
                  <a:pt x="3021" y="261"/>
                </a:lnTo>
                <a:lnTo>
                  <a:pt x="3033" y="273"/>
                </a:lnTo>
                <a:lnTo>
                  <a:pt x="3043" y="288"/>
                </a:lnTo>
                <a:lnTo>
                  <a:pt x="3048" y="305"/>
                </a:lnTo>
                <a:lnTo>
                  <a:pt x="3052" y="321"/>
                </a:lnTo>
                <a:lnTo>
                  <a:pt x="3052" y="332"/>
                </a:lnTo>
                <a:lnTo>
                  <a:pt x="3050" y="346"/>
                </a:lnTo>
                <a:lnTo>
                  <a:pt x="3046" y="357"/>
                </a:lnTo>
                <a:lnTo>
                  <a:pt x="3041" y="367"/>
                </a:lnTo>
                <a:lnTo>
                  <a:pt x="3033" y="378"/>
                </a:lnTo>
                <a:lnTo>
                  <a:pt x="3023" y="386"/>
                </a:lnTo>
                <a:lnTo>
                  <a:pt x="3010" y="396"/>
                </a:lnTo>
                <a:lnTo>
                  <a:pt x="3029" y="396"/>
                </a:lnTo>
                <a:lnTo>
                  <a:pt x="3044" y="398"/>
                </a:lnTo>
                <a:lnTo>
                  <a:pt x="3060" y="403"/>
                </a:lnTo>
                <a:lnTo>
                  <a:pt x="3071" y="411"/>
                </a:lnTo>
                <a:lnTo>
                  <a:pt x="3083" y="419"/>
                </a:lnTo>
                <a:lnTo>
                  <a:pt x="3092" y="432"/>
                </a:lnTo>
                <a:lnTo>
                  <a:pt x="3100" y="446"/>
                </a:lnTo>
                <a:lnTo>
                  <a:pt x="3106" y="461"/>
                </a:lnTo>
                <a:lnTo>
                  <a:pt x="3110" y="482"/>
                </a:lnTo>
                <a:lnTo>
                  <a:pt x="3110" y="501"/>
                </a:lnTo>
                <a:lnTo>
                  <a:pt x="3108" y="519"/>
                </a:lnTo>
                <a:lnTo>
                  <a:pt x="3100" y="534"/>
                </a:lnTo>
                <a:lnTo>
                  <a:pt x="3091" y="547"/>
                </a:lnTo>
                <a:lnTo>
                  <a:pt x="3075" y="559"/>
                </a:lnTo>
                <a:lnTo>
                  <a:pt x="3058" y="569"/>
                </a:lnTo>
                <a:lnTo>
                  <a:pt x="3035" y="576"/>
                </a:lnTo>
                <a:lnTo>
                  <a:pt x="2895" y="615"/>
                </a:lnTo>
                <a:lnTo>
                  <a:pt x="2803" y="290"/>
                </a:lnTo>
                <a:lnTo>
                  <a:pt x="2803" y="290"/>
                </a:lnTo>
                <a:close/>
                <a:moveTo>
                  <a:pt x="2559" y="359"/>
                </a:moveTo>
                <a:lnTo>
                  <a:pt x="2643" y="334"/>
                </a:lnTo>
                <a:lnTo>
                  <a:pt x="2745" y="476"/>
                </a:lnTo>
                <a:lnTo>
                  <a:pt x="2753" y="303"/>
                </a:lnTo>
                <a:lnTo>
                  <a:pt x="2785" y="294"/>
                </a:lnTo>
                <a:lnTo>
                  <a:pt x="2774" y="519"/>
                </a:lnTo>
                <a:lnTo>
                  <a:pt x="2808" y="640"/>
                </a:lnTo>
                <a:lnTo>
                  <a:pt x="2726" y="663"/>
                </a:lnTo>
                <a:lnTo>
                  <a:pt x="2693" y="544"/>
                </a:lnTo>
                <a:lnTo>
                  <a:pt x="2559" y="359"/>
                </a:lnTo>
                <a:lnTo>
                  <a:pt x="2559" y="359"/>
                </a:lnTo>
                <a:close/>
                <a:moveTo>
                  <a:pt x="2319" y="426"/>
                </a:moveTo>
                <a:lnTo>
                  <a:pt x="2440" y="392"/>
                </a:lnTo>
                <a:lnTo>
                  <a:pt x="2463" y="388"/>
                </a:lnTo>
                <a:lnTo>
                  <a:pt x="2484" y="386"/>
                </a:lnTo>
                <a:lnTo>
                  <a:pt x="2505" y="388"/>
                </a:lnTo>
                <a:lnTo>
                  <a:pt x="2522" y="394"/>
                </a:lnTo>
                <a:lnTo>
                  <a:pt x="2538" y="403"/>
                </a:lnTo>
                <a:lnTo>
                  <a:pt x="2551" y="415"/>
                </a:lnTo>
                <a:lnTo>
                  <a:pt x="2561" y="430"/>
                </a:lnTo>
                <a:lnTo>
                  <a:pt x="2568" y="448"/>
                </a:lnTo>
                <a:lnTo>
                  <a:pt x="2572" y="463"/>
                </a:lnTo>
                <a:lnTo>
                  <a:pt x="2572" y="476"/>
                </a:lnTo>
                <a:lnTo>
                  <a:pt x="2570" y="488"/>
                </a:lnTo>
                <a:lnTo>
                  <a:pt x="2566" y="501"/>
                </a:lnTo>
                <a:lnTo>
                  <a:pt x="2561" y="513"/>
                </a:lnTo>
                <a:lnTo>
                  <a:pt x="2553" y="522"/>
                </a:lnTo>
                <a:lnTo>
                  <a:pt x="2542" y="532"/>
                </a:lnTo>
                <a:lnTo>
                  <a:pt x="2530" y="542"/>
                </a:lnTo>
                <a:lnTo>
                  <a:pt x="2545" y="546"/>
                </a:lnTo>
                <a:lnTo>
                  <a:pt x="2559" y="549"/>
                </a:lnTo>
                <a:lnTo>
                  <a:pt x="2570" y="553"/>
                </a:lnTo>
                <a:lnTo>
                  <a:pt x="2578" y="559"/>
                </a:lnTo>
                <a:lnTo>
                  <a:pt x="2586" y="569"/>
                </a:lnTo>
                <a:lnTo>
                  <a:pt x="2593" y="582"/>
                </a:lnTo>
                <a:lnTo>
                  <a:pt x="2601" y="597"/>
                </a:lnTo>
                <a:lnTo>
                  <a:pt x="2609" y="619"/>
                </a:lnTo>
                <a:lnTo>
                  <a:pt x="2618" y="644"/>
                </a:lnTo>
                <a:lnTo>
                  <a:pt x="2628" y="663"/>
                </a:lnTo>
                <a:lnTo>
                  <a:pt x="2636" y="676"/>
                </a:lnTo>
                <a:lnTo>
                  <a:pt x="2645" y="686"/>
                </a:lnTo>
                <a:lnTo>
                  <a:pt x="2557" y="711"/>
                </a:lnTo>
                <a:lnTo>
                  <a:pt x="2542" y="688"/>
                </a:lnTo>
                <a:lnTo>
                  <a:pt x="2532" y="657"/>
                </a:lnTo>
                <a:lnTo>
                  <a:pt x="2526" y="638"/>
                </a:lnTo>
                <a:lnTo>
                  <a:pt x="2518" y="615"/>
                </a:lnTo>
                <a:lnTo>
                  <a:pt x="2515" y="601"/>
                </a:lnTo>
                <a:lnTo>
                  <a:pt x="2509" y="590"/>
                </a:lnTo>
                <a:lnTo>
                  <a:pt x="2503" y="582"/>
                </a:lnTo>
                <a:lnTo>
                  <a:pt x="2495" y="574"/>
                </a:lnTo>
                <a:lnTo>
                  <a:pt x="2490" y="571"/>
                </a:lnTo>
                <a:lnTo>
                  <a:pt x="2482" y="569"/>
                </a:lnTo>
                <a:lnTo>
                  <a:pt x="2472" y="567"/>
                </a:lnTo>
                <a:lnTo>
                  <a:pt x="2463" y="569"/>
                </a:lnTo>
                <a:lnTo>
                  <a:pt x="2449" y="572"/>
                </a:lnTo>
                <a:lnTo>
                  <a:pt x="2494" y="730"/>
                </a:lnTo>
                <a:lnTo>
                  <a:pt x="2411" y="753"/>
                </a:lnTo>
                <a:lnTo>
                  <a:pt x="2319" y="426"/>
                </a:lnTo>
                <a:lnTo>
                  <a:pt x="2319" y="426"/>
                </a:lnTo>
                <a:close/>
                <a:moveTo>
                  <a:pt x="2094" y="492"/>
                </a:moveTo>
                <a:lnTo>
                  <a:pt x="2277" y="440"/>
                </a:lnTo>
                <a:lnTo>
                  <a:pt x="2286" y="473"/>
                </a:lnTo>
                <a:lnTo>
                  <a:pt x="2184" y="501"/>
                </a:lnTo>
                <a:lnTo>
                  <a:pt x="2213" y="599"/>
                </a:lnTo>
                <a:lnTo>
                  <a:pt x="2298" y="574"/>
                </a:lnTo>
                <a:lnTo>
                  <a:pt x="2307" y="607"/>
                </a:lnTo>
                <a:lnTo>
                  <a:pt x="2221" y="632"/>
                </a:lnTo>
                <a:lnTo>
                  <a:pt x="2259" y="761"/>
                </a:lnTo>
                <a:lnTo>
                  <a:pt x="2376" y="728"/>
                </a:lnTo>
                <a:lnTo>
                  <a:pt x="2386" y="761"/>
                </a:lnTo>
                <a:lnTo>
                  <a:pt x="2186" y="816"/>
                </a:lnTo>
                <a:lnTo>
                  <a:pt x="2094" y="492"/>
                </a:lnTo>
                <a:lnTo>
                  <a:pt x="2094" y="492"/>
                </a:lnTo>
                <a:close/>
                <a:moveTo>
                  <a:pt x="1841" y="563"/>
                </a:moveTo>
                <a:lnTo>
                  <a:pt x="1923" y="540"/>
                </a:lnTo>
                <a:lnTo>
                  <a:pt x="2050" y="770"/>
                </a:lnTo>
                <a:lnTo>
                  <a:pt x="2041" y="505"/>
                </a:lnTo>
                <a:lnTo>
                  <a:pt x="2071" y="497"/>
                </a:lnTo>
                <a:lnTo>
                  <a:pt x="2083" y="847"/>
                </a:lnTo>
                <a:lnTo>
                  <a:pt x="2010" y="866"/>
                </a:lnTo>
                <a:lnTo>
                  <a:pt x="1841" y="563"/>
                </a:lnTo>
                <a:lnTo>
                  <a:pt x="1841" y="563"/>
                </a:lnTo>
                <a:close/>
                <a:moveTo>
                  <a:pt x="1643" y="619"/>
                </a:moveTo>
                <a:lnTo>
                  <a:pt x="1826" y="567"/>
                </a:lnTo>
                <a:lnTo>
                  <a:pt x="1835" y="599"/>
                </a:lnTo>
                <a:lnTo>
                  <a:pt x="1733" y="628"/>
                </a:lnTo>
                <a:lnTo>
                  <a:pt x="1762" y="728"/>
                </a:lnTo>
                <a:lnTo>
                  <a:pt x="1847" y="703"/>
                </a:lnTo>
                <a:lnTo>
                  <a:pt x="1856" y="736"/>
                </a:lnTo>
                <a:lnTo>
                  <a:pt x="1772" y="761"/>
                </a:lnTo>
                <a:lnTo>
                  <a:pt x="1808" y="890"/>
                </a:lnTo>
                <a:lnTo>
                  <a:pt x="1925" y="855"/>
                </a:lnTo>
                <a:lnTo>
                  <a:pt x="1935" y="888"/>
                </a:lnTo>
                <a:lnTo>
                  <a:pt x="1735" y="945"/>
                </a:lnTo>
                <a:lnTo>
                  <a:pt x="1643" y="619"/>
                </a:lnTo>
                <a:lnTo>
                  <a:pt x="1643" y="619"/>
                </a:lnTo>
                <a:close/>
                <a:moveTo>
                  <a:pt x="1010" y="799"/>
                </a:moveTo>
                <a:lnTo>
                  <a:pt x="1092" y="776"/>
                </a:lnTo>
                <a:lnTo>
                  <a:pt x="1134" y="920"/>
                </a:lnTo>
                <a:lnTo>
                  <a:pt x="1190" y="749"/>
                </a:lnTo>
                <a:lnTo>
                  <a:pt x="1228" y="738"/>
                </a:lnTo>
                <a:lnTo>
                  <a:pt x="1186" y="861"/>
                </a:lnTo>
                <a:lnTo>
                  <a:pt x="1353" y="1053"/>
                </a:lnTo>
                <a:lnTo>
                  <a:pt x="1263" y="1080"/>
                </a:lnTo>
                <a:lnTo>
                  <a:pt x="1156" y="955"/>
                </a:lnTo>
                <a:lnTo>
                  <a:pt x="1148" y="974"/>
                </a:lnTo>
                <a:lnTo>
                  <a:pt x="1184" y="1101"/>
                </a:lnTo>
                <a:lnTo>
                  <a:pt x="1104" y="1124"/>
                </a:lnTo>
                <a:lnTo>
                  <a:pt x="1010" y="799"/>
                </a:lnTo>
                <a:lnTo>
                  <a:pt x="1010" y="799"/>
                </a:lnTo>
                <a:close/>
                <a:moveTo>
                  <a:pt x="754" y="872"/>
                </a:moveTo>
                <a:lnTo>
                  <a:pt x="806" y="857"/>
                </a:lnTo>
                <a:lnTo>
                  <a:pt x="998" y="1043"/>
                </a:lnTo>
                <a:lnTo>
                  <a:pt x="935" y="820"/>
                </a:lnTo>
                <a:lnTo>
                  <a:pt x="964" y="813"/>
                </a:lnTo>
                <a:lnTo>
                  <a:pt x="1056" y="1137"/>
                </a:lnTo>
                <a:lnTo>
                  <a:pt x="992" y="1157"/>
                </a:lnTo>
                <a:lnTo>
                  <a:pt x="816" y="984"/>
                </a:lnTo>
                <a:lnTo>
                  <a:pt x="875" y="1189"/>
                </a:lnTo>
                <a:lnTo>
                  <a:pt x="846" y="1197"/>
                </a:lnTo>
                <a:lnTo>
                  <a:pt x="754" y="872"/>
                </a:lnTo>
                <a:lnTo>
                  <a:pt x="754" y="872"/>
                </a:lnTo>
                <a:close/>
                <a:moveTo>
                  <a:pt x="582" y="920"/>
                </a:moveTo>
                <a:lnTo>
                  <a:pt x="655" y="901"/>
                </a:lnTo>
                <a:lnTo>
                  <a:pt x="825" y="1203"/>
                </a:lnTo>
                <a:lnTo>
                  <a:pt x="743" y="1228"/>
                </a:lnTo>
                <a:lnTo>
                  <a:pt x="706" y="1160"/>
                </a:lnTo>
                <a:lnTo>
                  <a:pt x="622" y="1185"/>
                </a:lnTo>
                <a:lnTo>
                  <a:pt x="624" y="1260"/>
                </a:lnTo>
                <a:lnTo>
                  <a:pt x="591" y="1270"/>
                </a:lnTo>
                <a:lnTo>
                  <a:pt x="582" y="920"/>
                </a:lnTo>
                <a:lnTo>
                  <a:pt x="582" y="920"/>
                </a:lnTo>
                <a:close/>
                <a:moveTo>
                  <a:pt x="248" y="1016"/>
                </a:moveTo>
                <a:lnTo>
                  <a:pt x="330" y="993"/>
                </a:lnTo>
                <a:lnTo>
                  <a:pt x="367" y="1124"/>
                </a:lnTo>
                <a:lnTo>
                  <a:pt x="434" y="1105"/>
                </a:lnTo>
                <a:lnTo>
                  <a:pt x="395" y="974"/>
                </a:lnTo>
                <a:lnTo>
                  <a:pt x="478" y="951"/>
                </a:lnTo>
                <a:lnTo>
                  <a:pt x="570" y="1276"/>
                </a:lnTo>
                <a:lnTo>
                  <a:pt x="489" y="1299"/>
                </a:lnTo>
                <a:lnTo>
                  <a:pt x="443" y="1137"/>
                </a:lnTo>
                <a:lnTo>
                  <a:pt x="376" y="1157"/>
                </a:lnTo>
                <a:lnTo>
                  <a:pt x="422" y="1318"/>
                </a:lnTo>
                <a:lnTo>
                  <a:pt x="340" y="1341"/>
                </a:lnTo>
                <a:lnTo>
                  <a:pt x="248" y="1016"/>
                </a:lnTo>
                <a:lnTo>
                  <a:pt x="248" y="1016"/>
                </a:lnTo>
                <a:close/>
                <a:moveTo>
                  <a:pt x="0" y="1087"/>
                </a:moveTo>
                <a:lnTo>
                  <a:pt x="225" y="1022"/>
                </a:lnTo>
                <a:lnTo>
                  <a:pt x="234" y="1055"/>
                </a:lnTo>
                <a:lnTo>
                  <a:pt x="165" y="1074"/>
                </a:lnTo>
                <a:lnTo>
                  <a:pt x="248" y="1368"/>
                </a:lnTo>
                <a:lnTo>
                  <a:pt x="161" y="1393"/>
                </a:lnTo>
                <a:lnTo>
                  <a:pt x="79" y="1099"/>
                </a:lnTo>
                <a:lnTo>
                  <a:pt x="8" y="1120"/>
                </a:lnTo>
                <a:lnTo>
                  <a:pt x="0" y="1087"/>
                </a:lnTo>
                <a:lnTo>
                  <a:pt x="0" y="1087"/>
                </a:lnTo>
                <a:close/>
                <a:moveTo>
                  <a:pt x="1372" y="690"/>
                </a:moveTo>
                <a:lnTo>
                  <a:pt x="1394" y="686"/>
                </a:lnTo>
                <a:lnTo>
                  <a:pt x="1415" y="686"/>
                </a:lnTo>
                <a:lnTo>
                  <a:pt x="1432" y="688"/>
                </a:lnTo>
                <a:lnTo>
                  <a:pt x="1449" y="695"/>
                </a:lnTo>
                <a:lnTo>
                  <a:pt x="1463" y="705"/>
                </a:lnTo>
                <a:lnTo>
                  <a:pt x="1474" y="720"/>
                </a:lnTo>
                <a:lnTo>
                  <a:pt x="1484" y="738"/>
                </a:lnTo>
                <a:lnTo>
                  <a:pt x="1493" y="761"/>
                </a:lnTo>
                <a:lnTo>
                  <a:pt x="1457" y="780"/>
                </a:lnTo>
                <a:lnTo>
                  <a:pt x="1455" y="767"/>
                </a:lnTo>
                <a:lnTo>
                  <a:pt x="1453" y="757"/>
                </a:lnTo>
                <a:lnTo>
                  <a:pt x="1447" y="743"/>
                </a:lnTo>
                <a:lnTo>
                  <a:pt x="1442" y="734"/>
                </a:lnTo>
                <a:lnTo>
                  <a:pt x="1434" y="724"/>
                </a:lnTo>
                <a:lnTo>
                  <a:pt x="1426" y="718"/>
                </a:lnTo>
                <a:lnTo>
                  <a:pt x="1417" y="715"/>
                </a:lnTo>
                <a:lnTo>
                  <a:pt x="1405" y="713"/>
                </a:lnTo>
                <a:lnTo>
                  <a:pt x="1392" y="715"/>
                </a:lnTo>
                <a:lnTo>
                  <a:pt x="1376" y="717"/>
                </a:lnTo>
                <a:lnTo>
                  <a:pt x="1357" y="726"/>
                </a:lnTo>
                <a:lnTo>
                  <a:pt x="1344" y="738"/>
                </a:lnTo>
                <a:lnTo>
                  <a:pt x="1340" y="751"/>
                </a:lnTo>
                <a:lnTo>
                  <a:pt x="1342" y="770"/>
                </a:lnTo>
                <a:lnTo>
                  <a:pt x="1348" y="784"/>
                </a:lnTo>
                <a:lnTo>
                  <a:pt x="1361" y="793"/>
                </a:lnTo>
                <a:lnTo>
                  <a:pt x="1382" y="801"/>
                </a:lnTo>
                <a:lnTo>
                  <a:pt x="1407" y="805"/>
                </a:lnTo>
                <a:lnTo>
                  <a:pt x="1434" y="809"/>
                </a:lnTo>
                <a:lnTo>
                  <a:pt x="1459" y="815"/>
                </a:lnTo>
                <a:lnTo>
                  <a:pt x="1480" y="822"/>
                </a:lnTo>
                <a:lnTo>
                  <a:pt x="1499" y="834"/>
                </a:lnTo>
                <a:lnTo>
                  <a:pt x="1515" y="845"/>
                </a:lnTo>
                <a:lnTo>
                  <a:pt x="1526" y="861"/>
                </a:lnTo>
                <a:lnTo>
                  <a:pt x="1538" y="876"/>
                </a:lnTo>
                <a:lnTo>
                  <a:pt x="1543" y="895"/>
                </a:lnTo>
                <a:lnTo>
                  <a:pt x="1547" y="918"/>
                </a:lnTo>
                <a:lnTo>
                  <a:pt x="1549" y="939"/>
                </a:lnTo>
                <a:lnTo>
                  <a:pt x="1545" y="959"/>
                </a:lnTo>
                <a:lnTo>
                  <a:pt x="1536" y="978"/>
                </a:lnTo>
                <a:lnTo>
                  <a:pt x="1524" y="995"/>
                </a:lnTo>
                <a:lnTo>
                  <a:pt x="1509" y="1009"/>
                </a:lnTo>
                <a:lnTo>
                  <a:pt x="1490" y="1020"/>
                </a:lnTo>
                <a:lnTo>
                  <a:pt x="1468" y="1028"/>
                </a:lnTo>
                <a:lnTo>
                  <a:pt x="1443" y="1034"/>
                </a:lnTo>
                <a:lnTo>
                  <a:pt x="1420" y="1034"/>
                </a:lnTo>
                <a:lnTo>
                  <a:pt x="1401" y="1032"/>
                </a:lnTo>
                <a:lnTo>
                  <a:pt x="1382" y="1026"/>
                </a:lnTo>
                <a:lnTo>
                  <a:pt x="1367" y="1016"/>
                </a:lnTo>
                <a:lnTo>
                  <a:pt x="1355" y="1003"/>
                </a:lnTo>
                <a:lnTo>
                  <a:pt x="1344" y="986"/>
                </a:lnTo>
                <a:lnTo>
                  <a:pt x="1336" y="963"/>
                </a:lnTo>
                <a:lnTo>
                  <a:pt x="1334" y="955"/>
                </a:lnTo>
                <a:lnTo>
                  <a:pt x="1332" y="945"/>
                </a:lnTo>
                <a:lnTo>
                  <a:pt x="1369" y="922"/>
                </a:lnTo>
                <a:lnTo>
                  <a:pt x="1371" y="943"/>
                </a:lnTo>
                <a:lnTo>
                  <a:pt x="1374" y="961"/>
                </a:lnTo>
                <a:lnTo>
                  <a:pt x="1380" y="974"/>
                </a:lnTo>
                <a:lnTo>
                  <a:pt x="1386" y="986"/>
                </a:lnTo>
                <a:lnTo>
                  <a:pt x="1394" y="995"/>
                </a:lnTo>
                <a:lnTo>
                  <a:pt x="1403" y="1001"/>
                </a:lnTo>
                <a:lnTo>
                  <a:pt x="1413" y="1007"/>
                </a:lnTo>
                <a:lnTo>
                  <a:pt x="1424" y="1007"/>
                </a:lnTo>
                <a:lnTo>
                  <a:pt x="1438" y="1007"/>
                </a:lnTo>
                <a:lnTo>
                  <a:pt x="1451" y="1003"/>
                </a:lnTo>
                <a:lnTo>
                  <a:pt x="1472" y="995"/>
                </a:lnTo>
                <a:lnTo>
                  <a:pt x="1486" y="982"/>
                </a:lnTo>
                <a:lnTo>
                  <a:pt x="1490" y="966"/>
                </a:lnTo>
                <a:lnTo>
                  <a:pt x="1488" y="947"/>
                </a:lnTo>
                <a:lnTo>
                  <a:pt x="1480" y="932"/>
                </a:lnTo>
                <a:lnTo>
                  <a:pt x="1465" y="920"/>
                </a:lnTo>
                <a:lnTo>
                  <a:pt x="1443" y="911"/>
                </a:lnTo>
                <a:lnTo>
                  <a:pt x="1415" y="907"/>
                </a:lnTo>
                <a:lnTo>
                  <a:pt x="1392" y="901"/>
                </a:lnTo>
                <a:lnTo>
                  <a:pt x="1372" y="895"/>
                </a:lnTo>
                <a:lnTo>
                  <a:pt x="1353" y="888"/>
                </a:lnTo>
                <a:lnTo>
                  <a:pt x="1338" y="878"/>
                </a:lnTo>
                <a:lnTo>
                  <a:pt x="1324" y="866"/>
                </a:lnTo>
                <a:lnTo>
                  <a:pt x="1315" y="851"/>
                </a:lnTo>
                <a:lnTo>
                  <a:pt x="1305" y="836"/>
                </a:lnTo>
                <a:lnTo>
                  <a:pt x="1300" y="816"/>
                </a:lnTo>
                <a:lnTo>
                  <a:pt x="1294" y="795"/>
                </a:lnTo>
                <a:lnTo>
                  <a:pt x="1294" y="776"/>
                </a:lnTo>
                <a:lnTo>
                  <a:pt x="1298" y="757"/>
                </a:lnTo>
                <a:lnTo>
                  <a:pt x="1307" y="738"/>
                </a:lnTo>
                <a:lnTo>
                  <a:pt x="1319" y="722"/>
                </a:lnTo>
                <a:lnTo>
                  <a:pt x="1332" y="709"/>
                </a:lnTo>
                <a:lnTo>
                  <a:pt x="1351" y="699"/>
                </a:lnTo>
                <a:lnTo>
                  <a:pt x="1372" y="690"/>
                </a:lnTo>
                <a:lnTo>
                  <a:pt x="1372" y="690"/>
                </a:lnTo>
                <a:close/>
                <a:moveTo>
                  <a:pt x="3185" y="175"/>
                </a:moveTo>
                <a:lnTo>
                  <a:pt x="3213" y="169"/>
                </a:lnTo>
                <a:lnTo>
                  <a:pt x="3240" y="171"/>
                </a:lnTo>
                <a:lnTo>
                  <a:pt x="3265" y="177"/>
                </a:lnTo>
                <a:lnTo>
                  <a:pt x="3288" y="190"/>
                </a:lnTo>
                <a:lnTo>
                  <a:pt x="3309" y="211"/>
                </a:lnTo>
                <a:lnTo>
                  <a:pt x="3327" y="236"/>
                </a:lnTo>
                <a:lnTo>
                  <a:pt x="3342" y="269"/>
                </a:lnTo>
                <a:lnTo>
                  <a:pt x="3355" y="309"/>
                </a:lnTo>
                <a:lnTo>
                  <a:pt x="3365" y="348"/>
                </a:lnTo>
                <a:lnTo>
                  <a:pt x="3369" y="384"/>
                </a:lnTo>
                <a:lnTo>
                  <a:pt x="3367" y="417"/>
                </a:lnTo>
                <a:lnTo>
                  <a:pt x="3359" y="444"/>
                </a:lnTo>
                <a:lnTo>
                  <a:pt x="3348" y="467"/>
                </a:lnTo>
                <a:lnTo>
                  <a:pt x="3329" y="486"/>
                </a:lnTo>
                <a:lnTo>
                  <a:pt x="3306" y="501"/>
                </a:lnTo>
                <a:lnTo>
                  <a:pt x="3277" y="513"/>
                </a:lnTo>
                <a:lnTo>
                  <a:pt x="3246" y="519"/>
                </a:lnTo>
                <a:lnTo>
                  <a:pt x="3219" y="517"/>
                </a:lnTo>
                <a:lnTo>
                  <a:pt x="3194" y="511"/>
                </a:lnTo>
                <a:lnTo>
                  <a:pt x="3171" y="496"/>
                </a:lnTo>
                <a:lnTo>
                  <a:pt x="3150" y="476"/>
                </a:lnTo>
                <a:lnTo>
                  <a:pt x="3131" y="449"/>
                </a:lnTo>
                <a:lnTo>
                  <a:pt x="3116" y="415"/>
                </a:lnTo>
                <a:lnTo>
                  <a:pt x="3102" y="376"/>
                </a:lnTo>
                <a:lnTo>
                  <a:pt x="3094" y="336"/>
                </a:lnTo>
                <a:lnTo>
                  <a:pt x="3091" y="301"/>
                </a:lnTo>
                <a:lnTo>
                  <a:pt x="3092" y="271"/>
                </a:lnTo>
                <a:lnTo>
                  <a:pt x="3100" y="244"/>
                </a:lnTo>
                <a:lnTo>
                  <a:pt x="3112" y="221"/>
                </a:lnTo>
                <a:lnTo>
                  <a:pt x="3131" y="202"/>
                </a:lnTo>
                <a:lnTo>
                  <a:pt x="3154" y="186"/>
                </a:lnTo>
                <a:lnTo>
                  <a:pt x="3185" y="175"/>
                </a:lnTo>
                <a:lnTo>
                  <a:pt x="3185" y="175"/>
                </a:lnTo>
                <a:close/>
              </a:path>
            </a:pathLst>
          </a:custGeom>
          <a:solidFill>
            <a:srgbClr val="76A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525145" rtl="0" eaLnBrk="1" latinLnBrk="0" hangingPunct="1">
              <a:defRPr sz="1035" kern="1200">
                <a:solidFill>
                  <a:schemeClr val="tx1"/>
                </a:solidFill>
                <a:latin typeface="+mn-lt"/>
                <a:ea typeface="+mn-ea"/>
                <a:cs typeface="+mn-cs"/>
              </a:defRPr>
            </a:lvl1pPr>
            <a:lvl2pPr marL="262890" algn="l" defTabSz="525145" rtl="0" eaLnBrk="1" latinLnBrk="0" hangingPunct="1">
              <a:defRPr sz="1035" kern="1200">
                <a:solidFill>
                  <a:schemeClr val="tx1"/>
                </a:solidFill>
                <a:latin typeface="+mn-lt"/>
                <a:ea typeface="+mn-ea"/>
                <a:cs typeface="+mn-cs"/>
              </a:defRPr>
            </a:lvl2pPr>
            <a:lvl3pPr marL="525780" algn="l" defTabSz="525145" rtl="0" eaLnBrk="1" latinLnBrk="0" hangingPunct="1">
              <a:defRPr sz="1035" kern="1200">
                <a:solidFill>
                  <a:schemeClr val="tx1"/>
                </a:solidFill>
                <a:latin typeface="+mn-lt"/>
                <a:ea typeface="+mn-ea"/>
                <a:cs typeface="+mn-cs"/>
              </a:defRPr>
            </a:lvl3pPr>
            <a:lvl4pPr marL="788670" algn="l" defTabSz="525145" rtl="0" eaLnBrk="1" latinLnBrk="0" hangingPunct="1">
              <a:defRPr sz="1035" kern="1200">
                <a:solidFill>
                  <a:schemeClr val="tx1"/>
                </a:solidFill>
                <a:latin typeface="+mn-lt"/>
                <a:ea typeface="+mn-ea"/>
                <a:cs typeface="+mn-cs"/>
              </a:defRPr>
            </a:lvl4pPr>
            <a:lvl5pPr marL="1050925" algn="l" defTabSz="525145" rtl="0" eaLnBrk="1" latinLnBrk="0" hangingPunct="1">
              <a:defRPr sz="1035" kern="1200">
                <a:solidFill>
                  <a:schemeClr val="tx1"/>
                </a:solidFill>
                <a:latin typeface="+mn-lt"/>
                <a:ea typeface="+mn-ea"/>
                <a:cs typeface="+mn-cs"/>
              </a:defRPr>
            </a:lvl5pPr>
            <a:lvl6pPr marL="1313815" algn="l" defTabSz="525145" rtl="0" eaLnBrk="1" latinLnBrk="0" hangingPunct="1">
              <a:defRPr sz="1035" kern="1200">
                <a:solidFill>
                  <a:schemeClr val="tx1"/>
                </a:solidFill>
                <a:latin typeface="+mn-lt"/>
                <a:ea typeface="+mn-ea"/>
                <a:cs typeface="+mn-cs"/>
              </a:defRPr>
            </a:lvl6pPr>
            <a:lvl7pPr marL="1576705" algn="l" defTabSz="525145" rtl="0" eaLnBrk="1" latinLnBrk="0" hangingPunct="1">
              <a:defRPr sz="1035" kern="1200">
                <a:solidFill>
                  <a:schemeClr val="tx1"/>
                </a:solidFill>
                <a:latin typeface="+mn-lt"/>
                <a:ea typeface="+mn-ea"/>
                <a:cs typeface="+mn-cs"/>
              </a:defRPr>
            </a:lvl7pPr>
            <a:lvl8pPr marL="1839595" algn="l" defTabSz="525145" rtl="0" eaLnBrk="1" latinLnBrk="0" hangingPunct="1">
              <a:defRPr sz="1035" kern="1200">
                <a:solidFill>
                  <a:schemeClr val="tx1"/>
                </a:solidFill>
                <a:latin typeface="+mn-lt"/>
                <a:ea typeface="+mn-ea"/>
                <a:cs typeface="+mn-cs"/>
              </a:defRPr>
            </a:lvl8pPr>
            <a:lvl9pPr marL="2102485" algn="l" defTabSz="525145" rtl="0" eaLnBrk="1" latinLnBrk="0" hangingPunct="1">
              <a:defRPr sz="1035" kern="1200">
                <a:solidFill>
                  <a:schemeClr val="tx1"/>
                </a:solidFill>
                <a:latin typeface="+mn-lt"/>
                <a:ea typeface="+mn-ea"/>
                <a:cs typeface="+mn-cs"/>
              </a:defRPr>
            </a:lvl9pPr>
          </a:lstStyle>
          <a:p>
            <a:endParaRPr lang="zh-CN"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en-US" altLang="zh-CN"/>
              <a:t>LOREM IPSUM DOLOR</a:t>
            </a:r>
            <a:endParaRPr lang="zh-CN" altLang="en-US" dirty="0"/>
          </a:p>
        </p:txBody>
      </p:sp>
      <p:pic>
        <p:nvPicPr>
          <p:cNvPr id="7" name="图片占位符 6"/>
          <p:cNvPicPr>
            <a:picLocks noGrp="1" noChangeAspect="1"/>
          </p:cNvPicPr>
          <p:nvPr>
            <p:ph type="pic" idx="1"/>
            <p:custDataLst>
              <p:tags r:id="rId3"/>
            </p:custDataLst>
          </p:nvPr>
        </p:nvPicPr>
        <p:blipFill>
          <a:blip r:embed="rId7">
            <a:extLst>
              <a:ext uri="{28A0092B-C50C-407E-A947-70E740481C1C}">
                <a14:useLocalDpi xmlns:a14="http://schemas.microsoft.com/office/drawing/2010/main" val="0"/>
              </a:ext>
            </a:extLst>
          </a:blip>
          <a:srcRect t="2905" b="2905"/>
          <a:stretch>
            <a:fillRect/>
          </a:stretch>
        </p:blipFill>
        <p:spPr/>
      </p:pic>
      <p:sp>
        <p:nvSpPr>
          <p:cNvPr id="6" name="文本占位符 5"/>
          <p:cNvSpPr>
            <a:spLocks noGrp="1"/>
          </p:cNvSpPr>
          <p:nvPr>
            <p:ph type="body" sz="half" idx="2"/>
            <p:custDataLst>
              <p:tags r:id="rId4"/>
            </p:custDataLst>
          </p:nvPr>
        </p:nvSpPr>
        <p:spPr/>
        <p:txBody>
          <a:body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referRelativeResize="0"/>
          <p:nvPr>
            <p:custDataLst>
              <p:tags r:id="rId2"/>
            </p:custDataLst>
          </p:nvPr>
        </p:nvPicPr>
        <p:blipFill rotWithShape="1">
          <a:blip r:embed="rId7">
            <a:extLst>
              <a:ext uri="{28A0092B-C50C-407E-A947-70E740481C1C}">
                <a14:useLocalDpi xmlns:a14="http://schemas.microsoft.com/office/drawing/2010/main" val="0"/>
              </a:ext>
            </a:extLst>
          </a:blip>
          <a:srcRect l="-199" t="13854" b="26004"/>
          <a:stretch>
            <a:fillRect/>
          </a:stretch>
        </p:blipFill>
        <p:spPr>
          <a:xfrm>
            <a:off x="1554600" y="1281225"/>
            <a:ext cx="9082800" cy="4543200"/>
          </a:xfrm>
          <a:prstGeom prst="rect">
            <a:avLst/>
          </a:prstGeom>
        </p:spPr>
      </p:pic>
      <p:sp>
        <p:nvSpPr>
          <p:cNvPr id="6" name="文本框 5"/>
          <p:cNvSpPr txBox="1"/>
          <p:nvPr>
            <p:custDataLst>
              <p:tags r:id="rId3"/>
            </p:custDataLst>
          </p:nvPr>
        </p:nvSpPr>
        <p:spPr>
          <a:xfrm>
            <a:off x="1554600" y="160798"/>
            <a:ext cx="9082800" cy="939600"/>
          </a:xfrm>
          <a:prstGeom prst="rect">
            <a:avLst/>
          </a:prstGeom>
          <a:noFill/>
        </p:spPr>
        <p:txBody>
          <a:bodyPr wrap="square" rtlCol="0" anchor="ctr" anchorCtr="0">
            <a:normAutofit/>
          </a:bodyPr>
          <a:lstStyle/>
          <a:p>
            <a:r>
              <a:rPr lang="en-US" altLang="zh-CN" sz="3600" dirty="0">
                <a:latin typeface="+mj-lt"/>
                <a:ea typeface="+mj-ea"/>
                <a:cs typeface="+mj-cs"/>
              </a:rPr>
              <a:t>LOREM IPSUM DOLOR</a:t>
            </a:r>
            <a:endParaRPr lang="zh-CN" altLang="en-US" sz="3600" dirty="0">
              <a:latin typeface="+mj-lt"/>
              <a:ea typeface="+mj-ea"/>
              <a:cs typeface="+mj-cs"/>
            </a:endParaRPr>
          </a:p>
        </p:txBody>
      </p:sp>
      <p:sp>
        <p:nvSpPr>
          <p:cNvPr id="7" name="文本框 6"/>
          <p:cNvSpPr txBox="1"/>
          <p:nvPr>
            <p:custDataLst>
              <p:tags r:id="rId4"/>
            </p:custDataLst>
          </p:nvPr>
        </p:nvSpPr>
        <p:spPr>
          <a:xfrm>
            <a:off x="1554600" y="6005252"/>
            <a:ext cx="9082800" cy="597600"/>
          </a:xfrm>
          <a:prstGeom prst="rect">
            <a:avLst/>
          </a:prstGeom>
          <a:noFill/>
        </p:spPr>
        <p:txBody>
          <a:bodyPr wrap="square" rtlCol="0" anchor="ctr" anchorCtr="0">
            <a:normAutofit/>
          </a:bodyPr>
          <a:lstStyle/>
          <a:p>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sz="18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Others_1"/>
          <p:cNvSpPr/>
          <p:nvPr>
            <p:custDataLst>
              <p:tags r:id="rId2"/>
            </p:custDataLst>
          </p:nvPr>
        </p:nvSpPr>
        <p:spPr>
          <a:xfrm rot="16200000">
            <a:off x="6703865" y="-704170"/>
            <a:ext cx="74214" cy="8362054"/>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rmAutofit/>
          </a:bodyPr>
          <a:lstStyle/>
          <a:p>
            <a:pPr algn="ctr"/>
            <a:endParaRPr lang="zh-CN" altLang="en-US" sz="1000">
              <a:solidFill>
                <a:srgbClr val="FFFFFF"/>
              </a:solidFill>
            </a:endParaRPr>
          </a:p>
        </p:txBody>
      </p:sp>
      <p:sp>
        <p:nvSpPr>
          <p:cNvPr id="10" name="MH_Others_2"/>
          <p:cNvSpPr/>
          <p:nvPr>
            <p:custDataLst>
              <p:tags r:id="rId3"/>
            </p:custDataLst>
          </p:nvPr>
        </p:nvSpPr>
        <p:spPr>
          <a:xfrm>
            <a:off x="1293241" y="2797432"/>
            <a:ext cx="1358848" cy="135884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800" b="1">
                <a:solidFill>
                  <a:schemeClr val="bg1"/>
                </a:solidFill>
                <a:latin typeface="+mj-lt"/>
                <a:ea typeface="+mj-ea"/>
                <a:cs typeface="+mj-cs"/>
              </a:rPr>
              <a:t>目录</a:t>
            </a:r>
            <a:endParaRPr lang="zh-CN" altLang="en-US" sz="2800" b="1" dirty="0">
              <a:solidFill>
                <a:schemeClr val="bg1"/>
              </a:solidFill>
              <a:latin typeface="+mj-lt"/>
              <a:ea typeface="+mj-ea"/>
              <a:cs typeface="+mj-cs"/>
            </a:endParaRPr>
          </a:p>
        </p:txBody>
      </p:sp>
      <p:grpSp>
        <p:nvGrpSpPr>
          <p:cNvPr id="11" name="组合 10"/>
          <p:cNvGrpSpPr/>
          <p:nvPr>
            <p:custDataLst>
              <p:tags r:id="rId4"/>
            </p:custDataLst>
          </p:nvPr>
        </p:nvGrpSpPr>
        <p:grpSpPr>
          <a:xfrm rot="16200000">
            <a:off x="5627056" y="2099811"/>
            <a:ext cx="1642923" cy="1638912"/>
            <a:chOff x="934764" y="2238330"/>
            <a:chExt cx="1202419" cy="1199487"/>
          </a:xfrm>
        </p:grpSpPr>
        <p:sp>
          <p:nvSpPr>
            <p:cNvPr id="12" name="MH_Number_1">
              <a:hlinkClick r:id="rId10" action="ppaction://hlinksldjump"/>
            </p:cNvPr>
            <p:cNvSpPr/>
            <p:nvPr>
              <p:custDataLst>
                <p:tags r:id="rId5"/>
              </p:custDataLst>
            </p:nvPr>
          </p:nvSpPr>
          <p:spPr>
            <a:xfrm rot="5400000">
              <a:off x="934763" y="268848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1</a:t>
              </a:r>
              <a:endParaRPr lang="zh-CN" altLang="en-US" sz="2000" dirty="0">
                <a:solidFill>
                  <a:schemeClr val="bg1"/>
                </a:solidFill>
              </a:endParaRPr>
            </a:p>
          </p:txBody>
        </p:sp>
        <p:sp>
          <p:nvSpPr>
            <p:cNvPr id="13" name="MH_Entry_1">
              <a:hlinkClick r:id="rId10" action="ppaction://hlinksldjump"/>
            </p:cNvPr>
            <p:cNvSpPr txBox="1"/>
            <p:nvPr>
              <p:custDataLst>
                <p:tags r:id="rId6"/>
              </p:custDataLst>
            </p:nvPr>
          </p:nvSpPr>
          <p:spPr>
            <a:xfrm rot="5400000">
              <a:off x="1167178" y="2467813"/>
              <a:ext cx="1199487" cy="740522"/>
            </a:xfrm>
            <a:prstGeom prst="rect">
              <a:avLst/>
            </a:prstGeom>
            <a:noFill/>
          </p:spPr>
          <p:txBody>
            <a:bodyPr wrap="square" lIns="0" tIns="0" rIns="0" bIns="0" rtlCol="0" anchor="ctr" anchorCtr="0">
              <a:normAutofit/>
            </a:bodyPr>
            <a:lstStyle/>
            <a:p>
              <a:pPr algn="ctr"/>
              <a:r>
                <a:rPr lang="da-DK" altLang="zh-CN" dirty="0">
                  <a:solidFill>
                    <a:schemeClr val="tx1">
                      <a:lumMod val="65000"/>
                      <a:lumOff val="35000"/>
                    </a:schemeClr>
                  </a:solidFill>
                </a:rPr>
                <a:t>LOREM IPSUM DOLOR</a:t>
              </a:r>
            </a:p>
          </p:txBody>
        </p:sp>
        <p:sp>
          <p:nvSpPr>
            <p:cNvPr id="14" name="MH_Others_3"/>
            <p:cNvSpPr/>
            <p:nvPr>
              <p:custDataLst>
                <p:tags r:id="rId7"/>
              </p:custDataLst>
            </p:nvPr>
          </p:nvSpPr>
          <p:spPr>
            <a:xfrm rot="5400000">
              <a:off x="1279930" y="2806086"/>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Others_1"/>
          <p:cNvSpPr/>
          <p:nvPr>
            <p:custDataLst>
              <p:tags r:id="rId2"/>
            </p:custDataLst>
          </p:nvPr>
        </p:nvSpPr>
        <p:spPr>
          <a:xfrm rot="16200000">
            <a:off x="6703865" y="-704170"/>
            <a:ext cx="74214" cy="8362054"/>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rmAutofit/>
          </a:bodyPr>
          <a:lstStyle/>
          <a:p>
            <a:pPr algn="ctr"/>
            <a:endParaRPr lang="zh-CN" altLang="en-US" sz="1000">
              <a:solidFill>
                <a:srgbClr val="FFFFFF"/>
              </a:solidFill>
            </a:endParaRPr>
          </a:p>
        </p:txBody>
      </p:sp>
      <p:sp>
        <p:nvSpPr>
          <p:cNvPr id="13" name="MH_Others_2"/>
          <p:cNvSpPr/>
          <p:nvPr>
            <p:custDataLst>
              <p:tags r:id="rId3"/>
            </p:custDataLst>
          </p:nvPr>
        </p:nvSpPr>
        <p:spPr>
          <a:xfrm>
            <a:off x="1293241" y="2797432"/>
            <a:ext cx="1358848" cy="135884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800" b="1">
                <a:solidFill>
                  <a:schemeClr val="bg1"/>
                </a:solidFill>
                <a:latin typeface="+mj-lt"/>
                <a:ea typeface="+mj-ea"/>
                <a:cs typeface="+mj-cs"/>
              </a:rPr>
              <a:t>目录</a:t>
            </a:r>
            <a:endParaRPr lang="zh-CN" altLang="en-US" sz="2800" b="1" dirty="0">
              <a:solidFill>
                <a:schemeClr val="bg1"/>
              </a:solidFill>
              <a:latin typeface="+mj-lt"/>
              <a:ea typeface="+mj-ea"/>
              <a:cs typeface="+mj-cs"/>
            </a:endParaRPr>
          </a:p>
        </p:txBody>
      </p:sp>
      <p:grpSp>
        <p:nvGrpSpPr>
          <p:cNvPr id="14" name="组合 13"/>
          <p:cNvGrpSpPr/>
          <p:nvPr>
            <p:custDataLst>
              <p:tags r:id="rId4"/>
            </p:custDataLst>
          </p:nvPr>
        </p:nvGrpSpPr>
        <p:grpSpPr>
          <a:xfrm rot="16200000">
            <a:off x="4306255" y="2099811"/>
            <a:ext cx="1642923" cy="1638912"/>
            <a:chOff x="934764" y="2238330"/>
            <a:chExt cx="1202419" cy="1199487"/>
          </a:xfrm>
        </p:grpSpPr>
        <p:sp>
          <p:nvSpPr>
            <p:cNvPr id="15" name="MH_Number_1">
              <a:hlinkClick r:id="rId14" action="ppaction://hlinksldjump"/>
            </p:cNvPr>
            <p:cNvSpPr/>
            <p:nvPr>
              <p:custDataLst>
                <p:tags r:id="rId9"/>
              </p:custDataLst>
            </p:nvPr>
          </p:nvSpPr>
          <p:spPr>
            <a:xfrm rot="5400000">
              <a:off x="934763" y="268848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1</a:t>
              </a:r>
              <a:endParaRPr lang="zh-CN" altLang="en-US" sz="2000" dirty="0">
                <a:solidFill>
                  <a:schemeClr val="bg1"/>
                </a:solidFill>
              </a:endParaRPr>
            </a:p>
          </p:txBody>
        </p:sp>
        <p:sp>
          <p:nvSpPr>
            <p:cNvPr id="16" name="MH_Entry_1">
              <a:hlinkClick r:id="rId14" action="ppaction://hlinksldjump"/>
            </p:cNvPr>
            <p:cNvSpPr txBox="1"/>
            <p:nvPr>
              <p:custDataLst>
                <p:tags r:id="rId10"/>
              </p:custDataLst>
            </p:nvPr>
          </p:nvSpPr>
          <p:spPr>
            <a:xfrm rot="5400000">
              <a:off x="1167178" y="2467813"/>
              <a:ext cx="1199487" cy="740522"/>
            </a:xfrm>
            <a:prstGeom prst="rect">
              <a:avLst/>
            </a:prstGeom>
            <a:noFill/>
          </p:spPr>
          <p:txBody>
            <a:bodyPr wrap="square" lIns="0" tIns="0" rIns="0" bIns="0" rtlCol="0" anchor="ctr" anchorCtr="0">
              <a:normAutofit/>
            </a:bodyPr>
            <a:lstStyle/>
            <a:p>
              <a:pPr algn="ctr"/>
              <a:r>
                <a:rPr lang="da-DK" altLang="zh-CN" dirty="0">
                  <a:solidFill>
                    <a:schemeClr val="tx1">
                      <a:lumMod val="65000"/>
                      <a:lumOff val="35000"/>
                    </a:schemeClr>
                  </a:solidFill>
                </a:rPr>
                <a:t>LOREM IPSUM DOLOR</a:t>
              </a:r>
            </a:p>
          </p:txBody>
        </p:sp>
        <p:sp>
          <p:nvSpPr>
            <p:cNvPr id="17" name="MH_Others_3"/>
            <p:cNvSpPr/>
            <p:nvPr>
              <p:custDataLst>
                <p:tags r:id="rId11"/>
              </p:custDataLst>
            </p:nvPr>
          </p:nvSpPr>
          <p:spPr>
            <a:xfrm rot="5400000">
              <a:off x="1279930" y="2806086"/>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18" name="组合 17"/>
          <p:cNvGrpSpPr/>
          <p:nvPr>
            <p:custDataLst>
              <p:tags r:id="rId5"/>
            </p:custDataLst>
          </p:nvPr>
        </p:nvGrpSpPr>
        <p:grpSpPr>
          <a:xfrm rot="16200000">
            <a:off x="6735633" y="3262701"/>
            <a:ext cx="1566369" cy="1638912"/>
            <a:chOff x="111684" y="2730166"/>
            <a:chExt cx="1146390" cy="1199487"/>
          </a:xfrm>
        </p:grpSpPr>
        <p:sp>
          <p:nvSpPr>
            <p:cNvPr id="19" name="MH_Number_2">
              <a:hlinkClick r:id="rId15" action="ppaction://hlinksldjump"/>
            </p:cNvPr>
            <p:cNvSpPr/>
            <p:nvPr>
              <p:custDataLst>
                <p:tags r:id="rId6"/>
              </p:custDataLst>
            </p:nvPr>
          </p:nvSpPr>
          <p:spPr>
            <a:xfrm rot="5400000">
              <a:off x="934761" y="318032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a:solidFill>
                    <a:schemeClr val="bg1"/>
                  </a:solidFill>
                </a:rPr>
                <a:t>2</a:t>
              </a:r>
              <a:endParaRPr lang="zh-CN" altLang="en-US" sz="2000">
                <a:solidFill>
                  <a:schemeClr val="bg1"/>
                </a:solidFill>
              </a:endParaRPr>
            </a:p>
          </p:txBody>
        </p:sp>
        <p:sp>
          <p:nvSpPr>
            <p:cNvPr id="20" name="MH_Entry_2">
              <a:hlinkClick r:id="rId15" action="ppaction://hlinksldjump"/>
            </p:cNvPr>
            <p:cNvSpPr txBox="1"/>
            <p:nvPr>
              <p:custDataLst>
                <p:tags r:id="rId7"/>
              </p:custDataLst>
            </p:nvPr>
          </p:nvSpPr>
          <p:spPr>
            <a:xfrm rot="5400000">
              <a:off x="-117799" y="2959649"/>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21" name="MH_Others_4"/>
            <p:cNvSpPr/>
            <p:nvPr>
              <p:custDataLst>
                <p:tags r:id="rId8"/>
              </p:custDataLst>
            </p:nvPr>
          </p:nvSpPr>
          <p:spPr>
            <a:xfrm rot="16200000">
              <a:off x="821625" y="329792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1"/>
          <p:cNvSpPr/>
          <p:nvPr>
            <p:custDataLst>
              <p:tags r:id="rId2"/>
            </p:custDataLst>
          </p:nvPr>
        </p:nvSpPr>
        <p:spPr>
          <a:xfrm rot="16200000">
            <a:off x="6703865" y="-704170"/>
            <a:ext cx="74214" cy="8362054"/>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rmAutofit/>
          </a:bodyPr>
          <a:lstStyle/>
          <a:p>
            <a:pPr algn="ctr"/>
            <a:endParaRPr lang="zh-CN" altLang="en-US" sz="1000">
              <a:solidFill>
                <a:srgbClr val="FFFFFF"/>
              </a:solidFill>
            </a:endParaRPr>
          </a:p>
        </p:txBody>
      </p:sp>
      <p:sp>
        <p:nvSpPr>
          <p:cNvPr id="17" name="MH_Others_2"/>
          <p:cNvSpPr/>
          <p:nvPr>
            <p:custDataLst>
              <p:tags r:id="rId3"/>
            </p:custDataLst>
          </p:nvPr>
        </p:nvSpPr>
        <p:spPr>
          <a:xfrm>
            <a:off x="1293241" y="2797432"/>
            <a:ext cx="1358848" cy="135884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800" b="1">
                <a:solidFill>
                  <a:schemeClr val="bg1"/>
                </a:solidFill>
                <a:latin typeface="+mj-lt"/>
                <a:ea typeface="+mj-ea"/>
                <a:cs typeface="+mj-cs"/>
              </a:rPr>
              <a:t>目录</a:t>
            </a:r>
            <a:endParaRPr lang="zh-CN" altLang="en-US" sz="2800" b="1" dirty="0">
              <a:solidFill>
                <a:schemeClr val="bg1"/>
              </a:solidFill>
              <a:latin typeface="+mj-lt"/>
              <a:ea typeface="+mj-ea"/>
              <a:cs typeface="+mj-cs"/>
            </a:endParaRPr>
          </a:p>
        </p:txBody>
      </p:sp>
      <p:grpSp>
        <p:nvGrpSpPr>
          <p:cNvPr id="18" name="组合 17"/>
          <p:cNvGrpSpPr/>
          <p:nvPr>
            <p:custDataLst>
              <p:tags r:id="rId4"/>
            </p:custDataLst>
          </p:nvPr>
        </p:nvGrpSpPr>
        <p:grpSpPr>
          <a:xfrm rot="16200000">
            <a:off x="3916789" y="2099811"/>
            <a:ext cx="1642923" cy="1638912"/>
            <a:chOff x="934764" y="2238330"/>
            <a:chExt cx="1202419" cy="1199487"/>
          </a:xfrm>
        </p:grpSpPr>
        <p:sp>
          <p:nvSpPr>
            <p:cNvPr id="19" name="MH_Number_1">
              <a:hlinkClick r:id="rId18" action="ppaction://hlinksldjump"/>
            </p:cNvPr>
            <p:cNvSpPr/>
            <p:nvPr>
              <p:custDataLst>
                <p:tags r:id="rId13"/>
              </p:custDataLst>
            </p:nvPr>
          </p:nvSpPr>
          <p:spPr>
            <a:xfrm rot="5400000">
              <a:off x="934763" y="268848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1</a:t>
              </a:r>
              <a:endParaRPr lang="zh-CN" altLang="en-US" sz="2000" dirty="0">
                <a:solidFill>
                  <a:schemeClr val="bg1"/>
                </a:solidFill>
              </a:endParaRPr>
            </a:p>
          </p:txBody>
        </p:sp>
        <p:sp>
          <p:nvSpPr>
            <p:cNvPr id="20" name="MH_Entry_1">
              <a:hlinkClick r:id="rId18" action="ppaction://hlinksldjump"/>
            </p:cNvPr>
            <p:cNvSpPr txBox="1"/>
            <p:nvPr>
              <p:custDataLst>
                <p:tags r:id="rId14"/>
              </p:custDataLst>
            </p:nvPr>
          </p:nvSpPr>
          <p:spPr>
            <a:xfrm rot="5400000">
              <a:off x="1167178" y="2467813"/>
              <a:ext cx="1199487" cy="740522"/>
            </a:xfrm>
            <a:prstGeom prst="rect">
              <a:avLst/>
            </a:prstGeom>
            <a:noFill/>
          </p:spPr>
          <p:txBody>
            <a:bodyPr wrap="square" lIns="0" tIns="0" rIns="0" bIns="0" rtlCol="0" anchor="ctr" anchorCtr="0">
              <a:normAutofit/>
            </a:bodyPr>
            <a:lstStyle/>
            <a:p>
              <a:pPr algn="ctr"/>
              <a:r>
                <a:rPr lang="da-DK" altLang="zh-CN" dirty="0">
                  <a:solidFill>
                    <a:schemeClr val="tx1">
                      <a:lumMod val="65000"/>
                      <a:lumOff val="35000"/>
                    </a:schemeClr>
                  </a:solidFill>
                </a:rPr>
                <a:t>LOREM IPSUM DOLOR</a:t>
              </a:r>
            </a:p>
          </p:txBody>
        </p:sp>
        <p:sp>
          <p:nvSpPr>
            <p:cNvPr id="21" name="MH_Others_3"/>
            <p:cNvSpPr/>
            <p:nvPr>
              <p:custDataLst>
                <p:tags r:id="rId15"/>
              </p:custDataLst>
            </p:nvPr>
          </p:nvSpPr>
          <p:spPr>
            <a:xfrm rot="5400000">
              <a:off x="1279930" y="2806086"/>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22" name="组合 21"/>
          <p:cNvGrpSpPr/>
          <p:nvPr>
            <p:custDataLst>
              <p:tags r:id="rId5"/>
            </p:custDataLst>
          </p:nvPr>
        </p:nvGrpSpPr>
        <p:grpSpPr>
          <a:xfrm rot="16200000">
            <a:off x="5800222" y="3262701"/>
            <a:ext cx="1566369" cy="1638912"/>
            <a:chOff x="111684" y="2730166"/>
            <a:chExt cx="1146390" cy="1199487"/>
          </a:xfrm>
        </p:grpSpPr>
        <p:sp>
          <p:nvSpPr>
            <p:cNvPr id="24" name="MH_Number_2">
              <a:hlinkClick r:id="rId19" action="ppaction://hlinksldjump"/>
            </p:cNvPr>
            <p:cNvSpPr/>
            <p:nvPr>
              <p:custDataLst>
                <p:tags r:id="rId10"/>
              </p:custDataLst>
            </p:nvPr>
          </p:nvSpPr>
          <p:spPr>
            <a:xfrm rot="5400000">
              <a:off x="934761" y="318032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2</a:t>
              </a:r>
              <a:endParaRPr lang="zh-CN" altLang="en-US" sz="2000" dirty="0">
                <a:solidFill>
                  <a:schemeClr val="bg1"/>
                </a:solidFill>
              </a:endParaRPr>
            </a:p>
          </p:txBody>
        </p:sp>
        <p:sp>
          <p:nvSpPr>
            <p:cNvPr id="26" name="MH_Entry_2">
              <a:hlinkClick r:id="rId19" action="ppaction://hlinksldjump"/>
            </p:cNvPr>
            <p:cNvSpPr txBox="1"/>
            <p:nvPr>
              <p:custDataLst>
                <p:tags r:id="rId11"/>
              </p:custDataLst>
            </p:nvPr>
          </p:nvSpPr>
          <p:spPr>
            <a:xfrm rot="5400000">
              <a:off x="-117799" y="2959649"/>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27" name="MH_Others_4"/>
            <p:cNvSpPr/>
            <p:nvPr>
              <p:custDataLst>
                <p:tags r:id="rId12"/>
              </p:custDataLst>
            </p:nvPr>
          </p:nvSpPr>
          <p:spPr>
            <a:xfrm rot="16200000">
              <a:off x="821625" y="329792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28" name="组合 27"/>
          <p:cNvGrpSpPr/>
          <p:nvPr>
            <p:custDataLst>
              <p:tags r:id="rId6"/>
            </p:custDataLst>
          </p:nvPr>
        </p:nvGrpSpPr>
        <p:grpSpPr>
          <a:xfrm rot="16200000">
            <a:off x="7604986" y="2099811"/>
            <a:ext cx="1642923" cy="1638912"/>
            <a:chOff x="934764" y="3222010"/>
            <a:chExt cx="1202419" cy="1199487"/>
          </a:xfrm>
        </p:grpSpPr>
        <p:sp>
          <p:nvSpPr>
            <p:cNvPr id="29" name="MH_Number_3">
              <a:hlinkClick r:id="rId20" action="ppaction://hlinksldjump"/>
            </p:cNvPr>
            <p:cNvSpPr/>
            <p:nvPr>
              <p:custDataLst>
                <p:tags r:id="rId7"/>
              </p:custDataLst>
            </p:nvPr>
          </p:nvSpPr>
          <p:spPr>
            <a:xfrm rot="5400000">
              <a:off x="934763" y="367216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3</a:t>
              </a:r>
              <a:endParaRPr lang="zh-CN" altLang="en-US" sz="2000" dirty="0">
                <a:solidFill>
                  <a:schemeClr val="bg1"/>
                </a:solidFill>
              </a:endParaRPr>
            </a:p>
          </p:txBody>
        </p:sp>
        <p:sp>
          <p:nvSpPr>
            <p:cNvPr id="30" name="MH_Entry_3">
              <a:hlinkClick r:id="rId20" action="ppaction://hlinksldjump"/>
            </p:cNvPr>
            <p:cNvSpPr txBox="1"/>
            <p:nvPr>
              <p:custDataLst>
                <p:tags r:id="rId8"/>
              </p:custDataLst>
            </p:nvPr>
          </p:nvSpPr>
          <p:spPr>
            <a:xfrm rot="5400000">
              <a:off x="1167178" y="3451493"/>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31" name="MH_Others_5"/>
            <p:cNvSpPr/>
            <p:nvPr>
              <p:custDataLst>
                <p:tags r:id="rId9"/>
              </p:custDataLst>
            </p:nvPr>
          </p:nvSpPr>
          <p:spPr>
            <a:xfrm rot="5400000">
              <a:off x="1279930" y="378976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Others_1"/>
          <p:cNvSpPr/>
          <p:nvPr>
            <p:custDataLst>
              <p:tags r:id="rId2"/>
            </p:custDataLst>
          </p:nvPr>
        </p:nvSpPr>
        <p:spPr>
          <a:xfrm rot="16200000">
            <a:off x="6703865" y="-704170"/>
            <a:ext cx="74214" cy="8362054"/>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rmAutofit/>
          </a:bodyPr>
          <a:lstStyle/>
          <a:p>
            <a:pPr algn="ctr"/>
            <a:endParaRPr lang="zh-CN" altLang="en-US" sz="1000">
              <a:solidFill>
                <a:srgbClr val="FFFFFF"/>
              </a:solidFill>
            </a:endParaRPr>
          </a:p>
        </p:txBody>
      </p:sp>
      <p:sp>
        <p:nvSpPr>
          <p:cNvPr id="21" name="MH_Others_2"/>
          <p:cNvSpPr/>
          <p:nvPr>
            <p:custDataLst>
              <p:tags r:id="rId3"/>
            </p:custDataLst>
          </p:nvPr>
        </p:nvSpPr>
        <p:spPr>
          <a:xfrm>
            <a:off x="1293241" y="2797432"/>
            <a:ext cx="1358848" cy="135884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a:bodyPr>
          <a:lstStyle/>
          <a:p>
            <a:pPr algn="ctr"/>
            <a:r>
              <a:rPr lang="zh-CN" altLang="en-US" sz="2800" b="1">
                <a:solidFill>
                  <a:schemeClr val="bg1"/>
                </a:solidFill>
                <a:latin typeface="+mj-lt"/>
                <a:ea typeface="+mj-ea"/>
                <a:cs typeface="+mj-cs"/>
              </a:rPr>
              <a:t>目录</a:t>
            </a:r>
            <a:endParaRPr lang="zh-CN" altLang="en-US" sz="2800" b="1" dirty="0">
              <a:solidFill>
                <a:schemeClr val="bg1"/>
              </a:solidFill>
              <a:latin typeface="+mj-lt"/>
              <a:ea typeface="+mj-ea"/>
              <a:cs typeface="+mj-cs"/>
            </a:endParaRPr>
          </a:p>
        </p:txBody>
      </p:sp>
      <p:grpSp>
        <p:nvGrpSpPr>
          <p:cNvPr id="22" name="组合 21"/>
          <p:cNvGrpSpPr/>
          <p:nvPr>
            <p:custDataLst>
              <p:tags r:id="rId4"/>
            </p:custDataLst>
          </p:nvPr>
        </p:nvGrpSpPr>
        <p:grpSpPr>
          <a:xfrm rot="16200000">
            <a:off x="3128189" y="2099810"/>
            <a:ext cx="1642923" cy="1638912"/>
            <a:chOff x="934764" y="2238330"/>
            <a:chExt cx="1202419" cy="1199487"/>
          </a:xfrm>
        </p:grpSpPr>
        <p:sp>
          <p:nvSpPr>
            <p:cNvPr id="24" name="MH_Number_1">
              <a:hlinkClick r:id="rId22" action="ppaction://hlinksldjump"/>
            </p:cNvPr>
            <p:cNvSpPr/>
            <p:nvPr>
              <p:custDataLst>
                <p:tags r:id="rId17"/>
              </p:custDataLst>
            </p:nvPr>
          </p:nvSpPr>
          <p:spPr>
            <a:xfrm rot="5400000">
              <a:off x="934763" y="268848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1</a:t>
              </a:r>
              <a:endParaRPr lang="zh-CN" altLang="en-US" sz="2000" dirty="0">
                <a:solidFill>
                  <a:schemeClr val="bg1"/>
                </a:solidFill>
              </a:endParaRPr>
            </a:p>
          </p:txBody>
        </p:sp>
        <p:sp>
          <p:nvSpPr>
            <p:cNvPr id="26" name="MH_Entry_1">
              <a:hlinkClick r:id="rId22" action="ppaction://hlinksldjump"/>
            </p:cNvPr>
            <p:cNvSpPr txBox="1"/>
            <p:nvPr>
              <p:custDataLst>
                <p:tags r:id="rId18"/>
              </p:custDataLst>
            </p:nvPr>
          </p:nvSpPr>
          <p:spPr>
            <a:xfrm rot="5400000">
              <a:off x="1167178" y="2467813"/>
              <a:ext cx="1199487" cy="740522"/>
            </a:xfrm>
            <a:prstGeom prst="rect">
              <a:avLst/>
            </a:prstGeom>
            <a:noFill/>
          </p:spPr>
          <p:txBody>
            <a:bodyPr wrap="square" lIns="0" tIns="0" rIns="0" bIns="0" rtlCol="0" anchor="ctr" anchorCtr="0">
              <a:normAutofit/>
            </a:bodyPr>
            <a:lstStyle/>
            <a:p>
              <a:pPr algn="ctr"/>
              <a:r>
                <a:rPr lang="da-DK" altLang="zh-CN" dirty="0">
                  <a:solidFill>
                    <a:schemeClr val="tx1">
                      <a:lumMod val="65000"/>
                      <a:lumOff val="35000"/>
                    </a:schemeClr>
                  </a:solidFill>
                </a:rPr>
                <a:t>LOREM IPSUM DOLOR</a:t>
              </a:r>
            </a:p>
          </p:txBody>
        </p:sp>
        <p:sp>
          <p:nvSpPr>
            <p:cNvPr id="27" name="MH_Others_3"/>
            <p:cNvSpPr/>
            <p:nvPr>
              <p:custDataLst>
                <p:tags r:id="rId19"/>
              </p:custDataLst>
            </p:nvPr>
          </p:nvSpPr>
          <p:spPr>
            <a:xfrm rot="5400000">
              <a:off x="1279930" y="2806086"/>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28" name="组合 27"/>
          <p:cNvGrpSpPr/>
          <p:nvPr>
            <p:custDataLst>
              <p:tags r:id="rId5"/>
            </p:custDataLst>
          </p:nvPr>
        </p:nvGrpSpPr>
        <p:grpSpPr>
          <a:xfrm rot="16200000">
            <a:off x="5011622" y="3262700"/>
            <a:ext cx="1566369" cy="1638912"/>
            <a:chOff x="111684" y="2730166"/>
            <a:chExt cx="1146390" cy="1199487"/>
          </a:xfrm>
        </p:grpSpPr>
        <p:sp>
          <p:nvSpPr>
            <p:cNvPr id="29" name="MH_Number_2">
              <a:hlinkClick r:id="rId23" action="ppaction://hlinksldjump"/>
            </p:cNvPr>
            <p:cNvSpPr/>
            <p:nvPr>
              <p:custDataLst>
                <p:tags r:id="rId14"/>
              </p:custDataLst>
            </p:nvPr>
          </p:nvSpPr>
          <p:spPr>
            <a:xfrm rot="5400000">
              <a:off x="934761" y="318032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2</a:t>
              </a:r>
              <a:endParaRPr lang="zh-CN" altLang="en-US" sz="2000" dirty="0">
                <a:solidFill>
                  <a:schemeClr val="bg1"/>
                </a:solidFill>
              </a:endParaRPr>
            </a:p>
          </p:txBody>
        </p:sp>
        <p:sp>
          <p:nvSpPr>
            <p:cNvPr id="30" name="MH_Entry_2">
              <a:hlinkClick r:id="rId23" action="ppaction://hlinksldjump"/>
            </p:cNvPr>
            <p:cNvSpPr txBox="1"/>
            <p:nvPr>
              <p:custDataLst>
                <p:tags r:id="rId15"/>
              </p:custDataLst>
            </p:nvPr>
          </p:nvSpPr>
          <p:spPr>
            <a:xfrm rot="5400000">
              <a:off x="-117799" y="2959649"/>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31" name="MH_Others_4"/>
            <p:cNvSpPr/>
            <p:nvPr>
              <p:custDataLst>
                <p:tags r:id="rId16"/>
              </p:custDataLst>
            </p:nvPr>
          </p:nvSpPr>
          <p:spPr>
            <a:xfrm rot="16200000">
              <a:off x="821625" y="329792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32" name="组合 31"/>
          <p:cNvGrpSpPr/>
          <p:nvPr>
            <p:custDataLst>
              <p:tags r:id="rId6"/>
            </p:custDataLst>
          </p:nvPr>
        </p:nvGrpSpPr>
        <p:grpSpPr>
          <a:xfrm rot="16200000">
            <a:off x="6816386" y="2099810"/>
            <a:ext cx="1642923" cy="1638912"/>
            <a:chOff x="934764" y="3222010"/>
            <a:chExt cx="1202419" cy="1199487"/>
          </a:xfrm>
        </p:grpSpPr>
        <p:sp>
          <p:nvSpPr>
            <p:cNvPr id="33" name="MH_Number_3">
              <a:hlinkClick r:id="rId24" action="ppaction://hlinksldjump"/>
            </p:cNvPr>
            <p:cNvSpPr/>
            <p:nvPr>
              <p:custDataLst>
                <p:tags r:id="rId11"/>
              </p:custDataLst>
            </p:nvPr>
          </p:nvSpPr>
          <p:spPr>
            <a:xfrm rot="5400000">
              <a:off x="934763" y="3672163"/>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3</a:t>
              </a:r>
              <a:endParaRPr lang="zh-CN" altLang="en-US" sz="2000" dirty="0">
                <a:solidFill>
                  <a:schemeClr val="bg1"/>
                </a:solidFill>
              </a:endParaRPr>
            </a:p>
          </p:txBody>
        </p:sp>
        <p:sp>
          <p:nvSpPr>
            <p:cNvPr id="34" name="MH_Entry_3">
              <a:hlinkClick r:id="rId24" action="ppaction://hlinksldjump"/>
            </p:cNvPr>
            <p:cNvSpPr txBox="1"/>
            <p:nvPr>
              <p:custDataLst>
                <p:tags r:id="rId12"/>
              </p:custDataLst>
            </p:nvPr>
          </p:nvSpPr>
          <p:spPr>
            <a:xfrm rot="5400000">
              <a:off x="1167178" y="3451493"/>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dirty="0">
                  <a:solidFill>
                    <a:schemeClr val="tx1">
                      <a:lumMod val="65000"/>
                      <a:lumOff val="35000"/>
                    </a:schemeClr>
                  </a:solidFill>
                  <a:latin typeface="+mn-lt"/>
                  <a:ea typeface="+mn-ea"/>
                </a:rPr>
                <a:t>LOREM IPSUM DOLOR</a:t>
              </a:r>
            </a:p>
          </p:txBody>
        </p:sp>
        <p:sp>
          <p:nvSpPr>
            <p:cNvPr id="35" name="MH_Others_5"/>
            <p:cNvSpPr/>
            <p:nvPr>
              <p:custDataLst>
                <p:tags r:id="rId13"/>
              </p:custDataLst>
            </p:nvPr>
          </p:nvSpPr>
          <p:spPr>
            <a:xfrm rot="5400000">
              <a:off x="1279930" y="3789764"/>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grpSp>
        <p:nvGrpSpPr>
          <p:cNvPr id="36" name="组合 35"/>
          <p:cNvGrpSpPr/>
          <p:nvPr>
            <p:custDataLst>
              <p:tags r:id="rId7"/>
            </p:custDataLst>
          </p:nvPr>
        </p:nvGrpSpPr>
        <p:grpSpPr>
          <a:xfrm rot="16200000">
            <a:off x="8615421" y="3262701"/>
            <a:ext cx="1566369" cy="1638912"/>
            <a:chOff x="111684" y="3713845"/>
            <a:chExt cx="1146390" cy="1199487"/>
          </a:xfrm>
        </p:grpSpPr>
        <p:sp>
          <p:nvSpPr>
            <p:cNvPr id="37" name="MH_Number_4">
              <a:hlinkClick r:id="rId25" action="ppaction://hlinksldjump"/>
            </p:cNvPr>
            <p:cNvSpPr/>
            <p:nvPr>
              <p:custDataLst>
                <p:tags r:id="rId8"/>
              </p:custDataLst>
            </p:nvPr>
          </p:nvSpPr>
          <p:spPr>
            <a:xfrm rot="5400000">
              <a:off x="934761" y="4164002"/>
              <a:ext cx="323314" cy="32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r>
                <a:rPr lang="en-US" altLang="zh-CN" sz="2000" dirty="0">
                  <a:solidFill>
                    <a:schemeClr val="bg1"/>
                  </a:solidFill>
                </a:rPr>
                <a:t>4</a:t>
              </a:r>
              <a:endParaRPr lang="zh-CN" altLang="en-US" sz="2000" dirty="0">
                <a:solidFill>
                  <a:schemeClr val="bg1"/>
                </a:solidFill>
              </a:endParaRPr>
            </a:p>
          </p:txBody>
        </p:sp>
        <p:sp>
          <p:nvSpPr>
            <p:cNvPr id="38" name="MH_Entry_4">
              <a:hlinkClick r:id="rId25" action="ppaction://hlinksldjump"/>
            </p:cNvPr>
            <p:cNvSpPr txBox="1"/>
            <p:nvPr>
              <p:custDataLst>
                <p:tags r:id="rId9"/>
              </p:custDataLst>
            </p:nvPr>
          </p:nvSpPr>
          <p:spPr>
            <a:xfrm rot="5400000">
              <a:off x="-117799" y="3943328"/>
              <a:ext cx="1199487" cy="740522"/>
            </a:xfrm>
            <a:prstGeom prst="rect">
              <a:avLst/>
            </a:prstGeom>
            <a:noFill/>
          </p:spPr>
          <p:txBody>
            <a:bodyPr wrap="square" lIns="0" tIns="0" rIns="0" bIns="0" rtlCol="0" anchor="ctr" anchorCtr="0">
              <a:normAutofit/>
            </a:bodyPr>
            <a:lstStyle>
              <a:defPPr>
                <a:defRPr lang="zh-CN"/>
              </a:defPPr>
              <a:lvl1pPr>
                <a:defRPr spc="200">
                  <a:solidFill>
                    <a:srgbClr val="333333"/>
                  </a:solidFill>
                  <a:latin typeface="华文细黑" panose="02010600040101010101" pitchFamily="2" charset="-122"/>
                  <a:ea typeface="华文细黑" panose="02010600040101010101" pitchFamily="2" charset="-122"/>
                </a:defRPr>
              </a:lvl1pPr>
            </a:lstStyle>
            <a:p>
              <a:pPr algn="ctr"/>
              <a:r>
                <a:rPr lang="da-DK" altLang="zh-CN" spc="0">
                  <a:solidFill>
                    <a:schemeClr val="tx1">
                      <a:lumMod val="65000"/>
                      <a:lumOff val="35000"/>
                    </a:schemeClr>
                  </a:solidFill>
                  <a:latin typeface="+mn-lt"/>
                  <a:ea typeface="+mn-ea"/>
                </a:rPr>
                <a:t>LOREM IPSUM DOLOR</a:t>
              </a:r>
              <a:endParaRPr lang="da-DK" altLang="zh-CN" spc="0" dirty="0">
                <a:solidFill>
                  <a:schemeClr val="tx1">
                    <a:lumMod val="65000"/>
                    <a:lumOff val="35000"/>
                  </a:schemeClr>
                </a:solidFill>
                <a:latin typeface="+mn-lt"/>
                <a:ea typeface="+mn-ea"/>
              </a:endParaRPr>
            </a:p>
          </p:txBody>
        </p:sp>
        <p:sp>
          <p:nvSpPr>
            <p:cNvPr id="39" name="MH_Others_6"/>
            <p:cNvSpPr/>
            <p:nvPr>
              <p:custDataLst>
                <p:tags r:id="rId10"/>
              </p:custDataLst>
            </p:nvPr>
          </p:nvSpPr>
          <p:spPr>
            <a:xfrm rot="16200000">
              <a:off x="821625" y="4281603"/>
              <a:ext cx="86200" cy="747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929" tIns="14464" rIns="28929" bIns="14464" numCol="1" spcCol="0" rtlCol="0" fromWordArt="0" anchor="ctr" anchorCtr="0" forceAA="0" compatLnSpc="1">
              <a:noAutofit/>
            </a:bodyPr>
            <a:lstStyle/>
            <a:p>
              <a:pPr algn="ctr"/>
              <a:endParaRPr lang="zh-CN" altLang="en-US" sz="400">
                <a:solidFill>
                  <a:srgbClr val="FFFFFF"/>
                </a:solidFill>
              </a:endParaRP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24"/>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3*a*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1*i*9"/>
  <p:tag name="KSO_WM_TEMPLATE_CATEGORY" val="custom"/>
  <p:tag name="KSO_WM_TEMPLATE_INDEX" val="160524"/>
  <p:tag name="KSO_WM_UNIT_INDEX" val="9"/>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1*i*16"/>
  <p:tag name="KSO_WM_TEMPLATE_CATEGORY" val="custom"/>
  <p:tag name="KSO_WM_TEMPLATE_INDEX" val="160524"/>
  <p:tag name="KSO_WM_UNIT_INDEX" val="16"/>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1*i*23"/>
  <p:tag name="KSO_WM_TEMPLATE_CATEGORY" val="custom"/>
  <p:tag name="KSO_WM_TEMPLATE_INDEX" val="160524"/>
  <p:tag name="KSO_WM_UNIT_INDEX" val="23"/>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1*i*30"/>
  <p:tag name="KSO_WM_TEMPLATE_CATEGORY" val="custom"/>
  <p:tag name="KSO_WM_TEMPLATE_INDEX" val="160524"/>
  <p:tag name="KSO_WM_UNIT_INDEX" val="30"/>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1*i*37"/>
  <p:tag name="KSO_WM_TEMPLATE_CATEGORY" val="custom"/>
  <p:tag name="KSO_WM_TEMPLATE_INDEX" val="160524"/>
  <p:tag name="KSO_WM_UNIT_INDEX" val="37"/>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6"/>
  <p:tag name="KSO_WM_UNIT_TYPE" val="l_i"/>
  <p:tag name="KSO_WM_UNIT_INDEX" val="1_12"/>
  <p:tag name="KSO_WM_UNIT_ID" val="custom160524_11*l_i*1_12"/>
  <p:tag name="KSO_WM_UNIT_CLEAR" val="1"/>
  <p:tag name="KSO_WM_UNIT_LAYERLEVEL" val="1_1"/>
  <p:tag name="KSO_WM_DIAGRAM_GROUP_CODE" val="l1-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6"/>
  <p:tag name="KSO_WM_UNIT_TYPE" val="l_h_f"/>
  <p:tag name="KSO_WM_UNIT_INDEX" val="1_6_1"/>
  <p:tag name="KSO_WM_UNIT_ID" val="custom160524_11*l_h_f*1_6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3"/>
  <p:tag name="KSO_WM_UNIT_ID" val="custom160524_11*l_i*1_13"/>
  <p:tag name="KSO_WM_UNIT_CLEAR" val="1"/>
  <p:tag name="KSO_WM_UNIT_LAYERLEVEL" val="1_1"/>
  <p:tag name="KSO_WM_DIAGRAM_GROUP_CODE" val="l1-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5"/>
  <p:tag name="KSO_WM_UNIT_TYPE" val="l_i"/>
  <p:tag name="KSO_WM_UNIT_INDEX" val="1_10"/>
  <p:tag name="KSO_WM_UNIT_ID" val="custom160524_11*l_i*1_10"/>
  <p:tag name="KSO_WM_UNIT_CLEAR" val="1"/>
  <p:tag name="KSO_WM_UNIT_LAYERLEVEL" val="1_1"/>
  <p:tag name="KSO_WM_DIAGRAM_GROUP_CODE" val="l1-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5"/>
  <p:tag name="KSO_WM_UNIT_TYPE" val="l_h_f"/>
  <p:tag name="KSO_WM_UNIT_INDEX" val="1_5_1"/>
  <p:tag name="KSO_WM_UNIT_ID" val="custom160524_11*l_h_f*1_5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f"/>
  <p:tag name="KSO_WM_UNIT_INDEX" val="1"/>
  <p:tag name="KSO_WM_UNIT_ID" val="custom160524_3*f*1"/>
  <p:tag name="KSO_WM_UNIT_CLEAR" val="1"/>
  <p:tag name="KSO_WM_UNIT_LAYERLEVEL" val="1"/>
  <p:tag name="KSO_WM_UNIT_VALUE" val="180"/>
  <p:tag name="KSO_WM_UNIT_HIGHLIGHT" val="0"/>
  <p:tag name="KSO_WM_UNIT_COMPATIBLE" val="0"/>
  <p:tag name="KSO_WM_UNIT_PRESET_TEXT_INDEX" val="4"/>
  <p:tag name="KSO_WM_UNIT_PRESET_TEXT_LEN" val="114"/>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1"/>
  <p:tag name="KSO_WM_UNIT_ID" val="custom160524_11*l_i*1_11"/>
  <p:tag name="KSO_WM_UNIT_CLEAR" val="1"/>
  <p:tag name="KSO_WM_UNIT_LAYERLEVEL" val="1_1"/>
  <p:tag name="KSO_WM_DIAGRAM_GROUP_CODE" val="l1-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4"/>
  <p:tag name="KSO_WM_UNIT_TYPE" val="l_i"/>
  <p:tag name="KSO_WM_UNIT_INDEX" val="1_8"/>
  <p:tag name="KSO_WM_UNIT_ID" val="custom160524_11*l_i*1_8"/>
  <p:tag name="KSO_WM_UNIT_CLEAR" val="1"/>
  <p:tag name="KSO_WM_UNIT_LAYERLEVEL" val="1_1"/>
  <p:tag name="KSO_WM_DIAGRAM_GROUP_CODE" val="l1-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4"/>
  <p:tag name="KSO_WM_UNIT_TYPE" val="l_h_f"/>
  <p:tag name="KSO_WM_UNIT_INDEX" val="1_4_1"/>
  <p:tag name="KSO_WM_UNIT_ID" val="custom160524_11*l_h_f*1_4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9"/>
  <p:tag name="KSO_WM_UNIT_ID" val="custom160524_11*l_i*1_9"/>
  <p:tag name="KSO_WM_UNIT_CLEAR" val="1"/>
  <p:tag name="KSO_WM_UNIT_LAYERLEVEL" val="1_1"/>
  <p:tag name="KSO_WM_DIAGRAM_GROUP_CODE" val="l1-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3"/>
  <p:tag name="KSO_WM_UNIT_TYPE" val="l_i"/>
  <p:tag name="KSO_WM_UNIT_INDEX" val="1_6"/>
  <p:tag name="KSO_WM_UNIT_ID" val="custom160524_11*l_i*1_6"/>
  <p:tag name="KSO_WM_UNIT_CLEAR" val="1"/>
  <p:tag name="KSO_WM_UNIT_LAYERLEVEL" val="1_1"/>
  <p:tag name="KSO_WM_DIAGRAM_GROUP_CODE" val="l1-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3"/>
  <p:tag name="KSO_WM_UNIT_TYPE" val="l_h_f"/>
  <p:tag name="KSO_WM_UNIT_INDEX" val="1_3_1"/>
  <p:tag name="KSO_WM_UNIT_ID" val="custom160524_11*l_h_f*1_3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7"/>
  <p:tag name="KSO_WM_UNIT_ID" val="custom160524_11*l_i*1_7"/>
  <p:tag name="KSO_WM_UNIT_CLEAR" val="1"/>
  <p:tag name="KSO_WM_UNIT_LAYERLEVEL" val="1_1"/>
  <p:tag name="KSO_WM_DIAGRAM_GROUP_CODE" val="l1-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2"/>
  <p:tag name="KSO_WM_UNIT_TYPE" val="l_i"/>
  <p:tag name="KSO_WM_UNIT_INDEX" val="1_4"/>
  <p:tag name="KSO_WM_UNIT_ID" val="custom160524_11*l_i*1_4"/>
  <p:tag name="KSO_WM_UNIT_CLEAR" val="1"/>
  <p:tag name="KSO_WM_UNIT_LAYERLEVEL" val="1_1"/>
  <p:tag name="KSO_WM_DIAGRAM_GROUP_CODE" val="l1-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2"/>
  <p:tag name="KSO_WM_UNIT_TYPE" val="l_h_f"/>
  <p:tag name="KSO_WM_UNIT_INDEX" val="1_2_1"/>
  <p:tag name="KSO_WM_UNIT_ID" val="custom160524_11*l_h_f*1_2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5"/>
  <p:tag name="KSO_WM_UNIT_ID" val="custom160524_11*l_i*1_5"/>
  <p:tag name="KSO_WM_UNIT_CLEAR" val="1"/>
  <p:tag name="KSO_WM_UNIT_LAYERLEVEL" val="1_1"/>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f"/>
  <p:tag name="KSO_WM_UNIT_INDEX" val="2"/>
  <p:tag name="KSO_WM_UNIT_ID" val="custom160524_3*f*2"/>
  <p:tag name="KSO_WM_UNIT_CLEAR" val="1"/>
  <p:tag name="KSO_WM_UNIT_LAYERLEVEL" val="1"/>
  <p:tag name="KSO_WM_UNIT_VALUE" val="180"/>
  <p:tag name="KSO_WM_UNIT_HIGHLIGHT" val="0"/>
  <p:tag name="KSO_WM_UNIT_COMPATIBLE" val="0"/>
  <p:tag name="KSO_WM_UNIT_PRESET_TEXT_INDEX" val="4"/>
  <p:tag name="KSO_WM_UNIT_PRESET_TEXT_LEN" val="114"/>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1"/>
  <p:tag name="KSO_WM_UNIT_TYPE" val="l_i"/>
  <p:tag name="KSO_WM_UNIT_INDEX" val="1_2"/>
  <p:tag name="KSO_WM_UNIT_ID" val="custom160524_11*l_i*1_2"/>
  <p:tag name="KSO_WM_UNIT_CLEAR" val="1"/>
  <p:tag name="KSO_WM_UNIT_LAYERLEVEL" val="1_1"/>
  <p:tag name="KSO_WM_DIAGRAM_GROUP_CODE" val="l1-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1"/>
  <p:tag name="KSO_WM_UNIT_TYPE" val="l_h_f"/>
  <p:tag name="KSO_WM_UNIT_INDEX" val="1_1_1"/>
  <p:tag name="KSO_WM_UNIT_ID" val="custom160524_11*l_h_f*1_1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3"/>
  <p:tag name="KSO_WM_UNIT_ID" val="custom160524_11*l_i*1_3"/>
  <p:tag name="KSO_WM_UNIT_CLEAR" val="1"/>
  <p:tag name="KSO_WM_UNIT_LAYERLEVEL" val="1_1"/>
  <p:tag name="KSO_WM_DIAGRAM_GROUP_CODE" val="l1-1"/>
</p:tagLst>
</file>

<file path=ppt/tags/tag123.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SECTION"/>
  <p:tag name="ID" val="626769"/>
  <p:tag name="KSO_WM_TEMPLATE_CATEGORY" val="custom"/>
  <p:tag name="KSO_WM_TEMPLATE_INDEX" val="160524"/>
  <p:tag name="KSO_WM_TAG_VERSION" val="1.0"/>
  <p:tag name="KSO_WM_SLIDE_ID" val="custom160524_12"/>
  <p:tag name="KSO_WM_SLIDE_INDEX" val="12"/>
  <p:tag name="KSO_WM_SLIDE_ITEM_CNT" val="1"/>
  <p:tag name="KSO_WM_SLIDE_LAYOUT" val="a_e"/>
  <p:tag name="KSO_WM_SLIDE_LAYOUT_CNT" val="1_1"/>
  <p:tag name="KSO_WM_SLIDE_TYPE" val="sectionTitle"/>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2*i*0"/>
  <p:tag name="KSO_WM_TEMPLATE_CATEGORY" val="custom"/>
  <p:tag name="KSO_WM_TEMPLATE_INDEX" val="160524"/>
  <p:tag name="KSO_WM_UNIT_INDEX" val="0"/>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2*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NUMBER"/>
  <p:tag name="KSO_WM_UNIT_TYPE" val="e"/>
  <p:tag name="KSO_WM_UNIT_INDEX" val="1"/>
  <p:tag name="KSO_WM_UNIT_ID" val="custom160524_12*e*1"/>
  <p:tag name="KSO_WM_UNIT_CLEAR" val="1"/>
  <p:tag name="KSO_WM_UNIT_LAYERLEVEL" val="1"/>
  <p:tag name="KSO_WM_UNIT_VALUE" val="2"/>
  <p:tag name="KSO_WM_UNIT_HIGHLIGHT" val="0"/>
  <p:tag name="KSO_WM_UNIT_COMPATIBLE" val="1"/>
  <p:tag name="KSO_WM_UNIT_BIND_DECORATION_IDS" val="custom160524_12*i*5"/>
  <p:tag name="KSO_WM_UNIT_PRESET_TEXT" val="1"/>
</p:tagLst>
</file>

<file path=ppt/tags/tag127.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TYPE" val="OTHERS"/>
  <p:tag name="ID" val="626769"/>
  <p:tag name="MH_ORDER" val="NUMBER"/>
  <p:tag name="KSO_WM_TAG_VERSION" val="1.0"/>
  <p:tag name="KSO_WM_BEAUTIFY_FLAG" val="#wm#"/>
  <p:tag name="KSO_WM_UNIT_TYPE" val="i"/>
  <p:tag name="KSO_WM_UNIT_ID" val="custom160524_12*i*5"/>
  <p:tag name="KSO_WM_TEMPLATE_CATEGORY" val="custom"/>
  <p:tag name="KSO_WM_TEMPLATE_INDEX" val="160524"/>
  <p:tag name="KSO_WM_UNIT_INDEX" val="5"/>
</p:tagLst>
</file>

<file path=ppt/tags/tag128.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TYPE" val="OTHERS"/>
  <p:tag name="ID" val="626769"/>
  <p:tag name="MH_ORDER" val="NUMBER"/>
  <p:tag name="KSO_WM_TAG_VERSION" val="1.0"/>
  <p:tag name="KSO_WM_BEAUTIFY_FLAG" val="#wm#"/>
  <p:tag name="KSO_WM_UNIT_TYPE" val="i"/>
  <p:tag name="KSO_WM_UNIT_ID" val="custom160524_12*i*6"/>
  <p:tag name="KSO_WM_TEMPLATE_CATEGORY" val="custom"/>
  <p:tag name="KSO_WM_TEMPLATE_INDEX" val="160524"/>
  <p:tag name="KSO_WM_UNIT_INDEX" val="6"/>
</p:tagLst>
</file>

<file path=ppt/tags/tag12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51026174943"/>
  <p:tag name="MH_LIBRARY" val="GRAPHIC"/>
  <p:tag name="KSO_WM_TEMPLATE_CATEGORY" val="custom"/>
  <p:tag name="KSO_WM_TEMPLATE_INDEX" val="160524"/>
  <p:tag name="KSO_WM_TAG_VERSION" val="1.0"/>
  <p:tag name="KSO_WM_SLIDE_ID" val="custom160524_13"/>
  <p:tag name="KSO_WM_SLIDE_INDEX" val="13"/>
  <p:tag name="KSO_WM_SLIDE_ITEM_CNT" val="4"/>
  <p:tag name="KSO_WM_SLIDE_LAYOUT" val="a_f_d"/>
  <p:tag name="KSO_WM_SLIDE_LAYOUT_CNT" val="1_1_3"/>
  <p:tag name="KSO_WM_SLIDE_TYPE" val="text"/>
  <p:tag name="KSO_WM_BEAUTIFY_FLAG" val="#wm#"/>
  <p:tag name="KSO_WM_SLIDE_POSITION" val="30*1"/>
  <p:tag name="KSO_WM_SLIDE_SIZE" val="912*54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4"/>
  <p:tag name="KSO_WM_SLIDE_INDEX" val="4"/>
  <p:tag name="KSO_WM_SLIDE_ITEM_CNT" val="2"/>
  <p:tag name="KSO_WM_SLIDE_LAYOUT" val="f_d_a"/>
  <p:tag name="KSO_WM_SLIDE_LAYOUT_CNT" val="1_1_1"/>
  <p:tag name="KSO_WM_SLIDE_TYPE" val="text"/>
  <p:tag name="KSO_WM_BEAUTIFY_FLAG" val="#wm#"/>
  <p:tag name="KSO_WM_SLIDE_POSITION" val="66*61"/>
  <p:tag name="KSO_WM_SLIDE_SIZE" val="828*425"/>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3*i*0"/>
  <p:tag name="KSO_WM_TEMPLATE_CATEGORY" val="custom"/>
  <p:tag name="KSO_WM_TEMPLATE_INDEX" val="160524"/>
  <p:tag name="KSO_WM_UNIT_INDEX" val="0"/>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f"/>
  <p:tag name="KSO_WM_UNIT_INDEX" val="1"/>
  <p:tag name="KSO_WM_UNIT_ID" val="custom160524_13*f*1"/>
  <p:tag name="KSO_WM_UNIT_CLEAR" val="1"/>
  <p:tag name="KSO_WM_UNIT_LAYERLEVEL" val="1"/>
  <p:tag name="KSO_WM_UNIT_VALUE" val="96"/>
  <p:tag name="KSO_WM_UNIT_HIGHLIGHT" val="0"/>
  <p:tag name="KSO_WM_UNIT_COMPATIBLE" val="0"/>
  <p:tag name="KSO_WM_UNIT_PRESET_TEXT_INDEX" val="5"/>
  <p:tag name="KSO_WM_UNIT_PRESET_TEXT_LEN" val="100"/>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4943"/>
  <p:tag name="MH_LIBRARY" val="GRAPHIC"/>
  <p:tag name="MH_TYPE" val="Other"/>
  <p:tag name="MH_ORDER" val="1"/>
  <p:tag name="KSO_WM_UNIT_TYPE" val="a"/>
  <p:tag name="KSO_WM_UNIT_INDEX" val="1"/>
  <p:tag name="KSO_WM_UNIT_ID" val="custom160524_13*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4943"/>
  <p:tag name="MH_LIBRARY" val="GRAPHIC"/>
  <p:tag name="MH_TYPE" val="Picture"/>
  <p:tag name="MH_ORDER" val="1"/>
  <p:tag name="KSO_WM_UNIT_TYPE" val="d"/>
  <p:tag name="KSO_WM_UNIT_INDEX" val="1"/>
  <p:tag name="KSO_WM_UNIT_ID" val="custom160524_13*d*1"/>
  <p:tag name="KSO_WM_UNIT_CLEAR" val="0"/>
  <p:tag name="KSO_WM_UNIT_LAYERLEVEL" val="1"/>
  <p:tag name="KSO_WM_UNIT_VALUE" val="952*1293"/>
  <p:tag name="KSO_WM_UNIT_HIGHLIGHT" val="0"/>
  <p:tag name="KSO_WM_UNIT_COMPATIBLE" val="0"/>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4943"/>
  <p:tag name="MH_LIBRARY" val="GRAPHIC"/>
  <p:tag name="MH_TYPE" val="Picture"/>
  <p:tag name="MH_ORDER" val="3"/>
  <p:tag name="KSO_WM_UNIT_TYPE" val="d"/>
  <p:tag name="KSO_WM_UNIT_INDEX" val="3"/>
  <p:tag name="KSO_WM_UNIT_ID" val="custom160524_13*d*3"/>
  <p:tag name="KSO_WM_UNIT_CLEAR" val="0"/>
  <p:tag name="KSO_WM_UNIT_LAYERLEVEL" val="1"/>
  <p:tag name="KSO_WM_UNIT_VALUE" val="949*1381"/>
  <p:tag name="KSO_WM_UNIT_HIGHLIGHT" val="0"/>
  <p:tag name="KSO_WM_UNIT_COMPATIBLE" val="0"/>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4943"/>
  <p:tag name="MH_LIBRARY" val="GRAPHIC"/>
  <p:tag name="MH_TYPE" val="Picture"/>
  <p:tag name="MH_ORDER" val="2"/>
  <p:tag name="KSO_WM_UNIT_TYPE" val="d"/>
  <p:tag name="KSO_WM_UNIT_INDEX" val="2"/>
  <p:tag name="KSO_WM_UNIT_ID" val="custom160524_13*d*2"/>
  <p:tag name="KSO_WM_UNIT_CLEAR" val="0"/>
  <p:tag name="KSO_WM_UNIT_LAYERLEVEL" val="1"/>
  <p:tag name="KSO_WM_UNIT_VALUE" val="935*1548"/>
  <p:tag name="KSO_WM_UNIT_HIGHLIGHT" val="0"/>
  <p:tag name="KSO_WM_UNIT_COMPATIBLE" val="0"/>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14"/>
  <p:tag name="KSO_WM_SLIDE_INDEX" val="14"/>
  <p:tag name="KSO_WM_SLIDE_ITEM_CNT" val="1"/>
  <p:tag name="KSO_WM_SLIDE_LAYOUT" val="a_m"/>
  <p:tag name="KSO_WM_SLIDE_LAYOUT_CNT" val="1_1"/>
  <p:tag name="KSO_WM_SLIDE_TYPE" val="text"/>
  <p:tag name="KSO_WM_BEAUTIFY_FLAG" val="#wm#"/>
  <p:tag name="KSO_WM_SLIDE_POSITION" val="374*181"/>
  <p:tag name="KSO_WM_SLIDE_SIZE" val="212*190"/>
  <p:tag name="KSO_WM_DIAGRAM_GROUP_CODE" val="m1-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4*i*0"/>
  <p:tag name="KSO_WM_TEMPLATE_CATEGORY" val="custom"/>
  <p:tag name="KSO_WM_TEMPLATE_INDEX" val="160524"/>
  <p:tag name="KSO_WM_UNIT_INDEX" val="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1_1"/>
  <p:tag name="KSO_WM_UNIT_ID" val="custom160524_14*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4*a*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3"/>
  <p:tag name="KSO_WM_UNIT_ID" val="custom160524_14*m_i*1_3"/>
  <p:tag name="KSO_WM_UNIT_CLEAR" val="1"/>
  <p:tag name="KSO_WM_UNIT_LAYERLEVEL" val="1_1"/>
  <p:tag name="KSO_WM_DIAGRAM_GROUP_CODE" val="m1-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
  <p:tag name="KSO_WM_UNIT_ID" val="custom160524_14*m_i*1_1"/>
  <p:tag name="KSO_WM_UNIT_CLEAR" val="1"/>
  <p:tag name="KSO_WM_UNIT_LAYERLEVEL" val="1_1"/>
  <p:tag name="KSO_WM_DIAGRAM_GROUP_CODE" val="m1-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2"/>
  <p:tag name="KSO_WM_UNIT_ID" val="custom160524_14*m_i*1_2"/>
  <p:tag name="KSO_WM_UNIT_CLEAR" val="1"/>
  <p:tag name="KSO_WM_UNIT_LAYERLEVEL" val="1_1"/>
  <p:tag name="KSO_WM_DIAGRAM_GROUP_CODE" val="m1-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15"/>
  <p:tag name="KSO_WM_SLIDE_INDEX" val="15"/>
  <p:tag name="KSO_WM_SLIDE_ITEM_CNT" val="2"/>
  <p:tag name="KSO_WM_SLIDE_LAYOUT" val="a_m"/>
  <p:tag name="KSO_WM_SLIDE_LAYOUT_CNT" val="1_1"/>
  <p:tag name="KSO_WM_SLIDE_TYPE" val="text"/>
  <p:tag name="KSO_WM_BEAUTIFY_FLAG" val="#wm#"/>
  <p:tag name="KSO_WM_SLIDE_POSITION" val="184*118"/>
  <p:tag name="KSO_WM_SLIDE_SIZE" val="595*346"/>
  <p:tag name="KSO_WM_DIAGRAM_GROUP_CODE" val="m1-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5*i*0"/>
  <p:tag name="KSO_WM_TEMPLATE_CATEGORY" val="custom"/>
  <p:tag name="KSO_WM_TEMPLATE_INDEX" val="160524"/>
  <p:tag name="KSO_WM_UNIT_INDEX" val="0"/>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1_1"/>
  <p:tag name="KSO_WM_UNIT_ID" val="custom160524_15*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5*i*8"/>
  <p:tag name="KSO_WM_TEMPLATE_CATEGORY" val="custom"/>
  <p:tag name="KSO_WM_TEMPLATE_INDEX" val="160524"/>
  <p:tag name="KSO_WM_UNIT_INDEX" val="8"/>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2_1"/>
  <p:tag name="KSO_WM_UNIT_ID" val="custom160524_15*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6"/>
  <p:tag name="KSO_WM_UNIT_ID" val="custom160524_15*m_i*1_6"/>
  <p:tag name="KSO_WM_UNIT_CLEAR" val="1"/>
  <p:tag name="KSO_WM_UNIT_LAYERLEVEL" val="1_1"/>
  <p:tag name="KSO_WM_DIAGRAM_GROUP_CODE" val="m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d"/>
  <p:tag name="KSO_WM_UNIT_INDEX" val="1"/>
  <p:tag name="KSO_WM_UNIT_ID" val="custom160524_4*d*1"/>
  <p:tag name="KSO_WM_UNIT_CLEAR" val="0"/>
  <p:tag name="KSO_WM_UNIT_LAYERLEVEL" val="1"/>
  <p:tag name="KSO_WM_UNIT_VALUE" val="1500*1713"/>
  <p:tag name="KSO_WM_UNIT_HIGHLIGHT" val="0"/>
  <p:tag name="KSO_WM_UNIT_COMPATIBLE" val="0"/>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4"/>
  <p:tag name="KSO_WM_UNIT_ID" val="custom160524_15*m_i*1_4"/>
  <p:tag name="KSO_WM_UNIT_CLEAR" val="1"/>
  <p:tag name="KSO_WM_UNIT_LAYERLEVEL" val="1_1"/>
  <p:tag name="KSO_WM_DIAGRAM_GROUP_CODE" val="m1-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5"/>
  <p:tag name="KSO_WM_UNIT_ID" val="custom160524_15*m_i*1_5"/>
  <p:tag name="KSO_WM_UNIT_CLEAR" val="1"/>
  <p:tag name="KSO_WM_UNIT_LAYERLEVEL" val="1_1"/>
  <p:tag name="KSO_WM_DIAGRAM_GROUP_CODE" val="m1-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3"/>
  <p:tag name="KSO_WM_UNIT_ID" val="custom160524_15*m_i*1_3"/>
  <p:tag name="KSO_WM_UNIT_CLEAR" val="1"/>
  <p:tag name="KSO_WM_UNIT_LAYERLEVEL" val="1_1"/>
  <p:tag name="KSO_WM_DIAGRAM_GROUP_CODE" val="m1-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
  <p:tag name="KSO_WM_UNIT_ID" val="custom160524_15*m_i*1_1"/>
  <p:tag name="KSO_WM_UNIT_CLEAR" val="1"/>
  <p:tag name="KSO_WM_UNIT_LAYERLEVEL" val="1_1"/>
  <p:tag name="KSO_WM_DIAGRAM_GROUP_CODE" val="m1-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2"/>
  <p:tag name="KSO_WM_UNIT_ID" val="custom160524_15*m_i*1_2"/>
  <p:tag name="KSO_WM_UNIT_CLEAR" val="1"/>
  <p:tag name="KSO_WM_UNIT_LAYERLEVEL" val="1_1"/>
  <p:tag name="KSO_WM_DIAGRAM_GROUP_CODE" val="m1-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16"/>
  <p:tag name="KSO_WM_SLIDE_INDEX" val="16"/>
  <p:tag name="KSO_WM_SLIDE_ITEM_CNT" val="3"/>
  <p:tag name="KSO_WM_SLIDE_LAYOUT" val="a_m"/>
  <p:tag name="KSO_WM_SLIDE_LAYOUT_CNT" val="1_1"/>
  <p:tag name="KSO_WM_SLIDE_TYPE" val="text"/>
  <p:tag name="KSO_WM_BEAUTIFY_FLAG" val="#wm#"/>
  <p:tag name="KSO_WM_SLIDE_POSITION" val="110*89"/>
  <p:tag name="KSO_WM_SLIDE_SIZE" val="739*404"/>
  <p:tag name="KSO_WM_DIAGRAM_GROUP_CODE" val="m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6*i*0"/>
  <p:tag name="KSO_WM_TEMPLATE_CATEGORY" val="custom"/>
  <p:tag name="KSO_WM_TEMPLATE_INDEX" val="160524"/>
  <p:tag name="KSO_WM_UNIT_INDEX" val="0"/>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1_1"/>
  <p:tag name="KSO_WM_UNIT_ID" val="custom160524_16*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6*i*8"/>
  <p:tag name="KSO_WM_TEMPLATE_CATEGORY" val="custom"/>
  <p:tag name="KSO_WM_TEMPLATE_INDEX" val="160524"/>
  <p:tag name="KSO_WM_UNIT_INDEX" val="8"/>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2_1"/>
  <p:tag name="KSO_WM_UNIT_ID" val="custom160524_16*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f"/>
  <p:tag name="KSO_WM_UNIT_INDEX" val="1"/>
  <p:tag name="KSO_WM_UNIT_ID" val="custom160524_4*f*1"/>
  <p:tag name="KSO_WM_UNIT_CLEAR" val="1"/>
  <p:tag name="KSO_WM_UNIT_LAYERLEVEL" val="1"/>
  <p:tag name="KSO_WM_UNIT_VALUE" val="195"/>
  <p:tag name="KSO_WM_UNIT_HIGHLIGHT" val="0"/>
  <p:tag name="KSO_WM_UNIT_COMPATIBLE" val="0"/>
  <p:tag name="KSO_WM_UNIT_PRESET_TEXT_INDEX" val="5"/>
  <p:tag name="KSO_WM_UNIT_PRESET_TEXT_LEN" val="232"/>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6*i*16"/>
  <p:tag name="KSO_WM_TEMPLATE_CATEGORY" val="custom"/>
  <p:tag name="KSO_WM_TEMPLATE_INDEX" val="160524"/>
  <p:tag name="KSO_WM_UNIT_INDEX" val="16"/>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3_1"/>
  <p:tag name="KSO_WM_UNIT_ID" val="custom160524_16*m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2"/>
  <p:tag name="KSO_WM_UNIT_ID" val="custom160524_16*m_i*1_12"/>
  <p:tag name="KSO_WM_UNIT_CLEAR" val="1"/>
  <p:tag name="KSO_WM_UNIT_LAYERLEVEL" val="1_1"/>
  <p:tag name="KSO_WM_DIAGRAM_GROUP_CODE" val="m1-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0"/>
  <p:tag name="KSO_WM_UNIT_ID" val="custom160524_16*m_i*1_10"/>
  <p:tag name="KSO_WM_UNIT_CLEAR" val="1"/>
  <p:tag name="KSO_WM_UNIT_LAYERLEVEL" val="1_1"/>
  <p:tag name="KSO_WM_DIAGRAM_GROUP_CODE" val="m1-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1"/>
  <p:tag name="KSO_WM_UNIT_ID" val="custom160524_16*m_i*1_11"/>
  <p:tag name="KSO_WM_UNIT_CLEAR" val="1"/>
  <p:tag name="KSO_WM_UNIT_LAYERLEVEL" val="1_1"/>
  <p:tag name="KSO_WM_DIAGRAM_GROUP_CODE" val="m1-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6"/>
  <p:tag name="KSO_WM_UNIT_ID" val="custom160524_16*m_i*1_6"/>
  <p:tag name="KSO_WM_UNIT_CLEAR" val="1"/>
  <p:tag name="KSO_WM_UNIT_LAYERLEVEL" val="1_1"/>
  <p:tag name="KSO_WM_DIAGRAM_GROUP_CODE" val="m1-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4"/>
  <p:tag name="KSO_WM_UNIT_ID" val="custom160524_16*m_i*1_4"/>
  <p:tag name="KSO_WM_UNIT_CLEAR" val="1"/>
  <p:tag name="KSO_WM_UNIT_LAYERLEVEL" val="1_1"/>
  <p:tag name="KSO_WM_DIAGRAM_GROUP_CODE" val="m1-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5"/>
  <p:tag name="KSO_WM_UNIT_ID" val="custom160524_16*m_i*1_5"/>
  <p:tag name="KSO_WM_UNIT_CLEAR" val="1"/>
  <p:tag name="KSO_WM_UNIT_LAYERLEVEL" val="1_1"/>
  <p:tag name="KSO_WM_DIAGRAM_GROUP_CODE" val="m1-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3"/>
  <p:tag name="KSO_WM_UNIT_ID" val="custom160524_16*m_i*1_3"/>
  <p:tag name="KSO_WM_UNIT_CLEAR" val="1"/>
  <p:tag name="KSO_WM_UNIT_LAYERLEVEL" val="1_1"/>
  <p:tag name="KSO_WM_DIAGRAM_GROUP_CODE" val="m1-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5"/>
  <p:tag name="KSO_WM_SLIDE_INDEX" val="5"/>
  <p:tag name="KSO_WM_SLIDE_ITEM_CNT" val="2"/>
  <p:tag name="KSO_WM_SLIDE_LAYOUT" val="a_d_f"/>
  <p:tag name="KSO_WM_SLIDE_LAYOUT_CNT" val="1_1_1"/>
  <p:tag name="KSO_WM_SLIDE_TYPE" val="text"/>
  <p:tag name="KSO_WM_BEAUTIFY_FLAG" val="#wm#"/>
  <p:tag name="KSO_WM_SLIDE_POSITION" val="122*101"/>
  <p:tag name="KSO_WM_SLIDE_SIZE" val="715*419"/>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
  <p:tag name="KSO_WM_UNIT_ID" val="custom160524_16*m_i*1_1"/>
  <p:tag name="KSO_WM_UNIT_CLEAR" val="1"/>
  <p:tag name="KSO_WM_UNIT_LAYERLEVEL" val="1_1"/>
  <p:tag name="KSO_WM_DIAGRAM_GROUP_CODE" val="m1-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2"/>
  <p:tag name="KSO_WM_UNIT_ID" val="custom160524_16*m_i*1_2"/>
  <p:tag name="KSO_WM_UNIT_CLEAR" val="1"/>
  <p:tag name="KSO_WM_UNIT_LAYERLEVEL" val="1_1"/>
  <p:tag name="KSO_WM_DIAGRAM_GROUP_CODE" val="m1-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17"/>
  <p:tag name="KSO_WM_SLIDE_INDEX" val="17"/>
  <p:tag name="KSO_WM_SLIDE_ITEM_CNT" val="4"/>
  <p:tag name="KSO_WM_SLIDE_LAYOUT" val="a_m"/>
  <p:tag name="KSO_WM_SLIDE_LAYOUT_CNT" val="1_1"/>
  <p:tag name="KSO_WM_SLIDE_TYPE" val="text"/>
  <p:tag name="KSO_WM_BEAUTIFY_FLAG" val="#wm#"/>
  <p:tag name="KSO_WM_SLIDE_POSITION" val="137*89"/>
  <p:tag name="KSO_WM_SLIDE_SIZE" val="688*404"/>
  <p:tag name="KSO_WM_DIAGRAM_GROUP_CODE" val="m1-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7*i*0"/>
  <p:tag name="KSO_WM_TEMPLATE_CATEGORY" val="custom"/>
  <p:tag name="KSO_WM_TEMPLATE_INDEX" val="160524"/>
  <p:tag name="KSO_WM_UNIT_INDEX" val="0"/>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1_1"/>
  <p:tag name="KSO_WM_UNIT_ID" val="custom160524_17*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7*i*8"/>
  <p:tag name="KSO_WM_TEMPLATE_CATEGORY" val="custom"/>
  <p:tag name="KSO_WM_TEMPLATE_INDEX" val="160524"/>
  <p:tag name="KSO_WM_UNIT_INDEX" val="8"/>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2_1"/>
  <p:tag name="KSO_WM_UNIT_ID" val="custom160524_17*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7*i*16"/>
  <p:tag name="KSO_WM_TEMPLATE_CATEGORY" val="custom"/>
  <p:tag name="KSO_WM_TEMPLATE_INDEX" val="160524"/>
  <p:tag name="KSO_WM_UNIT_INDEX" val="16"/>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3_1"/>
  <p:tag name="KSO_WM_UNIT_ID" val="custom160524_17*m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7*i*24"/>
  <p:tag name="KSO_WM_TEMPLATE_CATEGORY" val="custom"/>
  <p:tag name="KSO_WM_TEMPLATE_INDEX" val="160524"/>
  <p:tag name="KSO_WM_UNIT_INDEX" val="24"/>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d"/>
  <p:tag name="KSO_WM_UNIT_INDEX" val="1"/>
  <p:tag name="KSO_WM_UNIT_ID" val="custom160524_5*d*1"/>
  <p:tag name="KSO_WM_UNIT_CLEAR" val="0"/>
  <p:tag name="KSO_WM_UNIT_LAYERLEVEL" val="1"/>
  <p:tag name="KSO_WM_UNIT_VALUE" val="1261*2521"/>
  <p:tag name="KSO_WM_UNIT_HIGHLIGHT" val="0"/>
  <p:tag name="KSO_WM_UNIT_COMPATIBLE" val="0"/>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4_1"/>
  <p:tag name="KSO_WM_UNIT_ID" val="custom160524_17*m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7*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5"/>
  <p:tag name="KSO_WM_UNIT_ID" val="custom160524_17*m_i*1_15"/>
  <p:tag name="KSO_WM_UNIT_CLEAR" val="1"/>
  <p:tag name="KSO_WM_UNIT_LAYERLEVEL" val="1_1"/>
  <p:tag name="KSO_WM_DIAGRAM_GROUP_CODE" val="m1-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3"/>
  <p:tag name="KSO_WM_UNIT_ID" val="custom160524_17*m_i*1_13"/>
  <p:tag name="KSO_WM_UNIT_CLEAR" val="1"/>
  <p:tag name="KSO_WM_UNIT_LAYERLEVEL" val="1_1"/>
  <p:tag name="KSO_WM_DIAGRAM_GROUP_CODE" val="m1-1"/>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4"/>
  <p:tag name="KSO_WM_UNIT_ID" val="custom160524_17*m_i*1_14"/>
  <p:tag name="KSO_WM_UNIT_CLEAR" val="1"/>
  <p:tag name="KSO_WM_UNIT_LAYERLEVEL" val="1_1"/>
  <p:tag name="KSO_WM_DIAGRAM_GROUP_CODE" val="m1-1"/>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2"/>
  <p:tag name="KSO_WM_UNIT_ID" val="custom160524_17*m_i*1_12"/>
  <p:tag name="KSO_WM_UNIT_CLEAR" val="1"/>
  <p:tag name="KSO_WM_UNIT_LAYERLEVEL" val="1_1"/>
  <p:tag name="KSO_WM_DIAGRAM_GROUP_CODE" val="m1-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0"/>
  <p:tag name="KSO_WM_UNIT_ID" val="custom160524_17*m_i*1_10"/>
  <p:tag name="KSO_WM_UNIT_CLEAR" val="1"/>
  <p:tag name="KSO_WM_UNIT_LAYERLEVEL" val="1_1"/>
  <p:tag name="KSO_WM_DIAGRAM_GROUP_CODE" val="m1-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1"/>
  <p:tag name="KSO_WM_UNIT_ID" val="custom160524_17*m_i*1_11"/>
  <p:tag name="KSO_WM_UNIT_CLEAR" val="1"/>
  <p:tag name="KSO_WM_UNIT_LAYERLEVEL" val="1_1"/>
  <p:tag name="KSO_WM_DIAGRAM_GROUP_CODE" val="m1-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6"/>
  <p:tag name="KSO_WM_UNIT_ID" val="custom160524_17*m_i*1_6"/>
  <p:tag name="KSO_WM_UNIT_CLEAR" val="1"/>
  <p:tag name="KSO_WM_UNIT_LAYERLEVEL" val="1_1"/>
  <p:tag name="KSO_WM_DIAGRAM_GROUP_CODE" val="m1-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4"/>
  <p:tag name="KSO_WM_UNIT_ID" val="custom160524_17*m_i*1_4"/>
  <p:tag name="KSO_WM_UNIT_CLEAR" val="1"/>
  <p:tag name="KSO_WM_UNIT_LAYERLEVEL" val="1_1"/>
  <p:tag name="KSO_WM_DIAGRAM_GROUP_CODE" val="m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5"/>
  <p:tag name="KSO_WM_UNIT_ID" val="custom160524_17*m_i*1_5"/>
  <p:tag name="KSO_WM_UNIT_CLEAR" val="1"/>
  <p:tag name="KSO_WM_UNIT_LAYERLEVEL" val="1_1"/>
  <p:tag name="KSO_WM_DIAGRAM_GROUP_CODE" val="m1-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3"/>
  <p:tag name="KSO_WM_UNIT_ID" val="custom160524_17*m_i*1_3"/>
  <p:tag name="KSO_WM_UNIT_CLEAR" val="1"/>
  <p:tag name="KSO_WM_UNIT_LAYERLEVEL" val="1_1"/>
  <p:tag name="KSO_WM_DIAGRAM_GROUP_CODE" val="m1-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
  <p:tag name="KSO_WM_UNIT_ID" val="custom160524_17*m_i*1_1"/>
  <p:tag name="KSO_WM_UNIT_CLEAR" val="1"/>
  <p:tag name="KSO_WM_UNIT_LAYERLEVEL" val="1_1"/>
  <p:tag name="KSO_WM_DIAGRAM_GROUP_CODE" val="m1-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2"/>
  <p:tag name="KSO_WM_UNIT_ID" val="custom160524_17*m_i*1_2"/>
  <p:tag name="KSO_WM_UNIT_CLEAR" val="1"/>
  <p:tag name="KSO_WM_UNIT_LAYERLEVEL" val="1_1"/>
  <p:tag name="KSO_WM_DIAGRAM_GROUP_CODE" val="m1-1"/>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18"/>
  <p:tag name="KSO_WM_SLIDE_INDEX" val="18"/>
  <p:tag name="KSO_WM_SLIDE_ITEM_CNT" val="5"/>
  <p:tag name="KSO_WM_SLIDE_LAYOUT" val="a_m"/>
  <p:tag name="KSO_WM_SLIDE_LAYOUT_CNT" val="1_1"/>
  <p:tag name="KSO_WM_SLIDE_TYPE" val="text"/>
  <p:tag name="KSO_WM_BEAUTIFY_FLAG" val="#wm#"/>
  <p:tag name="KSO_WM_SLIDE_POSITION" val="104*89"/>
  <p:tag name="KSO_WM_SLIDE_SIZE" val="752*404"/>
  <p:tag name="KSO_WM_DIAGRAM_GROUP_CODE" val="m1-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8*i*0"/>
  <p:tag name="KSO_WM_TEMPLATE_CATEGORY" val="custom"/>
  <p:tag name="KSO_WM_TEMPLATE_INDEX" val="160524"/>
  <p:tag name="KSO_WM_UNIT_INDEX" val="0"/>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1_1"/>
  <p:tag name="KSO_WM_UNIT_ID" val="custom160524_18*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8*i*8"/>
  <p:tag name="KSO_WM_TEMPLATE_CATEGORY" val="custom"/>
  <p:tag name="KSO_WM_TEMPLATE_INDEX" val="160524"/>
  <p:tag name="KSO_WM_UNIT_INDEX" val="8"/>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2_1"/>
  <p:tag name="KSO_WM_UNIT_ID" val="custom160524_18*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8*i*16"/>
  <p:tag name="KSO_WM_TEMPLATE_CATEGORY" val="custom"/>
  <p:tag name="KSO_WM_TEMPLATE_INDEX" val="160524"/>
  <p:tag name="KSO_WM_UNIT_INDEX" val="1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2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f"/>
  <p:tag name="KSO_WM_UNIT_INDEX" val="1"/>
  <p:tag name="KSO_WM_UNIT_ID" val="custom160524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5_1"/>
  <p:tag name="KSO_WM_UNIT_ID" val="custom160524_18*m_h_f*1_5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8*i*24"/>
  <p:tag name="KSO_WM_TEMPLATE_CATEGORY" val="custom"/>
  <p:tag name="KSO_WM_TEMPLATE_INDEX" val="160524"/>
  <p:tag name="KSO_WM_UNIT_INDEX" val="24"/>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3_1"/>
  <p:tag name="KSO_WM_UNIT_ID" val="custom160524_18*m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8*i*32"/>
  <p:tag name="KSO_WM_TEMPLATE_CATEGORY" val="custom"/>
  <p:tag name="KSO_WM_TEMPLATE_INDEX" val="160524"/>
  <p:tag name="KSO_WM_UNIT_INDEX" val="32"/>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4_1"/>
  <p:tag name="KSO_WM_UNIT_ID" val="custom160524_18*m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8*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5"/>
  <p:tag name="KSO_WM_UNIT_ID" val="custom160524_18*m_i*1_15"/>
  <p:tag name="KSO_WM_UNIT_CLEAR" val="1"/>
  <p:tag name="KSO_WM_UNIT_LAYERLEVEL" val="1_1"/>
  <p:tag name="KSO_WM_DIAGRAM_GROUP_CODE" val="m1-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3"/>
  <p:tag name="KSO_WM_UNIT_ID" val="custom160524_18*m_i*1_13"/>
  <p:tag name="KSO_WM_UNIT_CLEAR" val="1"/>
  <p:tag name="KSO_WM_UNIT_LAYERLEVEL" val="1_1"/>
  <p:tag name="KSO_WM_DIAGRAM_GROUP_CODE" val="m1-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4"/>
  <p:tag name="KSO_WM_UNIT_ID" val="custom160524_18*m_i*1_14"/>
  <p:tag name="KSO_WM_UNIT_CLEAR" val="1"/>
  <p:tag name="KSO_WM_UNIT_LAYERLEVEL" val="1_1"/>
  <p:tag name="KSO_WM_DIAGRAM_GROUP_CODE" val="m1-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2"/>
  <p:tag name="KSO_WM_UNIT_ID" val="custom160524_18*m_i*1_12"/>
  <p:tag name="KSO_WM_UNIT_CLEAR" val="1"/>
  <p:tag name="KSO_WM_UNIT_LAYERLEVEL" val="1_1"/>
  <p:tag name="KSO_WM_DIAGRAM_GROUP_CODE" val="m1-1"/>
</p:tagLst>
</file>

<file path=ppt/tags/tag21.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CONTENTS"/>
  <p:tag name="ID" val="626769"/>
  <p:tag name="KSO_WM_TEMPLATE_CATEGORY" val="custom"/>
  <p:tag name="KSO_WM_TEMPLATE_INDEX" val="160524"/>
  <p:tag name="KSO_WM_TAG_VERSION" val="1.0"/>
  <p:tag name="KSO_WM_SLIDE_ID" val="custom160524_6"/>
  <p:tag name="KSO_WM_SLIDE_INDEX" val="6"/>
  <p:tag name="KSO_WM_SLIDE_ITEM_CNT" val="1"/>
  <p:tag name="KSO_WM_SLIDE_LAYOUT" val="l_a"/>
  <p:tag name="KSO_WM_SLIDE_LAYOUT_CNT" val="1_1"/>
  <p:tag name="KSO_WM_SLIDE_TYPE" val="contents"/>
  <p:tag name="KSO_WM_BEAUTIFY_FLAG" val="#wm#"/>
  <p:tag name="KSO_WM_DIAGRAM_GROUP_CODE" val="l1-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0"/>
  <p:tag name="KSO_WM_UNIT_ID" val="custom160524_18*m_i*1_10"/>
  <p:tag name="KSO_WM_UNIT_CLEAR" val="1"/>
  <p:tag name="KSO_WM_UNIT_LAYERLEVEL" val="1_1"/>
  <p:tag name="KSO_WM_DIAGRAM_GROUP_CODE" val="m1-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1"/>
  <p:tag name="KSO_WM_UNIT_ID" val="custom160524_18*m_i*1_11"/>
  <p:tag name="KSO_WM_UNIT_CLEAR" val="1"/>
  <p:tag name="KSO_WM_UNIT_LAYERLEVEL" val="1_1"/>
  <p:tag name="KSO_WM_DIAGRAM_GROUP_CODE" val="m1-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9"/>
  <p:tag name="KSO_WM_UNIT_ID" val="custom160524_18*m_i*1_9"/>
  <p:tag name="KSO_WM_UNIT_CLEAR" val="1"/>
  <p:tag name="KSO_WM_UNIT_LAYERLEVEL" val="1_1"/>
  <p:tag name="KSO_WM_DIAGRAM_GROUP_CODE" val="m1-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7"/>
  <p:tag name="KSO_WM_UNIT_ID" val="custom160524_18*m_i*1_7"/>
  <p:tag name="KSO_WM_UNIT_CLEAR" val="1"/>
  <p:tag name="KSO_WM_UNIT_LAYERLEVEL" val="1_1"/>
  <p:tag name="KSO_WM_DIAGRAM_GROUP_CODE" val="m1-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8"/>
  <p:tag name="KSO_WM_UNIT_ID" val="custom160524_18*m_i*1_8"/>
  <p:tag name="KSO_WM_UNIT_CLEAR" val="1"/>
  <p:tag name="KSO_WM_UNIT_LAYERLEVEL" val="1_1"/>
  <p:tag name="KSO_WM_DIAGRAM_GROUP_CODE" val="m1-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6"/>
  <p:tag name="KSO_WM_UNIT_ID" val="custom160524_18*m_i*1_6"/>
  <p:tag name="KSO_WM_UNIT_CLEAR" val="1"/>
  <p:tag name="KSO_WM_UNIT_LAYERLEVEL" val="1_1"/>
  <p:tag name="KSO_WM_DIAGRAM_GROUP_CODE" val="m1-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4"/>
  <p:tag name="KSO_WM_UNIT_ID" val="custom160524_18*m_i*1_4"/>
  <p:tag name="KSO_WM_UNIT_CLEAR" val="1"/>
  <p:tag name="KSO_WM_UNIT_LAYERLEVEL" val="1_1"/>
  <p:tag name="KSO_WM_DIAGRAM_GROUP_CODE" val="m1-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5"/>
  <p:tag name="KSO_WM_UNIT_ID" val="custom160524_18*m_i*1_5"/>
  <p:tag name="KSO_WM_UNIT_CLEAR" val="1"/>
  <p:tag name="KSO_WM_UNIT_LAYERLEVEL" val="1_1"/>
  <p:tag name="KSO_WM_DIAGRAM_GROUP_CODE" val="m1-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3"/>
  <p:tag name="KSO_WM_UNIT_ID" val="custom160524_18*m_i*1_3"/>
  <p:tag name="KSO_WM_UNIT_CLEAR" val="1"/>
  <p:tag name="KSO_WM_UNIT_LAYERLEVEL" val="1_1"/>
  <p:tag name="KSO_WM_DIAGRAM_GROUP_CODE" val="m1-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
  <p:tag name="KSO_WM_UNIT_ID" val="custom160524_18*m_i*1_1"/>
  <p:tag name="KSO_WM_UNIT_CLEAR" val="1"/>
  <p:tag name="KSO_WM_UNIT_LAYERLEVEL" val="1_1"/>
  <p:tag name="KSO_WM_DIAGRAM_GROUP_CODE" val="m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
  <p:tag name="KSO_WM_UNIT_ID" val="custom160524_6*l_i*1_1"/>
  <p:tag name="KSO_WM_UNIT_CLEAR" val="1"/>
  <p:tag name="KSO_WM_UNIT_LAYERLEVEL" val="1_1"/>
  <p:tag name="KSO_WM_DIAGRAM_GROUP_CODE" val="l1-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2"/>
  <p:tag name="KSO_WM_UNIT_ID" val="custom160524_18*m_i*1_2"/>
  <p:tag name="KSO_WM_UNIT_CLEAR" val="1"/>
  <p:tag name="KSO_WM_UNIT_LAYERLEVEL" val="1_1"/>
  <p:tag name="KSO_WM_DIAGRAM_GROUP_CODE" val="m1-1"/>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19"/>
  <p:tag name="KSO_WM_SLIDE_INDEX" val="19"/>
  <p:tag name="KSO_WM_SLIDE_ITEM_CNT" val="6"/>
  <p:tag name="KSO_WM_SLIDE_LAYOUT" val="a_m"/>
  <p:tag name="KSO_WM_SLIDE_LAYOUT_CNT" val="1_1"/>
  <p:tag name="KSO_WM_SLIDE_TYPE" val="text"/>
  <p:tag name="KSO_WM_BEAUTIFY_FLAG" val="#wm#"/>
  <p:tag name="KSO_WM_SLIDE_POSITION" val="104*89"/>
  <p:tag name="KSO_WM_SLIDE_SIZE" val="752*404"/>
  <p:tag name="KSO_WM_DIAGRAM_GROUP_CODE" val="m1-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9*i*0"/>
  <p:tag name="KSO_WM_TEMPLATE_CATEGORY" val="custom"/>
  <p:tag name="KSO_WM_TEMPLATE_INDEX" val="160524"/>
  <p:tag name="KSO_WM_UNIT_INDEX" val="0"/>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1_1"/>
  <p:tag name="KSO_WM_UNIT_ID" val="custom160524_19*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9*i*8"/>
  <p:tag name="KSO_WM_TEMPLATE_CATEGORY" val="custom"/>
  <p:tag name="KSO_WM_TEMPLATE_INDEX" val="160524"/>
  <p:tag name="KSO_WM_UNIT_INDEX" val="8"/>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2_1"/>
  <p:tag name="KSO_WM_UNIT_ID" val="custom160524_19*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9*i*16"/>
  <p:tag name="KSO_WM_TEMPLATE_CATEGORY" val="custom"/>
  <p:tag name="KSO_WM_TEMPLATE_INDEX" val="160524"/>
  <p:tag name="KSO_WM_UNIT_INDEX" val="16"/>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5_1"/>
  <p:tag name="KSO_WM_UNIT_ID" val="custom160524_19*m_h_f*1_5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9*i*24"/>
  <p:tag name="KSO_WM_TEMPLATE_CATEGORY" val="custom"/>
  <p:tag name="KSO_WM_TEMPLATE_INDEX" val="160524"/>
  <p:tag name="KSO_WM_UNIT_INDEX" val="24"/>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3_1"/>
  <p:tag name="KSO_WM_UNIT_ID" val="custom160524_19*m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RELATE_UNITID" val="272*l*1"/>
  <p:tag name="KSO_WM_UNIT_TYPE" val="a"/>
  <p:tag name="KSO_WM_UNIT_INDEX" val="1"/>
  <p:tag name="KSO_WM_UNIT_ID" val="custom160524_6*a*1"/>
  <p:tag name="KSO_WM_UNIT_CLEAR" val="1"/>
  <p:tag name="KSO_WM_UNIT_LAYERLEVEL" val="1"/>
  <p:tag name="KSO_WM_UNIT_ISCONTENTSTITLE" val="1"/>
  <p:tag name="KSO_WM_UNIT_VALUE" val="12"/>
  <p:tag name="KSO_WM_UNIT_HIGHLIGHT" val="0"/>
  <p:tag name="KSO_WM_UNIT_COMPATIBLE" val="0"/>
  <p:tag name="KSO_WM_UNIT_PRESET_TEXT" val="目录"/>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9*i*32"/>
  <p:tag name="KSO_WM_TEMPLATE_CATEGORY" val="custom"/>
  <p:tag name="KSO_WM_TEMPLATE_INDEX" val="160524"/>
  <p:tag name="KSO_WM_UNIT_INDEX" val="32"/>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4_1"/>
  <p:tag name="KSO_WM_UNIT_ID" val="custom160524_19*m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9*i*40"/>
  <p:tag name="KSO_WM_TEMPLATE_CATEGORY" val="custom"/>
  <p:tag name="KSO_WM_TEMPLATE_INDEX" val="160524"/>
  <p:tag name="KSO_WM_UNIT_INDEX" val="40"/>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h_f"/>
  <p:tag name="KSO_WM_UNIT_INDEX" val="1_6_1"/>
  <p:tag name="KSO_WM_UNIT_ID" val="custom160524_19*m_h_f*1_6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8"/>
  <p:tag name="KSO_WM_UNIT_ID" val="custom160524_19*m_i*1_18"/>
  <p:tag name="KSO_WM_UNIT_CLEAR" val="1"/>
  <p:tag name="KSO_WM_UNIT_LAYERLEVEL" val="1_1"/>
  <p:tag name="KSO_WM_DIAGRAM_GROUP_CODE" val="m1-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6"/>
  <p:tag name="KSO_WM_UNIT_ID" val="custom160524_19*m_i*1_16"/>
  <p:tag name="KSO_WM_UNIT_CLEAR" val="1"/>
  <p:tag name="KSO_WM_UNIT_LAYERLEVEL" val="1_1"/>
  <p:tag name="KSO_WM_DIAGRAM_GROUP_CODE" val="m1-1"/>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7"/>
  <p:tag name="KSO_WM_UNIT_ID" val="custom160524_19*m_i*1_17"/>
  <p:tag name="KSO_WM_UNIT_CLEAR" val="1"/>
  <p:tag name="KSO_WM_UNIT_LAYERLEVEL" val="1_1"/>
  <p:tag name="KSO_WM_DIAGRAM_GROUP_CODE" val="m1-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5"/>
  <p:tag name="KSO_WM_UNIT_ID" val="custom160524_19*m_i*1_15"/>
  <p:tag name="KSO_WM_UNIT_CLEAR" val="1"/>
  <p:tag name="KSO_WM_UNIT_LAYERLEVEL" val="1_1"/>
  <p:tag name="KSO_WM_DIAGRAM_GROUP_CODE" val="m1-1"/>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3"/>
  <p:tag name="KSO_WM_UNIT_ID" val="custom160524_19*m_i*1_13"/>
  <p:tag name="KSO_WM_UNIT_CLEAR" val="1"/>
  <p:tag name="KSO_WM_UNIT_LAYERLEVEL" val="1_1"/>
  <p:tag name="KSO_WM_DIAGRAM_GROUP_CODE" val="m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6*i*2"/>
  <p:tag name="KSO_WM_TEMPLATE_CATEGORY" val="custom"/>
  <p:tag name="KSO_WM_TEMPLATE_INDEX" val="160524"/>
  <p:tag name="KSO_WM_UNIT_INDEX" val="2"/>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4"/>
  <p:tag name="KSO_WM_UNIT_ID" val="custom160524_19*m_i*1_14"/>
  <p:tag name="KSO_WM_UNIT_CLEAR" val="1"/>
  <p:tag name="KSO_WM_UNIT_LAYERLEVEL" val="1_1"/>
  <p:tag name="KSO_WM_DIAGRAM_GROUP_CODE" val="m1-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2"/>
  <p:tag name="KSO_WM_UNIT_ID" val="custom160524_19*m_i*1_12"/>
  <p:tag name="KSO_WM_UNIT_CLEAR" val="1"/>
  <p:tag name="KSO_WM_UNIT_LAYERLEVEL" val="1_1"/>
  <p:tag name="KSO_WM_DIAGRAM_GROUP_CODE" val="m1-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0"/>
  <p:tag name="KSO_WM_UNIT_ID" val="custom160524_19*m_i*1_10"/>
  <p:tag name="KSO_WM_UNIT_CLEAR" val="1"/>
  <p:tag name="KSO_WM_UNIT_LAYERLEVEL" val="1_1"/>
  <p:tag name="KSO_WM_DIAGRAM_GROUP_CODE" val="m1-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1"/>
  <p:tag name="KSO_WM_UNIT_ID" val="custom160524_19*m_i*1_11"/>
  <p:tag name="KSO_WM_UNIT_CLEAR" val="1"/>
  <p:tag name="KSO_WM_UNIT_LAYERLEVEL" val="1_1"/>
  <p:tag name="KSO_WM_DIAGRAM_GROUP_CODE" val="m1-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9"/>
  <p:tag name="KSO_WM_UNIT_ID" val="custom160524_19*m_i*1_9"/>
  <p:tag name="KSO_WM_UNIT_CLEAR" val="1"/>
  <p:tag name="KSO_WM_UNIT_LAYERLEVEL" val="1_1"/>
  <p:tag name="KSO_WM_DIAGRAM_GROUP_CODE" val="m1-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7"/>
  <p:tag name="KSO_WM_UNIT_ID" val="custom160524_19*m_i*1_7"/>
  <p:tag name="KSO_WM_UNIT_CLEAR" val="1"/>
  <p:tag name="KSO_WM_UNIT_LAYERLEVEL" val="1_1"/>
  <p:tag name="KSO_WM_DIAGRAM_GROUP_CODE" val="m1-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8"/>
  <p:tag name="KSO_WM_UNIT_ID" val="custom160524_19*m_i*1_8"/>
  <p:tag name="KSO_WM_UNIT_CLEAR" val="1"/>
  <p:tag name="KSO_WM_UNIT_LAYERLEVEL" val="1_1"/>
  <p:tag name="KSO_WM_DIAGRAM_GROUP_CODE" val="m1-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6"/>
  <p:tag name="KSO_WM_UNIT_ID" val="custom160524_19*m_i*1_6"/>
  <p:tag name="KSO_WM_UNIT_CLEAR" val="1"/>
  <p:tag name="KSO_WM_UNIT_LAYERLEVEL" val="1_1"/>
  <p:tag name="KSO_WM_DIAGRAM_GROUP_CODE" val="m1-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4"/>
  <p:tag name="KSO_WM_UNIT_ID" val="custom160524_19*m_i*1_4"/>
  <p:tag name="KSO_WM_UNIT_CLEAR" val="1"/>
  <p:tag name="KSO_WM_UNIT_LAYERLEVEL" val="1_1"/>
  <p:tag name="KSO_WM_DIAGRAM_GROUP_CODE" val="m1-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5"/>
  <p:tag name="KSO_WM_UNIT_ID" val="custom160524_19*m_i*1_5"/>
  <p:tag name="KSO_WM_UNIT_CLEAR" val="1"/>
  <p:tag name="KSO_WM_UNIT_LAYERLEVEL" val="1_1"/>
  <p:tag name="KSO_WM_DIAGRAM_GROUP_CODE" val="m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1"/>
  <p:tag name="KSO_WM_UNIT_TYPE" val="l_i"/>
  <p:tag name="KSO_WM_UNIT_INDEX" val="1_2"/>
  <p:tag name="KSO_WM_UNIT_ID" val="custom160524_6*l_i*1_2"/>
  <p:tag name="KSO_WM_UNIT_CLEAR" val="1"/>
  <p:tag name="KSO_WM_UNIT_LAYERLEVEL" val="1_1"/>
  <p:tag name="KSO_WM_DIAGRAM_GROUP_CODE" val="l1-1"/>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3"/>
  <p:tag name="KSO_WM_UNIT_ID" val="custom160524_19*m_i*1_3"/>
  <p:tag name="KSO_WM_UNIT_CLEAR" val="1"/>
  <p:tag name="KSO_WM_UNIT_LAYERLEVEL" val="1_1"/>
  <p:tag name="KSO_WM_DIAGRAM_GROUP_CODE" val="m1-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1"/>
  <p:tag name="KSO_WM_UNIT_ID" val="custom160524_19*m_i*1_1"/>
  <p:tag name="KSO_WM_UNIT_CLEAR" val="1"/>
  <p:tag name="KSO_WM_UNIT_LAYERLEVEL" val="1_1"/>
  <p:tag name="KSO_WM_DIAGRAM_GROUP_CODE" val="m1-1"/>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m_i"/>
  <p:tag name="KSO_WM_UNIT_INDEX" val="1_2"/>
  <p:tag name="KSO_WM_UNIT_ID" val="custom160524_19*m_i*1_2"/>
  <p:tag name="KSO_WM_UNIT_CLEAR" val="1"/>
  <p:tag name="KSO_WM_UNIT_LAYERLEVEL" val="1_1"/>
  <p:tag name="KSO_WM_DIAGRAM_GROUP_CODE" val="m1-1"/>
</p:tagLst>
</file>

<file path=ppt/tags/tag253.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
  <p:tag name="MH" val="20151026174336"/>
  <p:tag name="MH_LIBRARY" val="GRAPHIC"/>
  <p:tag name="KSO_WM_TEMPLATE_CATEGORY" val="custom"/>
  <p:tag name="KSO_WM_TEMPLATE_INDEX" val="160524"/>
  <p:tag name="KSO_WM_TAG_VERSION" val="1.0"/>
  <p:tag name="KSO_WM_SLIDE_ID" val="custom160524_20"/>
  <p:tag name="KSO_WM_SLIDE_INDEX" val="20"/>
  <p:tag name="KSO_WM_SLIDE_ITEM_CNT" val="2"/>
  <p:tag name="KSO_WM_SLIDE_LAYOUT" val="a_f_d"/>
  <p:tag name="KSO_WM_SLIDE_LAYOUT_CNT" val="1_1_1"/>
  <p:tag name="KSO_WM_SLIDE_TYPE" val="text"/>
  <p:tag name="KSO_WM_BEAUTIFY_FLAG" val="#wm#"/>
  <p:tag name="KSO_WM_SLIDE_POSITION" val="90*100"/>
  <p:tag name="KSO_WM_SLIDE_SIZE" val="809*354"/>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4336"/>
  <p:tag name="MH_LIBRARY" val="GRAPHIC"/>
  <p:tag name="MH_TYPE" val="Picture"/>
  <p:tag name="MH_ORDER" val="1"/>
  <p:tag name="KSO_WM_UNIT_TYPE" val="d"/>
  <p:tag name="KSO_WM_UNIT_INDEX" val="1"/>
  <p:tag name="KSO_WM_UNIT_ID" val="custom160524_20*d*1"/>
  <p:tag name="KSO_WM_UNIT_CLEAR" val="0"/>
  <p:tag name="KSO_WM_UNIT_LAYERLEVEL" val="1"/>
  <p:tag name="KSO_WM_UNIT_VALUE" val="1247*1380"/>
  <p:tag name="KSO_WM_UNIT_HIGHLIGHT" val="0"/>
  <p:tag name="KSO_WM_UNIT_COMPATIBLE" val="0"/>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4336"/>
  <p:tag name="MH_LIBRARY" val="GRAPHIC"/>
  <p:tag name="MH_TYPE" val="Text"/>
  <p:tag name="MH_ORDER" val="1"/>
  <p:tag name="KSO_WM_UNIT_TYPE" val="f"/>
  <p:tag name="KSO_WM_UNIT_INDEX" val="1"/>
  <p:tag name="KSO_WM_UNIT_ID" val="custom160524_20*f*1"/>
  <p:tag name="KSO_WM_UNIT_CLEAR" val="1"/>
  <p:tag name="KSO_WM_UNIT_LAYERLEVEL" val="1"/>
  <p:tag name="KSO_WM_UNIT_VALUE" val="180"/>
  <p:tag name="KSO_WM_UNIT_HIGHLIGHT" val="0"/>
  <p:tag name="KSO_WM_UNIT_COMPATIBLE" val="0"/>
  <p:tag name="KSO_WM_UNIT_PRESET_TEXT_INDEX" val="4"/>
  <p:tag name="KSO_WM_UNIT_PRESET_TEXT_LEN" val="114"/>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0*a*1"/>
  <p:tag name="KSO_WM_UNIT_CLEAR" val="1"/>
  <p:tag name="KSO_WM_UNIT_LAYERLEVEL" val="1"/>
  <p:tag name="KSO_WM_UNIT_VALUE" val="60"/>
  <p:tag name="KSO_WM_UNIT_ISCONTENTSTITLE" val="0"/>
  <p:tag name="KSO_WM_UNIT_HIGHLIGHT" val="0"/>
  <p:tag name="KSO_WM_UNIT_COMPATIBLE" val="0"/>
  <p:tag name="KSO_WM_UNIT_PRESET_TEXT_INDEX" val="3"/>
  <p:tag name="KSO_WM_UNIT_PRESET_TEXT_LEN" val="17"/>
</p:tagLst>
</file>

<file path=ppt/tags/tag2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1"/>
  <p:tag name="KSO_WM_SLIDE_INDEX" val="21"/>
  <p:tag name="KSO_WM_SLIDE_ITEM_CNT" val="1"/>
  <p:tag name="KSO_WM_SLIDE_LAYOUT" val="a_l"/>
  <p:tag name="KSO_WM_SLIDE_LAYOUT_CNT" val="1_1"/>
  <p:tag name="KSO_WM_SLIDE_TYPE" val="text"/>
  <p:tag name="KSO_WM_BEAUTIFY_FLAG" val="#wm#"/>
  <p:tag name="KSO_WM_SLIDE_POSITION" val="323*212"/>
  <p:tag name="KSO_WM_SLIDE_SIZE" val="370*203"/>
  <p:tag name="KSO_WM_DIAGRAM_GROUP_CODE" val="l1-2"/>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1*i*0"/>
  <p:tag name="KSO_WM_TEMPLATE_CATEGORY" val="custom"/>
  <p:tag name="KSO_WM_TEMPLATE_INDEX" val="160524"/>
  <p:tag name="KSO_WM_UNIT_INDEX" val="0"/>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1_1"/>
  <p:tag name="KSO_WM_UNIT_ID" val="custom160524_21*l_h_f*1_1_1"/>
  <p:tag name="KSO_WM_UNIT_CLEAR" val="1"/>
  <p:tag name="KSO_WM_UNIT_LAYERLEVEL" val="1_1_1"/>
  <p:tag name="KSO_WM_UNIT_VALUE" val="65"/>
  <p:tag name="KSO_WM_UNIT_HIGHLIGHT" val="0"/>
  <p:tag name="KSO_WM_UNIT_COMPATIBLE" val="0"/>
  <p:tag name="KSO_WM_UNIT_PRESET_TEXT_INDEX" val="3"/>
  <p:tag name="KSO_WM_UNIT_PRESET_TEXT_LEN" val="17"/>
  <p:tag name="KSO_WM_DIAGRAM_GROUP_CODE" val="l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1"/>
  <p:tag name="KSO_WM_UNIT_TYPE" val="l_h_f"/>
  <p:tag name="KSO_WM_UNIT_INDEX" val="1_1_1"/>
  <p:tag name="KSO_WM_UNIT_ID" val="custom160524_6*l_h_f*1_1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1*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
  <p:tag name="KSO_WM_UNIT_ID" val="custom160524_21*l_i*1_1"/>
  <p:tag name="KSO_WM_UNIT_CLEAR" val="1"/>
  <p:tag name="KSO_WM_UNIT_LAYERLEVEL" val="1_1"/>
  <p:tag name="KSO_WM_DIAGRAM_GROUP_CODE" val="l1-2"/>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2"/>
  <p:tag name="KSO_WM_UNIT_ID" val="custom160524_21*l_i*1_2"/>
  <p:tag name="KSO_WM_UNIT_CLEAR" val="1"/>
  <p:tag name="KSO_WM_UNIT_LAYERLEVEL" val="1_1"/>
  <p:tag name="KSO_WM_DIAGRAM_GROUP_CODE" val="l1-2"/>
</p:tagLst>
</file>

<file path=ppt/tags/tag2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2"/>
  <p:tag name="KSO_WM_SLIDE_INDEX" val="22"/>
  <p:tag name="KSO_WM_SLIDE_ITEM_CNT" val="2"/>
  <p:tag name="KSO_WM_SLIDE_LAYOUT" val="a_l"/>
  <p:tag name="KSO_WM_SLIDE_LAYOUT_CNT" val="1_1"/>
  <p:tag name="KSO_WM_SLIDE_TYPE" val="text"/>
  <p:tag name="KSO_WM_BEAUTIFY_FLAG" val="#wm#"/>
  <p:tag name="KSO_WM_SLIDE_POSITION" val="320*141"/>
  <p:tag name="KSO_WM_SLIDE_SIZE" val="288*299"/>
  <p:tag name="KSO_WM_DIAGRAM_GROUP_CODE" val="l1-2"/>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2*i*0"/>
  <p:tag name="KSO_WM_TEMPLATE_CATEGORY" val="custom"/>
  <p:tag name="KSO_WM_TEMPLATE_INDEX" val="160524"/>
  <p:tag name="KSO_WM_UNIT_INDEX" val="0"/>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3"/>
  <p:tag name="KSO_WM_UNIT_ID" val="custom160524_22*l_i*1_3"/>
  <p:tag name="KSO_WM_UNIT_CLEAR" val="1"/>
  <p:tag name="KSO_WM_UNIT_LAYERLEVEL" val="1_1"/>
  <p:tag name="KSO_WM_DIAGRAM_GROUP_CODE" val="l1-2"/>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2_1"/>
  <p:tag name="KSO_WM_UNIT_ID" val="custom160524_22*l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2*i*7"/>
  <p:tag name="KSO_WM_TEMPLATE_CATEGORY" val="custom"/>
  <p:tag name="KSO_WM_TEMPLATE_INDEX" val="160524"/>
  <p:tag name="KSO_WM_UNIT_INDEX" val="7"/>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8"/>
  <p:tag name="KSO_WM_UNIT_ID" val="custom160524_22*l_i*1_18"/>
  <p:tag name="KSO_WM_UNIT_CLEAR" val="1"/>
  <p:tag name="KSO_WM_UNIT_LAYERLEVEL" val="1_1"/>
  <p:tag name="KSO_WM_DIAGRAM_GROUP_CODE" val="l1-2"/>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1_1"/>
  <p:tag name="KSO_WM_UNIT_ID" val="custom160524_22*l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3"/>
  <p:tag name="KSO_WM_UNIT_ID" val="custom160524_6*l_i*1_3"/>
  <p:tag name="KSO_WM_UNIT_CLEAR" val="1"/>
  <p:tag name="KSO_WM_UNIT_LAYERLEVEL" val="1_1"/>
  <p:tag name="KSO_WM_DIAGRAM_GROUP_CODE" val="l1-1"/>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2*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4"/>
  <p:tag name="KSO_WM_UNIT_ID" val="custom160524_22*l_i*1_4"/>
  <p:tag name="KSO_WM_UNIT_CLEAR" val="1"/>
  <p:tag name="KSO_WM_UNIT_LAYERLEVEL" val="1_1"/>
  <p:tag name="KSO_WM_DIAGRAM_GROUP_CODE" val="l1-2"/>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5"/>
  <p:tag name="KSO_WM_UNIT_ID" val="custom160524_22*l_i*1_5"/>
  <p:tag name="KSO_WM_UNIT_CLEAR" val="1"/>
  <p:tag name="KSO_WM_UNIT_LAYERLEVEL" val="1_1"/>
  <p:tag name="KSO_WM_DIAGRAM_GROUP_CODE" val="l1-2"/>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
  <p:tag name="KSO_WM_UNIT_ID" val="custom160524_22*l_i*1_1"/>
  <p:tag name="KSO_WM_UNIT_CLEAR" val="1"/>
  <p:tag name="KSO_WM_UNIT_LAYERLEVEL" val="1_1"/>
  <p:tag name="KSO_WM_DIAGRAM_GROUP_CODE" val="l1-2"/>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2"/>
  <p:tag name="KSO_WM_UNIT_ID" val="custom160524_22*l_i*1_2"/>
  <p:tag name="KSO_WM_UNIT_CLEAR" val="1"/>
  <p:tag name="KSO_WM_UNIT_LAYERLEVEL" val="1_1"/>
  <p:tag name="KSO_WM_DIAGRAM_GROUP_CODE" val="l1-2"/>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3"/>
  <p:tag name="KSO_WM_SLIDE_INDEX" val="23"/>
  <p:tag name="KSO_WM_SLIDE_ITEM_CNT" val="3"/>
  <p:tag name="KSO_WM_SLIDE_LAYOUT" val="a_l"/>
  <p:tag name="KSO_WM_SLIDE_LAYOUT_CNT" val="1_1"/>
  <p:tag name="KSO_WM_SLIDE_TYPE" val="text"/>
  <p:tag name="KSO_WM_BEAUTIFY_FLAG" val="#wm#"/>
  <p:tag name="KSO_WM_SLIDE_POSITION" val="248*141"/>
  <p:tag name="KSO_WM_SLIDE_SIZE" val="431*299"/>
  <p:tag name="KSO_WM_DIAGRAM_GROUP_CODE" val="l1-2"/>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3*i*0"/>
  <p:tag name="KSO_WM_TEMPLATE_CATEGORY" val="custom"/>
  <p:tag name="KSO_WM_TEMPLATE_INDEX" val="160524"/>
  <p:tag name="KSO_WM_UNIT_INDEX" val="0"/>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3"/>
  <p:tag name="KSO_WM_UNIT_ID" val="custom160524_23*l_i*1_3"/>
  <p:tag name="KSO_WM_UNIT_CLEAR" val="1"/>
  <p:tag name="KSO_WM_UNIT_LAYERLEVEL" val="1_1"/>
  <p:tag name="KSO_WM_DIAGRAM_GROUP_CODE" val="l1-2"/>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2_1"/>
  <p:tag name="KSO_WM_UNIT_ID" val="custom160524_23*l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3*i*7"/>
  <p:tag name="KSO_WM_TEMPLATE_CATEGORY" val="custom"/>
  <p:tag name="KSO_WM_TEMPLATE_INDEX" val="160524"/>
  <p:tag name="KSO_WM_UNIT_INDEX" val="7"/>
</p:tagLst>
</file>

<file path=ppt/tags/tag28.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CONTENTS"/>
  <p:tag name="ID" val="626769"/>
  <p:tag name="KSO_WM_TEMPLATE_CATEGORY" val="custom"/>
  <p:tag name="KSO_WM_TEMPLATE_INDEX" val="160524"/>
  <p:tag name="KSO_WM_TAG_VERSION" val="1.0"/>
  <p:tag name="KSO_WM_SLIDE_ID" val="custom160524_7"/>
  <p:tag name="KSO_WM_SLIDE_INDEX" val="7"/>
  <p:tag name="KSO_WM_SLIDE_ITEM_CNT" val="2"/>
  <p:tag name="KSO_WM_SLIDE_LAYOUT" val="l_a"/>
  <p:tag name="KSO_WM_SLIDE_LAYOUT_CNT" val="1_1"/>
  <p:tag name="KSO_WM_SLIDE_TYPE" val="contents"/>
  <p:tag name="KSO_WM_BEAUTIFY_FLAG" val="#wm#"/>
  <p:tag name="KSO_WM_DIAGRAM_GROUP_CODE" val="l1-1"/>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3_1"/>
  <p:tag name="KSO_WM_UNIT_ID" val="custom160524_23*l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3*i*13"/>
  <p:tag name="KSO_WM_TEMPLATE_CATEGORY" val="custom"/>
  <p:tag name="KSO_WM_TEMPLATE_INDEX" val="160524"/>
  <p:tag name="KSO_WM_UNIT_INDEX" val="13"/>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8"/>
  <p:tag name="KSO_WM_UNIT_ID" val="custom160524_23*l_i*1_18"/>
  <p:tag name="KSO_WM_UNIT_CLEAR" val="1"/>
  <p:tag name="KSO_WM_UNIT_LAYERLEVEL" val="1_1"/>
  <p:tag name="KSO_WM_DIAGRAM_GROUP_CODE" val="l1-2"/>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9"/>
  <p:tag name="KSO_WM_UNIT_ID" val="custom160524_23*l_i*1_19"/>
  <p:tag name="KSO_WM_UNIT_CLEAR" val="1"/>
  <p:tag name="KSO_WM_UNIT_LAYERLEVEL" val="1_1"/>
  <p:tag name="KSO_WM_DIAGRAM_GROUP_CODE" val="l1-2"/>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1_1"/>
  <p:tag name="KSO_WM_UNIT_ID" val="custom160524_23*l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6"/>
  <p:tag name="KSO_WM_UNIT_ID" val="custom160524_23*l_i*1_6"/>
  <p:tag name="KSO_WM_UNIT_CLEAR" val="1"/>
  <p:tag name="KSO_WM_UNIT_LAYERLEVEL" val="1_1"/>
  <p:tag name="KSO_WM_DIAGRAM_GROUP_CODE" val="l1-2"/>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7"/>
  <p:tag name="KSO_WM_UNIT_ID" val="custom160524_23*l_i*1_7"/>
  <p:tag name="KSO_WM_UNIT_CLEAR" val="1"/>
  <p:tag name="KSO_WM_UNIT_LAYERLEVEL" val="1_1"/>
  <p:tag name="KSO_WM_DIAGRAM_GROUP_CODE" val="l1-2"/>
</p:tagLst>
</file>

<file path=ppt/tags/tag2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4"/>
  <p:tag name="KSO_WM_UNIT_ID" val="custom160524_23*l_i*1_4"/>
  <p:tag name="KSO_WM_UNIT_CLEAR" val="1"/>
  <p:tag name="KSO_WM_UNIT_LAYERLEVEL" val="1_1"/>
  <p:tag name="KSO_WM_DIAGRAM_GROUP_CODE" val="l1-2"/>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5"/>
  <p:tag name="KSO_WM_UNIT_ID" val="custom160524_23*l_i*1_5"/>
  <p:tag name="KSO_WM_UNIT_CLEAR" val="1"/>
  <p:tag name="KSO_WM_UNIT_LAYERLEVEL" val="1_1"/>
  <p:tag name="KSO_WM_DIAGRAM_GROUP_CODE" val="l1-2"/>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
  <p:tag name="KSO_WM_UNIT_ID" val="custom160524_7*l_i*1_1"/>
  <p:tag name="KSO_WM_UNIT_CLEAR" val="1"/>
  <p:tag name="KSO_WM_UNIT_LAYERLEVEL" val="1_1"/>
  <p:tag name="KSO_WM_DIAGRAM_GROUP_CODE" val="l1-1"/>
</p:tagLst>
</file>

<file path=ppt/tags/tag2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
  <p:tag name="KSO_WM_UNIT_ID" val="custom160524_23*l_i*1_1"/>
  <p:tag name="KSO_WM_UNIT_CLEAR" val="1"/>
  <p:tag name="KSO_WM_UNIT_LAYERLEVEL" val="1_1"/>
  <p:tag name="KSO_WM_DIAGRAM_GROUP_CODE" val="l1-2"/>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2"/>
  <p:tag name="KSO_WM_UNIT_ID" val="custom160524_23*l_i*1_2"/>
  <p:tag name="KSO_WM_UNIT_CLEAR" val="1"/>
  <p:tag name="KSO_WM_UNIT_LAYERLEVEL" val="1_1"/>
  <p:tag name="KSO_WM_DIAGRAM_GROUP_CODE" val="l1-2"/>
</p:tagLst>
</file>

<file path=ppt/tags/tag2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4"/>
  <p:tag name="KSO_WM_SLIDE_INDEX" val="24"/>
  <p:tag name="KSO_WM_SLIDE_ITEM_CNT" val="4"/>
  <p:tag name="KSO_WM_SLIDE_LAYOUT" val="a_l"/>
  <p:tag name="KSO_WM_SLIDE_LAYOUT_CNT" val="1_1"/>
  <p:tag name="KSO_WM_SLIDE_TYPE" val="text"/>
  <p:tag name="KSO_WM_BEAUTIFY_FLAG" val="#wm#"/>
  <p:tag name="KSO_WM_SLIDE_POSITION" val="176*141"/>
  <p:tag name="KSO_WM_SLIDE_SIZE" val="609*299"/>
  <p:tag name="KSO_WM_DIAGRAM_GROUP_CODE" val="l1-2"/>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4*i*0"/>
  <p:tag name="KSO_WM_TEMPLATE_CATEGORY" val="custom"/>
  <p:tag name="KSO_WM_TEMPLATE_INDEX" val="160524"/>
  <p:tag name="KSO_WM_UNIT_INDEX" val="0"/>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3"/>
  <p:tag name="KSO_WM_UNIT_ID" val="custom160524_24*l_i*1_3"/>
  <p:tag name="KSO_WM_UNIT_CLEAR" val="1"/>
  <p:tag name="KSO_WM_UNIT_LAYERLEVEL" val="1_1"/>
  <p:tag name="KSO_WM_DIAGRAM_GROUP_CODE" val="l1-2"/>
</p:tagLst>
</file>

<file path=ppt/tags/tag2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2_1"/>
  <p:tag name="KSO_WM_UNIT_ID" val="custom160524_24*l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4*i*7"/>
  <p:tag name="KSO_WM_TEMPLATE_CATEGORY" val="custom"/>
  <p:tag name="KSO_WM_TEMPLATE_INDEX" val="160524"/>
  <p:tag name="KSO_WM_UNIT_INDEX" val="7"/>
</p:tagLst>
</file>

<file path=ppt/tags/tag2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3_1"/>
  <p:tag name="KSO_WM_UNIT_ID" val="custom160524_24*l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4*i*13"/>
  <p:tag name="KSO_WM_TEMPLATE_CATEGORY" val="custom"/>
  <p:tag name="KSO_WM_TEMPLATE_INDEX" val="160524"/>
  <p:tag name="KSO_WM_UNIT_INDEX" val="13"/>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4_1"/>
  <p:tag name="KSO_WM_UNIT_ID" val="custom160524_24*l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4、5、10、12、13、17、20、23、27、28、29、30、31、32"/>
  <p:tag name="KSO_WM_TEMPLATE_CATEGORY" val="custom"/>
  <p:tag name="KSO_WM_TEMPLATE_INDEX" val="160524"/>
  <p:tag name="KSO_WM_TAG_VERSION" val="1.0"/>
  <p:tag name="KSO_WM_SLIDE_ID" val="custom160524_1"/>
  <p:tag name="KSO_WM_SLIDE_INDEX" val="1"/>
  <p:tag name="KSO_WM_SLIDE_ITEM_CNT" val="2"/>
  <p:tag name="KSO_WM_SLIDE_LAYOUT" val="a_b"/>
  <p:tag name="KSO_WM_SLIDE_LAYOUT_CNT" val="1_1"/>
  <p:tag name="KSO_WM_SLIDE_TYPE" val="title"/>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RELATE_UNITID" val="272*l*1"/>
  <p:tag name="KSO_WM_UNIT_TYPE" val="a"/>
  <p:tag name="KSO_WM_UNIT_INDEX" val="1"/>
  <p:tag name="KSO_WM_UNIT_ID" val="custom160524_7*a*1"/>
  <p:tag name="KSO_WM_UNIT_CLEAR" val="1"/>
  <p:tag name="KSO_WM_UNIT_LAYERLEVEL" val="1"/>
  <p:tag name="KSO_WM_UNIT_ISCONTENTSTITLE" val="1"/>
  <p:tag name="KSO_WM_UNIT_VALUE" val="12"/>
  <p:tag name="KSO_WM_UNIT_HIGHLIGHT" val="0"/>
  <p:tag name="KSO_WM_UNIT_COMPATIBLE" val="0"/>
  <p:tag name="KSO_WM_UNIT_PRESET_TEXT" val="目录"/>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4*i*19"/>
  <p:tag name="KSO_WM_TEMPLATE_CATEGORY" val="custom"/>
  <p:tag name="KSO_WM_TEMPLATE_INDEX" val="160524"/>
  <p:tag name="KSO_WM_UNIT_INDEX" val="19"/>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0"/>
  <p:tag name="KSO_WM_UNIT_ID" val="custom160524_24*l_i*1_10"/>
  <p:tag name="KSO_WM_UNIT_CLEAR" val="1"/>
  <p:tag name="KSO_WM_UNIT_LAYERLEVEL" val="1_1"/>
  <p:tag name="KSO_WM_DIAGRAM_GROUP_CODE" val="l1-2"/>
</p:tagLst>
</file>

<file path=ppt/tags/tag3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2"/>
  <p:tag name="KSO_WM_UNIT_ID" val="custom160524_24*l_i*1_12"/>
  <p:tag name="KSO_WM_UNIT_CLEAR" val="1"/>
  <p:tag name="KSO_WM_UNIT_LAYERLEVEL" val="1_1"/>
  <p:tag name="KSO_WM_DIAGRAM_GROUP_CODE" val="l1-2"/>
</p:tagLst>
</file>

<file path=ppt/tags/tag3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8"/>
  <p:tag name="KSO_WM_UNIT_ID" val="custom160524_24*l_i*1_18"/>
  <p:tag name="KSO_WM_UNIT_CLEAR" val="1"/>
  <p:tag name="KSO_WM_UNIT_LAYERLEVEL" val="1_1"/>
  <p:tag name="KSO_WM_DIAGRAM_GROUP_CODE" val="l1-2"/>
</p:tagLst>
</file>

<file path=ppt/tags/tag3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9"/>
  <p:tag name="KSO_WM_UNIT_ID" val="custom160524_24*l_i*1_19"/>
  <p:tag name="KSO_WM_UNIT_CLEAR" val="1"/>
  <p:tag name="KSO_WM_UNIT_LAYERLEVEL" val="1_1"/>
  <p:tag name="KSO_WM_DIAGRAM_GROUP_CODE" val="l1-2"/>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1_1"/>
  <p:tag name="KSO_WM_UNIT_ID" val="custom160524_24*l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8"/>
  <p:tag name="KSO_WM_UNIT_ID" val="custom160524_24*l_i*1_8"/>
  <p:tag name="KSO_WM_UNIT_CLEAR" val="1"/>
  <p:tag name="KSO_WM_UNIT_LAYERLEVEL" val="1_1"/>
  <p:tag name="KSO_WM_DIAGRAM_GROUP_CODE" val="l1-2"/>
</p:tagLst>
</file>

<file path=ppt/tags/tag3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9"/>
  <p:tag name="KSO_WM_UNIT_ID" val="custom160524_24*l_i*1_9"/>
  <p:tag name="KSO_WM_UNIT_CLEAR" val="1"/>
  <p:tag name="KSO_WM_UNIT_LAYERLEVEL" val="1_1"/>
  <p:tag name="KSO_WM_DIAGRAM_GROUP_CODE" val="l1-2"/>
</p:tagLst>
</file>

<file path=ppt/tags/tag3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6"/>
  <p:tag name="KSO_WM_UNIT_ID" val="custom160524_24*l_i*1_6"/>
  <p:tag name="KSO_WM_UNIT_CLEAR" val="1"/>
  <p:tag name="KSO_WM_UNIT_LAYERLEVEL" val="1_1"/>
  <p:tag name="KSO_WM_DIAGRAM_GROUP_CODE" val="l1-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7*i*2"/>
  <p:tag name="KSO_WM_TEMPLATE_CATEGORY" val="custom"/>
  <p:tag name="KSO_WM_TEMPLATE_INDEX" val="160524"/>
  <p:tag name="KSO_WM_UNIT_INDEX" val="2"/>
</p:tagLst>
</file>

<file path=ppt/tags/tag3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7"/>
  <p:tag name="KSO_WM_UNIT_ID" val="custom160524_24*l_i*1_7"/>
  <p:tag name="KSO_WM_UNIT_CLEAR" val="1"/>
  <p:tag name="KSO_WM_UNIT_LAYERLEVEL" val="1_1"/>
  <p:tag name="KSO_WM_DIAGRAM_GROUP_CODE" val="l1-2"/>
</p:tagLst>
</file>

<file path=ppt/tags/tag3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4"/>
  <p:tag name="KSO_WM_UNIT_ID" val="custom160524_24*l_i*1_4"/>
  <p:tag name="KSO_WM_UNIT_CLEAR" val="1"/>
  <p:tag name="KSO_WM_UNIT_LAYERLEVEL" val="1_1"/>
  <p:tag name="KSO_WM_DIAGRAM_GROUP_CODE" val="l1-2"/>
</p:tagLst>
</file>

<file path=ppt/tags/tag3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5"/>
  <p:tag name="KSO_WM_UNIT_ID" val="custom160524_24*l_i*1_5"/>
  <p:tag name="KSO_WM_UNIT_CLEAR" val="1"/>
  <p:tag name="KSO_WM_UNIT_LAYERLEVEL" val="1_1"/>
  <p:tag name="KSO_WM_DIAGRAM_GROUP_CODE" val="l1-2"/>
</p:tagLst>
</file>

<file path=ppt/tags/tag3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
  <p:tag name="KSO_WM_UNIT_ID" val="custom160524_24*l_i*1_1"/>
  <p:tag name="KSO_WM_UNIT_CLEAR" val="1"/>
  <p:tag name="KSO_WM_UNIT_LAYERLEVEL" val="1_1"/>
  <p:tag name="KSO_WM_DIAGRAM_GROUP_CODE" val="l1-2"/>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2"/>
  <p:tag name="KSO_WM_UNIT_ID" val="custom160524_24*l_i*1_2"/>
  <p:tag name="KSO_WM_UNIT_CLEAR" val="1"/>
  <p:tag name="KSO_WM_UNIT_LAYERLEVEL" val="1_1"/>
  <p:tag name="KSO_WM_DIAGRAM_GROUP_CODE" val="l1-2"/>
</p:tagLst>
</file>

<file path=ppt/tags/tag3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5"/>
  <p:tag name="KSO_WM_SLIDE_INDEX" val="25"/>
  <p:tag name="KSO_WM_SLIDE_ITEM_CNT" val="5"/>
  <p:tag name="KSO_WM_SLIDE_LAYOUT" val="a_l"/>
  <p:tag name="KSO_WM_SLIDE_LAYOUT_CNT" val="1_1"/>
  <p:tag name="KSO_WM_SLIDE_TYPE" val="text"/>
  <p:tag name="KSO_WM_BEAUTIFY_FLAG" val="#wm#"/>
  <p:tag name="KSO_WM_SLIDE_POSITION" val="104*141"/>
  <p:tag name="KSO_WM_SLIDE_SIZE" val="720*299"/>
  <p:tag name="KSO_WM_DIAGRAM_GROUP_CODE" val="l1-2"/>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5*i*0"/>
  <p:tag name="KSO_WM_TEMPLATE_CATEGORY" val="custom"/>
  <p:tag name="KSO_WM_TEMPLATE_INDEX" val="160524"/>
  <p:tag name="KSO_WM_UNIT_INDEX" val="0"/>
</p:tagLst>
</file>

<file path=ppt/tags/tag3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3"/>
  <p:tag name="KSO_WM_UNIT_ID" val="custom160524_25*l_i*1_3"/>
  <p:tag name="KSO_WM_UNIT_CLEAR" val="1"/>
  <p:tag name="KSO_WM_UNIT_LAYERLEVEL" val="1_1"/>
  <p:tag name="KSO_WM_DIAGRAM_GROUP_CODE" val="l1-2"/>
</p:tagLst>
</file>

<file path=ppt/tags/tag3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2_1"/>
  <p:tag name="KSO_WM_UNIT_ID" val="custom160524_25*l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5*i*7"/>
  <p:tag name="KSO_WM_TEMPLATE_CATEGORY" val="custom"/>
  <p:tag name="KSO_WM_TEMPLATE_INDEX" val="160524"/>
  <p:tag name="KSO_WM_UNIT_INDEX" val="7"/>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7*i*9"/>
  <p:tag name="KSO_WM_TEMPLATE_CATEGORY" val="custom"/>
  <p:tag name="KSO_WM_TEMPLATE_INDEX" val="160524"/>
  <p:tag name="KSO_WM_UNIT_INDEX" val="9"/>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3_1"/>
  <p:tag name="KSO_WM_UNIT_ID" val="custom160524_25*l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5*i*13"/>
  <p:tag name="KSO_WM_TEMPLATE_CATEGORY" val="custom"/>
  <p:tag name="KSO_WM_TEMPLATE_INDEX" val="160524"/>
  <p:tag name="KSO_WM_UNIT_INDEX" val="13"/>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4_1"/>
  <p:tag name="KSO_WM_UNIT_ID" val="custom160524_25*l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5*i*19"/>
  <p:tag name="KSO_WM_TEMPLATE_CATEGORY" val="custom"/>
  <p:tag name="KSO_WM_TEMPLATE_INDEX" val="160524"/>
  <p:tag name="KSO_WM_UNIT_INDEX" val="19"/>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0"/>
  <p:tag name="KSO_WM_UNIT_ID" val="custom160524_25*l_i*1_10"/>
  <p:tag name="KSO_WM_UNIT_CLEAR" val="1"/>
  <p:tag name="KSO_WM_UNIT_LAYERLEVEL" val="1_1"/>
  <p:tag name="KSO_WM_DIAGRAM_GROUP_CODE" val="l1-2"/>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1"/>
  <p:tag name="KSO_WM_UNIT_ID" val="custom160524_25*l_i*1_11"/>
  <p:tag name="KSO_WM_UNIT_CLEAR" val="1"/>
  <p:tag name="KSO_WM_UNIT_LAYERLEVEL" val="1_1"/>
  <p:tag name="KSO_WM_DIAGRAM_GROUP_CODE" val="l1-2"/>
</p:tagLst>
</file>

<file path=ppt/tags/tag3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2"/>
  <p:tag name="KSO_WM_UNIT_ID" val="custom160524_25*l_i*1_12"/>
  <p:tag name="KSO_WM_UNIT_CLEAR" val="1"/>
  <p:tag name="KSO_WM_UNIT_LAYERLEVEL" val="1_1"/>
  <p:tag name="KSO_WM_DIAGRAM_GROUP_CODE" val="l1-2"/>
</p:tagLst>
</file>

<file path=ppt/tags/tag3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5_1"/>
  <p:tag name="KSO_WM_UNIT_ID" val="custom160524_25*l_h_f*1_5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5*i*28"/>
  <p:tag name="KSO_WM_TEMPLATE_CATEGORY" val="custom"/>
  <p:tag name="KSO_WM_TEMPLATE_INDEX" val="160524"/>
  <p:tag name="KSO_WM_UNIT_INDEX" val="28"/>
</p:tagLst>
</file>

<file path=ppt/tags/tag3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8"/>
  <p:tag name="KSO_WM_UNIT_ID" val="custom160524_25*l_i*1_18"/>
  <p:tag name="KSO_WM_UNIT_CLEAR" val="1"/>
  <p:tag name="KSO_WM_UNIT_LAYERLEVEL" val="1_1"/>
  <p:tag name="KSO_WM_DIAGRAM_GROUP_CODE" val="l1-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2"/>
  <p:tag name="KSO_WM_UNIT_TYPE" val="l_i"/>
  <p:tag name="KSO_WM_UNIT_INDEX" val="1_4"/>
  <p:tag name="KSO_WM_UNIT_ID" val="custom160524_7*l_i*1_4"/>
  <p:tag name="KSO_WM_UNIT_CLEAR" val="1"/>
  <p:tag name="KSO_WM_UNIT_LAYERLEVEL" val="1_1"/>
  <p:tag name="KSO_WM_DIAGRAM_GROUP_CODE" val="l1-1"/>
</p:tagLst>
</file>

<file path=ppt/tags/tag3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9"/>
  <p:tag name="KSO_WM_UNIT_ID" val="custom160524_25*l_i*1_19"/>
  <p:tag name="KSO_WM_UNIT_CLEAR" val="1"/>
  <p:tag name="KSO_WM_UNIT_LAYERLEVEL" val="1_1"/>
  <p:tag name="KSO_WM_DIAGRAM_GROUP_CODE" val="l1-2"/>
</p:tagLst>
</file>

<file path=ppt/tags/tag3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1_1"/>
  <p:tag name="KSO_WM_UNIT_ID" val="custom160524_25*l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5*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3"/>
  <p:tag name="KSO_WM_UNIT_ID" val="custom160524_25*l_i*1_13"/>
  <p:tag name="KSO_WM_UNIT_CLEAR" val="1"/>
  <p:tag name="KSO_WM_UNIT_LAYERLEVEL" val="1_1"/>
  <p:tag name="KSO_WM_DIAGRAM_GROUP_CODE" val="l1-2"/>
</p:tagLst>
</file>

<file path=ppt/tags/tag3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4"/>
  <p:tag name="KSO_WM_UNIT_ID" val="custom160524_25*l_i*1_14"/>
  <p:tag name="KSO_WM_UNIT_CLEAR" val="1"/>
  <p:tag name="KSO_WM_UNIT_LAYERLEVEL" val="1_1"/>
  <p:tag name="KSO_WM_DIAGRAM_GROUP_CODE" val="l1-2"/>
</p:tagLst>
</file>

<file path=ppt/tags/tag3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8"/>
  <p:tag name="KSO_WM_UNIT_ID" val="custom160524_25*l_i*1_8"/>
  <p:tag name="KSO_WM_UNIT_CLEAR" val="1"/>
  <p:tag name="KSO_WM_UNIT_LAYERLEVEL" val="1_1"/>
  <p:tag name="KSO_WM_DIAGRAM_GROUP_CODE" val="l1-2"/>
</p:tagLst>
</file>

<file path=ppt/tags/tag3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9"/>
  <p:tag name="KSO_WM_UNIT_ID" val="custom160524_25*l_i*1_9"/>
  <p:tag name="KSO_WM_UNIT_CLEAR" val="1"/>
  <p:tag name="KSO_WM_UNIT_LAYERLEVEL" val="1_1"/>
  <p:tag name="KSO_WM_DIAGRAM_GROUP_CODE" val="l1-2"/>
</p:tagLst>
</file>

<file path=ppt/tags/tag3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6"/>
  <p:tag name="KSO_WM_UNIT_ID" val="custom160524_25*l_i*1_6"/>
  <p:tag name="KSO_WM_UNIT_CLEAR" val="1"/>
  <p:tag name="KSO_WM_UNIT_LAYERLEVEL" val="1_1"/>
  <p:tag name="KSO_WM_DIAGRAM_GROUP_CODE" val="l1-2"/>
</p:tagLst>
</file>

<file path=ppt/tags/tag3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7"/>
  <p:tag name="KSO_WM_UNIT_ID" val="custom160524_25*l_i*1_7"/>
  <p:tag name="KSO_WM_UNIT_CLEAR" val="1"/>
  <p:tag name="KSO_WM_UNIT_LAYERLEVEL" val="1_1"/>
  <p:tag name="KSO_WM_DIAGRAM_GROUP_CODE" val="l1-2"/>
</p:tagLst>
</file>

<file path=ppt/tags/tag3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4"/>
  <p:tag name="KSO_WM_UNIT_ID" val="custom160524_25*l_i*1_4"/>
  <p:tag name="KSO_WM_UNIT_CLEAR" val="1"/>
  <p:tag name="KSO_WM_UNIT_LAYERLEVEL" val="1_1"/>
  <p:tag name="KSO_WM_DIAGRAM_GROUP_CODE" val="l1-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2"/>
  <p:tag name="KSO_WM_UNIT_TYPE" val="l_h_f"/>
  <p:tag name="KSO_WM_UNIT_INDEX" val="1_2_1"/>
  <p:tag name="KSO_WM_UNIT_ID" val="custom160524_7*l_h_f*1_2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3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5"/>
  <p:tag name="KSO_WM_UNIT_ID" val="custom160524_25*l_i*1_5"/>
  <p:tag name="KSO_WM_UNIT_CLEAR" val="1"/>
  <p:tag name="KSO_WM_UNIT_LAYERLEVEL" val="1_1"/>
  <p:tag name="KSO_WM_DIAGRAM_GROUP_CODE" val="l1-2"/>
</p:tagLst>
</file>

<file path=ppt/tags/tag3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
  <p:tag name="KSO_WM_UNIT_ID" val="custom160524_25*l_i*1_1"/>
  <p:tag name="KSO_WM_UNIT_CLEAR" val="1"/>
  <p:tag name="KSO_WM_UNIT_LAYERLEVEL" val="1_1"/>
  <p:tag name="KSO_WM_DIAGRAM_GROUP_CODE" val="l1-2"/>
</p:tagLst>
</file>

<file path=ppt/tags/tag3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2"/>
  <p:tag name="KSO_WM_UNIT_ID" val="custom160524_25*l_i*1_2"/>
  <p:tag name="KSO_WM_UNIT_CLEAR" val="1"/>
  <p:tag name="KSO_WM_UNIT_LAYERLEVEL" val="1_1"/>
  <p:tag name="KSO_WM_DIAGRAM_GROUP_CODE" val="l1-2"/>
</p:tagLst>
</file>

<file path=ppt/tags/tag3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6"/>
  <p:tag name="KSO_WM_SLIDE_INDEX" val="26"/>
  <p:tag name="KSO_WM_SLIDE_ITEM_CNT" val="6"/>
  <p:tag name="KSO_WM_SLIDE_LAYOUT" val="a_l"/>
  <p:tag name="KSO_WM_SLIDE_LAYOUT_CNT" val="1_1"/>
  <p:tag name="KSO_WM_SLIDE_TYPE" val="text"/>
  <p:tag name="KSO_WM_BEAUTIFY_FLAG" val="#wm#"/>
  <p:tag name="KSO_WM_SLIDE_POSITION" val="34*141"/>
  <p:tag name="KSO_WM_SLIDE_SIZE" val="862*299"/>
  <p:tag name="KSO_WM_DIAGRAM_GROUP_CODE" val="l1-2"/>
</p:tagLst>
</file>

<file path=ppt/tags/tag3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6*i*0"/>
  <p:tag name="KSO_WM_TEMPLATE_CATEGORY" val="custom"/>
  <p:tag name="KSO_WM_TEMPLATE_INDEX" val="160524"/>
  <p:tag name="KSO_WM_UNIT_INDEX" val="0"/>
</p:tagLst>
</file>

<file path=ppt/tags/tag3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3"/>
  <p:tag name="KSO_WM_UNIT_ID" val="custom160524_26*l_i*1_3"/>
  <p:tag name="KSO_WM_UNIT_CLEAR" val="1"/>
  <p:tag name="KSO_WM_UNIT_LAYERLEVEL" val="1_1"/>
  <p:tag name="KSO_WM_DIAGRAM_GROUP_CODE" val="l1-2"/>
</p:tagLst>
</file>

<file path=ppt/tags/tag3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2_1"/>
  <p:tag name="KSO_WM_UNIT_ID" val="custom160524_26*l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6*i*7"/>
  <p:tag name="KSO_WM_TEMPLATE_CATEGORY" val="custom"/>
  <p:tag name="KSO_WM_TEMPLATE_INDEX" val="160524"/>
  <p:tag name="KSO_WM_UNIT_INDEX" val="7"/>
</p:tagLst>
</file>

<file path=ppt/tags/tag3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3_1"/>
  <p:tag name="KSO_WM_UNIT_ID" val="custom160524_26*l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6*i*13"/>
  <p:tag name="KSO_WM_TEMPLATE_CATEGORY" val="custom"/>
  <p:tag name="KSO_WM_TEMPLATE_INDEX" val="160524"/>
  <p:tag name="KSO_WM_UNIT_INDEX" val="13"/>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5"/>
  <p:tag name="KSO_WM_UNIT_ID" val="custom160524_7*l_i*1_5"/>
  <p:tag name="KSO_WM_UNIT_CLEAR" val="1"/>
  <p:tag name="KSO_WM_UNIT_LAYERLEVEL" val="1_1"/>
  <p:tag name="KSO_WM_DIAGRAM_GROUP_CODE" val="l1-1"/>
</p:tagLst>
</file>

<file path=ppt/tags/tag3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4_1"/>
  <p:tag name="KSO_WM_UNIT_ID" val="custom160524_26*l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6*i*19"/>
  <p:tag name="KSO_WM_TEMPLATE_CATEGORY" val="custom"/>
  <p:tag name="KSO_WM_TEMPLATE_INDEX" val="160524"/>
  <p:tag name="KSO_WM_UNIT_INDEX" val="19"/>
</p:tagLst>
</file>

<file path=ppt/tags/tag3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0"/>
  <p:tag name="KSO_WM_UNIT_ID" val="custom160524_26*l_i*1_10"/>
  <p:tag name="KSO_WM_UNIT_CLEAR" val="1"/>
  <p:tag name="KSO_WM_UNIT_LAYERLEVEL" val="1_1"/>
  <p:tag name="KSO_WM_DIAGRAM_GROUP_CODE" val="l1-2"/>
</p:tagLst>
</file>

<file path=ppt/tags/tag3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1"/>
  <p:tag name="KSO_WM_UNIT_ID" val="custom160524_26*l_i*1_11"/>
  <p:tag name="KSO_WM_UNIT_CLEAR" val="1"/>
  <p:tag name="KSO_WM_UNIT_LAYERLEVEL" val="1_1"/>
  <p:tag name="KSO_WM_DIAGRAM_GROUP_CODE" val="l1-2"/>
</p:tagLst>
</file>

<file path=ppt/tags/tag3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2"/>
  <p:tag name="KSO_WM_UNIT_ID" val="custom160524_26*l_i*1_12"/>
  <p:tag name="KSO_WM_UNIT_CLEAR" val="1"/>
  <p:tag name="KSO_WM_UNIT_LAYERLEVEL" val="1_1"/>
  <p:tag name="KSO_WM_DIAGRAM_GROUP_CODE" val="l1-2"/>
</p:tagLst>
</file>

<file path=ppt/tags/tag3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5_1"/>
  <p:tag name="KSO_WM_UNIT_ID" val="custom160524_26*l_h_f*1_5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6*i*28"/>
  <p:tag name="KSO_WM_TEMPLATE_CATEGORY" val="custom"/>
  <p:tag name="KSO_WM_TEMPLATE_INDEX" val="160524"/>
  <p:tag name="KSO_WM_UNIT_INDEX" val="28"/>
</p:tagLst>
</file>

<file path=ppt/tags/tag3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5"/>
  <p:tag name="KSO_WM_UNIT_ID" val="custom160524_26*l_i*1_15"/>
  <p:tag name="KSO_WM_UNIT_CLEAR" val="1"/>
  <p:tag name="KSO_WM_UNIT_LAYERLEVEL" val="1_1"/>
  <p:tag name="KSO_WM_DIAGRAM_GROUP_CODE" val="l1-2"/>
</p:tagLst>
</file>

<file path=ppt/tags/tag3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6*i*34"/>
  <p:tag name="KSO_WM_TEMPLATE_CATEGORY" val="custom"/>
  <p:tag name="KSO_WM_TEMPLATE_INDEX" val="160524"/>
  <p:tag name="KSO_WM_UNIT_INDEX" val="34"/>
</p:tagLst>
</file>

<file path=ppt/tags/tag3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8"/>
  <p:tag name="KSO_WM_UNIT_ID" val="custom160524_26*l_i*1_18"/>
  <p:tag name="KSO_WM_UNIT_CLEAR" val="1"/>
  <p:tag name="KSO_WM_UNIT_LAYERLEVEL" val="1_1"/>
  <p:tag name="KSO_WM_DIAGRAM_GROUP_CODE" val="l1-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1"/>
  <p:tag name="KSO_WM_UNIT_TYPE" val="l_i"/>
  <p:tag name="KSO_WM_UNIT_INDEX" val="1_2"/>
  <p:tag name="KSO_WM_UNIT_ID" val="custom160524_7*l_i*1_2"/>
  <p:tag name="KSO_WM_UNIT_CLEAR" val="1"/>
  <p:tag name="KSO_WM_UNIT_LAYERLEVEL" val="1_1"/>
  <p:tag name="KSO_WM_DIAGRAM_GROUP_CODE" val="l1-1"/>
</p:tagLst>
</file>

<file path=ppt/tags/tag3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9"/>
  <p:tag name="KSO_WM_UNIT_ID" val="custom160524_26*l_i*1_19"/>
  <p:tag name="KSO_WM_UNIT_CLEAR" val="1"/>
  <p:tag name="KSO_WM_UNIT_LAYERLEVEL" val="1_1"/>
  <p:tag name="KSO_WM_DIAGRAM_GROUP_CODE" val="l1-2"/>
</p:tagLst>
</file>

<file path=ppt/tags/tag3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6_1"/>
  <p:tag name="KSO_WM_UNIT_ID" val="custom160524_26*l_h_f*1_6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h_f"/>
  <p:tag name="KSO_WM_UNIT_INDEX" val="1_1_1"/>
  <p:tag name="KSO_WM_UNIT_ID" val="custom160524_26*l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l1-2"/>
</p:tagLst>
</file>

<file path=ppt/tags/tag3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6*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6"/>
  <p:tag name="KSO_WM_UNIT_ID" val="custom160524_26*l_i*1_16"/>
  <p:tag name="KSO_WM_UNIT_CLEAR" val="1"/>
  <p:tag name="KSO_WM_UNIT_LAYERLEVEL" val="1_1"/>
  <p:tag name="KSO_WM_DIAGRAM_GROUP_CODE" val="l1-2"/>
</p:tagLst>
</file>

<file path=ppt/tags/tag3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7"/>
  <p:tag name="KSO_WM_UNIT_ID" val="custom160524_26*l_i*1_17"/>
  <p:tag name="KSO_WM_UNIT_CLEAR" val="1"/>
  <p:tag name="KSO_WM_UNIT_LAYERLEVEL" val="1_1"/>
  <p:tag name="KSO_WM_DIAGRAM_GROUP_CODE" val="l1-2"/>
</p:tagLst>
</file>

<file path=ppt/tags/tag3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3"/>
  <p:tag name="KSO_WM_UNIT_ID" val="custom160524_26*l_i*1_13"/>
  <p:tag name="KSO_WM_UNIT_CLEAR" val="1"/>
  <p:tag name="KSO_WM_UNIT_LAYERLEVEL" val="1_1"/>
  <p:tag name="KSO_WM_DIAGRAM_GROUP_CODE" val="l1-2"/>
</p:tagLst>
</file>

<file path=ppt/tags/tag3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4"/>
  <p:tag name="KSO_WM_UNIT_ID" val="custom160524_26*l_i*1_14"/>
  <p:tag name="KSO_WM_UNIT_CLEAR" val="1"/>
  <p:tag name="KSO_WM_UNIT_LAYERLEVEL" val="1_1"/>
  <p:tag name="KSO_WM_DIAGRAM_GROUP_CODE" val="l1-2"/>
</p:tagLst>
</file>

<file path=ppt/tags/tag3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8"/>
  <p:tag name="KSO_WM_UNIT_ID" val="custom160524_26*l_i*1_8"/>
  <p:tag name="KSO_WM_UNIT_CLEAR" val="1"/>
  <p:tag name="KSO_WM_UNIT_LAYERLEVEL" val="1_1"/>
  <p:tag name="KSO_WM_DIAGRAM_GROUP_CODE" val="l1-2"/>
</p:tagLst>
</file>

<file path=ppt/tags/tag3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9"/>
  <p:tag name="KSO_WM_UNIT_ID" val="custom160524_26*l_i*1_9"/>
  <p:tag name="KSO_WM_UNIT_CLEAR" val="1"/>
  <p:tag name="KSO_WM_UNIT_LAYERLEVEL" val="1_1"/>
  <p:tag name="KSO_WM_DIAGRAM_GROUP_CODE" val="l1-2"/>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1"/>
  <p:tag name="KSO_WM_UNIT_TYPE" val="l_h_f"/>
  <p:tag name="KSO_WM_UNIT_INDEX" val="1_1_1"/>
  <p:tag name="KSO_WM_UNIT_ID" val="custom160524_7*l_h_f*1_1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3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6"/>
  <p:tag name="KSO_WM_UNIT_ID" val="custom160524_26*l_i*1_6"/>
  <p:tag name="KSO_WM_UNIT_CLEAR" val="1"/>
  <p:tag name="KSO_WM_UNIT_LAYERLEVEL" val="1_1"/>
  <p:tag name="KSO_WM_DIAGRAM_GROUP_CODE" val="l1-2"/>
</p:tagLst>
</file>

<file path=ppt/tags/tag3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7"/>
  <p:tag name="KSO_WM_UNIT_ID" val="custom160524_26*l_i*1_7"/>
  <p:tag name="KSO_WM_UNIT_CLEAR" val="1"/>
  <p:tag name="KSO_WM_UNIT_LAYERLEVEL" val="1_1"/>
  <p:tag name="KSO_WM_DIAGRAM_GROUP_CODE" val="l1-2"/>
</p:tagLst>
</file>

<file path=ppt/tags/tag3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4"/>
  <p:tag name="KSO_WM_UNIT_ID" val="custom160524_26*l_i*1_4"/>
  <p:tag name="KSO_WM_UNIT_CLEAR" val="1"/>
  <p:tag name="KSO_WM_UNIT_LAYERLEVEL" val="1_1"/>
  <p:tag name="KSO_WM_DIAGRAM_GROUP_CODE" val="l1-2"/>
</p:tagLst>
</file>

<file path=ppt/tags/tag3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5"/>
  <p:tag name="KSO_WM_UNIT_ID" val="custom160524_26*l_i*1_5"/>
  <p:tag name="KSO_WM_UNIT_CLEAR" val="1"/>
  <p:tag name="KSO_WM_UNIT_LAYERLEVEL" val="1_1"/>
  <p:tag name="KSO_WM_DIAGRAM_GROUP_CODE" val="l1-2"/>
</p:tagLst>
</file>

<file path=ppt/tags/tag3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1"/>
  <p:tag name="KSO_WM_UNIT_ID" val="custom160524_26*l_i*1_1"/>
  <p:tag name="KSO_WM_UNIT_CLEAR" val="1"/>
  <p:tag name="KSO_WM_UNIT_LAYERLEVEL" val="1_1"/>
  <p:tag name="KSO_WM_DIAGRAM_GROUP_CODE" val="l1-2"/>
</p:tagLst>
</file>

<file path=ppt/tags/tag3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l_i"/>
  <p:tag name="KSO_WM_UNIT_INDEX" val="1_2"/>
  <p:tag name="KSO_WM_UNIT_ID" val="custom160524_26*l_i*1_2"/>
  <p:tag name="KSO_WM_UNIT_CLEAR" val="1"/>
  <p:tag name="KSO_WM_UNIT_LAYERLEVEL" val="1_1"/>
  <p:tag name="KSO_WM_DIAGRAM_GROUP_CODE" val="l1-2"/>
</p:tagLst>
</file>

<file path=ppt/tags/tag376.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TuWHP#"/>
  <p:tag name="MH_LAYOUT" val="SubTitleText"/>
  <p:tag name="MH" val="20151026172835"/>
  <p:tag name="MH_LIBRARY" val="GRAPHIC"/>
  <p:tag name="KSO_WM_TEMPLATE_CATEGORY" val="custom"/>
  <p:tag name="KSO_WM_TEMPLATE_INDEX" val="160524"/>
  <p:tag name="KSO_WM_TAG_VERSION" val="1.0"/>
  <p:tag name="KSO_WM_SLIDE_ID" val="custom160524_27"/>
  <p:tag name="KSO_WM_SLIDE_INDEX" val="27"/>
  <p:tag name="KSO_WM_SLIDE_ITEM_CNT" val="10"/>
  <p:tag name="KSO_WM_SLIDE_LAYOUT" val="a_f_d"/>
  <p:tag name="KSO_WM_SLIDE_LAYOUT_CNT" val="1_1_9"/>
  <p:tag name="KSO_WM_SLIDE_TYPE" val="text"/>
  <p:tag name="KSO_WM_BEAUTIFY_FLAG" val="#wm#"/>
  <p:tag name="KSO_WM_SLIDE_POSITION" val="62*101"/>
  <p:tag name="KSO_WM_SLIDE_SIZE" val="857*394"/>
</p:tagLst>
</file>

<file path=ppt/tags/tag3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7*i*0"/>
  <p:tag name="KSO_WM_TEMPLATE_CATEGORY" val="custom"/>
  <p:tag name="KSO_WM_TEMPLATE_INDEX" val="160524"/>
  <p:tag name="KSO_WM_UNIT_INDEX" val="0"/>
</p:tagLst>
</file>

<file path=ppt/tags/tag378.xml><?xml version="1.0" encoding="utf-8"?>
<p:tagLst xmlns:a="http://schemas.openxmlformats.org/drawingml/2006/main" xmlns:r="http://schemas.openxmlformats.org/officeDocument/2006/relationships" xmlns:p="http://schemas.openxmlformats.org/presentationml/2006/main">
  <p:tag name="MH" val="20151026172835"/>
  <p:tag name="MH_LIBRARY" val="GRAPHIC"/>
  <p:tag name="MH_TYPE" val="Other"/>
  <p:tag name="MH_ORDER" val="1"/>
  <p:tag name="KSO_WM_TAG_VERSION" val="1.0"/>
  <p:tag name="KSO_WM_BEAUTIFY_FLAG" val="#wm#"/>
  <p:tag name="KSO_WM_UNIT_TYPE" val="i"/>
  <p:tag name="KSO_WM_UNIT_ID" val="custom160524_27*i*19"/>
  <p:tag name="KSO_WM_TEMPLATE_CATEGORY" val="custom"/>
  <p:tag name="KSO_WM_TEMPLATE_INDEX" val="160524"/>
  <p:tag name="KSO_WM_UNIT_INDEX" val="19"/>
</p:tagLst>
</file>

<file path=ppt/tags/tag3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Text"/>
  <p:tag name="MH_ORDER" val="1"/>
  <p:tag name="KSO_WM_UNIT_TYPE" val="f"/>
  <p:tag name="KSO_WM_UNIT_INDEX" val="1"/>
  <p:tag name="KSO_WM_UNIT_ID" val="custom160524_27*f*1"/>
  <p:tag name="KSO_WM_UNIT_CLEAR" val="1"/>
  <p:tag name="KSO_WM_UNIT_LAYERLEVEL" val="1"/>
  <p:tag name="KSO_WM_UNIT_VALUE" val="108"/>
  <p:tag name="KSO_WM_UNIT_HIGHLIGHT" val="0"/>
  <p:tag name="KSO_WM_UNIT_COMPATIBLE" val="0"/>
  <p:tag name="KSO_WM_UNIT_PRESET_TEXT_INDEX" val="4"/>
  <p:tag name="KSO_WM_UNIT_PRESET_TEXT_LEN" val="180"/>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3"/>
  <p:tag name="KSO_WM_UNIT_ID" val="custom160524_7*l_i*1_3"/>
  <p:tag name="KSO_WM_UNIT_CLEAR" val="1"/>
  <p:tag name="KSO_WM_UNIT_LAYERLEVEL" val="1_1"/>
  <p:tag name="KSO_WM_DIAGRAM_GROUP_CODE" val="l1-1"/>
</p:tagLst>
</file>

<file path=ppt/tags/tag3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SubTitle"/>
  <p:tag name="MH_ORDER" val="1"/>
  <p:tag name="KSO_WM_UNIT_TYPE" val="a"/>
  <p:tag name="KSO_WM_UNIT_INDEX" val="1"/>
  <p:tag name="KSO_WM_UNIT_ID" val="custom160524_27*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3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2"/>
  <p:tag name="KSO_WM_UNIT_TYPE" val="d"/>
  <p:tag name="KSO_WM_UNIT_INDEX" val="4"/>
  <p:tag name="KSO_WM_UNIT_ID" val="custom160524_27*d*4"/>
  <p:tag name="KSO_WM_UNIT_CLEAR" val="0"/>
  <p:tag name="KSO_WM_UNIT_LAYERLEVEL" val="1"/>
  <p:tag name="KSO_WM_UNIT_VALUE" val="212*206"/>
  <p:tag name="KSO_WM_UNIT_HIGHLIGHT" val="0"/>
  <p:tag name="KSO_WM_UNIT_COMPATIBLE" val="0"/>
</p:tagLst>
</file>

<file path=ppt/tags/tag3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3"/>
  <p:tag name="KSO_WM_UNIT_TYPE" val="d"/>
  <p:tag name="KSO_WM_UNIT_INDEX" val="5"/>
  <p:tag name="KSO_WM_UNIT_ID" val="custom160524_27*d*5"/>
  <p:tag name="KSO_WM_UNIT_CLEAR" val="0"/>
  <p:tag name="KSO_WM_UNIT_LAYERLEVEL" val="1"/>
  <p:tag name="KSO_WM_UNIT_VALUE" val="435*439"/>
  <p:tag name="KSO_WM_UNIT_HIGHLIGHT" val="0"/>
  <p:tag name="KSO_WM_UNIT_COMPATIBLE" val="0"/>
</p:tagLst>
</file>

<file path=ppt/tags/tag3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4"/>
  <p:tag name="KSO_WM_UNIT_TYPE" val="d"/>
  <p:tag name="KSO_WM_UNIT_INDEX" val="8"/>
  <p:tag name="KSO_WM_UNIT_ID" val="custom160524_27*d*8"/>
  <p:tag name="KSO_WM_UNIT_CLEAR" val="0"/>
  <p:tag name="KSO_WM_UNIT_LAYERLEVEL" val="1"/>
  <p:tag name="KSO_WM_UNIT_VALUE" val="209*205"/>
  <p:tag name="KSO_WM_UNIT_HIGHLIGHT" val="0"/>
  <p:tag name="KSO_WM_UNIT_COMPATIBLE" val="0"/>
</p:tagLst>
</file>

<file path=ppt/tags/tag3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9"/>
  <p:tag name="KSO_WM_UNIT_TYPE" val="d"/>
  <p:tag name="KSO_WM_UNIT_INDEX" val="9"/>
  <p:tag name="KSO_WM_UNIT_ID" val="custom160524_27*d*9"/>
  <p:tag name="KSO_WM_UNIT_CLEAR" val="0"/>
  <p:tag name="KSO_WM_UNIT_LAYERLEVEL" val="1"/>
  <p:tag name="KSO_WM_UNIT_VALUE" val="212*209"/>
  <p:tag name="KSO_WM_UNIT_HIGHLIGHT" val="0"/>
  <p:tag name="KSO_WM_UNIT_COMPATIBLE" val="0"/>
</p:tagLst>
</file>

<file path=ppt/tags/tag3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1"/>
  <p:tag name="KSO_WM_UNIT_TYPE" val="d"/>
  <p:tag name="KSO_WM_UNIT_INDEX" val="1"/>
  <p:tag name="KSO_WM_UNIT_ID" val="custom160524_27*d*1"/>
  <p:tag name="KSO_WM_UNIT_CLEAR" val="0"/>
  <p:tag name="KSO_WM_UNIT_LAYERLEVEL" val="1"/>
  <p:tag name="KSO_WM_UNIT_VALUE" val="419*655"/>
  <p:tag name="KSO_WM_UNIT_HIGHLIGHT" val="0"/>
  <p:tag name="KSO_WM_UNIT_COMPATIBLE" val="0"/>
</p:tagLst>
</file>

<file path=ppt/tags/tag3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5"/>
  <p:tag name="KSO_WM_UNIT_TYPE" val="d"/>
  <p:tag name="KSO_WM_UNIT_INDEX" val="2"/>
  <p:tag name="KSO_WM_UNIT_ID" val="custom160524_27*d*2"/>
  <p:tag name="KSO_WM_UNIT_CLEAR" val="0"/>
  <p:tag name="KSO_WM_UNIT_LAYERLEVEL" val="1"/>
  <p:tag name="KSO_WM_UNIT_VALUE" val="429*213"/>
  <p:tag name="KSO_WM_UNIT_HIGHLIGHT" val="0"/>
  <p:tag name="KSO_WM_UNIT_COMPATIBLE" val="0"/>
</p:tagLst>
</file>

<file path=ppt/tags/tag3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7"/>
  <p:tag name="KSO_WM_UNIT_TYPE" val="d"/>
  <p:tag name="KSO_WM_UNIT_INDEX" val="6"/>
  <p:tag name="KSO_WM_UNIT_ID" val="custom160524_27*d*6"/>
  <p:tag name="KSO_WM_UNIT_CLEAR" val="0"/>
  <p:tag name="KSO_WM_UNIT_LAYERLEVEL" val="1"/>
  <p:tag name="KSO_WM_UNIT_VALUE" val="427*437"/>
  <p:tag name="KSO_WM_UNIT_HIGHLIGHT" val="0"/>
  <p:tag name="KSO_WM_UNIT_COMPATIBLE" val="0"/>
</p:tagLst>
</file>

<file path=ppt/tags/tag3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8"/>
  <p:tag name="KSO_WM_UNIT_TYPE" val="d"/>
  <p:tag name="KSO_WM_UNIT_INDEX" val="7"/>
  <p:tag name="KSO_WM_UNIT_ID" val="custom160524_27*d*7"/>
  <p:tag name="KSO_WM_UNIT_CLEAR" val="0"/>
  <p:tag name="KSO_WM_UNIT_LAYERLEVEL" val="1"/>
  <p:tag name="KSO_WM_UNIT_VALUE" val="207*211"/>
  <p:tag name="KSO_WM_UNIT_HIGHLIGHT" val="0"/>
  <p:tag name="KSO_WM_UNIT_COMPATIBLE" val="0"/>
</p:tagLst>
</file>

<file path=ppt/tags/tag3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2835"/>
  <p:tag name="MH_LIBRARY" val="GRAPHIC"/>
  <p:tag name="MH_TYPE" val="Picture"/>
  <p:tag name="MH_ORDER" val="6"/>
  <p:tag name="KSO_WM_UNIT_TYPE" val="d"/>
  <p:tag name="KSO_WM_UNIT_INDEX" val="3"/>
  <p:tag name="KSO_WM_UNIT_ID" val="custom160524_27*d*3"/>
  <p:tag name="KSO_WM_UNIT_CLEAR" val="0"/>
  <p:tag name="KSO_WM_UNIT_LAYERLEVEL" val="1"/>
  <p:tag name="KSO_WM_UNIT_VALUE" val="645*657"/>
  <p:tag name="KSO_WM_UNIT_HIGHLIGHT" val="0"/>
  <p:tag name="KSO_WM_UNIT_COMPATIBLE" val="0"/>
</p:tagLst>
</file>

<file path=ppt/tags/tag39.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CONTENTS"/>
  <p:tag name="ID" val="626769"/>
  <p:tag name="KSO_WM_TEMPLATE_CATEGORY" val="custom"/>
  <p:tag name="KSO_WM_TEMPLATE_INDEX" val="160524"/>
  <p:tag name="KSO_WM_TAG_VERSION" val="1.0"/>
  <p:tag name="KSO_WM_SLIDE_ID" val="custom160524_8"/>
  <p:tag name="KSO_WM_SLIDE_INDEX" val="8"/>
  <p:tag name="KSO_WM_SLIDE_ITEM_CNT" val="3"/>
  <p:tag name="KSO_WM_SLIDE_LAYOUT" val="l_a"/>
  <p:tag name="KSO_WM_SLIDE_LAYOUT_CNT" val="1_1"/>
  <p:tag name="KSO_WM_SLIDE_TYPE" val="contents"/>
  <p:tag name="KSO_WM_BEAUTIFY_FLAG" val="#wm#"/>
  <p:tag name="KSO_WM_DIAGRAM_GROUP_CODE" val="l1-1"/>
</p:tagLst>
</file>

<file path=ppt/tags/tag39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51026175331"/>
  <p:tag name="MH_LIBRARY" val="GRAPHIC"/>
  <p:tag name="KSO_WM_TEMPLATE_CATEGORY" val="custom"/>
  <p:tag name="KSO_WM_TEMPLATE_INDEX" val="160524"/>
  <p:tag name="KSO_WM_TAG_VERSION" val="1.0"/>
  <p:tag name="KSO_WM_SLIDE_ID" val="custom160524_28"/>
  <p:tag name="KSO_WM_SLIDE_INDEX" val="28"/>
  <p:tag name="KSO_WM_SLIDE_ITEM_CNT" val="3"/>
  <p:tag name="KSO_WM_SLIDE_LAYOUT" val="a_f_d"/>
  <p:tag name="KSO_WM_SLIDE_LAYOUT_CNT" val="1_1_2"/>
  <p:tag name="KSO_WM_SLIDE_TYPE" val="text"/>
  <p:tag name="KSO_WM_BEAUTIFY_FLAG" val="#wm#"/>
  <p:tag name="KSO_WM_SLIDE_POSITION" val="0*0"/>
  <p:tag name="KSO_WM_SLIDE_SIZE" val="960*540"/>
</p:tagLst>
</file>

<file path=ppt/tags/tag3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Text"/>
  <p:tag name="MH_ORDER" val="1"/>
  <p:tag name="KSO_WM_UNIT_TYPE" val="f"/>
  <p:tag name="KSO_WM_UNIT_INDEX" val="1"/>
  <p:tag name="KSO_WM_UNIT_ID" val="custom160524_28*f*1"/>
  <p:tag name="KSO_WM_UNIT_CLEAR" val="1"/>
  <p:tag name="KSO_WM_UNIT_LAYERLEVEL" val="1"/>
  <p:tag name="KSO_WM_UNIT_VALUE" val="69"/>
  <p:tag name="KSO_WM_UNIT_HIGHLIGHT" val="0"/>
  <p:tag name="KSO_WM_UNIT_COMPATIBLE" val="0"/>
  <p:tag name="KSO_WM_UNIT_PRESET_TEXT_INDEX" val="4"/>
  <p:tag name="KSO_WM_UNIT_PRESET_TEXT_LEN" val="85"/>
</p:tagLst>
</file>

<file path=ppt/tags/tag3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28*i*1"/>
  <p:tag name="KSO_WM_TEMPLATE_CATEGORY" val="custom"/>
  <p:tag name="KSO_WM_TEMPLATE_INDEX" val="160524"/>
  <p:tag name="KSO_WM_UNIT_INDEX" val="1"/>
</p:tagLst>
</file>

<file path=ppt/tags/tag3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Picture"/>
  <p:tag name="MH_ORDER" val="2"/>
  <p:tag name="KSO_WM_UNIT_TYPE" val="d"/>
  <p:tag name="KSO_WM_UNIT_INDEX" val="2"/>
  <p:tag name="KSO_WM_UNIT_ID" val="custom160524_28*d*2"/>
  <p:tag name="KSO_WM_UNIT_CLEAR" val="0"/>
  <p:tag name="KSO_WM_UNIT_LAYERLEVEL" val="1"/>
  <p:tag name="KSO_WM_UNIT_VALUE" val="842*1406"/>
  <p:tag name="KSO_WM_UNIT_HIGHLIGHT" val="0"/>
  <p:tag name="KSO_WM_UNIT_COMPATIBLE" val="0"/>
</p:tagLst>
</file>

<file path=ppt/tags/tag3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Picture"/>
  <p:tag name="MH_ORDER" val="1"/>
  <p:tag name="KSO_WM_UNIT_TYPE" val="d"/>
  <p:tag name="KSO_WM_UNIT_INDEX" val="1"/>
  <p:tag name="KSO_WM_UNIT_ID" val="custom160524_28*d*1"/>
  <p:tag name="KSO_WM_UNIT_CLEAR" val="0"/>
  <p:tag name="KSO_WM_UNIT_LAYERLEVEL" val="1"/>
  <p:tag name="KSO_WM_UNIT_VALUE" val="1312*1978"/>
  <p:tag name="KSO_WM_UNIT_HIGHLIGHT" val="0"/>
  <p:tag name="KSO_WM_UNIT_COMPATIBLE" val="0"/>
</p:tagLst>
</file>

<file path=ppt/tags/tag3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PageTitle"/>
  <p:tag name="MH_ORDER" val="PageTitle"/>
  <p:tag name="KSO_WM_UNIT_TYPE" val="a"/>
  <p:tag name="KSO_WM_UNIT_INDEX" val="1"/>
  <p:tag name="KSO_WM_UNIT_ID" val="custom160524_28*a*1"/>
  <p:tag name="KSO_WM_UNIT_CLEAR" val="1"/>
  <p:tag name="KSO_WM_UNIT_LAYERLEVEL" val="1"/>
  <p:tag name="KSO_WM_UNIT_VALUE" val="45"/>
  <p:tag name="KSO_WM_UNIT_ISCONTENTSTITLE" val="0"/>
  <p:tag name="KSO_WM_UNIT_HIGHLIGHT" val="0"/>
  <p:tag name="KSO_WM_UNIT_COMPATIBLE" val="0"/>
  <p:tag name="KSO_WM_UNIT_PRESET_TEXT_INDEX" val="3"/>
  <p:tag name="KSO_WM_UNIT_PRESET_TEXT_LEN" val="17"/>
</p:tagLst>
</file>

<file path=ppt/tags/tag396.xml><?xml version="1.0" encoding="utf-8"?>
<p:tagLst xmlns:a="http://schemas.openxmlformats.org/drawingml/2006/main" xmlns:r="http://schemas.openxmlformats.org/officeDocument/2006/relationships" xmlns:p="http://schemas.openxmlformats.org/presentationml/2006/main">
  <p:tag name="MH" val="20151029115322"/>
  <p:tag name="MH_LIBRARY" val="GRAPHIC"/>
  <p:tag name="KSO_WM_TEMPLATE_CATEGORY" val="custom"/>
  <p:tag name="KSO_WM_TEMPLATE_INDEX" val="160524"/>
  <p:tag name="KSO_WM_TAG_VERSION" val="1.0"/>
  <p:tag name="KSO_WM_SLIDE_ID" val="custom160524_29"/>
  <p:tag name="KSO_WM_SLIDE_INDEX" val="29"/>
  <p:tag name="KSO_WM_SLIDE_ITEM_CNT" val="3"/>
  <p:tag name="KSO_WM_SLIDE_LAYOUT" val="a_f_d"/>
  <p:tag name="KSO_WM_SLIDE_LAYOUT_CNT" val="1_1_2"/>
  <p:tag name="KSO_WM_SLIDE_TYPE" val="text"/>
  <p:tag name="KSO_WM_BEAUTIFY_FLAG" val="#wm#"/>
  <p:tag name="KSO_WM_SLIDE_POSITION" val="33*33"/>
  <p:tag name="KSO_WM_SLIDE_SIZE" val="885*474"/>
</p:tagLst>
</file>

<file path=ppt/tags/tag3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322"/>
  <p:tag name="MH_LIBRARY" val="GRAPHIC"/>
  <p:tag name="MH_ORDER" val="Img1"/>
  <p:tag name="KSO_WM_UNIT_TYPE" val="d"/>
  <p:tag name="KSO_WM_UNIT_INDEX" val="1"/>
  <p:tag name="KSO_WM_UNIT_ID" val="custom160524_29*d*1"/>
  <p:tag name="KSO_WM_UNIT_CLEAR" val="0"/>
  <p:tag name="KSO_WM_UNIT_LAYERLEVEL" val="1"/>
  <p:tag name="KSO_WM_UNIT_VALUE" val="1668*1527"/>
  <p:tag name="KSO_WM_UNIT_HIGHLIGHT" val="0"/>
  <p:tag name="KSO_WM_UNIT_COMPATIBLE" val="0"/>
</p:tagLst>
</file>

<file path=ppt/tags/tag3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322"/>
  <p:tag name="MH_LIBRARY" val="GRAPHIC"/>
  <p:tag name="MH_ORDER" val="Img2"/>
  <p:tag name="KSO_WM_UNIT_TYPE" val="d"/>
  <p:tag name="KSO_WM_UNIT_INDEX" val="2"/>
  <p:tag name="KSO_WM_UNIT_ID" val="custom160524_29*d*2"/>
  <p:tag name="KSO_WM_UNIT_CLEAR" val="0"/>
  <p:tag name="KSO_WM_UNIT_LAYERLEVEL" val="1"/>
  <p:tag name="KSO_WM_UNIT_VALUE" val="714*565"/>
  <p:tag name="KSO_WM_UNIT_HIGHLIGHT" val="0"/>
  <p:tag name="KSO_WM_UNIT_COMPATIBLE" val="0"/>
</p:tagLst>
</file>

<file path=ppt/tags/tag399.xml><?xml version="1.0" encoding="utf-8"?>
<p:tagLst xmlns:a="http://schemas.openxmlformats.org/drawingml/2006/main" xmlns:r="http://schemas.openxmlformats.org/officeDocument/2006/relationships" xmlns:p="http://schemas.openxmlformats.org/presentationml/2006/main">
  <p:tag name="MH" val="20151029115322"/>
  <p:tag name="MH_LIBRARY" val="GRAPHIC"/>
  <p:tag name="MH_ORDER" val="Rectangle 9"/>
  <p:tag name="KSO_WM_TAG_VERSION" val="1.0"/>
  <p:tag name="KSO_WM_BEAUTIFY_FLAG" val="#wm#"/>
  <p:tag name="KSO_WM_UNIT_TYPE" val="i"/>
  <p:tag name="KSO_WM_UNIT_ID" val="custom160524_29*i*2"/>
  <p:tag name="KSO_WM_TEMPLATE_CATEGORY" val="custom"/>
  <p:tag name="KSO_WM_TEMPLATE_INDEX" val="160524"/>
  <p:tag name="KSO_WM_UNIT_INDEX" val="2"/>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
  <p:tag name="KSO_WM_UNIT_ID" val="custom160524_8*l_i*1_1"/>
  <p:tag name="KSO_WM_UNIT_CLEAR" val="1"/>
  <p:tag name="KSO_WM_UNIT_LAYERLEVEL" val="1_1"/>
  <p:tag name="KSO_WM_DIAGRAM_GROUP_CODE" val="l1-1"/>
</p:tagLst>
</file>

<file path=ppt/tags/tag400.xml><?xml version="1.0" encoding="utf-8"?>
<p:tagLst xmlns:a="http://schemas.openxmlformats.org/drawingml/2006/main" xmlns:r="http://schemas.openxmlformats.org/officeDocument/2006/relationships" xmlns:p="http://schemas.openxmlformats.org/presentationml/2006/main">
  <p:tag name="MH" val="20151029115322"/>
  <p:tag name="MH_LIBRARY" val="GRAPHIC"/>
  <p:tag name="MH_ORDER" val="Rectangle 10"/>
  <p:tag name="KSO_WM_TAG_VERSION" val="1.0"/>
  <p:tag name="KSO_WM_BEAUTIFY_FLAG" val="#wm#"/>
  <p:tag name="KSO_WM_UNIT_TYPE" val="i"/>
  <p:tag name="KSO_WM_UNIT_ID" val="custom160524_29*i*3"/>
  <p:tag name="KSO_WM_TEMPLATE_CATEGORY" val="custom"/>
  <p:tag name="KSO_WM_TEMPLATE_INDEX" val="160524"/>
  <p:tag name="KSO_WM_UNIT_INDEX" val="3"/>
</p:tagLst>
</file>

<file path=ppt/tags/tag4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Text"/>
  <p:tag name="MH_ORDER" val="1"/>
  <p:tag name="KSO_WM_UNIT_TYPE" val="f"/>
  <p:tag name="KSO_WM_UNIT_INDEX" val="1"/>
  <p:tag name="KSO_WM_UNIT_ID" val="custom160524_29*f*1"/>
  <p:tag name="KSO_WM_UNIT_CLEAR" val="1"/>
  <p:tag name="KSO_WM_UNIT_LAYERLEVEL" val="1"/>
  <p:tag name="KSO_WM_UNIT_VALUE" val="132"/>
  <p:tag name="KSO_WM_UNIT_HIGHLIGHT" val="0"/>
  <p:tag name="KSO_WM_UNIT_COMPATIBLE" val="0"/>
  <p:tag name="KSO_WM_UNIT_PRESET_TEXT_INDEX" val="5"/>
  <p:tag name="KSO_WM_UNIT_PRESET_TEXT_LEN" val="232"/>
</p:tagLst>
</file>

<file path=ppt/tags/tag4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PageTitle"/>
  <p:tag name="MH_ORDER" val="PageTitle"/>
  <p:tag name="KSO_WM_UNIT_TYPE" val="a"/>
  <p:tag name="KSO_WM_UNIT_INDEX" val="1"/>
  <p:tag name="KSO_WM_UNIT_ID" val="custom160524_29*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403.xml><?xml version="1.0" encoding="utf-8"?>
<p:tagLst xmlns:a="http://schemas.openxmlformats.org/drawingml/2006/main" xmlns:r="http://schemas.openxmlformats.org/officeDocument/2006/relationships" xmlns:p="http://schemas.openxmlformats.org/presentationml/2006/main">
  <p:tag name="MH" val="20151029115047"/>
  <p:tag name="MH_LIBRARY" val="GRAPHIC"/>
  <p:tag name="KSO_WM_TEMPLATE_CATEGORY" val="custom"/>
  <p:tag name="KSO_WM_TEMPLATE_INDEX" val="160524"/>
  <p:tag name="KSO_WM_TAG_VERSION" val="1.0"/>
  <p:tag name="KSO_WM_SLIDE_ID" val="custom160524_30"/>
  <p:tag name="KSO_WM_SLIDE_INDEX" val="30"/>
  <p:tag name="KSO_WM_SLIDE_ITEM_CNT" val="4"/>
  <p:tag name="KSO_WM_SLIDE_LAYOUT" val="d_a"/>
  <p:tag name="KSO_WM_SLIDE_LAYOUT_CNT" val="4_1"/>
  <p:tag name="KSO_WM_SLIDE_TYPE" val="text"/>
  <p:tag name="KSO_WM_BEAUTIFY_FLAG" val="#wm#"/>
  <p:tag name="KSO_WM_SLIDE_POSITION" val="13*8"/>
  <p:tag name="KSO_WM_SLIDE_SIZE" val="921*508"/>
</p:tagLst>
</file>

<file path=ppt/tags/tag4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047"/>
  <p:tag name="MH_LIBRARY" val="GRAPHIC"/>
  <p:tag name="MH_ORDER" val="Img1"/>
  <p:tag name="KSO_WM_UNIT_TYPE" val="d"/>
  <p:tag name="KSO_WM_UNIT_INDEX" val="1"/>
  <p:tag name="KSO_WM_UNIT_ID" val="custom160524_30*d*1"/>
  <p:tag name="KSO_WM_UNIT_CLEAR" val="0"/>
  <p:tag name="KSO_WM_UNIT_LAYERLEVEL" val="1"/>
  <p:tag name="KSO_WM_UNIT_VALUE" val="1790*3127"/>
  <p:tag name="KSO_WM_UNIT_HIGHLIGHT" val="0"/>
  <p:tag name="KSO_WM_UNIT_COMPATIBLE" val="0"/>
</p:tagLst>
</file>

<file path=ppt/tags/tag405.xml><?xml version="1.0" encoding="utf-8"?>
<p:tagLst xmlns:a="http://schemas.openxmlformats.org/drawingml/2006/main" xmlns:r="http://schemas.openxmlformats.org/officeDocument/2006/relationships" xmlns:p="http://schemas.openxmlformats.org/presentationml/2006/main">
  <p:tag name="MH" val="20151026175331"/>
  <p:tag name="MH_LIBRARY" val="GRAPHIC"/>
  <p:tag name="MH_TYPE" val="PageTitle"/>
  <p:tag name="MH_ORDER" val="PageTitle"/>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 name="KSO_WM_TAG_VERSION" val="1.0"/>
  <p:tag name="KSO_WM_BEAUTIFY_FLAG" val="#wm#"/>
  <p:tag name="KSO_WM_UNIT_TYPE" val="i"/>
  <p:tag name="KSO_WM_UNIT_ID" val="custom160524_30*i*1"/>
  <p:tag name="KSO_WM_TEMPLATE_CATEGORY" val="custom"/>
  <p:tag name="KSO_WM_TEMPLATE_INDEX" val="160524"/>
  <p:tag name="KSO_WM_UNIT_INDEX" val="1"/>
</p:tagLst>
</file>

<file path=ppt/tags/tag4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047"/>
  <p:tag name="MH_LIBRARY" val="GRAPHIC"/>
  <p:tag name="MH_ORDER" val="Img2"/>
  <p:tag name="KSO_WM_UNIT_TYPE" val="d"/>
  <p:tag name="KSO_WM_UNIT_INDEX" val="2"/>
  <p:tag name="KSO_WM_UNIT_ID" val="custom160524_30*d*2"/>
  <p:tag name="KSO_WM_UNIT_CLEAR" val="0"/>
  <p:tag name="KSO_WM_UNIT_LAYERLEVEL" val="1"/>
  <p:tag name="KSO_WM_UNIT_VALUE" val="754*894"/>
  <p:tag name="KSO_WM_UNIT_HIGHLIGHT" val="0"/>
  <p:tag name="KSO_WM_UNIT_COMPATIBLE" val="0"/>
</p:tagLst>
</file>

<file path=ppt/tags/tag4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047"/>
  <p:tag name="MH_LIBRARY" val="GRAPHIC"/>
  <p:tag name="MH_ORDER" val="Img3"/>
  <p:tag name="KSO_WM_UNIT_TYPE" val="d"/>
  <p:tag name="KSO_WM_UNIT_INDEX" val="3"/>
  <p:tag name="KSO_WM_UNIT_ID" val="custom160524_30*d*3"/>
  <p:tag name="KSO_WM_UNIT_CLEAR" val="0"/>
  <p:tag name="KSO_WM_UNIT_LAYERLEVEL" val="1"/>
  <p:tag name="KSO_WM_UNIT_VALUE" val="818*894"/>
  <p:tag name="KSO_WM_UNIT_HIGHLIGHT" val="0"/>
  <p:tag name="KSO_WM_UNIT_COMPATIBLE" val="0"/>
</p:tagLst>
</file>

<file path=ppt/tags/tag4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047"/>
  <p:tag name="MH_LIBRARY" val="GRAPHIC"/>
  <p:tag name="MH_ORDER" val="Img4"/>
  <p:tag name="KSO_WM_UNIT_TYPE" val="d"/>
  <p:tag name="KSO_WM_UNIT_INDEX" val="4"/>
  <p:tag name="KSO_WM_UNIT_ID" val="custom160524_30*d*4"/>
  <p:tag name="KSO_WM_UNIT_CLEAR" val="0"/>
  <p:tag name="KSO_WM_UNIT_LAYERLEVEL" val="1"/>
  <p:tag name="KSO_WM_UNIT_VALUE" val="749*894"/>
  <p:tag name="KSO_WM_UNIT_HIGHLIGHT" val="0"/>
  <p:tag name="KSO_WM_UNIT_COMPATIBLE" val="0"/>
</p:tagLst>
</file>

<file path=ppt/tags/tag4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PageTitle"/>
  <p:tag name="MH_ORDER" val="PageTitle"/>
  <p:tag name="KSO_WM_UNIT_TYPE" val="a"/>
  <p:tag name="KSO_WM_UNIT_INDEX" val="1"/>
  <p:tag name="KSO_WM_UNIT_ID" val="custom160524_30*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RELATE_UNITID" val="272*l*1"/>
  <p:tag name="KSO_WM_UNIT_TYPE" val="a"/>
  <p:tag name="KSO_WM_UNIT_INDEX" val="1"/>
  <p:tag name="KSO_WM_UNIT_ID" val="custom160524_8*a*1"/>
  <p:tag name="KSO_WM_UNIT_CLEAR" val="1"/>
  <p:tag name="KSO_WM_UNIT_LAYERLEVEL" val="1"/>
  <p:tag name="KSO_WM_UNIT_ISCONTENTSTITLE" val="1"/>
  <p:tag name="KSO_WM_UNIT_VALUE" val="12"/>
  <p:tag name="KSO_WM_UNIT_HIGHLIGHT" val="0"/>
  <p:tag name="KSO_WM_UNIT_COMPATIBLE" val="0"/>
  <p:tag name="KSO_WM_UNIT_PRESET_TEXT" val="目录"/>
</p:tagLst>
</file>

<file path=ppt/tags/tag410.xml><?xml version="1.0" encoding="utf-8"?>
<p:tagLst xmlns:a="http://schemas.openxmlformats.org/drawingml/2006/main" xmlns:r="http://schemas.openxmlformats.org/officeDocument/2006/relationships" xmlns:p="http://schemas.openxmlformats.org/presentationml/2006/main">
  <p:tag name="MH" val="20151029115609"/>
  <p:tag name="MH_LIBRARY" val="GRAPHIC"/>
  <p:tag name="KSO_WM_TEMPLATE_CATEGORY" val="custom"/>
  <p:tag name="KSO_WM_TEMPLATE_INDEX" val="160524"/>
  <p:tag name="KSO_WM_TAG_VERSION" val="1.0"/>
  <p:tag name="KSO_WM_SLIDE_ID" val="custom160524_31"/>
  <p:tag name="KSO_WM_SLIDE_INDEX" val="31"/>
  <p:tag name="KSO_WM_SLIDE_ITEM_CNT" val="5"/>
  <p:tag name="KSO_WM_SLIDE_LAYOUT" val="a_f_d"/>
  <p:tag name="KSO_WM_SLIDE_LAYOUT_CNT" val="1_1_4"/>
  <p:tag name="KSO_WM_SLIDE_TYPE" val="text"/>
  <p:tag name="KSO_WM_BEAUTIFY_FLAG" val="#wm#"/>
  <p:tag name="KSO_WM_SLIDE_POSITION" val="28*34"/>
  <p:tag name="KSO_WM_SLIDE_SIZE" val="907*470"/>
</p:tagLst>
</file>

<file path=ppt/tags/tag4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609"/>
  <p:tag name="MH_LIBRARY" val="GRAPHIC"/>
  <p:tag name="MH_ORDER" val="Img3"/>
  <p:tag name="KSO_WM_UNIT_TYPE" val="d"/>
  <p:tag name="KSO_WM_UNIT_INDEX" val="1"/>
  <p:tag name="KSO_WM_UNIT_ID" val="custom160524_31*d*1"/>
  <p:tag name="KSO_WM_UNIT_CLEAR" val="0"/>
  <p:tag name="KSO_WM_UNIT_LAYERLEVEL" val="1"/>
  <p:tag name="KSO_WM_UNIT_VALUE" val="691*1158"/>
  <p:tag name="KSO_WM_UNIT_HIGHLIGHT" val="0"/>
  <p:tag name="KSO_WM_UNIT_COMPATIBLE" val="0"/>
</p:tagLst>
</file>

<file path=ppt/tags/tag4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609"/>
  <p:tag name="MH_LIBRARY" val="GRAPHIC"/>
  <p:tag name="MH_ORDER" val="Img1"/>
  <p:tag name="KSO_WM_UNIT_TYPE" val="d"/>
  <p:tag name="KSO_WM_UNIT_INDEX" val="2"/>
  <p:tag name="KSO_WM_UNIT_ID" val="custom160524_31*d*2"/>
  <p:tag name="KSO_WM_UNIT_CLEAR" val="0"/>
  <p:tag name="KSO_WM_UNIT_LAYERLEVEL" val="1"/>
  <p:tag name="KSO_WM_UNIT_VALUE" val="890*1148"/>
  <p:tag name="KSO_WM_UNIT_HIGHLIGHT" val="0"/>
  <p:tag name="KSO_WM_UNIT_COMPATIBLE" val="0"/>
</p:tagLst>
</file>

<file path=ppt/tags/tag4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609"/>
  <p:tag name="MH_LIBRARY" val="GRAPHIC"/>
  <p:tag name="MH_ORDER" val="Img2"/>
  <p:tag name="KSO_WM_UNIT_TYPE" val="d"/>
  <p:tag name="KSO_WM_UNIT_INDEX" val="3"/>
  <p:tag name="KSO_WM_UNIT_ID" val="custom160524_31*d*3"/>
  <p:tag name="KSO_WM_UNIT_CLEAR" val="0"/>
  <p:tag name="KSO_WM_UNIT_LAYERLEVEL" val="1"/>
  <p:tag name="KSO_WM_UNIT_VALUE" val="1654*1034"/>
  <p:tag name="KSO_WM_UNIT_HIGHLIGHT" val="0"/>
  <p:tag name="KSO_WM_UNIT_COMPATIBLE" val="0"/>
</p:tagLst>
</file>

<file path=ppt/tags/tag4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9115609"/>
  <p:tag name="MH_LIBRARY" val="GRAPHIC"/>
  <p:tag name="MH_ORDER" val="Img4"/>
  <p:tag name="KSO_WM_UNIT_TYPE" val="d"/>
  <p:tag name="KSO_WM_UNIT_INDEX" val="4"/>
  <p:tag name="KSO_WM_UNIT_ID" val="custom160524_31*d*4"/>
  <p:tag name="KSO_WM_UNIT_CLEAR" val="0"/>
  <p:tag name="KSO_WM_UNIT_LAYERLEVEL" val="1"/>
  <p:tag name="KSO_WM_UNIT_VALUE" val="683*941"/>
  <p:tag name="KSO_WM_UNIT_HIGHLIGHT" val="0"/>
  <p:tag name="KSO_WM_UNIT_COMPATIBLE" val="0"/>
</p:tagLst>
</file>

<file path=ppt/tags/tag4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Text"/>
  <p:tag name="MH_ORDER" val="1"/>
  <p:tag name="KSO_WM_UNIT_TYPE" val="f"/>
  <p:tag name="KSO_WM_UNIT_INDEX" val="1"/>
  <p:tag name="KSO_WM_UNIT_ID" val="custom160524_31*f*1"/>
  <p:tag name="KSO_WM_UNIT_CLEAR" val="1"/>
  <p:tag name="KSO_WM_UNIT_LAYERLEVEL" val="1"/>
  <p:tag name="KSO_WM_UNIT_VALUE" val="60"/>
  <p:tag name="KSO_WM_UNIT_HIGHLIGHT" val="0"/>
  <p:tag name="KSO_WM_UNIT_COMPATIBLE" val="0"/>
  <p:tag name="KSO_WM_UNIT_PRESET_TEXT_INDEX" val="4"/>
  <p:tag name="KSO_WM_UNIT_PRESET_TEXT_LEN" val="100"/>
</p:tagLst>
</file>

<file path=ppt/tags/tag4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75331"/>
  <p:tag name="MH_LIBRARY" val="GRAPHIC"/>
  <p:tag name="MH_TYPE" val="PageTitle"/>
  <p:tag name="MH_ORDER" val="PageTitle"/>
  <p:tag name="KSO_WM_UNIT_TYPE" val="a"/>
  <p:tag name="KSO_WM_UNIT_INDEX" val="1"/>
  <p:tag name="KSO_WM_UNIT_ID" val="custom160524_31*a*1"/>
  <p:tag name="KSO_WM_UNIT_CLEAR" val="1"/>
  <p:tag name="KSO_WM_UNIT_LAYERLEVEL" val="1"/>
  <p:tag name="KSO_WM_UNIT_VALUE" val="20"/>
  <p:tag name="KSO_WM_UNIT_ISCONTENTSTITLE" val="0"/>
  <p:tag name="KSO_WM_UNIT_HIGHLIGHT" val="0"/>
  <p:tag name="KSO_WM_UNIT_COMPATIBLE" val="0"/>
  <p:tag name="KSO_WM_UNIT_PRESET_TEXT_INDEX" val="3"/>
  <p:tag name="KSO_WM_UNIT_PRESET_TEXT_LEN" val="17"/>
</p:tagLst>
</file>

<file path=ppt/tags/tag417.xml><?xml version="1.0" encoding="utf-8"?>
<p:tagLst xmlns:a="http://schemas.openxmlformats.org/drawingml/2006/main" xmlns:r="http://schemas.openxmlformats.org/officeDocument/2006/relationships" xmlns:p="http://schemas.openxmlformats.org/presentationml/2006/main">
  <p:tag name="MH" val="20151026175848"/>
  <p:tag name="MH_LIBRARY" val="GRAPHIC"/>
  <p:tag name="KSO_WM_TEMPLATE_CATEGORY" val="custom"/>
  <p:tag name="KSO_WM_TEMPLATE_INDEX" val="160524"/>
  <p:tag name="KSO_WM_TAG_VERSION" val="1.0"/>
  <p:tag name="KSO_WM_SLIDE_ID" val="custom160524_32"/>
  <p:tag name="KSO_WM_SLIDE_INDEX" val="32"/>
  <p:tag name="KSO_WM_SLIDE_ITEM_CNT" val="2"/>
  <p:tag name="KSO_WM_SLIDE_LAYOUT" val="b"/>
  <p:tag name="KSO_WM_SLIDE_LAYOUT_CNT" val="4"/>
  <p:tag name="KSO_WM_SLIDE_TYPE" val="endPage"/>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b"/>
  <p:tag name="KSO_WM_UNIT_INDEX" val="1"/>
  <p:tag name="KSO_WM_UNIT_ID" val="custom160524_32*b*1"/>
  <p:tag name="KSO_WM_UNIT_CLEAR" val="1"/>
  <p:tag name="KSO_WM_UNIT_LAYERLEVEL" val="1"/>
  <p:tag name="KSO_WM_UNIT_VALUE" val="22"/>
  <p:tag name="KSO_WM_UNIT_ISCONTENTSTITLE" val="0"/>
  <p:tag name="KSO_WM_UNIT_HIGHLIGHT" val="0"/>
  <p:tag name="KSO_WM_UNIT_COMPATIBLE" val="0"/>
  <p:tag name="KSO_WM_UNIT_PRESET_TEXT" val="感谢大家，敬请期待更多作品！"/>
</p:tagLst>
</file>

<file path=ppt/tags/tag4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b"/>
  <p:tag name="KSO_WM_UNIT_INDEX" val="2"/>
  <p:tag name="KSO_WM_UNIT_ID" val="custom160524_32*b*2"/>
  <p:tag name="KSO_WM_UNIT_CLEAR" val="1"/>
  <p:tag name="KSO_WM_UNIT_LAYERLEVEL" val="1"/>
  <p:tag name="KSO_WM_UNIT_VALUE" val="22"/>
  <p:tag name="KSO_WM_UNIT_ISCONTENTSTITLE" val="0"/>
  <p:tag name="KSO_WM_UNIT_HIGHLIGHT" val="0"/>
  <p:tag name="KSO_WM_UNIT_COMPATIBLE" val="0"/>
  <p:tag name="KSO_WM_UNIT_PRESET_TEXT" val="Name@email.com"/>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8*i*2"/>
  <p:tag name="KSO_WM_TEMPLATE_CATEGORY" val="custom"/>
  <p:tag name="KSO_WM_TEMPLATE_INDEX" val="160524"/>
  <p:tag name="KSO_WM_UNIT_INDEX" val="2"/>
</p:tagLst>
</file>

<file path=ppt/tags/tag4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b"/>
  <p:tag name="KSO_WM_UNIT_INDEX" val="3"/>
  <p:tag name="KSO_WM_UNIT_ID" val="custom160524_32*b*3"/>
  <p:tag name="KSO_WM_UNIT_CLEAR" val="1"/>
  <p:tag name="KSO_WM_UNIT_LAYERLEVEL" val="1"/>
  <p:tag name="KSO_WM_UNIT_VALUE" val="22"/>
  <p:tag name="KSO_WM_UNIT_ISCONTENTSTITLE" val="0"/>
  <p:tag name="KSO_WM_UNIT_HIGHLIGHT" val="0"/>
  <p:tag name="KSO_WM_UNIT_COMPATIBLE" val="0"/>
  <p:tag name="KSO_WM_UNIT_PRESET_TEXT" val="@YourName"/>
</p:tagLst>
</file>

<file path=ppt/tags/tag4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32*i*4"/>
  <p:tag name="KSO_WM_TEMPLATE_CATEGORY" val="custom"/>
  <p:tag name="KSO_WM_TEMPLATE_INDEX" val="160524"/>
  <p:tag name="KSO_WM_UNIT_INDEX" val="4"/>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8*i*9"/>
  <p:tag name="KSO_WM_TEMPLATE_CATEGORY" val="custom"/>
  <p:tag name="KSO_WM_TEMPLATE_INDEX" val="160524"/>
  <p:tag name="KSO_WM_UNIT_INDEX" val="9"/>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8*i*16"/>
  <p:tag name="KSO_WM_TEMPLATE_CATEGORY" val="custom"/>
  <p:tag name="KSO_WM_TEMPLATE_INDEX" val="160524"/>
  <p:tag name="KSO_WM_UNIT_INDEX" val="16"/>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3"/>
  <p:tag name="KSO_WM_UNIT_TYPE" val="l_i"/>
  <p:tag name="KSO_WM_UNIT_INDEX" val="1_6"/>
  <p:tag name="KSO_WM_UNIT_ID" val="custom160524_8*l_i*1_6"/>
  <p:tag name="KSO_WM_UNIT_CLEAR" val="1"/>
  <p:tag name="KSO_WM_UNIT_LAYERLEVEL" val="1_1"/>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3"/>
  <p:tag name="KSO_WM_UNIT_TYPE" val="l_h_f"/>
  <p:tag name="KSO_WM_UNIT_INDEX" val="1_3_1"/>
  <p:tag name="KSO_WM_UNIT_ID" val="custom160524_8*l_h_f*1_3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7"/>
  <p:tag name="KSO_WM_UNIT_ID" val="custom160524_8*l_i*1_7"/>
  <p:tag name="KSO_WM_UNIT_CLEAR" val="1"/>
  <p:tag name="KSO_WM_UNIT_LAYERLEVEL" val="1_1"/>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2"/>
  <p:tag name="KSO_WM_UNIT_TYPE" val="l_i"/>
  <p:tag name="KSO_WM_UNIT_INDEX" val="1_4"/>
  <p:tag name="KSO_WM_UNIT_ID" val="custom160524_8*l_i*1_4"/>
  <p:tag name="KSO_WM_UNIT_CLEAR" val="1"/>
  <p:tag name="KSO_WM_UNIT_LAYERLEVEL" val="1_1"/>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2"/>
  <p:tag name="KSO_WM_UNIT_TYPE" val="l_h_f"/>
  <p:tag name="KSO_WM_UNIT_INDEX" val="1_2_1"/>
  <p:tag name="KSO_WM_UNIT_ID" val="custom160524_8*l_h_f*1_2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b"/>
  <p:tag name="KSO_WM_UNIT_INDEX" val="1"/>
  <p:tag name="KSO_WM_UNIT_ID" val="custom160524_1*b*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5"/>
  <p:tag name="KSO_WM_UNIT_ID" val="custom160524_8*l_i*1_5"/>
  <p:tag name="KSO_WM_UNIT_CLEAR" val="1"/>
  <p:tag name="KSO_WM_UNIT_LAYERLEVEL" val="1_1"/>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1"/>
  <p:tag name="KSO_WM_UNIT_TYPE" val="l_i"/>
  <p:tag name="KSO_WM_UNIT_INDEX" val="1_2"/>
  <p:tag name="KSO_WM_UNIT_ID" val="custom160524_8*l_i*1_2"/>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1"/>
  <p:tag name="KSO_WM_UNIT_TYPE" val="l_h_f"/>
  <p:tag name="KSO_WM_UNIT_INDEX" val="1_1_1"/>
  <p:tag name="KSO_WM_UNIT_ID" val="custom160524_8*l_h_f*1_1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3"/>
  <p:tag name="KSO_WM_UNIT_ID" val="custom160524_8*l_i*1_3"/>
  <p:tag name="KSO_WM_UNIT_CLEAR" val="1"/>
  <p:tag name="KSO_WM_UNIT_LAYERLEVEL" val="1_1"/>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CONTENTS"/>
  <p:tag name="ID" val="626769"/>
  <p:tag name="KSO_WM_TEMPLATE_CATEGORY" val="custom"/>
  <p:tag name="KSO_WM_TEMPLATE_INDEX" val="160524"/>
  <p:tag name="KSO_WM_TAG_VERSION" val="1.0"/>
  <p:tag name="KSO_WM_SLIDE_ID" val="custom160524_9"/>
  <p:tag name="KSO_WM_SLIDE_INDEX" val="9"/>
  <p:tag name="KSO_WM_SLIDE_ITEM_CNT" val="4"/>
  <p:tag name="KSO_WM_SLIDE_LAYOUT" val="l_a"/>
  <p:tag name="KSO_WM_SLIDE_LAYOUT_CNT" val="1_1"/>
  <p:tag name="KSO_WM_SLIDE_TYPE" val="contents"/>
  <p:tag name="KSO_WM_BEAUTIFY_FLAG" val="#wm#"/>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
  <p:tag name="KSO_WM_UNIT_ID" val="custom160524_9*l_i*1_1"/>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RELATE_UNITID" val="272*l*1"/>
  <p:tag name="KSO_WM_UNIT_TYPE" val="a"/>
  <p:tag name="KSO_WM_UNIT_INDEX" val="1"/>
  <p:tag name="KSO_WM_UNIT_ID" val="custom160524_9*a*1"/>
  <p:tag name="KSO_WM_UNIT_CLEAR" val="1"/>
  <p:tag name="KSO_WM_UNIT_LAYERLEVEL" val="1"/>
  <p:tag name="KSO_WM_UNIT_ISCONTENTSTITLE" val="1"/>
  <p:tag name="KSO_WM_UNIT_VALUE" val="12"/>
  <p:tag name="KSO_WM_UNIT_HIGHLIGHT" val="0"/>
  <p:tag name="KSO_WM_UNIT_COMPATIBLE" val="0"/>
  <p:tag name="KSO_WM_UNIT_PRESET_TEXT" val="目录"/>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9*i*2"/>
  <p:tag name="KSO_WM_TEMPLATE_CATEGORY" val="custom"/>
  <p:tag name="KSO_WM_TEMPLATE_INDEX" val="160524"/>
  <p:tag name="KSO_WM_UNIT_INDEX" val="2"/>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9*i*9"/>
  <p:tag name="KSO_WM_TEMPLATE_CATEGORY" val="custom"/>
  <p:tag name="KSO_WM_TEMPLATE_INDEX" val="160524"/>
  <p:tag name="KSO_WM_UNIT_INDEX" val="9"/>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9*i*16"/>
  <p:tag name="KSO_WM_TEMPLATE_CATEGORY" val="custom"/>
  <p:tag name="KSO_WM_TEMPLATE_INDEX" val="160524"/>
  <p:tag name="KSO_WM_UNIT_INDEX" val="16"/>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2"/>
  <p:tag name="KSO_WM_SLIDE_INDEX" val="2"/>
  <p:tag name="KSO_WM_SLIDE_ITEM_CNT" val="1"/>
  <p:tag name="KSO_WM_SLIDE_LAYOUT" val="a_f"/>
  <p:tag name="KSO_WM_SLIDE_LAYOUT_CNT" val="1_1"/>
  <p:tag name="KSO_WM_SLIDE_TYPE" val="text"/>
  <p:tag name="KSO_WM_BEAUTIFY_FLAG" val="#wm#"/>
  <p:tag name="KSO_WM_SLIDE_POSITION" val="66*107"/>
  <p:tag name="KSO_WM_SLIDE_SIZE" val="828*380"/>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9*i*23"/>
  <p:tag name="KSO_WM_TEMPLATE_CATEGORY" val="custom"/>
  <p:tag name="KSO_WM_TEMPLATE_INDEX" val="160524"/>
  <p:tag name="KSO_WM_UNIT_INDEX" val="23"/>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4"/>
  <p:tag name="KSO_WM_UNIT_TYPE" val="l_i"/>
  <p:tag name="KSO_WM_UNIT_INDEX" val="1_8"/>
  <p:tag name="KSO_WM_UNIT_ID" val="custom160524_9*l_i*1_8"/>
  <p:tag name="KSO_WM_UNIT_CLEAR" val="1"/>
  <p:tag name="KSO_WM_UNIT_LAYERLEVEL" val="1_1"/>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4"/>
  <p:tag name="KSO_WM_UNIT_TYPE" val="l_h_f"/>
  <p:tag name="KSO_WM_UNIT_INDEX" val="1_4_1"/>
  <p:tag name="KSO_WM_UNIT_ID" val="custom160524_9*l_h_f*1_4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9"/>
  <p:tag name="KSO_WM_UNIT_ID" val="custom160524_9*l_i*1_9"/>
  <p:tag name="KSO_WM_UNIT_CLEAR" val="1"/>
  <p:tag name="KSO_WM_UNIT_LAYERLEVEL" val="1_1"/>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3"/>
  <p:tag name="KSO_WM_UNIT_TYPE" val="l_i"/>
  <p:tag name="KSO_WM_UNIT_INDEX" val="1_6"/>
  <p:tag name="KSO_WM_UNIT_ID" val="custom160524_9*l_i*1_6"/>
  <p:tag name="KSO_WM_UNIT_CLEAR" val="1"/>
  <p:tag name="KSO_WM_UNIT_LAYERLEVEL" val="1_1"/>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3"/>
  <p:tag name="KSO_WM_UNIT_TYPE" val="l_h_f"/>
  <p:tag name="KSO_WM_UNIT_INDEX" val="1_3_1"/>
  <p:tag name="KSO_WM_UNIT_ID" val="custom160524_9*l_h_f*1_3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7"/>
  <p:tag name="KSO_WM_UNIT_ID" val="custom160524_9*l_i*1_7"/>
  <p:tag name="KSO_WM_UNIT_CLEAR" val="1"/>
  <p:tag name="KSO_WM_UNIT_LAYERLEVEL" val="1_1"/>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2"/>
  <p:tag name="KSO_WM_UNIT_TYPE" val="l_i"/>
  <p:tag name="KSO_WM_UNIT_INDEX" val="1_4"/>
  <p:tag name="KSO_WM_UNIT_ID" val="custom160524_9*l_i*1_4"/>
  <p:tag name="KSO_WM_UNIT_CLEAR" val="1"/>
  <p:tag name="KSO_WM_UNIT_LAYERLEVEL" val="1_1"/>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2"/>
  <p:tag name="KSO_WM_UNIT_TYPE" val="l_h_f"/>
  <p:tag name="KSO_WM_UNIT_INDEX" val="1_2_1"/>
  <p:tag name="KSO_WM_UNIT_ID" val="custom160524_9*l_h_f*1_2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5"/>
  <p:tag name="KSO_WM_UNIT_ID" val="custom160524_9*l_i*1_5"/>
  <p:tag name="KSO_WM_UNIT_CLEAR" val="1"/>
  <p:tag name="KSO_WM_UNIT_LAYERLEVEL" val="1_1"/>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a"/>
  <p:tag name="KSO_WM_UNIT_INDEX" val="1"/>
  <p:tag name="KSO_WM_UNIT_ID" val="custom160524_2*a*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1"/>
  <p:tag name="KSO_WM_UNIT_TYPE" val="l_i"/>
  <p:tag name="KSO_WM_UNIT_INDEX" val="1_2"/>
  <p:tag name="KSO_WM_UNIT_ID" val="custom160524_9*l_i*1_2"/>
  <p:tag name="KSO_WM_UNIT_CLEAR" val="1"/>
  <p:tag name="KSO_WM_UNIT_LAYERLEVEL" val="1_1"/>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1"/>
  <p:tag name="KSO_WM_UNIT_TYPE" val="l_h_f"/>
  <p:tag name="KSO_WM_UNIT_INDEX" val="1_1_1"/>
  <p:tag name="KSO_WM_UNIT_ID" val="custom160524_9*l_h_f*1_1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3"/>
  <p:tag name="KSO_WM_UNIT_ID" val="custom160524_9*l_i*1_3"/>
  <p:tag name="KSO_WM_UNIT_CLEAR" val="1"/>
  <p:tag name="KSO_WM_UNIT_LAYERLEVEL" val="1_1"/>
  <p:tag name="KSO_WM_DIAGRAM_GROUP_CODE" val="l1-1"/>
</p:tagLst>
</file>

<file path=ppt/tags/tag73.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CONTENTS"/>
  <p:tag name="ID" val="626769"/>
  <p:tag name="KSO_WM_TEMPLATE_CATEGORY" val="custom"/>
  <p:tag name="KSO_WM_TEMPLATE_INDEX" val="160524"/>
  <p:tag name="KSO_WM_TAG_VERSION" val="1.0"/>
  <p:tag name="KSO_WM_SLIDE_ID" val="custom160524_10"/>
  <p:tag name="KSO_WM_SLIDE_INDEX" val="10"/>
  <p:tag name="KSO_WM_SLIDE_ITEM_CNT" val="5"/>
  <p:tag name="KSO_WM_SLIDE_LAYOUT" val="l_a"/>
  <p:tag name="KSO_WM_SLIDE_LAYOUT_CNT" val="1_1"/>
  <p:tag name="KSO_WM_SLIDE_TYPE" val="contents"/>
  <p:tag name="KSO_WM_BEAUTIFY_FLAG" val="#wm#"/>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
  <p:tag name="KSO_WM_UNIT_ID" val="custom160524_10*l_i*1_1"/>
  <p:tag name="KSO_WM_UNIT_CLEAR" val="1"/>
  <p:tag name="KSO_WM_UNIT_LAYERLEVEL" val="1_1"/>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RELATE_UNITID" val="272*l*1"/>
  <p:tag name="KSO_WM_UNIT_TYPE" val="a"/>
  <p:tag name="KSO_WM_UNIT_INDEX" val="1"/>
  <p:tag name="KSO_WM_UNIT_ID" val="custom160524_10*a*1"/>
  <p:tag name="KSO_WM_UNIT_CLEAR" val="1"/>
  <p:tag name="KSO_WM_UNIT_LAYERLEVEL" val="1"/>
  <p:tag name="KSO_WM_UNIT_ISCONTENTSTITLE" val="1"/>
  <p:tag name="KSO_WM_UNIT_VALUE" val="12"/>
  <p:tag name="KSO_WM_UNIT_HIGHLIGHT" val="0"/>
  <p:tag name="KSO_WM_UNIT_COMPATIBLE" val="0"/>
  <p:tag name="KSO_WM_UNIT_PRESET_TEXT" val="目录"/>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0*i*2"/>
  <p:tag name="KSO_WM_TEMPLATE_CATEGORY" val="custom"/>
  <p:tag name="KSO_WM_TEMPLATE_INDEX" val="160524"/>
  <p:tag name="KSO_WM_UNIT_INDEX" val="2"/>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0*i*9"/>
  <p:tag name="KSO_WM_TEMPLATE_CATEGORY" val="custom"/>
  <p:tag name="KSO_WM_TEMPLATE_INDEX" val="160524"/>
  <p:tag name="KSO_WM_UNIT_INDEX" val="9"/>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0*i*16"/>
  <p:tag name="KSO_WM_TEMPLATE_CATEGORY" val="custom"/>
  <p:tag name="KSO_WM_TEMPLATE_INDEX" val="160524"/>
  <p:tag name="KSO_WM_UNIT_INDEX" val="16"/>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0*i*23"/>
  <p:tag name="KSO_WM_TEMPLATE_CATEGORY" val="custom"/>
  <p:tag name="KSO_WM_TEMPLATE_INDEX" val="160524"/>
  <p:tag name="KSO_WM_UNIT_INDEX" val="2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KSO_WM_UNIT_TYPE" val="f"/>
  <p:tag name="KSO_WM_UNIT_INDEX" val="1"/>
  <p:tag name="KSO_WM_UNIT_ID" val="custom160524_2*f*1"/>
  <p:tag name="KSO_WM_UNIT_CLEAR" val="1"/>
  <p:tag name="KSO_WM_UNIT_LAYERLEVEL" val="1"/>
  <p:tag name="KSO_WM_UNIT_VALUE" val="462"/>
  <p:tag name="KSO_WM_UNIT_HIGHLIGHT" val="0"/>
  <p:tag name="KSO_WM_UNIT_COMPATIBLE" val="0"/>
  <p:tag name="KSO_WM_UNIT_PRESET_TEXT_INDEX" val="5"/>
  <p:tag name="KSO_WM_UNIT_PRESET_TEXT_LEN" val="232"/>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0*i*30"/>
  <p:tag name="KSO_WM_TEMPLATE_CATEGORY" val="custom"/>
  <p:tag name="KSO_WM_TEMPLATE_INDEX" val="160524"/>
  <p:tag name="KSO_WM_UNIT_INDEX" val="30"/>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5"/>
  <p:tag name="KSO_WM_UNIT_TYPE" val="l_i"/>
  <p:tag name="KSO_WM_UNIT_INDEX" val="1_10"/>
  <p:tag name="KSO_WM_UNIT_ID" val="custom160524_10*l_i*1_10"/>
  <p:tag name="KSO_WM_UNIT_CLEAR" val="1"/>
  <p:tag name="KSO_WM_UNIT_LAYERLEVEL" val="1_1"/>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5"/>
  <p:tag name="KSO_WM_UNIT_TYPE" val="l_h_f"/>
  <p:tag name="KSO_WM_UNIT_INDEX" val="1_5_1"/>
  <p:tag name="KSO_WM_UNIT_ID" val="custom160524_10*l_h_f*1_5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1"/>
  <p:tag name="KSO_WM_UNIT_ID" val="custom160524_10*l_i*1_11"/>
  <p:tag name="KSO_WM_UNIT_CLEAR" val="1"/>
  <p:tag name="KSO_WM_UNIT_LAYERLEVEL" val="1_1"/>
  <p:tag name="KSO_WM_DIAGRAM_GROUP_CODE" val="l1-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4"/>
  <p:tag name="KSO_WM_UNIT_TYPE" val="l_i"/>
  <p:tag name="KSO_WM_UNIT_INDEX" val="1_8"/>
  <p:tag name="KSO_WM_UNIT_ID" val="custom160524_10*l_i*1_8"/>
  <p:tag name="KSO_WM_UNIT_CLEAR" val="1"/>
  <p:tag name="KSO_WM_UNIT_LAYERLEVEL" val="1_1"/>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4"/>
  <p:tag name="KSO_WM_UNIT_TYPE" val="l_h_f"/>
  <p:tag name="KSO_WM_UNIT_INDEX" val="1_4_1"/>
  <p:tag name="KSO_WM_UNIT_ID" val="custom160524_10*l_h_f*1_4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9"/>
  <p:tag name="KSO_WM_UNIT_ID" val="custom160524_10*l_i*1_9"/>
  <p:tag name="KSO_WM_UNIT_CLEAR" val="1"/>
  <p:tag name="KSO_WM_UNIT_LAYERLEVEL" val="1_1"/>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3"/>
  <p:tag name="KSO_WM_UNIT_TYPE" val="l_i"/>
  <p:tag name="KSO_WM_UNIT_INDEX" val="1_6"/>
  <p:tag name="KSO_WM_UNIT_ID" val="custom160524_10*l_i*1_6"/>
  <p:tag name="KSO_WM_UNIT_CLEAR" val="1"/>
  <p:tag name="KSO_WM_UNIT_LAYERLEVEL" val="1_1"/>
  <p:tag name="KSO_WM_DIAGRAM_GROUP_CODE" val="l1-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3"/>
  <p:tag name="KSO_WM_UNIT_TYPE" val="l_h_f"/>
  <p:tag name="KSO_WM_UNIT_INDEX" val="1_3_1"/>
  <p:tag name="KSO_WM_UNIT_ID" val="custom160524_10*l_h_f*1_3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7"/>
  <p:tag name="KSO_WM_UNIT_ID" val="custom160524_10*l_i*1_7"/>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24"/>
  <p:tag name="KSO_WM_TAG_VERSION" val="1.0"/>
  <p:tag name="KSO_WM_SLIDE_ID" val="custom160524_3"/>
  <p:tag name="KSO_WM_SLIDE_INDEX" val="3"/>
  <p:tag name="KSO_WM_SLIDE_ITEM_CNT" val="2"/>
  <p:tag name="KSO_WM_SLIDE_LAYOUT" val="a_f"/>
  <p:tag name="KSO_WM_SLIDE_LAYOUT_CNT" val="1_2"/>
  <p:tag name="KSO_WM_SLIDE_TYPE" val="text"/>
  <p:tag name="KSO_WM_BEAUTIFY_FLAG" val="#wm#"/>
  <p:tag name="KSO_WM_SLIDE_POSITION" val="66*115"/>
  <p:tag name="KSO_WM_SLIDE_SIZE" val="828*336"/>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2"/>
  <p:tag name="KSO_WM_UNIT_TYPE" val="l_i"/>
  <p:tag name="KSO_WM_UNIT_INDEX" val="1_4"/>
  <p:tag name="KSO_WM_UNIT_ID" val="custom160524_10*l_i*1_4"/>
  <p:tag name="KSO_WM_UNIT_CLEAR" val="1"/>
  <p:tag name="KSO_WM_UNIT_LAYERLEVEL" val="1_1"/>
  <p:tag name="KSO_WM_DIAGRAM_GROUP_CODE" val="l1-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2"/>
  <p:tag name="KSO_WM_UNIT_TYPE" val="l_h_f"/>
  <p:tag name="KSO_WM_UNIT_INDEX" val="1_2_1"/>
  <p:tag name="KSO_WM_UNIT_ID" val="custom160524_10*l_h_f*1_2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5"/>
  <p:tag name="KSO_WM_UNIT_ID" val="custom160524_10*l_i*1_5"/>
  <p:tag name="KSO_WM_UNIT_CLEAR" val="1"/>
  <p:tag name="KSO_WM_UNIT_LAYERLEVEL" val="1_1"/>
  <p:tag name="KSO_WM_DIAGRAM_GROUP_CODE" val="l1-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NUMBER"/>
  <p:tag name="ID" val="626769"/>
  <p:tag name="MH_ORDER" val="1"/>
  <p:tag name="KSO_WM_UNIT_TYPE" val="l_i"/>
  <p:tag name="KSO_WM_UNIT_INDEX" val="1_2"/>
  <p:tag name="KSO_WM_UNIT_ID" val="custom160524_10*l_i*1_2"/>
  <p:tag name="KSO_WM_UNIT_CLEAR" val="1"/>
  <p:tag name="KSO_WM_UNIT_LAYERLEVEL" val="1_1"/>
  <p:tag name="KSO_WM_DIAGRAM_GROUP_CODE" val="l1-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ENTRY"/>
  <p:tag name="ID" val="626769"/>
  <p:tag name="MH_ORDER" val="1"/>
  <p:tag name="KSO_WM_UNIT_TYPE" val="l_h_f"/>
  <p:tag name="KSO_WM_UNIT_INDEX" val="1_1_1"/>
  <p:tag name="KSO_WM_UNIT_ID" val="custom160524_10*l_h_f*1_1_1"/>
  <p:tag name="KSO_WM_UNIT_CLEAR" val="1"/>
  <p:tag name="KSO_WM_UNIT_LAYERLEVEL" val="1_1_1"/>
  <p:tag name="KSO_WM_UNIT_VALUE" val="21"/>
  <p:tag name="KSO_WM_UNIT_HIGHLIGHT" val="0"/>
  <p:tag name="KSO_WM_UNIT_COMPATIBLE" val="0"/>
  <p:tag name="KSO_WM_UNIT_PRESET_TEXT_INDEX" val="3"/>
  <p:tag name="KSO_WM_UNIT_PRESET_TEXT_LEN" val="17"/>
  <p:tag name="KSO_WM_DIAGRAM_GROUP_CODE" val="l1-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3"/>
  <p:tag name="KSO_WM_UNIT_ID" val="custom160524_10*l_i*1_3"/>
  <p:tag name="KSO_WM_UNIT_CLEAR" val="1"/>
  <p:tag name="KSO_WM_UNIT_LAYERLEVEL" val="1_1"/>
  <p:tag name="KSO_WM_DIAGRAM_GROUP_CODE" val="l1-1"/>
</p:tagLst>
</file>

<file path=ppt/tags/tag96.xml><?xml version="1.0" encoding="utf-8"?>
<p:tagLst xmlns:a="http://schemas.openxmlformats.org/drawingml/2006/main" xmlns:r="http://schemas.openxmlformats.org/officeDocument/2006/relationships" xmlns:p="http://schemas.openxmlformats.org/presentationml/2006/main">
  <p:tag name="MH" val="20151026162220"/>
  <p:tag name="MH_LIBRARY" val="CONTENTS"/>
  <p:tag name="MH_AUTOCOLOR" val="TRUE"/>
  <p:tag name="MH_TYPE" val="CONTENTS"/>
  <p:tag name="ID" val="626769"/>
  <p:tag name="KSO_WM_TEMPLATE_CATEGORY" val="custom"/>
  <p:tag name="KSO_WM_TEMPLATE_INDEX" val="160524"/>
  <p:tag name="KSO_WM_TAG_VERSION" val="1.0"/>
  <p:tag name="KSO_WM_SLIDE_ID" val="custom160524_11"/>
  <p:tag name="KSO_WM_SLIDE_INDEX" val="11"/>
  <p:tag name="KSO_WM_SLIDE_ITEM_CNT" val="6"/>
  <p:tag name="KSO_WM_SLIDE_LAYOUT" val="l_a"/>
  <p:tag name="KSO_WM_SLIDE_LAYOUT_CNT" val="1_1"/>
  <p:tag name="KSO_WM_SLIDE_TYPE" val="contents"/>
  <p:tag name="KSO_WM_BEAUTIFY_FLAG" val="#wm#"/>
  <p:tag name="KSO_WM_DIAGRAM_GROUP_CODE" val="l1-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TYPE" val="l_i"/>
  <p:tag name="KSO_WM_UNIT_INDEX" val="1_1"/>
  <p:tag name="KSO_WM_UNIT_ID" val="custom160524_11*l_i*1_1"/>
  <p:tag name="KSO_WM_UNIT_CLEAR" val="1"/>
  <p:tag name="KSO_WM_UNIT_LAYERLEVEL" val="1_1"/>
  <p:tag name="KSO_WM_DIAGRAM_GROUP_CODE" val="l1-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24"/>
  <p:tag name="MH" val="20151026162220"/>
  <p:tag name="MH_LIBRARY" val="CONTENTS"/>
  <p:tag name="MH_TYPE" val="OTHERS"/>
  <p:tag name="ID" val="626769"/>
  <p:tag name="KSO_WM_UNIT_RELATE_UNITID" val="272*l*1"/>
  <p:tag name="KSO_WM_UNIT_TYPE" val="a"/>
  <p:tag name="KSO_WM_UNIT_INDEX" val="1"/>
  <p:tag name="KSO_WM_UNIT_ID" val="custom160524_11*a*1"/>
  <p:tag name="KSO_WM_UNIT_CLEAR" val="1"/>
  <p:tag name="KSO_WM_UNIT_LAYERLEVEL" val="1"/>
  <p:tag name="KSO_WM_UNIT_ISCONTENTSTITLE" val="1"/>
  <p:tag name="KSO_WM_UNIT_VALUE" val="12"/>
  <p:tag name="KSO_WM_UNIT_HIGHLIGHT" val="0"/>
  <p:tag name="KSO_WM_UNIT_COMPATIBLE" val="0"/>
  <p:tag name="KSO_WM_UNIT_PRESET_TEXT" val="目录"/>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24_11*i*2"/>
  <p:tag name="KSO_WM_TEMPLATE_CATEGORY" val="custom"/>
  <p:tag name="KSO_WM_TEMPLATE_INDEX" val="160524"/>
  <p:tag name="KSO_WM_UNIT_INDEX" val="2"/>
</p:tagLst>
</file>

<file path=ppt/theme/theme1.xml><?xml version="1.0" encoding="utf-8"?>
<a:theme xmlns:a="http://schemas.openxmlformats.org/drawingml/2006/main" name="自定义设计方案">
  <a:themeElements>
    <a:clrScheme name="160524">
      <a:dk1>
        <a:srgbClr val="5F5F5F"/>
      </a:dk1>
      <a:lt1>
        <a:sysClr val="window" lastClr="FFFFFF"/>
      </a:lt1>
      <a:dk2>
        <a:srgbClr val="5F5F5F"/>
      </a:dk2>
      <a:lt2>
        <a:srgbClr val="FFFFFF"/>
      </a:lt2>
      <a:accent1>
        <a:srgbClr val="76AA30"/>
      </a:accent1>
      <a:accent2>
        <a:srgbClr val="5EB5D0"/>
      </a:accent2>
      <a:accent3>
        <a:srgbClr val="38A68C"/>
      </a:accent3>
      <a:accent4>
        <a:srgbClr val="B0C725"/>
      </a:accent4>
      <a:accent5>
        <a:srgbClr val="FFC000"/>
      </a:accent5>
      <a:accent6>
        <a:srgbClr val="C000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宽屏</PresentationFormat>
  <Paragraphs>209</Paragraphs>
  <Slides>32</Slides>
  <Notes>32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幼圆</vt:lpstr>
      <vt:lpstr>Aparajita</vt:lpstr>
      <vt:lpstr>Arial</vt:lpstr>
      <vt:lpstr>Calibri</vt:lpstr>
      <vt:lpstr>Wingdings</vt:lpstr>
      <vt:lpstr>自定义设计方案</vt:lpstr>
      <vt:lpstr>LOREM IPSUM DOLOR</vt:lpstr>
      <vt:lpstr>LOREM IPSUM DOLOR</vt:lpstr>
      <vt:lpstr>LOREM IPSUM DOLOR</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感谢大家，敬请期待更多作品！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优品PPT</dc:creator>
  <cp:keywords>http:/www.ypppt.com</cp:keywords>
  <dc:description>http://www.ypppt.com/</dc:description>
  <cp:lastModifiedBy>天 下</cp:lastModifiedBy>
  <cp:revision>293</cp:revision>
  <dcterms:created xsi:type="dcterms:W3CDTF">2015-10-26T02:59:00Z</dcterms:created>
  <dcterms:modified xsi:type="dcterms:W3CDTF">2021-01-04T15:12:40Z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name">
    <vt:lpwstr>绿色系宝宝成长记录相册.pptx</vt:lpwstr>
  </property>
  <property fmtid="{D5CDD505-2E9C-101B-9397-08002B2CF9AE}" pid="4" name="fileid">
    <vt:lpwstr>861661</vt:lpwstr>
  </property>
  <property fmtid="{D5CDD505-2E9C-101B-9397-08002B2CF9AE}" pid="5" name="search_tags">
    <vt:lpwstr>PPT模板</vt:lpwstr>
  </property>
</Properties>
</file>