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267" r:id="rId9"/>
    <p:sldId id="279" r:id="rId10"/>
    <p:sldId id="268" r:id="rId11"/>
    <p:sldId id="266" r:id="rId12"/>
    <p:sldId id="269" r:id="rId13"/>
    <p:sldId id="270" r:id="rId14"/>
    <p:sldId id="271" r:id="rId15"/>
    <p:sldId id="280" r:id="rId16"/>
    <p:sldId id="273" r:id="rId17"/>
    <p:sldId id="274" r:id="rId18"/>
    <p:sldId id="276" r:id="rId19"/>
    <p:sldId id="277" r:id="rId20"/>
    <p:sldId id="281" r:id="rId21"/>
    <p:sldId id="264" r:id="rId22"/>
    <p:sldId id="265" r:id="rId23"/>
    <p:sldId id="275" r:id="rId24"/>
    <p:sldId id="272" r:id="rId25"/>
    <p:sldId id="278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2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14" y="144"/>
      </p:cViewPr>
      <p:guideLst>
        <p:guide orient="horz" pos="2228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616EA-0D99-40F8-B5FA-F777CCBF7E9F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3DB9F-F804-4351-B565-428BC04178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3DB9F-F804-4351-B565-428BC041785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3DB9F-F804-4351-B565-428BC041785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3DB9F-F804-4351-B565-428BC041785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3DB9F-F804-4351-B565-428BC041785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3DB9F-F804-4351-B565-428BC041785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3DB9F-F804-4351-B565-428BC041785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3DB9F-F804-4351-B565-428BC041785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3DB9F-F804-4351-B565-428BC041785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3DB9F-F804-4351-B565-428BC041785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3DB9F-F804-4351-B565-428BC041785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3DB9F-F804-4351-B565-428BC041785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3DB9F-F804-4351-B565-428BC041785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3DB9F-F804-4351-B565-428BC041785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3DB9F-F804-4351-B565-428BC041785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3DB9F-F804-4351-B565-428BC0417852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3DB9F-F804-4351-B565-428BC0417852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3DB9F-F804-4351-B565-428BC0417852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3DB9F-F804-4351-B565-428BC0417852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3DB9F-F804-4351-B565-428BC041785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3DB9F-F804-4351-B565-428BC041785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3DB9F-F804-4351-B565-428BC041785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3DB9F-F804-4351-B565-428BC041785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3DB9F-F804-4351-B565-428BC041785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3DB9F-F804-4351-B565-428BC041785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3DB9F-F804-4351-B565-428BC041785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38CD-5D4A-4C85-BC14-BE8187E3934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5595-03B3-4E33-A4B8-3BB2F51432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38CD-5D4A-4C85-BC14-BE8187E3934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5595-03B3-4E33-A4B8-3BB2F51432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38CD-5D4A-4C85-BC14-BE8187E3934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5595-03B3-4E33-A4B8-3BB2F51432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38CD-5D4A-4C85-BC14-BE8187E3934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5595-03B3-4E33-A4B8-3BB2F51432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38CD-5D4A-4C85-BC14-BE8187E3934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5595-03B3-4E33-A4B8-3BB2F51432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38CD-5D4A-4C85-BC14-BE8187E3934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5595-03B3-4E33-A4B8-3BB2F51432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38CD-5D4A-4C85-BC14-BE8187E3934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5595-03B3-4E33-A4B8-3BB2F51432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38CD-5D4A-4C85-BC14-BE8187E3934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5595-03B3-4E33-A4B8-3BB2F51432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38CD-5D4A-4C85-BC14-BE8187E3934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5595-03B3-4E33-A4B8-3BB2F51432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38CD-5D4A-4C85-BC14-BE8187E3934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5595-03B3-4E33-A4B8-3BB2F51432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38CD-5D4A-4C85-BC14-BE8187E3934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5595-03B3-4E33-A4B8-3BB2F51432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338CD-5D4A-4C85-BC14-BE8187E3934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15595-03B3-4E33-A4B8-3BB2F514322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9" y="-1"/>
            <a:ext cx="12193057" cy="68580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5.xml"/><Relationship Id="rId7" Type="http://schemas.openxmlformats.org/officeDocument/2006/relationships/image" Target="../media/image30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8.png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8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图片 1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4747" y="1350871"/>
            <a:ext cx="8242506" cy="3584759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865439" y="2622718"/>
            <a:ext cx="6721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创意手绘风ＰＰＴ</a:t>
            </a:r>
          </a:p>
        </p:txBody>
      </p:sp>
      <p:grpSp>
        <p:nvGrpSpPr>
          <p:cNvPr id="147" name="组合 146"/>
          <p:cNvGrpSpPr/>
          <p:nvPr/>
        </p:nvGrpSpPr>
        <p:grpSpPr>
          <a:xfrm>
            <a:off x="2916484" y="4316938"/>
            <a:ext cx="1000050" cy="707197"/>
            <a:chOff x="2916484" y="4316938"/>
            <a:chExt cx="1000050" cy="707197"/>
          </a:xfrm>
        </p:grpSpPr>
        <p:pic>
          <p:nvPicPr>
            <p:cNvPr id="134" name="图片 1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3985" y="4316938"/>
              <a:ext cx="792549" cy="707197"/>
            </a:xfrm>
            <a:prstGeom prst="rect">
              <a:avLst/>
            </a:prstGeom>
          </p:spPr>
        </p:pic>
        <p:pic>
          <p:nvPicPr>
            <p:cNvPr id="135" name="图片 1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16484" y="4500183"/>
              <a:ext cx="432854" cy="457240"/>
            </a:xfrm>
            <a:prstGeom prst="rect">
              <a:avLst/>
            </a:prstGeom>
          </p:spPr>
        </p:pic>
      </p:grpSp>
      <p:pic>
        <p:nvPicPr>
          <p:cNvPr id="136" name="图片 1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7056" y="3895372"/>
            <a:ext cx="676715" cy="573074"/>
          </a:xfrm>
          <a:prstGeom prst="rect">
            <a:avLst/>
          </a:prstGeom>
        </p:spPr>
      </p:pic>
      <p:grpSp>
        <p:nvGrpSpPr>
          <p:cNvPr id="146" name="组合 145"/>
          <p:cNvGrpSpPr/>
          <p:nvPr/>
        </p:nvGrpSpPr>
        <p:grpSpPr>
          <a:xfrm>
            <a:off x="5986871" y="4695632"/>
            <a:ext cx="859611" cy="650622"/>
            <a:chOff x="5986871" y="4695632"/>
            <a:chExt cx="859611" cy="650622"/>
          </a:xfrm>
        </p:grpSpPr>
        <p:pic>
          <p:nvPicPr>
            <p:cNvPr id="137" name="图片 13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86871" y="4695632"/>
              <a:ext cx="859611" cy="542591"/>
            </a:xfrm>
            <a:prstGeom prst="rect">
              <a:avLst/>
            </a:prstGeom>
          </p:spPr>
        </p:pic>
        <p:pic>
          <p:nvPicPr>
            <p:cNvPr id="138" name="图片 13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55353" y="5151165"/>
              <a:ext cx="170703" cy="195089"/>
            </a:xfrm>
            <a:prstGeom prst="rect">
              <a:avLst/>
            </a:prstGeom>
          </p:spPr>
        </p:pic>
      </p:grpSp>
      <p:pic>
        <p:nvPicPr>
          <p:cNvPr id="139" name="图片 1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49440" y="2046181"/>
            <a:ext cx="384081" cy="987638"/>
          </a:xfrm>
          <a:prstGeom prst="rect">
            <a:avLst/>
          </a:prstGeom>
        </p:spPr>
      </p:pic>
      <p:pic>
        <p:nvPicPr>
          <p:cNvPr id="140" name="图片 1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04188" y="1323437"/>
            <a:ext cx="597460" cy="737680"/>
          </a:xfrm>
          <a:prstGeom prst="rect">
            <a:avLst/>
          </a:prstGeom>
        </p:spPr>
      </p:pic>
      <p:pic>
        <p:nvPicPr>
          <p:cNvPr id="121" name="图片 1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31711" y="736416"/>
            <a:ext cx="1518036" cy="688908"/>
          </a:xfrm>
          <a:prstGeom prst="rect">
            <a:avLst/>
          </a:prstGeom>
        </p:spPr>
      </p:pic>
      <p:pic>
        <p:nvPicPr>
          <p:cNvPr id="122" name="图片 1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12445" y="4179476"/>
            <a:ext cx="2932430" cy="2700762"/>
          </a:xfrm>
          <a:prstGeom prst="rect">
            <a:avLst/>
          </a:prstGeom>
        </p:spPr>
      </p:pic>
      <p:pic>
        <p:nvPicPr>
          <p:cNvPr id="123" name="图片 1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3846" y="291513"/>
            <a:ext cx="1646063" cy="1194920"/>
          </a:xfrm>
          <a:prstGeom prst="rect">
            <a:avLst/>
          </a:prstGeom>
        </p:spPr>
      </p:pic>
      <p:pic>
        <p:nvPicPr>
          <p:cNvPr id="124" name="图片 1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606798" y="504948"/>
            <a:ext cx="1444877" cy="914479"/>
          </a:xfrm>
          <a:prstGeom prst="rect">
            <a:avLst/>
          </a:prstGeom>
        </p:spPr>
      </p:pic>
      <p:pic>
        <p:nvPicPr>
          <p:cNvPr id="125" name="图片 1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7566" y="4024459"/>
            <a:ext cx="1140051" cy="1505843"/>
          </a:xfrm>
          <a:prstGeom prst="rect">
            <a:avLst/>
          </a:prstGeom>
        </p:spPr>
      </p:pic>
      <p:pic>
        <p:nvPicPr>
          <p:cNvPr id="126" name="图片 12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51555" y="5809757"/>
            <a:ext cx="573074" cy="579170"/>
          </a:xfrm>
          <a:prstGeom prst="rect">
            <a:avLst/>
          </a:prstGeom>
        </p:spPr>
      </p:pic>
      <p:pic>
        <p:nvPicPr>
          <p:cNvPr id="127" name="图片 12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49706" y="5792469"/>
            <a:ext cx="1377815" cy="969348"/>
          </a:xfrm>
          <a:prstGeom prst="rect">
            <a:avLst/>
          </a:prstGeom>
        </p:spPr>
      </p:pic>
      <p:grpSp>
        <p:nvGrpSpPr>
          <p:cNvPr id="144" name="组合 143"/>
          <p:cNvGrpSpPr/>
          <p:nvPr/>
        </p:nvGrpSpPr>
        <p:grpSpPr>
          <a:xfrm>
            <a:off x="2780534" y="709981"/>
            <a:ext cx="1716575" cy="1048603"/>
            <a:chOff x="2780534" y="709981"/>
            <a:chExt cx="1716575" cy="1048603"/>
          </a:xfrm>
        </p:grpSpPr>
        <p:pic>
          <p:nvPicPr>
            <p:cNvPr id="128" name="图片 1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780534" y="709981"/>
              <a:ext cx="1566808" cy="1048603"/>
            </a:xfrm>
            <a:prstGeom prst="rect">
              <a:avLst/>
            </a:prstGeom>
          </p:spPr>
        </p:pic>
        <p:pic>
          <p:nvPicPr>
            <p:cNvPr id="129" name="图片 128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832408" y="1103620"/>
              <a:ext cx="243861" cy="243861"/>
            </a:xfrm>
            <a:prstGeom prst="rect">
              <a:avLst/>
            </a:prstGeom>
          </p:spPr>
        </p:pic>
        <p:pic>
          <p:nvPicPr>
            <p:cNvPr id="130" name="图片 129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806441" y="1075779"/>
              <a:ext cx="140220" cy="164606"/>
            </a:xfrm>
            <a:prstGeom prst="rect">
              <a:avLst/>
            </a:prstGeom>
          </p:spPr>
        </p:pic>
        <p:pic>
          <p:nvPicPr>
            <p:cNvPr id="131" name="图片 130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4369082" y="1304753"/>
              <a:ext cx="128027" cy="335309"/>
            </a:xfrm>
            <a:prstGeom prst="rect">
              <a:avLst/>
            </a:prstGeom>
          </p:spPr>
        </p:pic>
      </p:grpSp>
      <p:pic>
        <p:nvPicPr>
          <p:cNvPr id="132" name="图片 13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972553" y="629954"/>
            <a:ext cx="402371" cy="469433"/>
          </a:xfrm>
          <a:prstGeom prst="rect">
            <a:avLst/>
          </a:prstGeom>
        </p:spPr>
      </p:pic>
      <p:pic>
        <p:nvPicPr>
          <p:cNvPr id="141" name="图片 14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091026" y="5675045"/>
            <a:ext cx="2145978" cy="95105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508702" y="6077415"/>
            <a:ext cx="131735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xiazaii</a:t>
            </a:r>
            <a:endParaRPr lang="zh-CN" altLang="en-US" dirty="0"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7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750"/>
                            </p:stCondLst>
                            <p:childTnLst>
                              <p:par>
                                <p:cTn id="73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510474" y="234963"/>
            <a:ext cx="3736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Arial Black" panose="020B0A04020102020204" pitchFamily="34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点击此处添加标题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30895" y="130347"/>
            <a:ext cx="12227806" cy="963251"/>
            <a:chOff x="230895" y="130347"/>
            <a:chExt cx="12227806" cy="963251"/>
          </a:xfrm>
        </p:grpSpPr>
        <p:sp>
          <p:nvSpPr>
            <p:cNvPr id="6" name="任意多边形: 形状 5"/>
            <p:cNvSpPr/>
            <p:nvPr/>
          </p:nvSpPr>
          <p:spPr>
            <a:xfrm>
              <a:off x="1497774" y="457552"/>
              <a:ext cx="7455726" cy="372151"/>
            </a:xfrm>
            <a:custGeom>
              <a:avLst/>
              <a:gdLst>
                <a:gd name="connsiteX0" fmla="*/ 0 w 9877777"/>
                <a:gd name="connsiteY0" fmla="*/ 284617 h 420929"/>
                <a:gd name="connsiteX1" fmla="*/ 620889 w 9877777"/>
                <a:gd name="connsiteY1" fmla="*/ 115284 h 420929"/>
                <a:gd name="connsiteX2" fmla="*/ 2302933 w 9877777"/>
                <a:gd name="connsiteY2" fmla="*/ 420084 h 420929"/>
                <a:gd name="connsiteX3" fmla="*/ 4696177 w 9877777"/>
                <a:gd name="connsiteY3" fmla="*/ 2395 h 420929"/>
                <a:gd name="connsiteX4" fmla="*/ 6886222 w 9877777"/>
                <a:gd name="connsiteY4" fmla="*/ 250751 h 420929"/>
                <a:gd name="connsiteX5" fmla="*/ 9098844 w 9877777"/>
                <a:gd name="connsiteY5" fmla="*/ 284617 h 420929"/>
                <a:gd name="connsiteX6" fmla="*/ 9877777 w 9877777"/>
                <a:gd name="connsiteY6" fmla="*/ 149151 h 420929"/>
                <a:gd name="connsiteX0-1" fmla="*/ 0 w 9877777"/>
                <a:gd name="connsiteY0-2" fmla="*/ 284617 h 431037"/>
                <a:gd name="connsiteX1-3" fmla="*/ 595855 w 9877777"/>
                <a:gd name="connsiteY1-4" fmla="*/ 307195 h 431037"/>
                <a:gd name="connsiteX2-5" fmla="*/ 2302933 w 9877777"/>
                <a:gd name="connsiteY2-6" fmla="*/ 420084 h 431037"/>
                <a:gd name="connsiteX3-7" fmla="*/ 4696177 w 9877777"/>
                <a:gd name="connsiteY3-8" fmla="*/ 2395 h 431037"/>
                <a:gd name="connsiteX4-9" fmla="*/ 6886222 w 9877777"/>
                <a:gd name="connsiteY4-10" fmla="*/ 250751 h 431037"/>
                <a:gd name="connsiteX5-11" fmla="*/ 9098844 w 9877777"/>
                <a:gd name="connsiteY5-12" fmla="*/ 284617 h 431037"/>
                <a:gd name="connsiteX6-13" fmla="*/ 9877777 w 9877777"/>
                <a:gd name="connsiteY6-14" fmla="*/ 149151 h 431037"/>
                <a:gd name="connsiteX0-15" fmla="*/ 0 w 9915328"/>
                <a:gd name="connsiteY0-16" fmla="*/ 194306 h 431977"/>
                <a:gd name="connsiteX1-17" fmla="*/ 633406 w 9915328"/>
                <a:gd name="connsiteY1-18" fmla="*/ 307195 h 431977"/>
                <a:gd name="connsiteX2-19" fmla="*/ 2340484 w 9915328"/>
                <a:gd name="connsiteY2-20" fmla="*/ 420084 h 431977"/>
                <a:gd name="connsiteX3-21" fmla="*/ 4733728 w 9915328"/>
                <a:gd name="connsiteY3-22" fmla="*/ 2395 h 431977"/>
                <a:gd name="connsiteX4-23" fmla="*/ 6923773 w 9915328"/>
                <a:gd name="connsiteY4-24" fmla="*/ 250751 h 431977"/>
                <a:gd name="connsiteX5-25" fmla="*/ 9136395 w 9915328"/>
                <a:gd name="connsiteY5-26" fmla="*/ 284617 h 431977"/>
                <a:gd name="connsiteX6-27" fmla="*/ 9915328 w 9915328"/>
                <a:gd name="connsiteY6-28" fmla="*/ 149151 h 431977"/>
                <a:gd name="connsiteX0-29" fmla="*/ 0 w 9915328"/>
                <a:gd name="connsiteY0-30" fmla="*/ 194306 h 431977"/>
                <a:gd name="connsiteX1-31" fmla="*/ 633406 w 9915328"/>
                <a:gd name="connsiteY1-32" fmla="*/ 307195 h 431977"/>
                <a:gd name="connsiteX2-33" fmla="*/ 2340484 w 9915328"/>
                <a:gd name="connsiteY2-34" fmla="*/ 420084 h 431977"/>
                <a:gd name="connsiteX3-35" fmla="*/ 4733728 w 9915328"/>
                <a:gd name="connsiteY3-36" fmla="*/ 2395 h 431977"/>
                <a:gd name="connsiteX4-37" fmla="*/ 6923773 w 9915328"/>
                <a:gd name="connsiteY4-38" fmla="*/ 250751 h 431977"/>
                <a:gd name="connsiteX5-39" fmla="*/ 9136395 w 9915328"/>
                <a:gd name="connsiteY5-40" fmla="*/ 284617 h 431977"/>
                <a:gd name="connsiteX6-41" fmla="*/ 9915328 w 9915328"/>
                <a:gd name="connsiteY6-42" fmla="*/ 149151 h 431977"/>
                <a:gd name="connsiteX0-43" fmla="*/ 0 w 9915328"/>
                <a:gd name="connsiteY0-44" fmla="*/ 60818 h 291409"/>
                <a:gd name="connsiteX1-45" fmla="*/ 633406 w 9915328"/>
                <a:gd name="connsiteY1-46" fmla="*/ 173707 h 291409"/>
                <a:gd name="connsiteX2-47" fmla="*/ 2340484 w 9915328"/>
                <a:gd name="connsiteY2-48" fmla="*/ 286596 h 291409"/>
                <a:gd name="connsiteX3-49" fmla="*/ 5071684 w 9915328"/>
                <a:gd name="connsiteY3-50" fmla="*/ 4374 h 291409"/>
                <a:gd name="connsiteX4-51" fmla="*/ 6923773 w 9915328"/>
                <a:gd name="connsiteY4-52" fmla="*/ 117263 h 291409"/>
                <a:gd name="connsiteX5-53" fmla="*/ 9136395 w 9915328"/>
                <a:gd name="connsiteY5-54" fmla="*/ 151129 h 291409"/>
                <a:gd name="connsiteX6-55" fmla="*/ 9915328 w 9915328"/>
                <a:gd name="connsiteY6-56" fmla="*/ 15663 h 291409"/>
                <a:gd name="connsiteX0-57" fmla="*/ 0 w 9915328"/>
                <a:gd name="connsiteY0-58" fmla="*/ 163495 h 394086"/>
                <a:gd name="connsiteX1-59" fmla="*/ 633406 w 9915328"/>
                <a:gd name="connsiteY1-60" fmla="*/ 276384 h 394086"/>
                <a:gd name="connsiteX2-61" fmla="*/ 2340484 w 9915328"/>
                <a:gd name="connsiteY2-62" fmla="*/ 389273 h 394086"/>
                <a:gd name="connsiteX3-63" fmla="*/ 5071684 w 9915328"/>
                <a:gd name="connsiteY3-64" fmla="*/ 107051 h 394086"/>
                <a:gd name="connsiteX4-65" fmla="*/ 6986358 w 9915328"/>
                <a:gd name="connsiteY4-66" fmla="*/ 5451 h 394086"/>
                <a:gd name="connsiteX5-67" fmla="*/ 9136395 w 9915328"/>
                <a:gd name="connsiteY5-68" fmla="*/ 253806 h 394086"/>
                <a:gd name="connsiteX6-69" fmla="*/ 9915328 w 9915328"/>
                <a:gd name="connsiteY6-70" fmla="*/ 118340 h 394086"/>
                <a:gd name="connsiteX0-71" fmla="*/ 0 w 9915328"/>
                <a:gd name="connsiteY0-72" fmla="*/ 179002 h 409593"/>
                <a:gd name="connsiteX1-73" fmla="*/ 633406 w 9915328"/>
                <a:gd name="connsiteY1-74" fmla="*/ 291891 h 409593"/>
                <a:gd name="connsiteX2-75" fmla="*/ 2340484 w 9915328"/>
                <a:gd name="connsiteY2-76" fmla="*/ 404780 h 409593"/>
                <a:gd name="connsiteX3-77" fmla="*/ 5071684 w 9915328"/>
                <a:gd name="connsiteY3-78" fmla="*/ 122558 h 409593"/>
                <a:gd name="connsiteX4-79" fmla="*/ 6986358 w 9915328"/>
                <a:gd name="connsiteY4-80" fmla="*/ 20958 h 409593"/>
                <a:gd name="connsiteX5-81" fmla="*/ 9136395 w 9915328"/>
                <a:gd name="connsiteY5-82" fmla="*/ 9669 h 409593"/>
                <a:gd name="connsiteX6-83" fmla="*/ 9915328 w 9915328"/>
                <a:gd name="connsiteY6-84" fmla="*/ 133847 h 409593"/>
                <a:gd name="connsiteX0-85" fmla="*/ 0 w 9915328"/>
                <a:gd name="connsiteY0-86" fmla="*/ 198509 h 429100"/>
                <a:gd name="connsiteX1-87" fmla="*/ 633406 w 9915328"/>
                <a:gd name="connsiteY1-88" fmla="*/ 311398 h 429100"/>
                <a:gd name="connsiteX2-89" fmla="*/ 2340484 w 9915328"/>
                <a:gd name="connsiteY2-90" fmla="*/ 424287 h 429100"/>
                <a:gd name="connsiteX3-91" fmla="*/ 5071684 w 9915328"/>
                <a:gd name="connsiteY3-92" fmla="*/ 142065 h 429100"/>
                <a:gd name="connsiteX4-93" fmla="*/ 6986358 w 9915328"/>
                <a:gd name="connsiteY4-94" fmla="*/ 40465 h 429100"/>
                <a:gd name="connsiteX5-95" fmla="*/ 9136395 w 9915328"/>
                <a:gd name="connsiteY5-96" fmla="*/ 29176 h 429100"/>
                <a:gd name="connsiteX6-97" fmla="*/ 9915328 w 9915328"/>
                <a:gd name="connsiteY6-98" fmla="*/ 153354 h 429100"/>
                <a:gd name="connsiteX0-99" fmla="*/ 0 w 9915328"/>
                <a:gd name="connsiteY0-100" fmla="*/ 158109 h 388700"/>
                <a:gd name="connsiteX1-101" fmla="*/ 633406 w 9915328"/>
                <a:gd name="connsiteY1-102" fmla="*/ 270998 h 388700"/>
                <a:gd name="connsiteX2-103" fmla="*/ 2340484 w 9915328"/>
                <a:gd name="connsiteY2-104" fmla="*/ 383887 h 388700"/>
                <a:gd name="connsiteX3-105" fmla="*/ 5071684 w 9915328"/>
                <a:gd name="connsiteY3-106" fmla="*/ 101665 h 388700"/>
                <a:gd name="connsiteX4-107" fmla="*/ 6986358 w 9915328"/>
                <a:gd name="connsiteY4-108" fmla="*/ 65 h 388700"/>
                <a:gd name="connsiteX5-109" fmla="*/ 8835990 w 9915328"/>
                <a:gd name="connsiteY5-110" fmla="*/ 112954 h 388700"/>
                <a:gd name="connsiteX6-111" fmla="*/ 9915328 w 9915328"/>
                <a:gd name="connsiteY6-112" fmla="*/ 112954 h 388700"/>
                <a:gd name="connsiteX0-113" fmla="*/ 0 w 9915328"/>
                <a:gd name="connsiteY0-114" fmla="*/ 158569 h 385714"/>
                <a:gd name="connsiteX1-115" fmla="*/ 633406 w 9915328"/>
                <a:gd name="connsiteY1-116" fmla="*/ 271458 h 385714"/>
                <a:gd name="connsiteX2-117" fmla="*/ 2340484 w 9915328"/>
                <a:gd name="connsiteY2-118" fmla="*/ 384347 h 385714"/>
                <a:gd name="connsiteX3-119" fmla="*/ 5270277 w 9915328"/>
                <a:gd name="connsiteY3-120" fmla="*/ 191025 h 385714"/>
                <a:gd name="connsiteX4-121" fmla="*/ 6986358 w 9915328"/>
                <a:gd name="connsiteY4-122" fmla="*/ 525 h 385714"/>
                <a:gd name="connsiteX5-123" fmla="*/ 8835990 w 9915328"/>
                <a:gd name="connsiteY5-124" fmla="*/ 113414 h 385714"/>
                <a:gd name="connsiteX6-125" fmla="*/ 9915328 w 9915328"/>
                <a:gd name="connsiteY6-126" fmla="*/ 113414 h 385714"/>
                <a:gd name="connsiteX0-127" fmla="*/ 0 w 9915328"/>
                <a:gd name="connsiteY0-128" fmla="*/ 158569 h 323756"/>
                <a:gd name="connsiteX1-129" fmla="*/ 633406 w 9915328"/>
                <a:gd name="connsiteY1-130" fmla="*/ 271458 h 323756"/>
                <a:gd name="connsiteX2-131" fmla="*/ 2340484 w 9915328"/>
                <a:gd name="connsiteY2-132" fmla="*/ 320847 h 323756"/>
                <a:gd name="connsiteX3-133" fmla="*/ 5270277 w 9915328"/>
                <a:gd name="connsiteY3-134" fmla="*/ 191025 h 323756"/>
                <a:gd name="connsiteX4-135" fmla="*/ 6986358 w 9915328"/>
                <a:gd name="connsiteY4-136" fmla="*/ 525 h 323756"/>
                <a:gd name="connsiteX5-137" fmla="*/ 8835990 w 9915328"/>
                <a:gd name="connsiteY5-138" fmla="*/ 113414 h 323756"/>
                <a:gd name="connsiteX6-139" fmla="*/ 9915328 w 9915328"/>
                <a:gd name="connsiteY6-140" fmla="*/ 113414 h 323756"/>
                <a:gd name="connsiteX0-141" fmla="*/ 0 w 9915328"/>
                <a:gd name="connsiteY0-142" fmla="*/ 95979 h 261166"/>
                <a:gd name="connsiteX1-143" fmla="*/ 633406 w 9915328"/>
                <a:gd name="connsiteY1-144" fmla="*/ 208868 h 261166"/>
                <a:gd name="connsiteX2-145" fmla="*/ 2340484 w 9915328"/>
                <a:gd name="connsiteY2-146" fmla="*/ 258257 h 261166"/>
                <a:gd name="connsiteX3-147" fmla="*/ 5270277 w 9915328"/>
                <a:gd name="connsiteY3-148" fmla="*/ 128435 h 261166"/>
                <a:gd name="connsiteX4-149" fmla="*/ 8835990 w 9915328"/>
                <a:gd name="connsiteY4-150" fmla="*/ 50824 h 261166"/>
                <a:gd name="connsiteX5-151" fmla="*/ 9915328 w 9915328"/>
                <a:gd name="connsiteY5-152" fmla="*/ 50824 h 261166"/>
                <a:gd name="connsiteX0-153" fmla="*/ 0 w 9915328"/>
                <a:gd name="connsiteY0-154" fmla="*/ 201048 h 366235"/>
                <a:gd name="connsiteX1-155" fmla="*/ 633406 w 9915328"/>
                <a:gd name="connsiteY1-156" fmla="*/ 313937 h 366235"/>
                <a:gd name="connsiteX2-157" fmla="*/ 2340484 w 9915328"/>
                <a:gd name="connsiteY2-158" fmla="*/ 363326 h 366235"/>
                <a:gd name="connsiteX3-159" fmla="*/ 5270277 w 9915328"/>
                <a:gd name="connsiteY3-160" fmla="*/ 233504 h 366235"/>
                <a:gd name="connsiteX4-161" fmla="*/ 7659714 w 9915328"/>
                <a:gd name="connsiteY4-162" fmla="*/ 28893 h 366235"/>
                <a:gd name="connsiteX5-163" fmla="*/ 9915328 w 9915328"/>
                <a:gd name="connsiteY5-164" fmla="*/ 155893 h 366235"/>
                <a:gd name="connsiteX0-165" fmla="*/ 0 w 9915328"/>
                <a:gd name="connsiteY0-166" fmla="*/ 173629 h 338816"/>
                <a:gd name="connsiteX1-167" fmla="*/ 633406 w 9915328"/>
                <a:gd name="connsiteY1-168" fmla="*/ 286518 h 338816"/>
                <a:gd name="connsiteX2-169" fmla="*/ 2340484 w 9915328"/>
                <a:gd name="connsiteY2-170" fmla="*/ 335907 h 338816"/>
                <a:gd name="connsiteX3-171" fmla="*/ 5270277 w 9915328"/>
                <a:gd name="connsiteY3-172" fmla="*/ 206085 h 338816"/>
                <a:gd name="connsiteX4-173" fmla="*/ 7659714 w 9915328"/>
                <a:gd name="connsiteY4-174" fmla="*/ 1474 h 338816"/>
                <a:gd name="connsiteX5-175" fmla="*/ 9915328 w 9915328"/>
                <a:gd name="connsiteY5-176" fmla="*/ 128474 h 338816"/>
                <a:gd name="connsiteX0-177" fmla="*/ 0 w 10190302"/>
                <a:gd name="connsiteY0-178" fmla="*/ 174097 h 339284"/>
                <a:gd name="connsiteX1-179" fmla="*/ 633406 w 10190302"/>
                <a:gd name="connsiteY1-180" fmla="*/ 286986 h 339284"/>
                <a:gd name="connsiteX2-181" fmla="*/ 2340484 w 10190302"/>
                <a:gd name="connsiteY2-182" fmla="*/ 336375 h 339284"/>
                <a:gd name="connsiteX3-183" fmla="*/ 5270277 w 10190302"/>
                <a:gd name="connsiteY3-184" fmla="*/ 206553 h 339284"/>
                <a:gd name="connsiteX4-185" fmla="*/ 7659714 w 10190302"/>
                <a:gd name="connsiteY4-186" fmla="*/ 1942 h 339284"/>
                <a:gd name="connsiteX5-187" fmla="*/ 10190302 w 10190302"/>
                <a:gd name="connsiteY5-188" fmla="*/ 103542 h 339284"/>
                <a:gd name="connsiteX0-189" fmla="*/ 0 w 10129197"/>
                <a:gd name="connsiteY0-190" fmla="*/ 85197 h 340405"/>
                <a:gd name="connsiteX1-191" fmla="*/ 572301 w 10129197"/>
                <a:gd name="connsiteY1-192" fmla="*/ 286986 h 340405"/>
                <a:gd name="connsiteX2-193" fmla="*/ 2279379 w 10129197"/>
                <a:gd name="connsiteY2-194" fmla="*/ 336375 h 340405"/>
                <a:gd name="connsiteX3-195" fmla="*/ 5209172 w 10129197"/>
                <a:gd name="connsiteY3-196" fmla="*/ 206553 h 340405"/>
                <a:gd name="connsiteX4-197" fmla="*/ 7598609 w 10129197"/>
                <a:gd name="connsiteY4-198" fmla="*/ 1942 h 340405"/>
                <a:gd name="connsiteX5-199" fmla="*/ 10129197 w 10129197"/>
                <a:gd name="connsiteY5-200" fmla="*/ 103542 h 340405"/>
                <a:gd name="connsiteX0-201" fmla="*/ 0 w 10129197"/>
                <a:gd name="connsiteY0-202" fmla="*/ 85197 h 340405"/>
                <a:gd name="connsiteX1-203" fmla="*/ 572301 w 10129197"/>
                <a:gd name="connsiteY1-204" fmla="*/ 286986 h 340405"/>
                <a:gd name="connsiteX2-205" fmla="*/ 2279379 w 10129197"/>
                <a:gd name="connsiteY2-206" fmla="*/ 336375 h 340405"/>
                <a:gd name="connsiteX3-207" fmla="*/ 5209172 w 10129197"/>
                <a:gd name="connsiteY3-208" fmla="*/ 206553 h 340405"/>
                <a:gd name="connsiteX4-209" fmla="*/ 7598609 w 10129197"/>
                <a:gd name="connsiteY4-210" fmla="*/ 1942 h 340405"/>
                <a:gd name="connsiteX5-211" fmla="*/ 10129197 w 10129197"/>
                <a:gd name="connsiteY5-212" fmla="*/ 103542 h 340405"/>
                <a:gd name="connsiteX0-213" fmla="*/ 0 w 10129197"/>
                <a:gd name="connsiteY0-214" fmla="*/ 85197 h 339169"/>
                <a:gd name="connsiteX1-215" fmla="*/ 2279379 w 10129197"/>
                <a:gd name="connsiteY1-216" fmla="*/ 336375 h 339169"/>
                <a:gd name="connsiteX2-217" fmla="*/ 5209172 w 10129197"/>
                <a:gd name="connsiteY2-218" fmla="*/ 206553 h 339169"/>
                <a:gd name="connsiteX3-219" fmla="*/ 7598609 w 10129197"/>
                <a:gd name="connsiteY3-220" fmla="*/ 1942 h 339169"/>
                <a:gd name="connsiteX4-221" fmla="*/ 10129197 w 10129197"/>
                <a:gd name="connsiteY4-222" fmla="*/ 103542 h 339169"/>
                <a:gd name="connsiteX0-223" fmla="*/ 0 w 10129197"/>
                <a:gd name="connsiteY0-224" fmla="*/ 85197 h 339169"/>
                <a:gd name="connsiteX1-225" fmla="*/ 2279379 w 10129197"/>
                <a:gd name="connsiteY1-226" fmla="*/ 336375 h 339169"/>
                <a:gd name="connsiteX2-227" fmla="*/ 5209172 w 10129197"/>
                <a:gd name="connsiteY2-228" fmla="*/ 206553 h 339169"/>
                <a:gd name="connsiteX3-229" fmla="*/ 7598609 w 10129197"/>
                <a:gd name="connsiteY3-230" fmla="*/ 1942 h 339169"/>
                <a:gd name="connsiteX4-231" fmla="*/ 10129197 w 10129197"/>
                <a:gd name="connsiteY4-232" fmla="*/ 103542 h 339169"/>
                <a:gd name="connsiteX0-233" fmla="*/ 0 w 10129197"/>
                <a:gd name="connsiteY0-234" fmla="*/ 118179 h 372151"/>
                <a:gd name="connsiteX1-235" fmla="*/ 2279379 w 10129197"/>
                <a:gd name="connsiteY1-236" fmla="*/ 369357 h 372151"/>
                <a:gd name="connsiteX2-237" fmla="*/ 5209172 w 10129197"/>
                <a:gd name="connsiteY2-238" fmla="*/ 239535 h 372151"/>
                <a:gd name="connsiteX3-239" fmla="*/ 7598609 w 10129197"/>
                <a:gd name="connsiteY3-240" fmla="*/ 34924 h 372151"/>
                <a:gd name="connsiteX4-241" fmla="*/ 10129197 w 10129197"/>
                <a:gd name="connsiteY4-242" fmla="*/ 9524 h 3721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129197" h="372151">
                  <a:moveTo>
                    <a:pt x="0" y="118179"/>
                  </a:moveTo>
                  <a:cubicBezTo>
                    <a:pt x="245726" y="411808"/>
                    <a:pt x="1411184" y="349131"/>
                    <a:pt x="2279379" y="369357"/>
                  </a:cubicBezTo>
                  <a:cubicBezTo>
                    <a:pt x="3147574" y="389583"/>
                    <a:pt x="4322634" y="295274"/>
                    <a:pt x="5209172" y="239535"/>
                  </a:cubicBezTo>
                  <a:cubicBezTo>
                    <a:pt x="6095710" y="183796"/>
                    <a:pt x="6778605" y="73259"/>
                    <a:pt x="7598609" y="34924"/>
                  </a:cubicBezTo>
                  <a:cubicBezTo>
                    <a:pt x="8418613" y="-3411"/>
                    <a:pt x="10029478" y="-7409"/>
                    <a:pt x="10129197" y="9524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585453" y="260008"/>
              <a:ext cx="3873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atin typeface="Arial Black" panose="020B0A04020102020204" pitchFamily="34" charset="0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Ｔｈｅ　Ｐａｒｔ　Ｏｎｅ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895" y="130347"/>
              <a:ext cx="1335140" cy="963251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1608" y="4705405"/>
            <a:ext cx="2462997" cy="21520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199" y="5614536"/>
            <a:ext cx="969348" cy="95105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460443" y="2221079"/>
            <a:ext cx="3464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2" name="矩形 11"/>
          <p:cNvSpPr/>
          <p:nvPr/>
        </p:nvSpPr>
        <p:spPr>
          <a:xfrm>
            <a:off x="6460443" y="3589389"/>
            <a:ext cx="3464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4" name="矩形 13"/>
          <p:cNvSpPr/>
          <p:nvPr/>
        </p:nvSpPr>
        <p:spPr>
          <a:xfrm>
            <a:off x="6460443" y="4957699"/>
            <a:ext cx="3464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6096000" y="2076450"/>
            <a:ext cx="0" cy="3538086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组合 93"/>
          <p:cNvGrpSpPr/>
          <p:nvPr/>
        </p:nvGrpSpPr>
        <p:grpSpPr>
          <a:xfrm>
            <a:off x="2085976" y="2227263"/>
            <a:ext cx="3709988" cy="2974974"/>
            <a:chOff x="2085976" y="2227263"/>
            <a:chExt cx="3709988" cy="2974974"/>
          </a:xfrm>
        </p:grpSpPr>
        <p:sp>
          <p:nvSpPr>
            <p:cNvPr id="18" name="Freeform 6"/>
            <p:cNvSpPr/>
            <p:nvPr/>
          </p:nvSpPr>
          <p:spPr bwMode="auto">
            <a:xfrm>
              <a:off x="2511426" y="2319338"/>
              <a:ext cx="649288" cy="2511425"/>
            </a:xfrm>
            <a:custGeom>
              <a:avLst/>
              <a:gdLst>
                <a:gd name="T0" fmla="*/ 19 w 93"/>
                <a:gd name="T1" fmla="*/ 352 h 358"/>
                <a:gd name="T2" fmla="*/ 14 w 93"/>
                <a:gd name="T3" fmla="*/ 150 h 358"/>
                <a:gd name="T4" fmla="*/ 17 w 93"/>
                <a:gd name="T5" fmla="*/ 52 h 358"/>
                <a:gd name="T6" fmla="*/ 19 w 93"/>
                <a:gd name="T7" fmla="*/ 25 h 358"/>
                <a:gd name="T8" fmla="*/ 21 w 93"/>
                <a:gd name="T9" fmla="*/ 14 h 358"/>
                <a:gd name="T10" fmla="*/ 27 w 93"/>
                <a:gd name="T11" fmla="*/ 5 h 358"/>
                <a:gd name="T12" fmla="*/ 52 w 93"/>
                <a:gd name="T13" fmla="*/ 5 h 358"/>
                <a:gd name="T14" fmla="*/ 77 w 93"/>
                <a:gd name="T15" fmla="*/ 5 h 358"/>
                <a:gd name="T16" fmla="*/ 74 w 93"/>
                <a:gd name="T17" fmla="*/ 3 h 358"/>
                <a:gd name="T18" fmla="*/ 73 w 93"/>
                <a:gd name="T19" fmla="*/ 210 h 358"/>
                <a:gd name="T20" fmla="*/ 70 w 93"/>
                <a:gd name="T21" fmla="*/ 314 h 358"/>
                <a:gd name="T22" fmla="*/ 70 w 93"/>
                <a:gd name="T23" fmla="*/ 338 h 358"/>
                <a:gd name="T24" fmla="*/ 70 w 93"/>
                <a:gd name="T25" fmla="*/ 349 h 358"/>
                <a:gd name="T26" fmla="*/ 60 w 93"/>
                <a:gd name="T27" fmla="*/ 351 h 358"/>
                <a:gd name="T28" fmla="*/ 17 w 93"/>
                <a:gd name="T29" fmla="*/ 349 h 358"/>
                <a:gd name="T30" fmla="*/ 16 w 93"/>
                <a:gd name="T31" fmla="*/ 354 h 358"/>
                <a:gd name="T32" fmla="*/ 74 w 93"/>
                <a:gd name="T33" fmla="*/ 354 h 358"/>
                <a:gd name="T34" fmla="*/ 76 w 93"/>
                <a:gd name="T35" fmla="*/ 352 h 358"/>
                <a:gd name="T36" fmla="*/ 79 w 93"/>
                <a:gd name="T37" fmla="*/ 3 h 358"/>
                <a:gd name="T38" fmla="*/ 77 w 93"/>
                <a:gd name="T39" fmla="*/ 0 h 358"/>
                <a:gd name="T40" fmla="*/ 20 w 93"/>
                <a:gd name="T41" fmla="*/ 0 h 358"/>
                <a:gd name="T42" fmla="*/ 17 w 93"/>
                <a:gd name="T43" fmla="*/ 2 h 358"/>
                <a:gd name="T44" fmla="*/ 14 w 93"/>
                <a:gd name="T45" fmla="*/ 352 h 358"/>
                <a:gd name="T46" fmla="*/ 19 w 93"/>
                <a:gd name="T47" fmla="*/ 352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358">
                  <a:moveTo>
                    <a:pt x="19" y="352"/>
                  </a:moveTo>
                  <a:cubicBezTo>
                    <a:pt x="19" y="285"/>
                    <a:pt x="14" y="218"/>
                    <a:pt x="14" y="150"/>
                  </a:cubicBezTo>
                  <a:cubicBezTo>
                    <a:pt x="13" y="117"/>
                    <a:pt x="14" y="84"/>
                    <a:pt x="17" y="52"/>
                  </a:cubicBezTo>
                  <a:cubicBezTo>
                    <a:pt x="17" y="43"/>
                    <a:pt x="18" y="34"/>
                    <a:pt x="19" y="25"/>
                  </a:cubicBezTo>
                  <a:cubicBezTo>
                    <a:pt x="20" y="21"/>
                    <a:pt x="20" y="18"/>
                    <a:pt x="21" y="14"/>
                  </a:cubicBezTo>
                  <a:cubicBezTo>
                    <a:pt x="22" y="6"/>
                    <a:pt x="21" y="6"/>
                    <a:pt x="27" y="5"/>
                  </a:cubicBezTo>
                  <a:cubicBezTo>
                    <a:pt x="35" y="4"/>
                    <a:pt x="44" y="5"/>
                    <a:pt x="52" y="5"/>
                  </a:cubicBezTo>
                  <a:cubicBezTo>
                    <a:pt x="60" y="5"/>
                    <a:pt x="68" y="5"/>
                    <a:pt x="77" y="5"/>
                  </a:cubicBezTo>
                  <a:cubicBezTo>
                    <a:pt x="76" y="5"/>
                    <a:pt x="75" y="4"/>
                    <a:pt x="74" y="3"/>
                  </a:cubicBezTo>
                  <a:cubicBezTo>
                    <a:pt x="82" y="72"/>
                    <a:pt x="77" y="141"/>
                    <a:pt x="73" y="210"/>
                  </a:cubicBezTo>
                  <a:cubicBezTo>
                    <a:pt x="71" y="245"/>
                    <a:pt x="69" y="279"/>
                    <a:pt x="70" y="314"/>
                  </a:cubicBezTo>
                  <a:cubicBezTo>
                    <a:pt x="70" y="322"/>
                    <a:pt x="70" y="330"/>
                    <a:pt x="70" y="338"/>
                  </a:cubicBezTo>
                  <a:cubicBezTo>
                    <a:pt x="70" y="341"/>
                    <a:pt x="72" y="347"/>
                    <a:pt x="70" y="349"/>
                  </a:cubicBezTo>
                  <a:cubicBezTo>
                    <a:pt x="69" y="351"/>
                    <a:pt x="62" y="351"/>
                    <a:pt x="60" y="351"/>
                  </a:cubicBezTo>
                  <a:cubicBezTo>
                    <a:pt x="46" y="352"/>
                    <a:pt x="31" y="352"/>
                    <a:pt x="17" y="349"/>
                  </a:cubicBezTo>
                  <a:cubicBezTo>
                    <a:pt x="14" y="349"/>
                    <a:pt x="12" y="353"/>
                    <a:pt x="16" y="354"/>
                  </a:cubicBezTo>
                  <a:cubicBezTo>
                    <a:pt x="34" y="358"/>
                    <a:pt x="55" y="358"/>
                    <a:pt x="74" y="354"/>
                  </a:cubicBezTo>
                  <a:cubicBezTo>
                    <a:pt x="75" y="354"/>
                    <a:pt x="76" y="353"/>
                    <a:pt x="76" y="352"/>
                  </a:cubicBezTo>
                  <a:cubicBezTo>
                    <a:pt x="69" y="235"/>
                    <a:pt x="93" y="119"/>
                    <a:pt x="79" y="3"/>
                  </a:cubicBezTo>
                  <a:cubicBezTo>
                    <a:pt x="79" y="1"/>
                    <a:pt x="78" y="0"/>
                    <a:pt x="77" y="0"/>
                  </a:cubicBezTo>
                  <a:cubicBezTo>
                    <a:pt x="58" y="0"/>
                    <a:pt x="39" y="0"/>
                    <a:pt x="20" y="0"/>
                  </a:cubicBezTo>
                  <a:cubicBezTo>
                    <a:pt x="19" y="0"/>
                    <a:pt x="17" y="1"/>
                    <a:pt x="17" y="2"/>
                  </a:cubicBezTo>
                  <a:cubicBezTo>
                    <a:pt x="0" y="118"/>
                    <a:pt x="14" y="235"/>
                    <a:pt x="14" y="352"/>
                  </a:cubicBezTo>
                  <a:cubicBezTo>
                    <a:pt x="14" y="355"/>
                    <a:pt x="19" y="355"/>
                    <a:pt x="19" y="3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2085976" y="2227263"/>
              <a:ext cx="3709988" cy="2974974"/>
              <a:chOff x="2085976" y="2227263"/>
              <a:chExt cx="3709988" cy="2974974"/>
            </a:xfrm>
          </p:grpSpPr>
          <p:sp>
            <p:nvSpPr>
              <p:cNvPr id="17" name="Freeform 5"/>
              <p:cNvSpPr/>
              <p:nvPr/>
            </p:nvSpPr>
            <p:spPr bwMode="auto">
              <a:xfrm>
                <a:off x="4705351" y="2227263"/>
                <a:ext cx="650875" cy="2519362"/>
              </a:xfrm>
              <a:custGeom>
                <a:avLst/>
                <a:gdLst>
                  <a:gd name="T0" fmla="*/ 22 w 93"/>
                  <a:gd name="T1" fmla="*/ 355 h 359"/>
                  <a:gd name="T2" fmla="*/ 15 w 93"/>
                  <a:gd name="T3" fmla="*/ 152 h 359"/>
                  <a:gd name="T4" fmla="*/ 17 w 93"/>
                  <a:gd name="T5" fmla="*/ 50 h 359"/>
                  <a:gd name="T6" fmla="*/ 19 w 93"/>
                  <a:gd name="T7" fmla="*/ 28 h 359"/>
                  <a:gd name="T8" fmla="*/ 21 w 93"/>
                  <a:gd name="T9" fmla="*/ 13 h 359"/>
                  <a:gd name="T10" fmla="*/ 27 w 93"/>
                  <a:gd name="T11" fmla="*/ 5 h 359"/>
                  <a:gd name="T12" fmla="*/ 77 w 93"/>
                  <a:gd name="T13" fmla="*/ 5 h 359"/>
                  <a:gd name="T14" fmla="*/ 74 w 93"/>
                  <a:gd name="T15" fmla="*/ 2 h 359"/>
                  <a:gd name="T16" fmla="*/ 73 w 93"/>
                  <a:gd name="T17" fmla="*/ 212 h 359"/>
                  <a:gd name="T18" fmla="*/ 70 w 93"/>
                  <a:gd name="T19" fmla="*/ 315 h 359"/>
                  <a:gd name="T20" fmla="*/ 70 w 93"/>
                  <a:gd name="T21" fmla="*/ 341 h 359"/>
                  <a:gd name="T22" fmla="*/ 69 w 93"/>
                  <a:gd name="T23" fmla="*/ 350 h 359"/>
                  <a:gd name="T24" fmla="*/ 55 w 93"/>
                  <a:gd name="T25" fmla="*/ 352 h 359"/>
                  <a:gd name="T26" fmla="*/ 20 w 93"/>
                  <a:gd name="T27" fmla="*/ 352 h 359"/>
                  <a:gd name="T28" fmla="*/ 20 w 93"/>
                  <a:gd name="T29" fmla="*/ 357 h 359"/>
                  <a:gd name="T30" fmla="*/ 39 w 93"/>
                  <a:gd name="T31" fmla="*/ 359 h 359"/>
                  <a:gd name="T32" fmla="*/ 74 w 93"/>
                  <a:gd name="T33" fmla="*/ 354 h 359"/>
                  <a:gd name="T34" fmla="*/ 76 w 93"/>
                  <a:gd name="T35" fmla="*/ 351 h 359"/>
                  <a:gd name="T36" fmla="*/ 79 w 93"/>
                  <a:gd name="T37" fmla="*/ 2 h 359"/>
                  <a:gd name="T38" fmla="*/ 77 w 93"/>
                  <a:gd name="T39" fmla="*/ 0 h 359"/>
                  <a:gd name="T40" fmla="*/ 20 w 93"/>
                  <a:gd name="T41" fmla="*/ 0 h 359"/>
                  <a:gd name="T42" fmla="*/ 17 w 93"/>
                  <a:gd name="T43" fmla="*/ 2 h 359"/>
                  <a:gd name="T44" fmla="*/ 17 w 93"/>
                  <a:gd name="T45" fmla="*/ 355 h 359"/>
                  <a:gd name="T46" fmla="*/ 22 w 93"/>
                  <a:gd name="T47" fmla="*/ 355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3" h="359">
                    <a:moveTo>
                      <a:pt x="22" y="355"/>
                    </a:moveTo>
                    <a:cubicBezTo>
                      <a:pt x="22" y="287"/>
                      <a:pt x="17" y="220"/>
                      <a:pt x="15" y="152"/>
                    </a:cubicBezTo>
                    <a:cubicBezTo>
                      <a:pt x="14" y="118"/>
                      <a:pt x="15" y="84"/>
                      <a:pt x="17" y="50"/>
                    </a:cubicBezTo>
                    <a:cubicBezTo>
                      <a:pt x="18" y="43"/>
                      <a:pt x="18" y="36"/>
                      <a:pt x="19" y="28"/>
                    </a:cubicBezTo>
                    <a:cubicBezTo>
                      <a:pt x="19" y="23"/>
                      <a:pt x="20" y="18"/>
                      <a:pt x="21" y="13"/>
                    </a:cubicBezTo>
                    <a:cubicBezTo>
                      <a:pt x="22" y="6"/>
                      <a:pt x="21" y="6"/>
                      <a:pt x="27" y="5"/>
                    </a:cubicBezTo>
                    <a:cubicBezTo>
                      <a:pt x="43" y="3"/>
                      <a:pt x="61" y="5"/>
                      <a:pt x="77" y="5"/>
                    </a:cubicBezTo>
                    <a:cubicBezTo>
                      <a:pt x="76" y="4"/>
                      <a:pt x="75" y="3"/>
                      <a:pt x="74" y="2"/>
                    </a:cubicBezTo>
                    <a:cubicBezTo>
                      <a:pt x="82" y="72"/>
                      <a:pt x="77" y="142"/>
                      <a:pt x="73" y="212"/>
                    </a:cubicBezTo>
                    <a:cubicBezTo>
                      <a:pt x="71" y="246"/>
                      <a:pt x="69" y="281"/>
                      <a:pt x="70" y="315"/>
                    </a:cubicBezTo>
                    <a:cubicBezTo>
                      <a:pt x="70" y="324"/>
                      <a:pt x="70" y="333"/>
                      <a:pt x="70" y="341"/>
                    </a:cubicBezTo>
                    <a:cubicBezTo>
                      <a:pt x="70" y="345"/>
                      <a:pt x="71" y="347"/>
                      <a:pt x="69" y="350"/>
                    </a:cubicBezTo>
                    <a:cubicBezTo>
                      <a:pt x="67" y="352"/>
                      <a:pt x="57" y="352"/>
                      <a:pt x="55" y="352"/>
                    </a:cubicBezTo>
                    <a:cubicBezTo>
                      <a:pt x="43" y="354"/>
                      <a:pt x="31" y="352"/>
                      <a:pt x="20" y="352"/>
                    </a:cubicBezTo>
                    <a:cubicBezTo>
                      <a:pt x="16" y="352"/>
                      <a:pt x="16" y="357"/>
                      <a:pt x="20" y="357"/>
                    </a:cubicBezTo>
                    <a:cubicBezTo>
                      <a:pt x="26" y="357"/>
                      <a:pt x="32" y="358"/>
                      <a:pt x="39" y="359"/>
                    </a:cubicBezTo>
                    <a:cubicBezTo>
                      <a:pt x="51" y="359"/>
                      <a:pt x="63" y="356"/>
                      <a:pt x="74" y="354"/>
                    </a:cubicBezTo>
                    <a:cubicBezTo>
                      <a:pt x="75" y="354"/>
                      <a:pt x="76" y="352"/>
                      <a:pt x="76" y="351"/>
                    </a:cubicBezTo>
                    <a:cubicBezTo>
                      <a:pt x="69" y="235"/>
                      <a:pt x="93" y="119"/>
                      <a:pt x="79" y="2"/>
                    </a:cubicBezTo>
                    <a:cubicBezTo>
                      <a:pt x="79" y="1"/>
                      <a:pt x="78" y="0"/>
                      <a:pt x="77" y="0"/>
                    </a:cubicBezTo>
                    <a:cubicBezTo>
                      <a:pt x="58" y="0"/>
                      <a:pt x="39" y="0"/>
                      <a:pt x="20" y="0"/>
                    </a:cubicBezTo>
                    <a:cubicBezTo>
                      <a:pt x="19" y="0"/>
                      <a:pt x="17" y="1"/>
                      <a:pt x="17" y="2"/>
                    </a:cubicBezTo>
                    <a:cubicBezTo>
                      <a:pt x="0" y="119"/>
                      <a:pt x="17" y="237"/>
                      <a:pt x="17" y="355"/>
                    </a:cubicBezTo>
                    <a:cubicBezTo>
                      <a:pt x="17" y="358"/>
                      <a:pt x="22" y="358"/>
                      <a:pt x="22" y="3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7"/>
              <p:cNvSpPr/>
              <p:nvPr/>
            </p:nvSpPr>
            <p:spPr bwMode="auto">
              <a:xfrm>
                <a:off x="2085976" y="4654550"/>
                <a:ext cx="3709988" cy="547687"/>
              </a:xfrm>
              <a:custGeom>
                <a:avLst/>
                <a:gdLst>
                  <a:gd name="T0" fmla="*/ 27 w 531"/>
                  <a:gd name="T1" fmla="*/ 24 h 78"/>
                  <a:gd name="T2" fmla="*/ 188 w 531"/>
                  <a:gd name="T3" fmla="*/ 20 h 78"/>
                  <a:gd name="T4" fmla="*/ 398 w 531"/>
                  <a:gd name="T5" fmla="*/ 14 h 78"/>
                  <a:gd name="T6" fmla="*/ 522 w 531"/>
                  <a:gd name="T7" fmla="*/ 5 h 78"/>
                  <a:gd name="T8" fmla="*/ 519 w 531"/>
                  <a:gd name="T9" fmla="*/ 3 h 78"/>
                  <a:gd name="T10" fmla="*/ 499 w 531"/>
                  <a:gd name="T11" fmla="*/ 60 h 78"/>
                  <a:gd name="T12" fmla="*/ 469 w 531"/>
                  <a:gd name="T13" fmla="*/ 60 h 78"/>
                  <a:gd name="T14" fmla="*/ 414 w 531"/>
                  <a:gd name="T15" fmla="*/ 64 h 78"/>
                  <a:gd name="T16" fmla="*/ 113 w 531"/>
                  <a:gd name="T17" fmla="*/ 72 h 78"/>
                  <a:gd name="T18" fmla="*/ 31 w 531"/>
                  <a:gd name="T19" fmla="*/ 72 h 78"/>
                  <a:gd name="T20" fmla="*/ 11 w 531"/>
                  <a:gd name="T21" fmla="*/ 70 h 78"/>
                  <a:gd name="T22" fmla="*/ 10 w 531"/>
                  <a:gd name="T23" fmla="*/ 51 h 78"/>
                  <a:gd name="T24" fmla="*/ 21 w 531"/>
                  <a:gd name="T25" fmla="*/ 17 h 78"/>
                  <a:gd name="T26" fmla="*/ 17 w 531"/>
                  <a:gd name="T27" fmla="*/ 18 h 78"/>
                  <a:gd name="T28" fmla="*/ 26 w 531"/>
                  <a:gd name="T29" fmla="*/ 23 h 78"/>
                  <a:gd name="T30" fmla="*/ 29 w 531"/>
                  <a:gd name="T31" fmla="*/ 19 h 78"/>
                  <a:gd name="T32" fmla="*/ 20 w 531"/>
                  <a:gd name="T33" fmla="*/ 14 h 78"/>
                  <a:gd name="T34" fmla="*/ 16 w 531"/>
                  <a:gd name="T35" fmla="*/ 16 h 78"/>
                  <a:gd name="T36" fmla="*/ 6 w 531"/>
                  <a:gd name="T37" fmla="*/ 74 h 78"/>
                  <a:gd name="T38" fmla="*/ 8 w 531"/>
                  <a:gd name="T39" fmla="*/ 76 h 78"/>
                  <a:gd name="T40" fmla="*/ 154 w 531"/>
                  <a:gd name="T41" fmla="*/ 77 h 78"/>
                  <a:gd name="T42" fmla="*/ 302 w 531"/>
                  <a:gd name="T43" fmla="*/ 75 h 78"/>
                  <a:gd name="T44" fmla="*/ 448 w 531"/>
                  <a:gd name="T45" fmla="*/ 66 h 78"/>
                  <a:gd name="T46" fmla="*/ 484 w 531"/>
                  <a:gd name="T47" fmla="*/ 65 h 78"/>
                  <a:gd name="T48" fmla="*/ 508 w 531"/>
                  <a:gd name="T49" fmla="*/ 64 h 78"/>
                  <a:gd name="T50" fmla="*/ 524 w 531"/>
                  <a:gd name="T51" fmla="*/ 3 h 78"/>
                  <a:gd name="T52" fmla="*/ 522 w 531"/>
                  <a:gd name="T53" fmla="*/ 0 h 78"/>
                  <a:gd name="T54" fmla="*/ 308 w 531"/>
                  <a:gd name="T55" fmla="*/ 10 h 78"/>
                  <a:gd name="T56" fmla="*/ 205 w 531"/>
                  <a:gd name="T57" fmla="*/ 13 h 78"/>
                  <a:gd name="T58" fmla="*/ 117 w 531"/>
                  <a:gd name="T59" fmla="*/ 21 h 78"/>
                  <a:gd name="T60" fmla="*/ 28 w 531"/>
                  <a:gd name="T61" fmla="*/ 19 h 78"/>
                  <a:gd name="T62" fmla="*/ 27 w 531"/>
                  <a:gd name="T63" fmla="*/ 2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31" h="78">
                    <a:moveTo>
                      <a:pt x="27" y="24"/>
                    </a:moveTo>
                    <a:cubicBezTo>
                      <a:pt x="80" y="33"/>
                      <a:pt x="134" y="24"/>
                      <a:pt x="188" y="20"/>
                    </a:cubicBezTo>
                    <a:cubicBezTo>
                      <a:pt x="258" y="13"/>
                      <a:pt x="328" y="16"/>
                      <a:pt x="398" y="14"/>
                    </a:cubicBezTo>
                    <a:cubicBezTo>
                      <a:pt x="439" y="12"/>
                      <a:pt x="481" y="10"/>
                      <a:pt x="522" y="5"/>
                    </a:cubicBezTo>
                    <a:cubicBezTo>
                      <a:pt x="521" y="5"/>
                      <a:pt x="520" y="4"/>
                      <a:pt x="519" y="3"/>
                    </a:cubicBezTo>
                    <a:cubicBezTo>
                      <a:pt x="521" y="22"/>
                      <a:pt x="526" y="59"/>
                      <a:pt x="499" y="60"/>
                    </a:cubicBezTo>
                    <a:cubicBezTo>
                      <a:pt x="489" y="61"/>
                      <a:pt x="479" y="60"/>
                      <a:pt x="469" y="60"/>
                    </a:cubicBezTo>
                    <a:cubicBezTo>
                      <a:pt x="451" y="59"/>
                      <a:pt x="433" y="62"/>
                      <a:pt x="414" y="64"/>
                    </a:cubicBezTo>
                    <a:cubicBezTo>
                      <a:pt x="314" y="73"/>
                      <a:pt x="213" y="72"/>
                      <a:pt x="113" y="72"/>
                    </a:cubicBezTo>
                    <a:cubicBezTo>
                      <a:pt x="86" y="72"/>
                      <a:pt x="58" y="72"/>
                      <a:pt x="31" y="72"/>
                    </a:cubicBezTo>
                    <a:cubicBezTo>
                      <a:pt x="27" y="71"/>
                      <a:pt x="15" y="73"/>
                      <a:pt x="11" y="70"/>
                    </a:cubicBezTo>
                    <a:cubicBezTo>
                      <a:pt x="7" y="67"/>
                      <a:pt x="9" y="55"/>
                      <a:pt x="10" y="51"/>
                    </a:cubicBezTo>
                    <a:cubicBezTo>
                      <a:pt x="12" y="39"/>
                      <a:pt x="18" y="28"/>
                      <a:pt x="21" y="17"/>
                    </a:cubicBezTo>
                    <a:cubicBezTo>
                      <a:pt x="20" y="17"/>
                      <a:pt x="18" y="18"/>
                      <a:pt x="17" y="18"/>
                    </a:cubicBezTo>
                    <a:cubicBezTo>
                      <a:pt x="20" y="20"/>
                      <a:pt x="23" y="22"/>
                      <a:pt x="26" y="23"/>
                    </a:cubicBezTo>
                    <a:cubicBezTo>
                      <a:pt x="29" y="25"/>
                      <a:pt x="32" y="21"/>
                      <a:pt x="29" y="19"/>
                    </a:cubicBezTo>
                    <a:cubicBezTo>
                      <a:pt x="26" y="17"/>
                      <a:pt x="23" y="16"/>
                      <a:pt x="20" y="14"/>
                    </a:cubicBezTo>
                    <a:cubicBezTo>
                      <a:pt x="18" y="13"/>
                      <a:pt x="16" y="14"/>
                      <a:pt x="16" y="16"/>
                    </a:cubicBezTo>
                    <a:cubicBezTo>
                      <a:pt x="11" y="35"/>
                      <a:pt x="0" y="53"/>
                      <a:pt x="6" y="74"/>
                    </a:cubicBezTo>
                    <a:cubicBezTo>
                      <a:pt x="6" y="75"/>
                      <a:pt x="7" y="76"/>
                      <a:pt x="8" y="76"/>
                    </a:cubicBezTo>
                    <a:cubicBezTo>
                      <a:pt x="57" y="78"/>
                      <a:pt x="105" y="77"/>
                      <a:pt x="154" y="77"/>
                    </a:cubicBezTo>
                    <a:cubicBezTo>
                      <a:pt x="203" y="76"/>
                      <a:pt x="253" y="77"/>
                      <a:pt x="302" y="75"/>
                    </a:cubicBezTo>
                    <a:cubicBezTo>
                      <a:pt x="351" y="74"/>
                      <a:pt x="399" y="71"/>
                      <a:pt x="448" y="66"/>
                    </a:cubicBezTo>
                    <a:cubicBezTo>
                      <a:pt x="460" y="64"/>
                      <a:pt x="472" y="65"/>
                      <a:pt x="484" y="65"/>
                    </a:cubicBezTo>
                    <a:cubicBezTo>
                      <a:pt x="492" y="66"/>
                      <a:pt x="500" y="66"/>
                      <a:pt x="508" y="64"/>
                    </a:cubicBezTo>
                    <a:cubicBezTo>
                      <a:pt x="531" y="57"/>
                      <a:pt x="525" y="20"/>
                      <a:pt x="524" y="3"/>
                    </a:cubicBezTo>
                    <a:cubicBezTo>
                      <a:pt x="524" y="2"/>
                      <a:pt x="523" y="0"/>
                      <a:pt x="522" y="0"/>
                    </a:cubicBezTo>
                    <a:cubicBezTo>
                      <a:pt x="451" y="8"/>
                      <a:pt x="379" y="10"/>
                      <a:pt x="308" y="10"/>
                    </a:cubicBezTo>
                    <a:cubicBezTo>
                      <a:pt x="273" y="10"/>
                      <a:pt x="239" y="10"/>
                      <a:pt x="205" y="13"/>
                    </a:cubicBezTo>
                    <a:cubicBezTo>
                      <a:pt x="176" y="15"/>
                      <a:pt x="146" y="19"/>
                      <a:pt x="117" y="21"/>
                    </a:cubicBezTo>
                    <a:cubicBezTo>
                      <a:pt x="87" y="23"/>
                      <a:pt x="57" y="24"/>
                      <a:pt x="28" y="19"/>
                    </a:cubicBezTo>
                    <a:cubicBezTo>
                      <a:pt x="25" y="18"/>
                      <a:pt x="24" y="23"/>
                      <a:pt x="27" y="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8"/>
              <p:cNvSpPr/>
              <p:nvPr/>
            </p:nvSpPr>
            <p:spPr bwMode="auto">
              <a:xfrm>
                <a:off x="3055938" y="2922588"/>
                <a:ext cx="1768475" cy="98425"/>
              </a:xfrm>
              <a:custGeom>
                <a:avLst/>
                <a:gdLst>
                  <a:gd name="T0" fmla="*/ 4 w 253"/>
                  <a:gd name="T1" fmla="*/ 7 h 14"/>
                  <a:gd name="T2" fmla="*/ 148 w 253"/>
                  <a:gd name="T3" fmla="*/ 5 h 14"/>
                  <a:gd name="T4" fmla="*/ 220 w 253"/>
                  <a:gd name="T5" fmla="*/ 9 h 14"/>
                  <a:gd name="T6" fmla="*/ 250 w 253"/>
                  <a:gd name="T7" fmla="*/ 9 h 14"/>
                  <a:gd name="T8" fmla="*/ 250 w 253"/>
                  <a:gd name="T9" fmla="*/ 4 h 14"/>
                  <a:gd name="T10" fmla="*/ 248 w 253"/>
                  <a:gd name="T11" fmla="*/ 4 h 14"/>
                  <a:gd name="T12" fmla="*/ 248 w 253"/>
                  <a:gd name="T13" fmla="*/ 9 h 14"/>
                  <a:gd name="T14" fmla="*/ 250 w 253"/>
                  <a:gd name="T15" fmla="*/ 9 h 14"/>
                  <a:gd name="T16" fmla="*/ 250 w 253"/>
                  <a:gd name="T17" fmla="*/ 4 h 14"/>
                  <a:gd name="T18" fmla="*/ 222 w 253"/>
                  <a:gd name="T19" fmla="*/ 4 h 14"/>
                  <a:gd name="T20" fmla="*/ 152 w 253"/>
                  <a:gd name="T21" fmla="*/ 0 h 14"/>
                  <a:gd name="T22" fmla="*/ 82 w 253"/>
                  <a:gd name="T23" fmla="*/ 2 h 14"/>
                  <a:gd name="T24" fmla="*/ 5 w 253"/>
                  <a:gd name="T25" fmla="*/ 2 h 14"/>
                  <a:gd name="T26" fmla="*/ 4 w 253"/>
                  <a:gd name="T2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3" h="14">
                    <a:moveTo>
                      <a:pt x="4" y="7"/>
                    </a:moveTo>
                    <a:cubicBezTo>
                      <a:pt x="51" y="14"/>
                      <a:pt x="100" y="5"/>
                      <a:pt x="148" y="5"/>
                    </a:cubicBezTo>
                    <a:cubicBezTo>
                      <a:pt x="172" y="6"/>
                      <a:pt x="196" y="9"/>
                      <a:pt x="220" y="9"/>
                    </a:cubicBezTo>
                    <a:cubicBezTo>
                      <a:pt x="230" y="9"/>
                      <a:pt x="240" y="9"/>
                      <a:pt x="250" y="9"/>
                    </a:cubicBezTo>
                    <a:cubicBezTo>
                      <a:pt x="253" y="9"/>
                      <a:pt x="253" y="4"/>
                      <a:pt x="250" y="4"/>
                    </a:cubicBezTo>
                    <a:cubicBezTo>
                      <a:pt x="249" y="4"/>
                      <a:pt x="249" y="4"/>
                      <a:pt x="248" y="4"/>
                    </a:cubicBezTo>
                    <a:cubicBezTo>
                      <a:pt x="245" y="4"/>
                      <a:pt x="245" y="9"/>
                      <a:pt x="248" y="9"/>
                    </a:cubicBezTo>
                    <a:cubicBezTo>
                      <a:pt x="249" y="9"/>
                      <a:pt x="249" y="9"/>
                      <a:pt x="250" y="9"/>
                    </a:cubicBezTo>
                    <a:cubicBezTo>
                      <a:pt x="253" y="9"/>
                      <a:pt x="253" y="4"/>
                      <a:pt x="250" y="4"/>
                    </a:cubicBezTo>
                    <a:cubicBezTo>
                      <a:pt x="240" y="4"/>
                      <a:pt x="231" y="4"/>
                      <a:pt x="222" y="4"/>
                    </a:cubicBezTo>
                    <a:cubicBezTo>
                      <a:pt x="199" y="4"/>
                      <a:pt x="175" y="1"/>
                      <a:pt x="152" y="0"/>
                    </a:cubicBezTo>
                    <a:cubicBezTo>
                      <a:pt x="128" y="0"/>
                      <a:pt x="105" y="1"/>
                      <a:pt x="82" y="2"/>
                    </a:cubicBezTo>
                    <a:cubicBezTo>
                      <a:pt x="56" y="4"/>
                      <a:pt x="30" y="6"/>
                      <a:pt x="5" y="2"/>
                    </a:cubicBezTo>
                    <a:cubicBezTo>
                      <a:pt x="2" y="1"/>
                      <a:pt x="0" y="6"/>
                      <a:pt x="4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9"/>
              <p:cNvSpPr/>
              <p:nvPr/>
            </p:nvSpPr>
            <p:spPr bwMode="auto">
              <a:xfrm>
                <a:off x="3070226" y="3349625"/>
                <a:ext cx="1747838" cy="190500"/>
              </a:xfrm>
              <a:custGeom>
                <a:avLst/>
                <a:gdLst>
                  <a:gd name="T0" fmla="*/ 4 w 250"/>
                  <a:gd name="T1" fmla="*/ 25 h 27"/>
                  <a:gd name="T2" fmla="*/ 246 w 250"/>
                  <a:gd name="T3" fmla="*/ 22 h 27"/>
                  <a:gd name="T4" fmla="*/ 247 w 250"/>
                  <a:gd name="T5" fmla="*/ 17 h 27"/>
                  <a:gd name="T6" fmla="*/ 4 w 250"/>
                  <a:gd name="T7" fmla="*/ 20 h 27"/>
                  <a:gd name="T8" fmla="*/ 4 w 250"/>
                  <a:gd name="T9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0" h="27">
                    <a:moveTo>
                      <a:pt x="4" y="25"/>
                    </a:moveTo>
                    <a:cubicBezTo>
                      <a:pt x="84" y="27"/>
                      <a:pt x="166" y="5"/>
                      <a:pt x="246" y="22"/>
                    </a:cubicBezTo>
                    <a:cubicBezTo>
                      <a:pt x="249" y="23"/>
                      <a:pt x="250" y="18"/>
                      <a:pt x="247" y="17"/>
                    </a:cubicBezTo>
                    <a:cubicBezTo>
                      <a:pt x="166" y="0"/>
                      <a:pt x="85" y="22"/>
                      <a:pt x="4" y="20"/>
                    </a:cubicBezTo>
                    <a:cubicBezTo>
                      <a:pt x="0" y="20"/>
                      <a:pt x="0" y="25"/>
                      <a:pt x="4" y="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0"/>
              <p:cNvSpPr/>
              <p:nvPr/>
            </p:nvSpPr>
            <p:spPr bwMode="auto">
              <a:xfrm>
                <a:off x="3021013" y="3917950"/>
                <a:ext cx="1817688" cy="119062"/>
              </a:xfrm>
              <a:custGeom>
                <a:avLst/>
                <a:gdLst>
                  <a:gd name="T0" fmla="*/ 3 w 260"/>
                  <a:gd name="T1" fmla="*/ 17 h 17"/>
                  <a:gd name="T2" fmla="*/ 257 w 260"/>
                  <a:gd name="T3" fmla="*/ 14 h 17"/>
                  <a:gd name="T4" fmla="*/ 257 w 260"/>
                  <a:gd name="T5" fmla="*/ 9 h 17"/>
                  <a:gd name="T6" fmla="*/ 3 w 260"/>
                  <a:gd name="T7" fmla="*/ 12 h 17"/>
                  <a:gd name="T8" fmla="*/ 3 w 260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17">
                    <a:moveTo>
                      <a:pt x="3" y="17"/>
                    </a:moveTo>
                    <a:cubicBezTo>
                      <a:pt x="88" y="17"/>
                      <a:pt x="173" y="5"/>
                      <a:pt x="257" y="14"/>
                    </a:cubicBezTo>
                    <a:cubicBezTo>
                      <a:pt x="260" y="15"/>
                      <a:pt x="260" y="10"/>
                      <a:pt x="257" y="9"/>
                    </a:cubicBezTo>
                    <a:cubicBezTo>
                      <a:pt x="173" y="0"/>
                      <a:pt x="88" y="12"/>
                      <a:pt x="3" y="12"/>
                    </a:cubicBezTo>
                    <a:cubicBezTo>
                      <a:pt x="0" y="12"/>
                      <a:pt x="0" y="17"/>
                      <a:pt x="3" y="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1"/>
              <p:cNvSpPr/>
              <p:nvPr/>
            </p:nvSpPr>
            <p:spPr bwMode="auto">
              <a:xfrm>
                <a:off x="2609851" y="2571750"/>
                <a:ext cx="230188" cy="69850"/>
              </a:xfrm>
              <a:custGeom>
                <a:avLst/>
                <a:gdLst>
                  <a:gd name="T0" fmla="*/ 3 w 33"/>
                  <a:gd name="T1" fmla="*/ 10 h 10"/>
                  <a:gd name="T2" fmla="*/ 30 w 33"/>
                  <a:gd name="T3" fmla="*/ 6 h 10"/>
                  <a:gd name="T4" fmla="*/ 29 w 33"/>
                  <a:gd name="T5" fmla="*/ 1 h 10"/>
                  <a:gd name="T6" fmla="*/ 3 w 33"/>
                  <a:gd name="T7" fmla="*/ 5 h 10"/>
                  <a:gd name="T8" fmla="*/ 3 w 33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">
                    <a:moveTo>
                      <a:pt x="3" y="10"/>
                    </a:moveTo>
                    <a:cubicBezTo>
                      <a:pt x="12" y="10"/>
                      <a:pt x="21" y="9"/>
                      <a:pt x="30" y="6"/>
                    </a:cubicBezTo>
                    <a:cubicBezTo>
                      <a:pt x="33" y="5"/>
                      <a:pt x="32" y="0"/>
                      <a:pt x="29" y="1"/>
                    </a:cubicBezTo>
                    <a:cubicBezTo>
                      <a:pt x="20" y="4"/>
                      <a:pt x="12" y="5"/>
                      <a:pt x="3" y="5"/>
                    </a:cubicBezTo>
                    <a:cubicBezTo>
                      <a:pt x="0" y="5"/>
                      <a:pt x="0" y="10"/>
                      <a:pt x="3" y="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2"/>
              <p:cNvSpPr/>
              <p:nvPr/>
            </p:nvSpPr>
            <p:spPr bwMode="auto">
              <a:xfrm>
                <a:off x="2609851" y="2670175"/>
                <a:ext cx="230188" cy="63500"/>
              </a:xfrm>
              <a:custGeom>
                <a:avLst/>
                <a:gdLst>
                  <a:gd name="T0" fmla="*/ 3 w 33"/>
                  <a:gd name="T1" fmla="*/ 9 h 9"/>
                  <a:gd name="T2" fmla="*/ 30 w 33"/>
                  <a:gd name="T3" fmla="*/ 6 h 9"/>
                  <a:gd name="T4" fmla="*/ 29 w 33"/>
                  <a:gd name="T5" fmla="*/ 1 h 9"/>
                  <a:gd name="T6" fmla="*/ 3 w 33"/>
                  <a:gd name="T7" fmla="*/ 4 h 9"/>
                  <a:gd name="T8" fmla="*/ 3 w 33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9">
                    <a:moveTo>
                      <a:pt x="3" y="9"/>
                    </a:moveTo>
                    <a:cubicBezTo>
                      <a:pt x="12" y="9"/>
                      <a:pt x="21" y="8"/>
                      <a:pt x="30" y="6"/>
                    </a:cubicBezTo>
                    <a:cubicBezTo>
                      <a:pt x="33" y="5"/>
                      <a:pt x="32" y="0"/>
                      <a:pt x="29" y="1"/>
                    </a:cubicBezTo>
                    <a:cubicBezTo>
                      <a:pt x="20" y="3"/>
                      <a:pt x="12" y="4"/>
                      <a:pt x="3" y="4"/>
                    </a:cubicBezTo>
                    <a:cubicBezTo>
                      <a:pt x="0" y="4"/>
                      <a:pt x="0" y="9"/>
                      <a:pt x="3" y="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3"/>
              <p:cNvSpPr/>
              <p:nvPr/>
            </p:nvSpPr>
            <p:spPr bwMode="auto">
              <a:xfrm>
                <a:off x="2587626" y="2719388"/>
                <a:ext cx="287338" cy="76200"/>
              </a:xfrm>
              <a:custGeom>
                <a:avLst/>
                <a:gdLst>
                  <a:gd name="T0" fmla="*/ 3 w 41"/>
                  <a:gd name="T1" fmla="*/ 10 h 11"/>
                  <a:gd name="T2" fmla="*/ 37 w 41"/>
                  <a:gd name="T3" fmla="*/ 5 h 11"/>
                  <a:gd name="T4" fmla="*/ 37 w 41"/>
                  <a:gd name="T5" fmla="*/ 0 h 11"/>
                  <a:gd name="T6" fmla="*/ 3 w 41"/>
                  <a:gd name="T7" fmla="*/ 5 h 11"/>
                  <a:gd name="T8" fmla="*/ 3 w 41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1">
                    <a:moveTo>
                      <a:pt x="3" y="10"/>
                    </a:moveTo>
                    <a:cubicBezTo>
                      <a:pt x="15" y="9"/>
                      <a:pt x="26" y="7"/>
                      <a:pt x="37" y="5"/>
                    </a:cubicBezTo>
                    <a:cubicBezTo>
                      <a:pt x="41" y="5"/>
                      <a:pt x="41" y="0"/>
                      <a:pt x="37" y="0"/>
                    </a:cubicBezTo>
                    <a:cubicBezTo>
                      <a:pt x="26" y="2"/>
                      <a:pt x="15" y="4"/>
                      <a:pt x="3" y="5"/>
                    </a:cubicBezTo>
                    <a:cubicBezTo>
                      <a:pt x="0" y="6"/>
                      <a:pt x="0" y="11"/>
                      <a:pt x="3" y="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4"/>
              <p:cNvSpPr/>
              <p:nvPr/>
            </p:nvSpPr>
            <p:spPr bwMode="auto">
              <a:xfrm>
                <a:off x="2574926" y="2782888"/>
                <a:ext cx="250825" cy="61912"/>
              </a:xfrm>
              <a:custGeom>
                <a:avLst/>
                <a:gdLst>
                  <a:gd name="T0" fmla="*/ 3 w 36"/>
                  <a:gd name="T1" fmla="*/ 9 h 9"/>
                  <a:gd name="T2" fmla="*/ 32 w 36"/>
                  <a:gd name="T3" fmla="*/ 5 h 9"/>
                  <a:gd name="T4" fmla="*/ 31 w 36"/>
                  <a:gd name="T5" fmla="*/ 0 h 9"/>
                  <a:gd name="T6" fmla="*/ 3 w 36"/>
                  <a:gd name="T7" fmla="*/ 4 h 9"/>
                  <a:gd name="T8" fmla="*/ 3 w 36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9">
                    <a:moveTo>
                      <a:pt x="3" y="9"/>
                    </a:moveTo>
                    <a:cubicBezTo>
                      <a:pt x="13" y="9"/>
                      <a:pt x="23" y="6"/>
                      <a:pt x="32" y="5"/>
                    </a:cubicBezTo>
                    <a:cubicBezTo>
                      <a:pt x="36" y="5"/>
                      <a:pt x="34" y="0"/>
                      <a:pt x="31" y="0"/>
                    </a:cubicBezTo>
                    <a:cubicBezTo>
                      <a:pt x="22" y="2"/>
                      <a:pt x="12" y="4"/>
                      <a:pt x="3" y="4"/>
                    </a:cubicBezTo>
                    <a:cubicBezTo>
                      <a:pt x="0" y="4"/>
                      <a:pt x="0" y="9"/>
                      <a:pt x="3" y="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5"/>
              <p:cNvSpPr/>
              <p:nvPr/>
            </p:nvSpPr>
            <p:spPr bwMode="auto">
              <a:xfrm>
                <a:off x="2609851" y="2844800"/>
                <a:ext cx="230188" cy="57150"/>
              </a:xfrm>
              <a:custGeom>
                <a:avLst/>
                <a:gdLst>
                  <a:gd name="T0" fmla="*/ 3 w 33"/>
                  <a:gd name="T1" fmla="*/ 8 h 8"/>
                  <a:gd name="T2" fmla="*/ 30 w 33"/>
                  <a:gd name="T3" fmla="*/ 5 h 8"/>
                  <a:gd name="T4" fmla="*/ 29 w 33"/>
                  <a:gd name="T5" fmla="*/ 0 h 8"/>
                  <a:gd name="T6" fmla="*/ 3 w 33"/>
                  <a:gd name="T7" fmla="*/ 3 h 8"/>
                  <a:gd name="T8" fmla="*/ 3 w 33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8">
                    <a:moveTo>
                      <a:pt x="3" y="8"/>
                    </a:moveTo>
                    <a:cubicBezTo>
                      <a:pt x="12" y="7"/>
                      <a:pt x="21" y="6"/>
                      <a:pt x="30" y="5"/>
                    </a:cubicBezTo>
                    <a:cubicBezTo>
                      <a:pt x="33" y="4"/>
                      <a:pt x="32" y="0"/>
                      <a:pt x="29" y="0"/>
                    </a:cubicBezTo>
                    <a:cubicBezTo>
                      <a:pt x="20" y="1"/>
                      <a:pt x="12" y="2"/>
                      <a:pt x="3" y="3"/>
                    </a:cubicBezTo>
                    <a:cubicBezTo>
                      <a:pt x="0" y="3"/>
                      <a:pt x="0" y="8"/>
                      <a:pt x="3" y="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16"/>
              <p:cNvSpPr/>
              <p:nvPr/>
            </p:nvSpPr>
            <p:spPr bwMode="auto">
              <a:xfrm>
                <a:off x="2587626" y="2894013"/>
                <a:ext cx="287338" cy="77787"/>
              </a:xfrm>
              <a:custGeom>
                <a:avLst/>
                <a:gdLst>
                  <a:gd name="T0" fmla="*/ 4 w 41"/>
                  <a:gd name="T1" fmla="*/ 11 h 11"/>
                  <a:gd name="T2" fmla="*/ 38 w 41"/>
                  <a:gd name="T3" fmla="*/ 5 h 11"/>
                  <a:gd name="T4" fmla="*/ 37 w 41"/>
                  <a:gd name="T5" fmla="*/ 1 h 11"/>
                  <a:gd name="T6" fmla="*/ 3 w 41"/>
                  <a:gd name="T7" fmla="*/ 6 h 11"/>
                  <a:gd name="T8" fmla="*/ 4 w 41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1">
                    <a:moveTo>
                      <a:pt x="4" y="11"/>
                    </a:moveTo>
                    <a:cubicBezTo>
                      <a:pt x="15" y="9"/>
                      <a:pt x="27" y="8"/>
                      <a:pt x="38" y="5"/>
                    </a:cubicBezTo>
                    <a:cubicBezTo>
                      <a:pt x="41" y="5"/>
                      <a:pt x="40" y="0"/>
                      <a:pt x="37" y="1"/>
                    </a:cubicBezTo>
                    <a:cubicBezTo>
                      <a:pt x="25" y="3"/>
                      <a:pt x="14" y="4"/>
                      <a:pt x="3" y="6"/>
                    </a:cubicBezTo>
                    <a:cubicBezTo>
                      <a:pt x="0" y="7"/>
                      <a:pt x="1" y="11"/>
                      <a:pt x="4" y="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7"/>
              <p:cNvSpPr/>
              <p:nvPr/>
            </p:nvSpPr>
            <p:spPr bwMode="auto">
              <a:xfrm>
                <a:off x="2587626" y="2957513"/>
                <a:ext cx="280988" cy="84137"/>
              </a:xfrm>
              <a:custGeom>
                <a:avLst/>
                <a:gdLst>
                  <a:gd name="T0" fmla="*/ 4 w 40"/>
                  <a:gd name="T1" fmla="*/ 12 h 12"/>
                  <a:gd name="T2" fmla="*/ 37 w 40"/>
                  <a:gd name="T3" fmla="*/ 5 h 12"/>
                  <a:gd name="T4" fmla="*/ 35 w 40"/>
                  <a:gd name="T5" fmla="*/ 0 h 12"/>
                  <a:gd name="T6" fmla="*/ 3 w 40"/>
                  <a:gd name="T7" fmla="*/ 7 h 12"/>
                  <a:gd name="T8" fmla="*/ 4 w 40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2">
                    <a:moveTo>
                      <a:pt x="4" y="12"/>
                    </a:moveTo>
                    <a:cubicBezTo>
                      <a:pt x="15" y="9"/>
                      <a:pt x="26" y="8"/>
                      <a:pt x="37" y="5"/>
                    </a:cubicBezTo>
                    <a:cubicBezTo>
                      <a:pt x="40" y="4"/>
                      <a:pt x="39" y="0"/>
                      <a:pt x="35" y="0"/>
                    </a:cubicBezTo>
                    <a:cubicBezTo>
                      <a:pt x="25" y="3"/>
                      <a:pt x="14" y="4"/>
                      <a:pt x="3" y="7"/>
                    </a:cubicBezTo>
                    <a:cubicBezTo>
                      <a:pt x="0" y="7"/>
                      <a:pt x="1" y="12"/>
                      <a:pt x="4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8"/>
              <p:cNvSpPr/>
              <p:nvPr/>
            </p:nvSpPr>
            <p:spPr bwMode="auto">
              <a:xfrm>
                <a:off x="2595563" y="3035300"/>
                <a:ext cx="314325" cy="76200"/>
              </a:xfrm>
              <a:custGeom>
                <a:avLst/>
                <a:gdLst>
                  <a:gd name="T0" fmla="*/ 4 w 45"/>
                  <a:gd name="T1" fmla="*/ 11 h 11"/>
                  <a:gd name="T2" fmla="*/ 41 w 45"/>
                  <a:gd name="T3" fmla="*/ 6 h 11"/>
                  <a:gd name="T4" fmla="*/ 41 w 45"/>
                  <a:gd name="T5" fmla="*/ 1 h 11"/>
                  <a:gd name="T6" fmla="*/ 3 w 45"/>
                  <a:gd name="T7" fmla="*/ 6 h 11"/>
                  <a:gd name="T8" fmla="*/ 4 w 45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1">
                    <a:moveTo>
                      <a:pt x="4" y="11"/>
                    </a:moveTo>
                    <a:cubicBezTo>
                      <a:pt x="17" y="8"/>
                      <a:pt x="29" y="7"/>
                      <a:pt x="41" y="6"/>
                    </a:cubicBezTo>
                    <a:cubicBezTo>
                      <a:pt x="45" y="5"/>
                      <a:pt x="45" y="0"/>
                      <a:pt x="41" y="1"/>
                    </a:cubicBezTo>
                    <a:cubicBezTo>
                      <a:pt x="29" y="2"/>
                      <a:pt x="16" y="3"/>
                      <a:pt x="3" y="6"/>
                    </a:cubicBezTo>
                    <a:cubicBezTo>
                      <a:pt x="0" y="6"/>
                      <a:pt x="1" y="11"/>
                      <a:pt x="4" y="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9"/>
              <p:cNvSpPr/>
              <p:nvPr/>
            </p:nvSpPr>
            <p:spPr bwMode="auto">
              <a:xfrm>
                <a:off x="2595563" y="3140075"/>
                <a:ext cx="328613" cy="98425"/>
              </a:xfrm>
              <a:custGeom>
                <a:avLst/>
                <a:gdLst>
                  <a:gd name="T0" fmla="*/ 4 w 47"/>
                  <a:gd name="T1" fmla="*/ 13 h 14"/>
                  <a:gd name="T2" fmla="*/ 43 w 47"/>
                  <a:gd name="T3" fmla="*/ 6 h 14"/>
                  <a:gd name="T4" fmla="*/ 42 w 47"/>
                  <a:gd name="T5" fmla="*/ 1 h 14"/>
                  <a:gd name="T6" fmla="*/ 3 w 47"/>
                  <a:gd name="T7" fmla="*/ 8 h 14"/>
                  <a:gd name="T8" fmla="*/ 4 w 47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4">
                    <a:moveTo>
                      <a:pt x="4" y="13"/>
                    </a:moveTo>
                    <a:cubicBezTo>
                      <a:pt x="17" y="11"/>
                      <a:pt x="30" y="8"/>
                      <a:pt x="43" y="6"/>
                    </a:cubicBezTo>
                    <a:cubicBezTo>
                      <a:pt x="47" y="5"/>
                      <a:pt x="45" y="0"/>
                      <a:pt x="42" y="1"/>
                    </a:cubicBezTo>
                    <a:cubicBezTo>
                      <a:pt x="29" y="3"/>
                      <a:pt x="16" y="6"/>
                      <a:pt x="3" y="8"/>
                    </a:cubicBezTo>
                    <a:cubicBezTo>
                      <a:pt x="0" y="9"/>
                      <a:pt x="1" y="14"/>
                      <a:pt x="4" y="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0"/>
              <p:cNvSpPr/>
              <p:nvPr/>
            </p:nvSpPr>
            <p:spPr bwMode="auto">
              <a:xfrm>
                <a:off x="2574926" y="3238500"/>
                <a:ext cx="215900" cy="90487"/>
              </a:xfrm>
              <a:custGeom>
                <a:avLst/>
                <a:gdLst>
                  <a:gd name="T0" fmla="*/ 5 w 31"/>
                  <a:gd name="T1" fmla="*/ 12 h 13"/>
                  <a:gd name="T2" fmla="*/ 27 w 31"/>
                  <a:gd name="T3" fmla="*/ 6 h 13"/>
                  <a:gd name="T4" fmla="*/ 26 w 31"/>
                  <a:gd name="T5" fmla="*/ 1 h 13"/>
                  <a:gd name="T6" fmla="*/ 3 w 31"/>
                  <a:gd name="T7" fmla="*/ 7 h 13"/>
                  <a:gd name="T8" fmla="*/ 5 w 31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3">
                    <a:moveTo>
                      <a:pt x="5" y="12"/>
                    </a:moveTo>
                    <a:cubicBezTo>
                      <a:pt x="13" y="9"/>
                      <a:pt x="20" y="7"/>
                      <a:pt x="27" y="6"/>
                    </a:cubicBezTo>
                    <a:cubicBezTo>
                      <a:pt x="31" y="5"/>
                      <a:pt x="29" y="0"/>
                      <a:pt x="26" y="1"/>
                    </a:cubicBezTo>
                    <a:cubicBezTo>
                      <a:pt x="18" y="2"/>
                      <a:pt x="10" y="4"/>
                      <a:pt x="3" y="7"/>
                    </a:cubicBezTo>
                    <a:cubicBezTo>
                      <a:pt x="0" y="9"/>
                      <a:pt x="2" y="13"/>
                      <a:pt x="5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21"/>
              <p:cNvSpPr/>
              <p:nvPr/>
            </p:nvSpPr>
            <p:spPr bwMode="auto">
              <a:xfrm>
                <a:off x="2581276" y="3308350"/>
                <a:ext cx="258763" cy="84137"/>
              </a:xfrm>
              <a:custGeom>
                <a:avLst/>
                <a:gdLst>
                  <a:gd name="T0" fmla="*/ 3 w 37"/>
                  <a:gd name="T1" fmla="*/ 12 h 12"/>
                  <a:gd name="T2" fmla="*/ 33 w 37"/>
                  <a:gd name="T3" fmla="*/ 6 h 12"/>
                  <a:gd name="T4" fmla="*/ 33 w 37"/>
                  <a:gd name="T5" fmla="*/ 1 h 12"/>
                  <a:gd name="T6" fmla="*/ 3 w 37"/>
                  <a:gd name="T7" fmla="*/ 7 h 12"/>
                  <a:gd name="T8" fmla="*/ 3 w 37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2">
                    <a:moveTo>
                      <a:pt x="3" y="12"/>
                    </a:moveTo>
                    <a:cubicBezTo>
                      <a:pt x="13" y="11"/>
                      <a:pt x="23" y="7"/>
                      <a:pt x="33" y="6"/>
                    </a:cubicBezTo>
                    <a:cubicBezTo>
                      <a:pt x="37" y="5"/>
                      <a:pt x="37" y="0"/>
                      <a:pt x="33" y="1"/>
                    </a:cubicBezTo>
                    <a:cubicBezTo>
                      <a:pt x="23" y="2"/>
                      <a:pt x="13" y="6"/>
                      <a:pt x="3" y="7"/>
                    </a:cubicBezTo>
                    <a:cubicBezTo>
                      <a:pt x="0" y="7"/>
                      <a:pt x="0" y="12"/>
                      <a:pt x="3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22"/>
              <p:cNvSpPr/>
              <p:nvPr/>
            </p:nvSpPr>
            <p:spPr bwMode="auto">
              <a:xfrm>
                <a:off x="2581276" y="3371850"/>
                <a:ext cx="279400" cy="84137"/>
              </a:xfrm>
              <a:custGeom>
                <a:avLst/>
                <a:gdLst>
                  <a:gd name="T0" fmla="*/ 3 w 40"/>
                  <a:gd name="T1" fmla="*/ 12 h 12"/>
                  <a:gd name="T2" fmla="*/ 37 w 40"/>
                  <a:gd name="T3" fmla="*/ 5 h 12"/>
                  <a:gd name="T4" fmla="*/ 35 w 40"/>
                  <a:gd name="T5" fmla="*/ 1 h 12"/>
                  <a:gd name="T6" fmla="*/ 3 w 40"/>
                  <a:gd name="T7" fmla="*/ 7 h 12"/>
                  <a:gd name="T8" fmla="*/ 3 w 40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2">
                    <a:moveTo>
                      <a:pt x="3" y="12"/>
                    </a:moveTo>
                    <a:cubicBezTo>
                      <a:pt x="15" y="12"/>
                      <a:pt x="25" y="8"/>
                      <a:pt x="37" y="5"/>
                    </a:cubicBezTo>
                    <a:cubicBezTo>
                      <a:pt x="40" y="5"/>
                      <a:pt x="38" y="0"/>
                      <a:pt x="35" y="1"/>
                    </a:cubicBezTo>
                    <a:cubicBezTo>
                      <a:pt x="25" y="3"/>
                      <a:pt x="14" y="7"/>
                      <a:pt x="3" y="7"/>
                    </a:cubicBezTo>
                    <a:cubicBezTo>
                      <a:pt x="0" y="7"/>
                      <a:pt x="0" y="12"/>
                      <a:pt x="3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23"/>
              <p:cNvSpPr/>
              <p:nvPr/>
            </p:nvSpPr>
            <p:spPr bwMode="auto">
              <a:xfrm>
                <a:off x="2574926" y="3433763"/>
                <a:ext cx="320675" cy="106362"/>
              </a:xfrm>
              <a:custGeom>
                <a:avLst/>
                <a:gdLst>
                  <a:gd name="T0" fmla="*/ 5 w 46"/>
                  <a:gd name="T1" fmla="*/ 14 h 15"/>
                  <a:gd name="T2" fmla="*/ 43 w 46"/>
                  <a:gd name="T3" fmla="*/ 5 h 15"/>
                  <a:gd name="T4" fmla="*/ 41 w 46"/>
                  <a:gd name="T5" fmla="*/ 0 h 15"/>
                  <a:gd name="T6" fmla="*/ 3 w 46"/>
                  <a:gd name="T7" fmla="*/ 9 h 15"/>
                  <a:gd name="T8" fmla="*/ 5 w 46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5">
                    <a:moveTo>
                      <a:pt x="5" y="14"/>
                    </a:moveTo>
                    <a:cubicBezTo>
                      <a:pt x="17" y="10"/>
                      <a:pt x="30" y="8"/>
                      <a:pt x="43" y="5"/>
                    </a:cubicBezTo>
                    <a:cubicBezTo>
                      <a:pt x="46" y="5"/>
                      <a:pt x="44" y="0"/>
                      <a:pt x="41" y="0"/>
                    </a:cubicBezTo>
                    <a:cubicBezTo>
                      <a:pt x="29" y="3"/>
                      <a:pt x="16" y="6"/>
                      <a:pt x="3" y="9"/>
                    </a:cubicBezTo>
                    <a:cubicBezTo>
                      <a:pt x="0" y="10"/>
                      <a:pt x="2" y="15"/>
                      <a:pt x="5" y="1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24"/>
              <p:cNvSpPr/>
              <p:nvPr/>
            </p:nvSpPr>
            <p:spPr bwMode="auto">
              <a:xfrm>
                <a:off x="2587626" y="3519488"/>
                <a:ext cx="342900" cy="84137"/>
              </a:xfrm>
              <a:custGeom>
                <a:avLst/>
                <a:gdLst>
                  <a:gd name="T0" fmla="*/ 3 w 49"/>
                  <a:gd name="T1" fmla="*/ 12 h 12"/>
                  <a:gd name="T2" fmla="*/ 46 w 49"/>
                  <a:gd name="T3" fmla="*/ 6 h 12"/>
                  <a:gd name="T4" fmla="*/ 44 w 49"/>
                  <a:gd name="T5" fmla="*/ 1 h 12"/>
                  <a:gd name="T6" fmla="*/ 3 w 49"/>
                  <a:gd name="T7" fmla="*/ 7 h 12"/>
                  <a:gd name="T8" fmla="*/ 3 w 49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2">
                    <a:moveTo>
                      <a:pt x="3" y="12"/>
                    </a:moveTo>
                    <a:cubicBezTo>
                      <a:pt x="18" y="12"/>
                      <a:pt x="32" y="8"/>
                      <a:pt x="46" y="6"/>
                    </a:cubicBezTo>
                    <a:cubicBezTo>
                      <a:pt x="49" y="5"/>
                      <a:pt x="47" y="0"/>
                      <a:pt x="44" y="1"/>
                    </a:cubicBezTo>
                    <a:cubicBezTo>
                      <a:pt x="31" y="4"/>
                      <a:pt x="17" y="7"/>
                      <a:pt x="3" y="7"/>
                    </a:cubicBezTo>
                    <a:cubicBezTo>
                      <a:pt x="0" y="7"/>
                      <a:pt x="0" y="12"/>
                      <a:pt x="3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25"/>
              <p:cNvSpPr/>
              <p:nvPr/>
            </p:nvSpPr>
            <p:spPr bwMode="auto">
              <a:xfrm>
                <a:off x="2587626" y="3581400"/>
                <a:ext cx="322263" cy="77787"/>
              </a:xfrm>
              <a:custGeom>
                <a:avLst/>
                <a:gdLst>
                  <a:gd name="T0" fmla="*/ 3 w 46"/>
                  <a:gd name="T1" fmla="*/ 9 h 11"/>
                  <a:gd name="T2" fmla="*/ 43 w 46"/>
                  <a:gd name="T3" fmla="*/ 6 h 11"/>
                  <a:gd name="T4" fmla="*/ 42 w 46"/>
                  <a:gd name="T5" fmla="*/ 1 h 11"/>
                  <a:gd name="T6" fmla="*/ 4 w 46"/>
                  <a:gd name="T7" fmla="*/ 5 h 11"/>
                  <a:gd name="T8" fmla="*/ 3 w 46"/>
                  <a:gd name="T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1">
                    <a:moveTo>
                      <a:pt x="3" y="9"/>
                    </a:moveTo>
                    <a:cubicBezTo>
                      <a:pt x="17" y="11"/>
                      <a:pt x="30" y="8"/>
                      <a:pt x="43" y="6"/>
                    </a:cubicBezTo>
                    <a:cubicBezTo>
                      <a:pt x="46" y="5"/>
                      <a:pt x="45" y="0"/>
                      <a:pt x="42" y="1"/>
                    </a:cubicBezTo>
                    <a:cubicBezTo>
                      <a:pt x="29" y="3"/>
                      <a:pt x="17" y="6"/>
                      <a:pt x="4" y="5"/>
                    </a:cubicBezTo>
                    <a:cubicBezTo>
                      <a:pt x="1" y="4"/>
                      <a:pt x="0" y="9"/>
                      <a:pt x="3" y="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26"/>
              <p:cNvSpPr/>
              <p:nvPr/>
            </p:nvSpPr>
            <p:spPr bwMode="auto">
              <a:xfrm>
                <a:off x="2581276" y="3651250"/>
                <a:ext cx="287338" cy="71437"/>
              </a:xfrm>
              <a:custGeom>
                <a:avLst/>
                <a:gdLst>
                  <a:gd name="T0" fmla="*/ 3 w 41"/>
                  <a:gd name="T1" fmla="*/ 10 h 10"/>
                  <a:gd name="T2" fmla="*/ 38 w 41"/>
                  <a:gd name="T3" fmla="*/ 6 h 10"/>
                  <a:gd name="T4" fmla="*/ 36 w 41"/>
                  <a:gd name="T5" fmla="*/ 1 h 10"/>
                  <a:gd name="T6" fmla="*/ 3 w 41"/>
                  <a:gd name="T7" fmla="*/ 5 h 10"/>
                  <a:gd name="T8" fmla="*/ 3 w 41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0">
                    <a:moveTo>
                      <a:pt x="3" y="10"/>
                    </a:moveTo>
                    <a:cubicBezTo>
                      <a:pt x="15" y="9"/>
                      <a:pt x="27" y="9"/>
                      <a:pt x="38" y="6"/>
                    </a:cubicBezTo>
                    <a:cubicBezTo>
                      <a:pt x="41" y="5"/>
                      <a:pt x="40" y="0"/>
                      <a:pt x="36" y="1"/>
                    </a:cubicBezTo>
                    <a:cubicBezTo>
                      <a:pt x="26" y="4"/>
                      <a:pt x="14" y="4"/>
                      <a:pt x="3" y="5"/>
                    </a:cubicBezTo>
                    <a:cubicBezTo>
                      <a:pt x="0" y="5"/>
                      <a:pt x="0" y="10"/>
                      <a:pt x="3" y="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27"/>
              <p:cNvSpPr/>
              <p:nvPr/>
            </p:nvSpPr>
            <p:spPr bwMode="auto">
              <a:xfrm>
                <a:off x="2574926" y="3708400"/>
                <a:ext cx="271463" cy="76200"/>
              </a:xfrm>
              <a:custGeom>
                <a:avLst/>
                <a:gdLst>
                  <a:gd name="T0" fmla="*/ 3 w 39"/>
                  <a:gd name="T1" fmla="*/ 10 h 11"/>
                  <a:gd name="T2" fmla="*/ 36 w 39"/>
                  <a:gd name="T3" fmla="*/ 5 h 11"/>
                  <a:gd name="T4" fmla="*/ 36 w 39"/>
                  <a:gd name="T5" fmla="*/ 0 h 11"/>
                  <a:gd name="T6" fmla="*/ 3 w 39"/>
                  <a:gd name="T7" fmla="*/ 5 h 11"/>
                  <a:gd name="T8" fmla="*/ 3 w 39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11">
                    <a:moveTo>
                      <a:pt x="3" y="10"/>
                    </a:moveTo>
                    <a:cubicBezTo>
                      <a:pt x="14" y="9"/>
                      <a:pt x="25" y="7"/>
                      <a:pt x="36" y="5"/>
                    </a:cubicBezTo>
                    <a:cubicBezTo>
                      <a:pt x="39" y="5"/>
                      <a:pt x="39" y="0"/>
                      <a:pt x="36" y="0"/>
                    </a:cubicBezTo>
                    <a:cubicBezTo>
                      <a:pt x="25" y="2"/>
                      <a:pt x="14" y="4"/>
                      <a:pt x="3" y="5"/>
                    </a:cubicBezTo>
                    <a:cubicBezTo>
                      <a:pt x="0" y="6"/>
                      <a:pt x="0" y="11"/>
                      <a:pt x="3" y="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28"/>
              <p:cNvSpPr/>
              <p:nvPr/>
            </p:nvSpPr>
            <p:spPr bwMode="auto">
              <a:xfrm>
                <a:off x="2581276" y="3784600"/>
                <a:ext cx="279400" cy="57150"/>
              </a:xfrm>
              <a:custGeom>
                <a:avLst/>
                <a:gdLst>
                  <a:gd name="T0" fmla="*/ 3 w 40"/>
                  <a:gd name="T1" fmla="*/ 7 h 8"/>
                  <a:gd name="T2" fmla="*/ 37 w 40"/>
                  <a:gd name="T3" fmla="*/ 6 h 8"/>
                  <a:gd name="T4" fmla="*/ 37 w 40"/>
                  <a:gd name="T5" fmla="*/ 1 h 8"/>
                  <a:gd name="T6" fmla="*/ 3 w 40"/>
                  <a:gd name="T7" fmla="*/ 2 h 8"/>
                  <a:gd name="T8" fmla="*/ 3 w 40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8">
                    <a:moveTo>
                      <a:pt x="3" y="7"/>
                    </a:moveTo>
                    <a:cubicBezTo>
                      <a:pt x="15" y="8"/>
                      <a:pt x="26" y="7"/>
                      <a:pt x="37" y="6"/>
                    </a:cubicBezTo>
                    <a:cubicBezTo>
                      <a:pt x="40" y="5"/>
                      <a:pt x="40" y="0"/>
                      <a:pt x="37" y="1"/>
                    </a:cubicBezTo>
                    <a:cubicBezTo>
                      <a:pt x="26" y="2"/>
                      <a:pt x="15" y="3"/>
                      <a:pt x="3" y="2"/>
                    </a:cubicBezTo>
                    <a:cubicBezTo>
                      <a:pt x="0" y="2"/>
                      <a:pt x="0" y="7"/>
                      <a:pt x="3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29"/>
              <p:cNvSpPr/>
              <p:nvPr/>
            </p:nvSpPr>
            <p:spPr bwMode="auto">
              <a:xfrm>
                <a:off x="2581276" y="3833813"/>
                <a:ext cx="230188" cy="71437"/>
              </a:xfrm>
              <a:custGeom>
                <a:avLst/>
                <a:gdLst>
                  <a:gd name="T0" fmla="*/ 3 w 33"/>
                  <a:gd name="T1" fmla="*/ 10 h 10"/>
                  <a:gd name="T2" fmla="*/ 30 w 33"/>
                  <a:gd name="T3" fmla="*/ 6 h 10"/>
                  <a:gd name="T4" fmla="*/ 29 w 33"/>
                  <a:gd name="T5" fmla="*/ 1 h 10"/>
                  <a:gd name="T6" fmla="*/ 3 w 33"/>
                  <a:gd name="T7" fmla="*/ 5 h 10"/>
                  <a:gd name="T8" fmla="*/ 3 w 33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">
                    <a:moveTo>
                      <a:pt x="3" y="10"/>
                    </a:moveTo>
                    <a:cubicBezTo>
                      <a:pt x="12" y="10"/>
                      <a:pt x="21" y="9"/>
                      <a:pt x="30" y="6"/>
                    </a:cubicBezTo>
                    <a:cubicBezTo>
                      <a:pt x="33" y="5"/>
                      <a:pt x="32" y="0"/>
                      <a:pt x="29" y="1"/>
                    </a:cubicBezTo>
                    <a:cubicBezTo>
                      <a:pt x="20" y="4"/>
                      <a:pt x="12" y="5"/>
                      <a:pt x="3" y="5"/>
                    </a:cubicBezTo>
                    <a:cubicBezTo>
                      <a:pt x="0" y="5"/>
                      <a:pt x="0" y="10"/>
                      <a:pt x="3" y="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30"/>
              <p:cNvSpPr/>
              <p:nvPr/>
            </p:nvSpPr>
            <p:spPr bwMode="auto">
              <a:xfrm>
                <a:off x="2595563" y="3946525"/>
                <a:ext cx="203200" cy="77787"/>
              </a:xfrm>
              <a:custGeom>
                <a:avLst/>
                <a:gdLst>
                  <a:gd name="T0" fmla="*/ 4 w 29"/>
                  <a:gd name="T1" fmla="*/ 10 h 11"/>
                  <a:gd name="T2" fmla="*/ 26 w 29"/>
                  <a:gd name="T3" fmla="*/ 5 h 11"/>
                  <a:gd name="T4" fmla="*/ 24 w 29"/>
                  <a:gd name="T5" fmla="*/ 0 h 11"/>
                  <a:gd name="T6" fmla="*/ 3 w 29"/>
                  <a:gd name="T7" fmla="*/ 6 h 11"/>
                  <a:gd name="T8" fmla="*/ 4 w 29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1">
                    <a:moveTo>
                      <a:pt x="4" y="10"/>
                    </a:moveTo>
                    <a:cubicBezTo>
                      <a:pt x="11" y="8"/>
                      <a:pt x="18" y="6"/>
                      <a:pt x="26" y="5"/>
                    </a:cubicBezTo>
                    <a:cubicBezTo>
                      <a:pt x="29" y="5"/>
                      <a:pt x="28" y="0"/>
                      <a:pt x="24" y="0"/>
                    </a:cubicBezTo>
                    <a:cubicBezTo>
                      <a:pt x="17" y="2"/>
                      <a:pt x="10" y="4"/>
                      <a:pt x="3" y="6"/>
                    </a:cubicBezTo>
                    <a:cubicBezTo>
                      <a:pt x="0" y="6"/>
                      <a:pt x="1" y="11"/>
                      <a:pt x="4" y="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31"/>
              <p:cNvSpPr/>
              <p:nvPr/>
            </p:nvSpPr>
            <p:spPr bwMode="auto">
              <a:xfrm>
                <a:off x="2601913" y="4016375"/>
                <a:ext cx="273050" cy="84137"/>
              </a:xfrm>
              <a:custGeom>
                <a:avLst/>
                <a:gdLst>
                  <a:gd name="T0" fmla="*/ 5 w 39"/>
                  <a:gd name="T1" fmla="*/ 12 h 12"/>
                  <a:gd name="T2" fmla="*/ 36 w 39"/>
                  <a:gd name="T3" fmla="*/ 5 h 12"/>
                  <a:gd name="T4" fmla="*/ 35 w 39"/>
                  <a:gd name="T5" fmla="*/ 0 h 12"/>
                  <a:gd name="T6" fmla="*/ 3 w 39"/>
                  <a:gd name="T7" fmla="*/ 7 h 12"/>
                  <a:gd name="T8" fmla="*/ 5 w 39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12">
                    <a:moveTo>
                      <a:pt x="5" y="12"/>
                    </a:moveTo>
                    <a:cubicBezTo>
                      <a:pt x="15" y="10"/>
                      <a:pt x="25" y="7"/>
                      <a:pt x="36" y="5"/>
                    </a:cubicBezTo>
                    <a:cubicBezTo>
                      <a:pt x="39" y="5"/>
                      <a:pt x="38" y="0"/>
                      <a:pt x="35" y="0"/>
                    </a:cubicBezTo>
                    <a:cubicBezTo>
                      <a:pt x="24" y="2"/>
                      <a:pt x="14" y="5"/>
                      <a:pt x="3" y="7"/>
                    </a:cubicBezTo>
                    <a:cubicBezTo>
                      <a:pt x="0" y="7"/>
                      <a:pt x="1" y="12"/>
                      <a:pt x="5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32"/>
              <p:cNvSpPr/>
              <p:nvPr/>
            </p:nvSpPr>
            <p:spPr bwMode="auto">
              <a:xfrm>
                <a:off x="2601913" y="4079875"/>
                <a:ext cx="203200" cy="90487"/>
              </a:xfrm>
              <a:custGeom>
                <a:avLst/>
                <a:gdLst>
                  <a:gd name="T0" fmla="*/ 5 w 29"/>
                  <a:gd name="T1" fmla="*/ 11 h 13"/>
                  <a:gd name="T2" fmla="*/ 26 w 29"/>
                  <a:gd name="T3" fmla="*/ 5 h 13"/>
                  <a:gd name="T4" fmla="*/ 25 w 29"/>
                  <a:gd name="T5" fmla="*/ 0 h 13"/>
                  <a:gd name="T6" fmla="*/ 3 w 29"/>
                  <a:gd name="T7" fmla="*/ 7 h 13"/>
                  <a:gd name="T8" fmla="*/ 5 w 29"/>
                  <a:gd name="T9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">
                    <a:moveTo>
                      <a:pt x="5" y="11"/>
                    </a:moveTo>
                    <a:cubicBezTo>
                      <a:pt x="12" y="9"/>
                      <a:pt x="19" y="6"/>
                      <a:pt x="26" y="5"/>
                    </a:cubicBezTo>
                    <a:cubicBezTo>
                      <a:pt x="29" y="5"/>
                      <a:pt x="28" y="0"/>
                      <a:pt x="25" y="0"/>
                    </a:cubicBezTo>
                    <a:cubicBezTo>
                      <a:pt x="17" y="2"/>
                      <a:pt x="10" y="4"/>
                      <a:pt x="3" y="7"/>
                    </a:cubicBezTo>
                    <a:cubicBezTo>
                      <a:pt x="0" y="8"/>
                      <a:pt x="2" y="13"/>
                      <a:pt x="5" y="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33"/>
              <p:cNvSpPr/>
              <p:nvPr/>
            </p:nvSpPr>
            <p:spPr bwMode="auto">
              <a:xfrm>
                <a:off x="2622551" y="4129088"/>
                <a:ext cx="246063" cy="77787"/>
              </a:xfrm>
              <a:custGeom>
                <a:avLst/>
                <a:gdLst>
                  <a:gd name="T0" fmla="*/ 3 w 35"/>
                  <a:gd name="T1" fmla="*/ 11 h 11"/>
                  <a:gd name="T2" fmla="*/ 32 w 35"/>
                  <a:gd name="T3" fmla="*/ 6 h 11"/>
                  <a:gd name="T4" fmla="*/ 30 w 35"/>
                  <a:gd name="T5" fmla="*/ 1 h 11"/>
                  <a:gd name="T6" fmla="*/ 3 w 35"/>
                  <a:gd name="T7" fmla="*/ 6 h 11"/>
                  <a:gd name="T8" fmla="*/ 3 w 35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1">
                    <a:moveTo>
                      <a:pt x="3" y="11"/>
                    </a:moveTo>
                    <a:cubicBezTo>
                      <a:pt x="13" y="11"/>
                      <a:pt x="22" y="8"/>
                      <a:pt x="32" y="6"/>
                    </a:cubicBezTo>
                    <a:cubicBezTo>
                      <a:pt x="35" y="5"/>
                      <a:pt x="34" y="0"/>
                      <a:pt x="30" y="1"/>
                    </a:cubicBezTo>
                    <a:cubicBezTo>
                      <a:pt x="22" y="3"/>
                      <a:pt x="13" y="6"/>
                      <a:pt x="3" y="6"/>
                    </a:cubicBezTo>
                    <a:cubicBezTo>
                      <a:pt x="0" y="6"/>
                      <a:pt x="0" y="11"/>
                      <a:pt x="3" y="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34"/>
              <p:cNvSpPr/>
              <p:nvPr/>
            </p:nvSpPr>
            <p:spPr bwMode="auto">
              <a:xfrm>
                <a:off x="2176463" y="4830763"/>
                <a:ext cx="209550" cy="34925"/>
              </a:xfrm>
              <a:custGeom>
                <a:avLst/>
                <a:gdLst>
                  <a:gd name="T0" fmla="*/ 3 w 30"/>
                  <a:gd name="T1" fmla="*/ 5 h 5"/>
                  <a:gd name="T2" fmla="*/ 27 w 30"/>
                  <a:gd name="T3" fmla="*/ 5 h 5"/>
                  <a:gd name="T4" fmla="*/ 27 w 30"/>
                  <a:gd name="T5" fmla="*/ 0 h 5"/>
                  <a:gd name="T6" fmla="*/ 3 w 30"/>
                  <a:gd name="T7" fmla="*/ 0 h 5"/>
                  <a:gd name="T8" fmla="*/ 3 w 30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5">
                    <a:moveTo>
                      <a:pt x="3" y="5"/>
                    </a:moveTo>
                    <a:cubicBezTo>
                      <a:pt x="11" y="5"/>
                      <a:pt x="19" y="5"/>
                      <a:pt x="27" y="5"/>
                    </a:cubicBezTo>
                    <a:cubicBezTo>
                      <a:pt x="30" y="5"/>
                      <a:pt x="30" y="0"/>
                      <a:pt x="27" y="0"/>
                    </a:cubicBezTo>
                    <a:cubicBezTo>
                      <a:pt x="19" y="0"/>
                      <a:pt x="11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35"/>
              <p:cNvSpPr/>
              <p:nvPr/>
            </p:nvSpPr>
            <p:spPr bwMode="auto">
              <a:xfrm>
                <a:off x="2155826" y="4865688"/>
                <a:ext cx="209550" cy="34925"/>
              </a:xfrm>
              <a:custGeom>
                <a:avLst/>
                <a:gdLst>
                  <a:gd name="T0" fmla="*/ 3 w 30"/>
                  <a:gd name="T1" fmla="*/ 5 h 5"/>
                  <a:gd name="T2" fmla="*/ 26 w 30"/>
                  <a:gd name="T3" fmla="*/ 5 h 5"/>
                  <a:gd name="T4" fmla="*/ 26 w 30"/>
                  <a:gd name="T5" fmla="*/ 0 h 5"/>
                  <a:gd name="T6" fmla="*/ 3 w 30"/>
                  <a:gd name="T7" fmla="*/ 0 h 5"/>
                  <a:gd name="T8" fmla="*/ 3 w 30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5">
                    <a:moveTo>
                      <a:pt x="3" y="5"/>
                    </a:moveTo>
                    <a:cubicBezTo>
                      <a:pt x="11" y="5"/>
                      <a:pt x="19" y="5"/>
                      <a:pt x="26" y="5"/>
                    </a:cubicBezTo>
                    <a:cubicBezTo>
                      <a:pt x="30" y="5"/>
                      <a:pt x="30" y="0"/>
                      <a:pt x="26" y="0"/>
                    </a:cubicBezTo>
                    <a:cubicBezTo>
                      <a:pt x="19" y="0"/>
                      <a:pt x="11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36"/>
              <p:cNvSpPr/>
              <p:nvPr/>
            </p:nvSpPr>
            <p:spPr bwMode="auto">
              <a:xfrm>
                <a:off x="2141538" y="4921250"/>
                <a:ext cx="223838" cy="42862"/>
              </a:xfrm>
              <a:custGeom>
                <a:avLst/>
                <a:gdLst>
                  <a:gd name="T0" fmla="*/ 3 w 32"/>
                  <a:gd name="T1" fmla="*/ 5 h 6"/>
                  <a:gd name="T2" fmla="*/ 28 w 32"/>
                  <a:gd name="T3" fmla="*/ 6 h 6"/>
                  <a:gd name="T4" fmla="*/ 28 w 32"/>
                  <a:gd name="T5" fmla="*/ 1 h 6"/>
                  <a:gd name="T6" fmla="*/ 3 w 32"/>
                  <a:gd name="T7" fmla="*/ 0 h 6"/>
                  <a:gd name="T8" fmla="*/ 3 w 32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6">
                    <a:moveTo>
                      <a:pt x="3" y="5"/>
                    </a:moveTo>
                    <a:cubicBezTo>
                      <a:pt x="12" y="5"/>
                      <a:pt x="20" y="5"/>
                      <a:pt x="28" y="6"/>
                    </a:cubicBezTo>
                    <a:cubicBezTo>
                      <a:pt x="32" y="6"/>
                      <a:pt x="32" y="1"/>
                      <a:pt x="28" y="1"/>
                    </a:cubicBezTo>
                    <a:cubicBezTo>
                      <a:pt x="20" y="0"/>
                      <a:pt x="12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37"/>
              <p:cNvSpPr/>
              <p:nvPr/>
            </p:nvSpPr>
            <p:spPr bwMode="auto">
              <a:xfrm>
                <a:off x="2176463" y="4978400"/>
                <a:ext cx="258763" cy="41275"/>
              </a:xfrm>
              <a:custGeom>
                <a:avLst/>
                <a:gdLst>
                  <a:gd name="T0" fmla="*/ 3 w 37"/>
                  <a:gd name="T1" fmla="*/ 6 h 6"/>
                  <a:gd name="T2" fmla="*/ 33 w 37"/>
                  <a:gd name="T3" fmla="*/ 6 h 6"/>
                  <a:gd name="T4" fmla="*/ 33 w 37"/>
                  <a:gd name="T5" fmla="*/ 0 h 6"/>
                  <a:gd name="T6" fmla="*/ 3 w 37"/>
                  <a:gd name="T7" fmla="*/ 0 h 6"/>
                  <a:gd name="T8" fmla="*/ 3 w 37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6">
                    <a:moveTo>
                      <a:pt x="3" y="6"/>
                    </a:moveTo>
                    <a:cubicBezTo>
                      <a:pt x="13" y="6"/>
                      <a:pt x="23" y="6"/>
                      <a:pt x="33" y="6"/>
                    </a:cubicBezTo>
                    <a:cubicBezTo>
                      <a:pt x="37" y="6"/>
                      <a:pt x="37" y="0"/>
                      <a:pt x="33" y="0"/>
                    </a:cubicBezTo>
                    <a:cubicBezTo>
                      <a:pt x="23" y="0"/>
                      <a:pt x="13" y="0"/>
                      <a:pt x="3" y="0"/>
                    </a:cubicBezTo>
                    <a:cubicBezTo>
                      <a:pt x="0" y="0"/>
                      <a:pt x="0" y="6"/>
                      <a:pt x="3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38"/>
              <p:cNvSpPr/>
              <p:nvPr/>
            </p:nvSpPr>
            <p:spPr bwMode="auto">
              <a:xfrm>
                <a:off x="2112963" y="5019675"/>
                <a:ext cx="230188" cy="49212"/>
              </a:xfrm>
              <a:custGeom>
                <a:avLst/>
                <a:gdLst>
                  <a:gd name="T0" fmla="*/ 3 w 33"/>
                  <a:gd name="T1" fmla="*/ 6 h 7"/>
                  <a:gd name="T2" fmla="*/ 30 w 33"/>
                  <a:gd name="T3" fmla="*/ 7 h 7"/>
                  <a:gd name="T4" fmla="*/ 30 w 33"/>
                  <a:gd name="T5" fmla="*/ 2 h 7"/>
                  <a:gd name="T6" fmla="*/ 3 w 33"/>
                  <a:gd name="T7" fmla="*/ 1 h 7"/>
                  <a:gd name="T8" fmla="*/ 3 w 33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" y="6"/>
                    </a:moveTo>
                    <a:cubicBezTo>
                      <a:pt x="12" y="7"/>
                      <a:pt x="21" y="7"/>
                      <a:pt x="30" y="7"/>
                    </a:cubicBezTo>
                    <a:cubicBezTo>
                      <a:pt x="33" y="7"/>
                      <a:pt x="33" y="2"/>
                      <a:pt x="30" y="2"/>
                    </a:cubicBezTo>
                    <a:cubicBezTo>
                      <a:pt x="21" y="2"/>
                      <a:pt x="12" y="2"/>
                      <a:pt x="3" y="1"/>
                    </a:cubicBezTo>
                    <a:cubicBezTo>
                      <a:pt x="0" y="0"/>
                      <a:pt x="0" y="5"/>
                      <a:pt x="3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39"/>
              <p:cNvSpPr/>
              <p:nvPr/>
            </p:nvSpPr>
            <p:spPr bwMode="auto">
              <a:xfrm>
                <a:off x="2112963" y="5068888"/>
                <a:ext cx="273050" cy="42862"/>
              </a:xfrm>
              <a:custGeom>
                <a:avLst/>
                <a:gdLst>
                  <a:gd name="T0" fmla="*/ 3 w 39"/>
                  <a:gd name="T1" fmla="*/ 6 h 6"/>
                  <a:gd name="T2" fmla="*/ 36 w 39"/>
                  <a:gd name="T3" fmla="*/ 5 h 6"/>
                  <a:gd name="T4" fmla="*/ 36 w 39"/>
                  <a:gd name="T5" fmla="*/ 0 h 6"/>
                  <a:gd name="T6" fmla="*/ 3 w 39"/>
                  <a:gd name="T7" fmla="*/ 1 h 6"/>
                  <a:gd name="T8" fmla="*/ 3 w 39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6">
                    <a:moveTo>
                      <a:pt x="3" y="6"/>
                    </a:moveTo>
                    <a:cubicBezTo>
                      <a:pt x="14" y="6"/>
                      <a:pt x="25" y="6"/>
                      <a:pt x="36" y="5"/>
                    </a:cubicBezTo>
                    <a:cubicBezTo>
                      <a:pt x="39" y="5"/>
                      <a:pt x="39" y="0"/>
                      <a:pt x="36" y="0"/>
                    </a:cubicBezTo>
                    <a:cubicBezTo>
                      <a:pt x="25" y="1"/>
                      <a:pt x="14" y="1"/>
                      <a:pt x="3" y="1"/>
                    </a:cubicBezTo>
                    <a:cubicBezTo>
                      <a:pt x="0" y="1"/>
                      <a:pt x="0" y="6"/>
                      <a:pt x="3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40"/>
              <p:cNvSpPr/>
              <p:nvPr/>
            </p:nvSpPr>
            <p:spPr bwMode="auto">
              <a:xfrm>
                <a:off x="2127251" y="5118100"/>
                <a:ext cx="342900" cy="63500"/>
              </a:xfrm>
              <a:custGeom>
                <a:avLst/>
                <a:gdLst>
                  <a:gd name="T0" fmla="*/ 5 w 49"/>
                  <a:gd name="T1" fmla="*/ 8 h 9"/>
                  <a:gd name="T2" fmla="*/ 46 w 49"/>
                  <a:gd name="T3" fmla="*/ 6 h 9"/>
                  <a:gd name="T4" fmla="*/ 45 w 49"/>
                  <a:gd name="T5" fmla="*/ 1 h 9"/>
                  <a:gd name="T6" fmla="*/ 3 w 49"/>
                  <a:gd name="T7" fmla="*/ 3 h 9"/>
                  <a:gd name="T8" fmla="*/ 5 w 49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9">
                    <a:moveTo>
                      <a:pt x="5" y="8"/>
                    </a:moveTo>
                    <a:cubicBezTo>
                      <a:pt x="18" y="6"/>
                      <a:pt x="32" y="8"/>
                      <a:pt x="46" y="6"/>
                    </a:cubicBezTo>
                    <a:cubicBezTo>
                      <a:pt x="49" y="5"/>
                      <a:pt x="48" y="0"/>
                      <a:pt x="45" y="1"/>
                    </a:cubicBezTo>
                    <a:cubicBezTo>
                      <a:pt x="31" y="3"/>
                      <a:pt x="17" y="1"/>
                      <a:pt x="3" y="3"/>
                    </a:cubicBezTo>
                    <a:cubicBezTo>
                      <a:pt x="0" y="4"/>
                      <a:pt x="1" y="9"/>
                      <a:pt x="5" y="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41"/>
              <p:cNvSpPr/>
              <p:nvPr/>
            </p:nvSpPr>
            <p:spPr bwMode="auto">
              <a:xfrm>
                <a:off x="4789488" y="2620963"/>
                <a:ext cx="160338" cy="49212"/>
              </a:xfrm>
              <a:custGeom>
                <a:avLst/>
                <a:gdLst>
                  <a:gd name="T0" fmla="*/ 3 w 23"/>
                  <a:gd name="T1" fmla="*/ 7 h 7"/>
                  <a:gd name="T2" fmla="*/ 20 w 23"/>
                  <a:gd name="T3" fmla="*/ 5 h 7"/>
                  <a:gd name="T4" fmla="*/ 19 w 23"/>
                  <a:gd name="T5" fmla="*/ 1 h 7"/>
                  <a:gd name="T6" fmla="*/ 3 w 23"/>
                  <a:gd name="T7" fmla="*/ 2 h 7"/>
                  <a:gd name="T8" fmla="*/ 3 w 23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7">
                    <a:moveTo>
                      <a:pt x="3" y="7"/>
                    </a:moveTo>
                    <a:cubicBezTo>
                      <a:pt x="9" y="7"/>
                      <a:pt x="14" y="7"/>
                      <a:pt x="20" y="5"/>
                    </a:cubicBezTo>
                    <a:cubicBezTo>
                      <a:pt x="23" y="5"/>
                      <a:pt x="22" y="0"/>
                      <a:pt x="19" y="1"/>
                    </a:cubicBezTo>
                    <a:cubicBezTo>
                      <a:pt x="13" y="2"/>
                      <a:pt x="8" y="2"/>
                      <a:pt x="3" y="2"/>
                    </a:cubicBezTo>
                    <a:cubicBezTo>
                      <a:pt x="0" y="2"/>
                      <a:pt x="0" y="7"/>
                      <a:pt x="3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42"/>
              <p:cNvSpPr/>
              <p:nvPr/>
            </p:nvSpPr>
            <p:spPr bwMode="auto">
              <a:xfrm>
                <a:off x="4775201" y="2719388"/>
                <a:ext cx="328613" cy="69850"/>
              </a:xfrm>
              <a:custGeom>
                <a:avLst/>
                <a:gdLst>
                  <a:gd name="T0" fmla="*/ 5 w 47"/>
                  <a:gd name="T1" fmla="*/ 9 h 10"/>
                  <a:gd name="T2" fmla="*/ 43 w 47"/>
                  <a:gd name="T3" fmla="*/ 5 h 10"/>
                  <a:gd name="T4" fmla="*/ 43 w 47"/>
                  <a:gd name="T5" fmla="*/ 0 h 10"/>
                  <a:gd name="T6" fmla="*/ 4 w 47"/>
                  <a:gd name="T7" fmla="*/ 4 h 10"/>
                  <a:gd name="T8" fmla="*/ 5 w 47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0">
                    <a:moveTo>
                      <a:pt x="5" y="9"/>
                    </a:moveTo>
                    <a:cubicBezTo>
                      <a:pt x="18" y="7"/>
                      <a:pt x="30" y="6"/>
                      <a:pt x="43" y="5"/>
                    </a:cubicBezTo>
                    <a:cubicBezTo>
                      <a:pt x="47" y="5"/>
                      <a:pt x="47" y="0"/>
                      <a:pt x="43" y="0"/>
                    </a:cubicBezTo>
                    <a:cubicBezTo>
                      <a:pt x="30" y="0"/>
                      <a:pt x="17" y="2"/>
                      <a:pt x="4" y="4"/>
                    </a:cubicBezTo>
                    <a:cubicBezTo>
                      <a:pt x="0" y="5"/>
                      <a:pt x="2" y="10"/>
                      <a:pt x="5" y="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43"/>
              <p:cNvSpPr/>
              <p:nvPr/>
            </p:nvSpPr>
            <p:spPr bwMode="auto">
              <a:xfrm>
                <a:off x="4803776" y="2789238"/>
                <a:ext cx="209550" cy="55562"/>
              </a:xfrm>
              <a:custGeom>
                <a:avLst/>
                <a:gdLst>
                  <a:gd name="T0" fmla="*/ 3 w 30"/>
                  <a:gd name="T1" fmla="*/ 8 h 8"/>
                  <a:gd name="T2" fmla="*/ 27 w 30"/>
                  <a:gd name="T3" fmla="*/ 5 h 8"/>
                  <a:gd name="T4" fmla="*/ 25 w 30"/>
                  <a:gd name="T5" fmla="*/ 1 h 8"/>
                  <a:gd name="T6" fmla="*/ 3 w 30"/>
                  <a:gd name="T7" fmla="*/ 3 h 8"/>
                  <a:gd name="T8" fmla="*/ 3 w 30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8">
                    <a:moveTo>
                      <a:pt x="3" y="8"/>
                    </a:moveTo>
                    <a:cubicBezTo>
                      <a:pt x="11" y="8"/>
                      <a:pt x="19" y="8"/>
                      <a:pt x="27" y="5"/>
                    </a:cubicBezTo>
                    <a:cubicBezTo>
                      <a:pt x="30" y="4"/>
                      <a:pt x="29" y="0"/>
                      <a:pt x="25" y="1"/>
                    </a:cubicBezTo>
                    <a:cubicBezTo>
                      <a:pt x="18" y="3"/>
                      <a:pt x="11" y="3"/>
                      <a:pt x="3" y="3"/>
                    </a:cubicBezTo>
                    <a:cubicBezTo>
                      <a:pt x="0" y="3"/>
                      <a:pt x="0" y="8"/>
                      <a:pt x="3" y="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44"/>
              <p:cNvSpPr/>
              <p:nvPr/>
            </p:nvSpPr>
            <p:spPr bwMode="auto">
              <a:xfrm>
                <a:off x="4775201" y="2852738"/>
                <a:ext cx="279400" cy="55562"/>
              </a:xfrm>
              <a:custGeom>
                <a:avLst/>
                <a:gdLst>
                  <a:gd name="T0" fmla="*/ 4 w 40"/>
                  <a:gd name="T1" fmla="*/ 8 h 8"/>
                  <a:gd name="T2" fmla="*/ 37 w 40"/>
                  <a:gd name="T3" fmla="*/ 5 h 8"/>
                  <a:gd name="T4" fmla="*/ 36 w 40"/>
                  <a:gd name="T5" fmla="*/ 0 h 8"/>
                  <a:gd name="T6" fmla="*/ 4 w 40"/>
                  <a:gd name="T7" fmla="*/ 3 h 8"/>
                  <a:gd name="T8" fmla="*/ 4 w 40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8">
                    <a:moveTo>
                      <a:pt x="4" y="8"/>
                    </a:moveTo>
                    <a:cubicBezTo>
                      <a:pt x="15" y="8"/>
                      <a:pt x="26" y="8"/>
                      <a:pt x="37" y="5"/>
                    </a:cubicBezTo>
                    <a:cubicBezTo>
                      <a:pt x="40" y="4"/>
                      <a:pt x="39" y="0"/>
                      <a:pt x="36" y="0"/>
                    </a:cubicBezTo>
                    <a:cubicBezTo>
                      <a:pt x="25" y="3"/>
                      <a:pt x="14" y="3"/>
                      <a:pt x="4" y="3"/>
                    </a:cubicBezTo>
                    <a:cubicBezTo>
                      <a:pt x="0" y="3"/>
                      <a:pt x="0" y="8"/>
                      <a:pt x="4" y="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45"/>
              <p:cNvSpPr/>
              <p:nvPr/>
            </p:nvSpPr>
            <p:spPr bwMode="auto">
              <a:xfrm>
                <a:off x="4789488" y="2901950"/>
                <a:ext cx="188913" cy="49212"/>
              </a:xfrm>
              <a:custGeom>
                <a:avLst/>
                <a:gdLst>
                  <a:gd name="T0" fmla="*/ 3 w 27"/>
                  <a:gd name="T1" fmla="*/ 6 h 7"/>
                  <a:gd name="T2" fmla="*/ 24 w 27"/>
                  <a:gd name="T3" fmla="*/ 6 h 7"/>
                  <a:gd name="T4" fmla="*/ 22 w 27"/>
                  <a:gd name="T5" fmla="*/ 1 h 7"/>
                  <a:gd name="T6" fmla="*/ 3 w 27"/>
                  <a:gd name="T7" fmla="*/ 1 h 7"/>
                  <a:gd name="T8" fmla="*/ 3 w 27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3" y="6"/>
                    </a:moveTo>
                    <a:cubicBezTo>
                      <a:pt x="10" y="7"/>
                      <a:pt x="17" y="7"/>
                      <a:pt x="24" y="6"/>
                    </a:cubicBezTo>
                    <a:cubicBezTo>
                      <a:pt x="27" y="5"/>
                      <a:pt x="26" y="0"/>
                      <a:pt x="22" y="1"/>
                    </a:cubicBezTo>
                    <a:cubicBezTo>
                      <a:pt x="16" y="2"/>
                      <a:pt x="9" y="1"/>
                      <a:pt x="3" y="1"/>
                    </a:cubicBezTo>
                    <a:cubicBezTo>
                      <a:pt x="0" y="1"/>
                      <a:pt x="0" y="6"/>
                      <a:pt x="3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46"/>
              <p:cNvSpPr/>
              <p:nvPr/>
            </p:nvSpPr>
            <p:spPr bwMode="auto">
              <a:xfrm>
                <a:off x="4768851" y="2978150"/>
                <a:ext cx="300038" cy="49212"/>
              </a:xfrm>
              <a:custGeom>
                <a:avLst/>
                <a:gdLst>
                  <a:gd name="T0" fmla="*/ 3 w 43"/>
                  <a:gd name="T1" fmla="*/ 7 h 7"/>
                  <a:gd name="T2" fmla="*/ 40 w 43"/>
                  <a:gd name="T3" fmla="*/ 5 h 7"/>
                  <a:gd name="T4" fmla="*/ 40 w 43"/>
                  <a:gd name="T5" fmla="*/ 0 h 7"/>
                  <a:gd name="T6" fmla="*/ 3 w 43"/>
                  <a:gd name="T7" fmla="*/ 2 h 7"/>
                  <a:gd name="T8" fmla="*/ 3 w 43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7">
                    <a:moveTo>
                      <a:pt x="3" y="7"/>
                    </a:moveTo>
                    <a:cubicBezTo>
                      <a:pt x="16" y="7"/>
                      <a:pt x="28" y="6"/>
                      <a:pt x="40" y="5"/>
                    </a:cubicBezTo>
                    <a:cubicBezTo>
                      <a:pt x="43" y="5"/>
                      <a:pt x="43" y="0"/>
                      <a:pt x="40" y="0"/>
                    </a:cubicBezTo>
                    <a:cubicBezTo>
                      <a:pt x="28" y="1"/>
                      <a:pt x="16" y="2"/>
                      <a:pt x="3" y="2"/>
                    </a:cubicBezTo>
                    <a:cubicBezTo>
                      <a:pt x="0" y="2"/>
                      <a:pt x="0" y="7"/>
                      <a:pt x="3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47"/>
              <p:cNvSpPr/>
              <p:nvPr/>
            </p:nvSpPr>
            <p:spPr bwMode="auto">
              <a:xfrm>
                <a:off x="4789488" y="3055938"/>
                <a:ext cx="279400" cy="55562"/>
              </a:xfrm>
              <a:custGeom>
                <a:avLst/>
                <a:gdLst>
                  <a:gd name="T0" fmla="*/ 3 w 40"/>
                  <a:gd name="T1" fmla="*/ 8 h 8"/>
                  <a:gd name="T2" fmla="*/ 37 w 40"/>
                  <a:gd name="T3" fmla="*/ 5 h 8"/>
                  <a:gd name="T4" fmla="*/ 37 w 40"/>
                  <a:gd name="T5" fmla="*/ 0 h 8"/>
                  <a:gd name="T6" fmla="*/ 3 w 40"/>
                  <a:gd name="T7" fmla="*/ 3 h 8"/>
                  <a:gd name="T8" fmla="*/ 3 w 40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8">
                    <a:moveTo>
                      <a:pt x="3" y="8"/>
                    </a:moveTo>
                    <a:cubicBezTo>
                      <a:pt x="14" y="8"/>
                      <a:pt x="26" y="6"/>
                      <a:pt x="37" y="5"/>
                    </a:cubicBezTo>
                    <a:cubicBezTo>
                      <a:pt x="40" y="5"/>
                      <a:pt x="40" y="0"/>
                      <a:pt x="37" y="0"/>
                    </a:cubicBezTo>
                    <a:cubicBezTo>
                      <a:pt x="26" y="1"/>
                      <a:pt x="14" y="3"/>
                      <a:pt x="3" y="3"/>
                    </a:cubicBezTo>
                    <a:cubicBezTo>
                      <a:pt x="0" y="3"/>
                      <a:pt x="0" y="8"/>
                      <a:pt x="3" y="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48"/>
              <p:cNvSpPr/>
              <p:nvPr/>
            </p:nvSpPr>
            <p:spPr bwMode="auto">
              <a:xfrm>
                <a:off x="4768851" y="3132138"/>
                <a:ext cx="238125" cy="49212"/>
              </a:xfrm>
              <a:custGeom>
                <a:avLst/>
                <a:gdLst>
                  <a:gd name="T0" fmla="*/ 3 w 34"/>
                  <a:gd name="T1" fmla="*/ 7 h 7"/>
                  <a:gd name="T2" fmla="*/ 31 w 34"/>
                  <a:gd name="T3" fmla="*/ 6 h 7"/>
                  <a:gd name="T4" fmla="*/ 31 w 34"/>
                  <a:gd name="T5" fmla="*/ 1 h 7"/>
                  <a:gd name="T6" fmla="*/ 3 w 34"/>
                  <a:gd name="T7" fmla="*/ 2 h 7"/>
                  <a:gd name="T8" fmla="*/ 3 w 34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7">
                    <a:moveTo>
                      <a:pt x="3" y="7"/>
                    </a:moveTo>
                    <a:cubicBezTo>
                      <a:pt x="13" y="7"/>
                      <a:pt x="22" y="7"/>
                      <a:pt x="31" y="6"/>
                    </a:cubicBezTo>
                    <a:cubicBezTo>
                      <a:pt x="34" y="5"/>
                      <a:pt x="34" y="0"/>
                      <a:pt x="31" y="1"/>
                    </a:cubicBezTo>
                    <a:cubicBezTo>
                      <a:pt x="22" y="2"/>
                      <a:pt x="13" y="2"/>
                      <a:pt x="3" y="2"/>
                    </a:cubicBezTo>
                    <a:cubicBezTo>
                      <a:pt x="0" y="2"/>
                      <a:pt x="0" y="7"/>
                      <a:pt x="3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49"/>
              <p:cNvSpPr/>
              <p:nvPr/>
            </p:nvSpPr>
            <p:spPr bwMode="auto">
              <a:xfrm>
                <a:off x="4789488" y="3203575"/>
                <a:ext cx="265113" cy="55562"/>
              </a:xfrm>
              <a:custGeom>
                <a:avLst/>
                <a:gdLst>
                  <a:gd name="T0" fmla="*/ 3 w 38"/>
                  <a:gd name="T1" fmla="*/ 8 h 8"/>
                  <a:gd name="T2" fmla="*/ 35 w 38"/>
                  <a:gd name="T3" fmla="*/ 6 h 8"/>
                  <a:gd name="T4" fmla="*/ 34 w 38"/>
                  <a:gd name="T5" fmla="*/ 1 h 8"/>
                  <a:gd name="T6" fmla="*/ 3 w 38"/>
                  <a:gd name="T7" fmla="*/ 3 h 8"/>
                  <a:gd name="T8" fmla="*/ 3 w 38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8">
                    <a:moveTo>
                      <a:pt x="3" y="8"/>
                    </a:moveTo>
                    <a:cubicBezTo>
                      <a:pt x="14" y="8"/>
                      <a:pt x="24" y="8"/>
                      <a:pt x="35" y="6"/>
                    </a:cubicBezTo>
                    <a:cubicBezTo>
                      <a:pt x="38" y="5"/>
                      <a:pt x="37" y="0"/>
                      <a:pt x="34" y="1"/>
                    </a:cubicBezTo>
                    <a:cubicBezTo>
                      <a:pt x="23" y="3"/>
                      <a:pt x="13" y="3"/>
                      <a:pt x="3" y="3"/>
                    </a:cubicBezTo>
                    <a:cubicBezTo>
                      <a:pt x="0" y="3"/>
                      <a:pt x="0" y="8"/>
                      <a:pt x="3" y="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50"/>
              <p:cNvSpPr/>
              <p:nvPr/>
            </p:nvSpPr>
            <p:spPr bwMode="auto">
              <a:xfrm>
                <a:off x="4789488" y="3308350"/>
                <a:ext cx="203200" cy="69850"/>
              </a:xfrm>
              <a:custGeom>
                <a:avLst/>
                <a:gdLst>
                  <a:gd name="T0" fmla="*/ 5 w 29"/>
                  <a:gd name="T1" fmla="*/ 9 h 10"/>
                  <a:gd name="T2" fmla="*/ 26 w 29"/>
                  <a:gd name="T3" fmla="*/ 6 h 10"/>
                  <a:gd name="T4" fmla="*/ 25 w 29"/>
                  <a:gd name="T5" fmla="*/ 1 h 10"/>
                  <a:gd name="T6" fmla="*/ 4 w 29"/>
                  <a:gd name="T7" fmla="*/ 5 h 10"/>
                  <a:gd name="T8" fmla="*/ 5 w 29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0">
                    <a:moveTo>
                      <a:pt x="5" y="9"/>
                    </a:moveTo>
                    <a:cubicBezTo>
                      <a:pt x="12" y="8"/>
                      <a:pt x="19" y="7"/>
                      <a:pt x="26" y="6"/>
                    </a:cubicBezTo>
                    <a:cubicBezTo>
                      <a:pt x="29" y="5"/>
                      <a:pt x="28" y="0"/>
                      <a:pt x="25" y="1"/>
                    </a:cubicBezTo>
                    <a:cubicBezTo>
                      <a:pt x="18" y="2"/>
                      <a:pt x="11" y="3"/>
                      <a:pt x="4" y="5"/>
                    </a:cubicBezTo>
                    <a:cubicBezTo>
                      <a:pt x="0" y="5"/>
                      <a:pt x="2" y="10"/>
                      <a:pt x="5" y="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51"/>
              <p:cNvSpPr/>
              <p:nvPr/>
            </p:nvSpPr>
            <p:spPr bwMode="auto">
              <a:xfrm>
                <a:off x="4789488" y="3371850"/>
                <a:ext cx="258763" cy="61912"/>
              </a:xfrm>
              <a:custGeom>
                <a:avLst/>
                <a:gdLst>
                  <a:gd name="T0" fmla="*/ 5 w 37"/>
                  <a:gd name="T1" fmla="*/ 9 h 9"/>
                  <a:gd name="T2" fmla="*/ 34 w 37"/>
                  <a:gd name="T3" fmla="*/ 5 h 9"/>
                  <a:gd name="T4" fmla="*/ 32 w 37"/>
                  <a:gd name="T5" fmla="*/ 1 h 9"/>
                  <a:gd name="T6" fmla="*/ 4 w 37"/>
                  <a:gd name="T7" fmla="*/ 4 h 9"/>
                  <a:gd name="T8" fmla="*/ 5 w 37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5" y="9"/>
                    </a:moveTo>
                    <a:cubicBezTo>
                      <a:pt x="14" y="7"/>
                      <a:pt x="24" y="7"/>
                      <a:pt x="34" y="5"/>
                    </a:cubicBezTo>
                    <a:cubicBezTo>
                      <a:pt x="37" y="5"/>
                      <a:pt x="36" y="0"/>
                      <a:pt x="32" y="1"/>
                    </a:cubicBezTo>
                    <a:cubicBezTo>
                      <a:pt x="23" y="2"/>
                      <a:pt x="13" y="2"/>
                      <a:pt x="4" y="4"/>
                    </a:cubicBezTo>
                    <a:cubicBezTo>
                      <a:pt x="0" y="4"/>
                      <a:pt x="2" y="9"/>
                      <a:pt x="5" y="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52"/>
              <p:cNvSpPr/>
              <p:nvPr/>
            </p:nvSpPr>
            <p:spPr bwMode="auto">
              <a:xfrm>
                <a:off x="4768851" y="3448050"/>
                <a:ext cx="215900" cy="71437"/>
              </a:xfrm>
              <a:custGeom>
                <a:avLst/>
                <a:gdLst>
                  <a:gd name="T0" fmla="*/ 3 w 31"/>
                  <a:gd name="T1" fmla="*/ 8 h 10"/>
                  <a:gd name="T2" fmla="*/ 28 w 31"/>
                  <a:gd name="T3" fmla="*/ 6 h 10"/>
                  <a:gd name="T4" fmla="*/ 27 w 31"/>
                  <a:gd name="T5" fmla="*/ 1 h 10"/>
                  <a:gd name="T6" fmla="*/ 4 w 31"/>
                  <a:gd name="T7" fmla="*/ 3 h 10"/>
                  <a:gd name="T8" fmla="*/ 3 w 31"/>
                  <a:gd name="T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0">
                    <a:moveTo>
                      <a:pt x="3" y="8"/>
                    </a:moveTo>
                    <a:cubicBezTo>
                      <a:pt x="11" y="10"/>
                      <a:pt x="20" y="8"/>
                      <a:pt x="28" y="6"/>
                    </a:cubicBezTo>
                    <a:cubicBezTo>
                      <a:pt x="31" y="5"/>
                      <a:pt x="30" y="0"/>
                      <a:pt x="27" y="1"/>
                    </a:cubicBezTo>
                    <a:cubicBezTo>
                      <a:pt x="20" y="3"/>
                      <a:pt x="11" y="5"/>
                      <a:pt x="4" y="3"/>
                    </a:cubicBezTo>
                    <a:cubicBezTo>
                      <a:pt x="1" y="3"/>
                      <a:pt x="0" y="8"/>
                      <a:pt x="3" y="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53"/>
              <p:cNvSpPr/>
              <p:nvPr/>
            </p:nvSpPr>
            <p:spPr bwMode="auto">
              <a:xfrm>
                <a:off x="4789488" y="3505200"/>
                <a:ext cx="223838" cy="55562"/>
              </a:xfrm>
              <a:custGeom>
                <a:avLst/>
                <a:gdLst>
                  <a:gd name="T0" fmla="*/ 5 w 32"/>
                  <a:gd name="T1" fmla="*/ 8 h 8"/>
                  <a:gd name="T2" fmla="*/ 29 w 32"/>
                  <a:gd name="T3" fmla="*/ 5 h 8"/>
                  <a:gd name="T4" fmla="*/ 27 w 32"/>
                  <a:gd name="T5" fmla="*/ 0 h 8"/>
                  <a:gd name="T6" fmla="*/ 4 w 32"/>
                  <a:gd name="T7" fmla="*/ 3 h 8"/>
                  <a:gd name="T8" fmla="*/ 5 w 32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5" y="8"/>
                    </a:moveTo>
                    <a:cubicBezTo>
                      <a:pt x="13" y="7"/>
                      <a:pt x="21" y="7"/>
                      <a:pt x="29" y="5"/>
                    </a:cubicBezTo>
                    <a:cubicBezTo>
                      <a:pt x="32" y="5"/>
                      <a:pt x="31" y="0"/>
                      <a:pt x="27" y="0"/>
                    </a:cubicBezTo>
                    <a:cubicBezTo>
                      <a:pt x="19" y="2"/>
                      <a:pt x="11" y="2"/>
                      <a:pt x="4" y="3"/>
                    </a:cubicBezTo>
                    <a:cubicBezTo>
                      <a:pt x="0" y="3"/>
                      <a:pt x="2" y="8"/>
                      <a:pt x="5" y="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54"/>
              <p:cNvSpPr/>
              <p:nvPr/>
            </p:nvSpPr>
            <p:spPr bwMode="auto">
              <a:xfrm>
                <a:off x="4789488" y="3581400"/>
                <a:ext cx="217488" cy="49212"/>
              </a:xfrm>
              <a:custGeom>
                <a:avLst/>
                <a:gdLst>
                  <a:gd name="T0" fmla="*/ 3 w 31"/>
                  <a:gd name="T1" fmla="*/ 7 h 7"/>
                  <a:gd name="T2" fmla="*/ 28 w 31"/>
                  <a:gd name="T3" fmla="*/ 6 h 7"/>
                  <a:gd name="T4" fmla="*/ 28 w 31"/>
                  <a:gd name="T5" fmla="*/ 1 h 7"/>
                  <a:gd name="T6" fmla="*/ 3 w 31"/>
                  <a:gd name="T7" fmla="*/ 2 h 7"/>
                  <a:gd name="T8" fmla="*/ 3 w 3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7">
                    <a:moveTo>
                      <a:pt x="3" y="7"/>
                    </a:moveTo>
                    <a:cubicBezTo>
                      <a:pt x="11" y="7"/>
                      <a:pt x="20" y="7"/>
                      <a:pt x="28" y="6"/>
                    </a:cubicBezTo>
                    <a:cubicBezTo>
                      <a:pt x="31" y="5"/>
                      <a:pt x="31" y="0"/>
                      <a:pt x="28" y="1"/>
                    </a:cubicBezTo>
                    <a:cubicBezTo>
                      <a:pt x="20" y="2"/>
                      <a:pt x="11" y="2"/>
                      <a:pt x="3" y="2"/>
                    </a:cubicBezTo>
                    <a:cubicBezTo>
                      <a:pt x="0" y="2"/>
                      <a:pt x="0" y="7"/>
                      <a:pt x="3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55"/>
              <p:cNvSpPr/>
              <p:nvPr/>
            </p:nvSpPr>
            <p:spPr bwMode="auto">
              <a:xfrm>
                <a:off x="4803776" y="3644900"/>
                <a:ext cx="209550" cy="49212"/>
              </a:xfrm>
              <a:custGeom>
                <a:avLst/>
                <a:gdLst>
                  <a:gd name="T0" fmla="*/ 3 w 30"/>
                  <a:gd name="T1" fmla="*/ 7 h 7"/>
                  <a:gd name="T2" fmla="*/ 27 w 30"/>
                  <a:gd name="T3" fmla="*/ 5 h 7"/>
                  <a:gd name="T4" fmla="*/ 25 w 30"/>
                  <a:gd name="T5" fmla="*/ 1 h 7"/>
                  <a:gd name="T6" fmla="*/ 3 w 30"/>
                  <a:gd name="T7" fmla="*/ 2 h 7"/>
                  <a:gd name="T8" fmla="*/ 3 w 30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3" y="7"/>
                    </a:moveTo>
                    <a:cubicBezTo>
                      <a:pt x="11" y="7"/>
                      <a:pt x="19" y="7"/>
                      <a:pt x="27" y="5"/>
                    </a:cubicBezTo>
                    <a:cubicBezTo>
                      <a:pt x="30" y="5"/>
                      <a:pt x="29" y="0"/>
                      <a:pt x="25" y="1"/>
                    </a:cubicBezTo>
                    <a:cubicBezTo>
                      <a:pt x="18" y="2"/>
                      <a:pt x="11" y="2"/>
                      <a:pt x="3" y="2"/>
                    </a:cubicBezTo>
                    <a:cubicBezTo>
                      <a:pt x="0" y="2"/>
                      <a:pt x="0" y="7"/>
                      <a:pt x="3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56"/>
              <p:cNvSpPr/>
              <p:nvPr/>
            </p:nvSpPr>
            <p:spPr bwMode="auto">
              <a:xfrm>
                <a:off x="4789488" y="3749675"/>
                <a:ext cx="195263" cy="57150"/>
              </a:xfrm>
              <a:custGeom>
                <a:avLst/>
                <a:gdLst>
                  <a:gd name="T0" fmla="*/ 3 w 28"/>
                  <a:gd name="T1" fmla="*/ 8 h 8"/>
                  <a:gd name="T2" fmla="*/ 25 w 28"/>
                  <a:gd name="T3" fmla="*/ 6 h 8"/>
                  <a:gd name="T4" fmla="*/ 24 w 28"/>
                  <a:gd name="T5" fmla="*/ 1 h 8"/>
                  <a:gd name="T6" fmla="*/ 3 w 28"/>
                  <a:gd name="T7" fmla="*/ 3 h 8"/>
                  <a:gd name="T8" fmla="*/ 3 w 28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">
                    <a:moveTo>
                      <a:pt x="3" y="8"/>
                    </a:moveTo>
                    <a:cubicBezTo>
                      <a:pt x="10" y="8"/>
                      <a:pt x="18" y="8"/>
                      <a:pt x="25" y="6"/>
                    </a:cubicBezTo>
                    <a:cubicBezTo>
                      <a:pt x="28" y="5"/>
                      <a:pt x="27" y="0"/>
                      <a:pt x="24" y="1"/>
                    </a:cubicBezTo>
                    <a:cubicBezTo>
                      <a:pt x="17" y="3"/>
                      <a:pt x="10" y="3"/>
                      <a:pt x="3" y="3"/>
                    </a:cubicBezTo>
                    <a:cubicBezTo>
                      <a:pt x="0" y="3"/>
                      <a:pt x="0" y="8"/>
                      <a:pt x="3" y="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57"/>
              <p:cNvSpPr/>
              <p:nvPr/>
            </p:nvSpPr>
            <p:spPr bwMode="auto">
              <a:xfrm>
                <a:off x="4803776" y="3827463"/>
                <a:ext cx="188913" cy="49212"/>
              </a:xfrm>
              <a:custGeom>
                <a:avLst/>
                <a:gdLst>
                  <a:gd name="T0" fmla="*/ 3 w 27"/>
                  <a:gd name="T1" fmla="*/ 7 h 7"/>
                  <a:gd name="T2" fmla="*/ 24 w 27"/>
                  <a:gd name="T3" fmla="*/ 5 h 7"/>
                  <a:gd name="T4" fmla="*/ 24 w 27"/>
                  <a:gd name="T5" fmla="*/ 0 h 7"/>
                  <a:gd name="T6" fmla="*/ 3 w 27"/>
                  <a:gd name="T7" fmla="*/ 2 h 7"/>
                  <a:gd name="T8" fmla="*/ 3 w 27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3" y="7"/>
                    </a:moveTo>
                    <a:cubicBezTo>
                      <a:pt x="10" y="7"/>
                      <a:pt x="17" y="5"/>
                      <a:pt x="24" y="5"/>
                    </a:cubicBezTo>
                    <a:cubicBezTo>
                      <a:pt x="27" y="5"/>
                      <a:pt x="27" y="0"/>
                      <a:pt x="24" y="0"/>
                    </a:cubicBezTo>
                    <a:cubicBezTo>
                      <a:pt x="17" y="0"/>
                      <a:pt x="10" y="2"/>
                      <a:pt x="3" y="2"/>
                    </a:cubicBezTo>
                    <a:cubicBezTo>
                      <a:pt x="0" y="2"/>
                      <a:pt x="0" y="7"/>
                      <a:pt x="3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58"/>
              <p:cNvSpPr/>
              <p:nvPr/>
            </p:nvSpPr>
            <p:spPr bwMode="auto">
              <a:xfrm>
                <a:off x="4810126" y="3897313"/>
                <a:ext cx="182563" cy="63500"/>
              </a:xfrm>
              <a:custGeom>
                <a:avLst/>
                <a:gdLst>
                  <a:gd name="T0" fmla="*/ 4 w 26"/>
                  <a:gd name="T1" fmla="*/ 9 h 9"/>
                  <a:gd name="T2" fmla="*/ 23 w 26"/>
                  <a:gd name="T3" fmla="*/ 6 h 9"/>
                  <a:gd name="T4" fmla="*/ 22 w 26"/>
                  <a:gd name="T5" fmla="*/ 1 h 9"/>
                  <a:gd name="T6" fmla="*/ 4 w 26"/>
                  <a:gd name="T7" fmla="*/ 3 h 9"/>
                  <a:gd name="T8" fmla="*/ 4 w 26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">
                    <a:moveTo>
                      <a:pt x="4" y="9"/>
                    </a:moveTo>
                    <a:cubicBezTo>
                      <a:pt x="10" y="9"/>
                      <a:pt x="17" y="8"/>
                      <a:pt x="23" y="6"/>
                    </a:cubicBezTo>
                    <a:cubicBezTo>
                      <a:pt x="26" y="5"/>
                      <a:pt x="25" y="0"/>
                      <a:pt x="22" y="1"/>
                    </a:cubicBezTo>
                    <a:cubicBezTo>
                      <a:pt x="16" y="3"/>
                      <a:pt x="10" y="3"/>
                      <a:pt x="4" y="3"/>
                    </a:cubicBezTo>
                    <a:cubicBezTo>
                      <a:pt x="0" y="3"/>
                      <a:pt x="0" y="9"/>
                      <a:pt x="4" y="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59"/>
              <p:cNvSpPr/>
              <p:nvPr/>
            </p:nvSpPr>
            <p:spPr bwMode="auto">
              <a:xfrm>
                <a:off x="4810126" y="4010025"/>
                <a:ext cx="188913" cy="49212"/>
              </a:xfrm>
              <a:custGeom>
                <a:avLst/>
                <a:gdLst>
                  <a:gd name="T0" fmla="*/ 4 w 27"/>
                  <a:gd name="T1" fmla="*/ 6 h 7"/>
                  <a:gd name="T2" fmla="*/ 24 w 27"/>
                  <a:gd name="T3" fmla="*/ 5 h 7"/>
                  <a:gd name="T4" fmla="*/ 24 w 27"/>
                  <a:gd name="T5" fmla="*/ 0 h 7"/>
                  <a:gd name="T6" fmla="*/ 3 w 27"/>
                  <a:gd name="T7" fmla="*/ 1 h 7"/>
                  <a:gd name="T8" fmla="*/ 4 w 27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4" y="6"/>
                    </a:moveTo>
                    <a:cubicBezTo>
                      <a:pt x="11" y="5"/>
                      <a:pt x="17" y="5"/>
                      <a:pt x="24" y="5"/>
                    </a:cubicBezTo>
                    <a:cubicBezTo>
                      <a:pt x="27" y="5"/>
                      <a:pt x="27" y="0"/>
                      <a:pt x="24" y="0"/>
                    </a:cubicBezTo>
                    <a:cubicBezTo>
                      <a:pt x="17" y="0"/>
                      <a:pt x="10" y="0"/>
                      <a:pt x="3" y="1"/>
                    </a:cubicBezTo>
                    <a:cubicBezTo>
                      <a:pt x="0" y="2"/>
                      <a:pt x="1" y="7"/>
                      <a:pt x="4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60"/>
              <p:cNvSpPr/>
              <p:nvPr/>
            </p:nvSpPr>
            <p:spPr bwMode="auto">
              <a:xfrm>
                <a:off x="4810126" y="4079875"/>
                <a:ext cx="231775" cy="42862"/>
              </a:xfrm>
              <a:custGeom>
                <a:avLst/>
                <a:gdLst>
                  <a:gd name="T0" fmla="*/ 4 w 33"/>
                  <a:gd name="T1" fmla="*/ 6 h 6"/>
                  <a:gd name="T2" fmla="*/ 30 w 33"/>
                  <a:gd name="T3" fmla="*/ 5 h 6"/>
                  <a:gd name="T4" fmla="*/ 30 w 33"/>
                  <a:gd name="T5" fmla="*/ 0 h 6"/>
                  <a:gd name="T6" fmla="*/ 4 w 33"/>
                  <a:gd name="T7" fmla="*/ 1 h 6"/>
                  <a:gd name="T8" fmla="*/ 4 w 33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6">
                    <a:moveTo>
                      <a:pt x="4" y="6"/>
                    </a:moveTo>
                    <a:cubicBezTo>
                      <a:pt x="13" y="6"/>
                      <a:pt x="21" y="6"/>
                      <a:pt x="30" y="5"/>
                    </a:cubicBezTo>
                    <a:cubicBezTo>
                      <a:pt x="33" y="5"/>
                      <a:pt x="33" y="0"/>
                      <a:pt x="30" y="0"/>
                    </a:cubicBezTo>
                    <a:cubicBezTo>
                      <a:pt x="21" y="1"/>
                      <a:pt x="13" y="1"/>
                      <a:pt x="4" y="1"/>
                    </a:cubicBezTo>
                    <a:cubicBezTo>
                      <a:pt x="0" y="1"/>
                      <a:pt x="0" y="6"/>
                      <a:pt x="4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61"/>
              <p:cNvSpPr/>
              <p:nvPr/>
            </p:nvSpPr>
            <p:spPr bwMode="auto">
              <a:xfrm>
                <a:off x="4838701" y="4129088"/>
                <a:ext cx="209550" cy="55562"/>
              </a:xfrm>
              <a:custGeom>
                <a:avLst/>
                <a:gdLst>
                  <a:gd name="T0" fmla="*/ 3 w 30"/>
                  <a:gd name="T1" fmla="*/ 8 h 8"/>
                  <a:gd name="T2" fmla="*/ 27 w 30"/>
                  <a:gd name="T3" fmla="*/ 6 h 8"/>
                  <a:gd name="T4" fmla="*/ 25 w 30"/>
                  <a:gd name="T5" fmla="*/ 1 h 8"/>
                  <a:gd name="T6" fmla="*/ 3 w 30"/>
                  <a:gd name="T7" fmla="*/ 3 h 8"/>
                  <a:gd name="T8" fmla="*/ 3 w 30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8">
                    <a:moveTo>
                      <a:pt x="3" y="8"/>
                    </a:moveTo>
                    <a:cubicBezTo>
                      <a:pt x="11" y="8"/>
                      <a:pt x="19" y="7"/>
                      <a:pt x="27" y="6"/>
                    </a:cubicBezTo>
                    <a:cubicBezTo>
                      <a:pt x="30" y="5"/>
                      <a:pt x="29" y="0"/>
                      <a:pt x="25" y="1"/>
                    </a:cubicBezTo>
                    <a:cubicBezTo>
                      <a:pt x="18" y="2"/>
                      <a:pt x="11" y="3"/>
                      <a:pt x="3" y="3"/>
                    </a:cubicBezTo>
                    <a:cubicBezTo>
                      <a:pt x="0" y="3"/>
                      <a:pt x="0" y="8"/>
                      <a:pt x="3" y="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62"/>
              <p:cNvSpPr/>
              <p:nvPr/>
            </p:nvSpPr>
            <p:spPr bwMode="auto">
              <a:xfrm>
                <a:off x="4824413" y="4164013"/>
                <a:ext cx="223838" cy="55562"/>
              </a:xfrm>
              <a:custGeom>
                <a:avLst/>
                <a:gdLst>
                  <a:gd name="T0" fmla="*/ 3 w 32"/>
                  <a:gd name="T1" fmla="*/ 8 h 8"/>
                  <a:gd name="T2" fmla="*/ 29 w 32"/>
                  <a:gd name="T3" fmla="*/ 6 h 8"/>
                  <a:gd name="T4" fmla="*/ 27 w 32"/>
                  <a:gd name="T5" fmla="*/ 1 h 8"/>
                  <a:gd name="T6" fmla="*/ 3 w 32"/>
                  <a:gd name="T7" fmla="*/ 3 h 8"/>
                  <a:gd name="T8" fmla="*/ 3 w 32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3" y="8"/>
                    </a:moveTo>
                    <a:cubicBezTo>
                      <a:pt x="12" y="8"/>
                      <a:pt x="20" y="7"/>
                      <a:pt x="29" y="6"/>
                    </a:cubicBezTo>
                    <a:cubicBezTo>
                      <a:pt x="32" y="5"/>
                      <a:pt x="31" y="0"/>
                      <a:pt x="27" y="1"/>
                    </a:cubicBezTo>
                    <a:cubicBezTo>
                      <a:pt x="19" y="2"/>
                      <a:pt x="11" y="3"/>
                      <a:pt x="3" y="3"/>
                    </a:cubicBezTo>
                    <a:cubicBezTo>
                      <a:pt x="0" y="3"/>
                      <a:pt x="0" y="8"/>
                      <a:pt x="3" y="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63"/>
              <p:cNvSpPr/>
              <p:nvPr/>
            </p:nvSpPr>
            <p:spPr bwMode="auto">
              <a:xfrm>
                <a:off x="4838701" y="4219575"/>
                <a:ext cx="180975" cy="49212"/>
              </a:xfrm>
              <a:custGeom>
                <a:avLst/>
                <a:gdLst>
                  <a:gd name="T0" fmla="*/ 4 w 26"/>
                  <a:gd name="T1" fmla="*/ 6 h 7"/>
                  <a:gd name="T2" fmla="*/ 22 w 26"/>
                  <a:gd name="T3" fmla="*/ 5 h 7"/>
                  <a:gd name="T4" fmla="*/ 22 w 26"/>
                  <a:gd name="T5" fmla="*/ 0 h 7"/>
                  <a:gd name="T6" fmla="*/ 3 w 26"/>
                  <a:gd name="T7" fmla="*/ 2 h 7"/>
                  <a:gd name="T8" fmla="*/ 4 w 26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7">
                    <a:moveTo>
                      <a:pt x="4" y="6"/>
                    </a:moveTo>
                    <a:cubicBezTo>
                      <a:pt x="10" y="5"/>
                      <a:pt x="16" y="5"/>
                      <a:pt x="22" y="5"/>
                    </a:cubicBezTo>
                    <a:cubicBezTo>
                      <a:pt x="26" y="5"/>
                      <a:pt x="26" y="0"/>
                      <a:pt x="22" y="0"/>
                    </a:cubicBezTo>
                    <a:cubicBezTo>
                      <a:pt x="16" y="0"/>
                      <a:pt x="9" y="0"/>
                      <a:pt x="3" y="2"/>
                    </a:cubicBezTo>
                    <a:cubicBezTo>
                      <a:pt x="0" y="2"/>
                      <a:pt x="1" y="7"/>
                      <a:pt x="4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64"/>
              <p:cNvSpPr/>
              <p:nvPr/>
            </p:nvSpPr>
            <p:spPr bwMode="auto">
              <a:xfrm>
                <a:off x="4845051" y="4254500"/>
                <a:ext cx="196850" cy="49212"/>
              </a:xfrm>
              <a:custGeom>
                <a:avLst/>
                <a:gdLst>
                  <a:gd name="T0" fmla="*/ 4 w 28"/>
                  <a:gd name="T1" fmla="*/ 7 h 7"/>
                  <a:gd name="T2" fmla="*/ 25 w 28"/>
                  <a:gd name="T3" fmla="*/ 5 h 7"/>
                  <a:gd name="T4" fmla="*/ 25 w 28"/>
                  <a:gd name="T5" fmla="*/ 0 h 7"/>
                  <a:gd name="T6" fmla="*/ 3 w 28"/>
                  <a:gd name="T7" fmla="*/ 2 h 7"/>
                  <a:gd name="T8" fmla="*/ 4 w 28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">
                    <a:moveTo>
                      <a:pt x="4" y="7"/>
                    </a:moveTo>
                    <a:cubicBezTo>
                      <a:pt x="11" y="5"/>
                      <a:pt x="18" y="5"/>
                      <a:pt x="25" y="5"/>
                    </a:cubicBezTo>
                    <a:cubicBezTo>
                      <a:pt x="28" y="5"/>
                      <a:pt x="28" y="0"/>
                      <a:pt x="25" y="0"/>
                    </a:cubicBezTo>
                    <a:cubicBezTo>
                      <a:pt x="18" y="0"/>
                      <a:pt x="10" y="0"/>
                      <a:pt x="3" y="2"/>
                    </a:cubicBezTo>
                    <a:cubicBezTo>
                      <a:pt x="0" y="2"/>
                      <a:pt x="1" y="7"/>
                      <a:pt x="4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65"/>
              <p:cNvSpPr/>
              <p:nvPr/>
            </p:nvSpPr>
            <p:spPr bwMode="auto">
              <a:xfrm>
                <a:off x="4859338" y="4303713"/>
                <a:ext cx="168275" cy="49212"/>
              </a:xfrm>
              <a:custGeom>
                <a:avLst/>
                <a:gdLst>
                  <a:gd name="T0" fmla="*/ 5 w 24"/>
                  <a:gd name="T1" fmla="*/ 6 h 7"/>
                  <a:gd name="T2" fmla="*/ 21 w 24"/>
                  <a:gd name="T3" fmla="*/ 5 h 7"/>
                  <a:gd name="T4" fmla="*/ 21 w 24"/>
                  <a:gd name="T5" fmla="*/ 0 h 7"/>
                  <a:gd name="T6" fmla="*/ 4 w 24"/>
                  <a:gd name="T7" fmla="*/ 1 h 7"/>
                  <a:gd name="T8" fmla="*/ 5 w 24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7">
                    <a:moveTo>
                      <a:pt x="5" y="6"/>
                    </a:moveTo>
                    <a:cubicBezTo>
                      <a:pt x="10" y="5"/>
                      <a:pt x="15" y="5"/>
                      <a:pt x="21" y="5"/>
                    </a:cubicBezTo>
                    <a:cubicBezTo>
                      <a:pt x="24" y="5"/>
                      <a:pt x="24" y="0"/>
                      <a:pt x="21" y="0"/>
                    </a:cubicBezTo>
                    <a:cubicBezTo>
                      <a:pt x="15" y="0"/>
                      <a:pt x="9" y="0"/>
                      <a:pt x="4" y="1"/>
                    </a:cubicBezTo>
                    <a:cubicBezTo>
                      <a:pt x="0" y="2"/>
                      <a:pt x="2" y="7"/>
                      <a:pt x="5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66"/>
              <p:cNvSpPr/>
              <p:nvPr/>
            </p:nvSpPr>
            <p:spPr bwMode="auto">
              <a:xfrm>
                <a:off x="4867276" y="4325938"/>
                <a:ext cx="152400" cy="49212"/>
              </a:xfrm>
              <a:custGeom>
                <a:avLst/>
                <a:gdLst>
                  <a:gd name="T0" fmla="*/ 3 w 22"/>
                  <a:gd name="T1" fmla="*/ 7 h 7"/>
                  <a:gd name="T2" fmla="*/ 19 w 22"/>
                  <a:gd name="T3" fmla="*/ 5 h 7"/>
                  <a:gd name="T4" fmla="*/ 18 w 22"/>
                  <a:gd name="T5" fmla="*/ 0 h 7"/>
                  <a:gd name="T6" fmla="*/ 3 w 22"/>
                  <a:gd name="T7" fmla="*/ 2 h 7"/>
                  <a:gd name="T8" fmla="*/ 3 w 22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">
                    <a:moveTo>
                      <a:pt x="3" y="7"/>
                    </a:moveTo>
                    <a:cubicBezTo>
                      <a:pt x="9" y="7"/>
                      <a:pt x="14" y="7"/>
                      <a:pt x="19" y="5"/>
                    </a:cubicBezTo>
                    <a:cubicBezTo>
                      <a:pt x="22" y="5"/>
                      <a:pt x="21" y="0"/>
                      <a:pt x="18" y="0"/>
                    </a:cubicBezTo>
                    <a:cubicBezTo>
                      <a:pt x="13" y="2"/>
                      <a:pt x="8" y="2"/>
                      <a:pt x="3" y="2"/>
                    </a:cubicBezTo>
                    <a:cubicBezTo>
                      <a:pt x="0" y="2"/>
                      <a:pt x="0" y="7"/>
                      <a:pt x="3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67"/>
              <p:cNvSpPr/>
              <p:nvPr/>
            </p:nvSpPr>
            <p:spPr bwMode="auto">
              <a:xfrm>
                <a:off x="4824413" y="4367213"/>
                <a:ext cx="223838" cy="49212"/>
              </a:xfrm>
              <a:custGeom>
                <a:avLst/>
                <a:gdLst>
                  <a:gd name="T0" fmla="*/ 3 w 32"/>
                  <a:gd name="T1" fmla="*/ 6 h 7"/>
                  <a:gd name="T2" fmla="*/ 29 w 32"/>
                  <a:gd name="T3" fmla="*/ 6 h 7"/>
                  <a:gd name="T4" fmla="*/ 27 w 32"/>
                  <a:gd name="T5" fmla="*/ 1 h 7"/>
                  <a:gd name="T6" fmla="*/ 3 w 32"/>
                  <a:gd name="T7" fmla="*/ 1 h 7"/>
                  <a:gd name="T8" fmla="*/ 3 w 32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7">
                    <a:moveTo>
                      <a:pt x="3" y="6"/>
                    </a:moveTo>
                    <a:cubicBezTo>
                      <a:pt x="12" y="6"/>
                      <a:pt x="20" y="7"/>
                      <a:pt x="29" y="6"/>
                    </a:cubicBezTo>
                    <a:cubicBezTo>
                      <a:pt x="32" y="5"/>
                      <a:pt x="31" y="0"/>
                      <a:pt x="27" y="1"/>
                    </a:cubicBezTo>
                    <a:cubicBezTo>
                      <a:pt x="19" y="2"/>
                      <a:pt x="11" y="1"/>
                      <a:pt x="3" y="1"/>
                    </a:cubicBezTo>
                    <a:cubicBezTo>
                      <a:pt x="0" y="1"/>
                      <a:pt x="0" y="6"/>
                      <a:pt x="3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68"/>
              <p:cNvSpPr/>
              <p:nvPr/>
            </p:nvSpPr>
            <p:spPr bwMode="auto">
              <a:xfrm>
                <a:off x="4824413" y="4402138"/>
                <a:ext cx="182563" cy="57150"/>
              </a:xfrm>
              <a:custGeom>
                <a:avLst/>
                <a:gdLst>
                  <a:gd name="T0" fmla="*/ 3 w 26"/>
                  <a:gd name="T1" fmla="*/ 8 h 8"/>
                  <a:gd name="T2" fmla="*/ 23 w 26"/>
                  <a:gd name="T3" fmla="*/ 6 h 8"/>
                  <a:gd name="T4" fmla="*/ 21 w 26"/>
                  <a:gd name="T5" fmla="*/ 1 h 8"/>
                  <a:gd name="T6" fmla="*/ 3 w 26"/>
                  <a:gd name="T7" fmla="*/ 3 h 8"/>
                  <a:gd name="T8" fmla="*/ 3 w 26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8">
                    <a:moveTo>
                      <a:pt x="3" y="8"/>
                    </a:moveTo>
                    <a:cubicBezTo>
                      <a:pt x="10" y="8"/>
                      <a:pt x="16" y="7"/>
                      <a:pt x="23" y="6"/>
                    </a:cubicBezTo>
                    <a:cubicBezTo>
                      <a:pt x="26" y="5"/>
                      <a:pt x="24" y="0"/>
                      <a:pt x="21" y="1"/>
                    </a:cubicBezTo>
                    <a:cubicBezTo>
                      <a:pt x="15" y="2"/>
                      <a:pt x="9" y="3"/>
                      <a:pt x="3" y="3"/>
                    </a:cubicBezTo>
                    <a:cubicBezTo>
                      <a:pt x="0" y="3"/>
                      <a:pt x="0" y="8"/>
                      <a:pt x="3" y="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69"/>
              <p:cNvSpPr/>
              <p:nvPr/>
            </p:nvSpPr>
            <p:spPr bwMode="auto">
              <a:xfrm>
                <a:off x="4838701" y="4451350"/>
                <a:ext cx="188913" cy="57150"/>
              </a:xfrm>
              <a:custGeom>
                <a:avLst/>
                <a:gdLst>
                  <a:gd name="T0" fmla="*/ 3 w 27"/>
                  <a:gd name="T1" fmla="*/ 6 h 8"/>
                  <a:gd name="T2" fmla="*/ 24 w 27"/>
                  <a:gd name="T3" fmla="*/ 8 h 8"/>
                  <a:gd name="T4" fmla="*/ 24 w 27"/>
                  <a:gd name="T5" fmla="*/ 3 h 8"/>
                  <a:gd name="T6" fmla="*/ 4 w 27"/>
                  <a:gd name="T7" fmla="*/ 1 h 8"/>
                  <a:gd name="T8" fmla="*/ 3 w 27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8">
                    <a:moveTo>
                      <a:pt x="3" y="6"/>
                    </a:moveTo>
                    <a:cubicBezTo>
                      <a:pt x="9" y="8"/>
                      <a:pt x="17" y="8"/>
                      <a:pt x="24" y="8"/>
                    </a:cubicBezTo>
                    <a:cubicBezTo>
                      <a:pt x="27" y="8"/>
                      <a:pt x="27" y="3"/>
                      <a:pt x="24" y="3"/>
                    </a:cubicBezTo>
                    <a:cubicBezTo>
                      <a:pt x="17" y="3"/>
                      <a:pt x="10" y="3"/>
                      <a:pt x="4" y="1"/>
                    </a:cubicBezTo>
                    <a:cubicBezTo>
                      <a:pt x="1" y="0"/>
                      <a:pt x="0" y="5"/>
                      <a:pt x="3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70"/>
              <p:cNvSpPr/>
              <p:nvPr/>
            </p:nvSpPr>
            <p:spPr bwMode="auto">
              <a:xfrm>
                <a:off x="4824413" y="4514850"/>
                <a:ext cx="209550" cy="34925"/>
              </a:xfrm>
              <a:custGeom>
                <a:avLst/>
                <a:gdLst>
                  <a:gd name="T0" fmla="*/ 3 w 30"/>
                  <a:gd name="T1" fmla="*/ 5 h 5"/>
                  <a:gd name="T2" fmla="*/ 27 w 30"/>
                  <a:gd name="T3" fmla="*/ 5 h 5"/>
                  <a:gd name="T4" fmla="*/ 27 w 30"/>
                  <a:gd name="T5" fmla="*/ 0 h 5"/>
                  <a:gd name="T6" fmla="*/ 3 w 30"/>
                  <a:gd name="T7" fmla="*/ 0 h 5"/>
                  <a:gd name="T8" fmla="*/ 3 w 30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5">
                    <a:moveTo>
                      <a:pt x="3" y="5"/>
                    </a:moveTo>
                    <a:cubicBezTo>
                      <a:pt x="11" y="5"/>
                      <a:pt x="19" y="5"/>
                      <a:pt x="27" y="5"/>
                    </a:cubicBezTo>
                    <a:cubicBezTo>
                      <a:pt x="30" y="5"/>
                      <a:pt x="30" y="0"/>
                      <a:pt x="27" y="0"/>
                    </a:cubicBezTo>
                    <a:cubicBezTo>
                      <a:pt x="19" y="0"/>
                      <a:pt x="11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71"/>
              <p:cNvSpPr/>
              <p:nvPr/>
            </p:nvSpPr>
            <p:spPr bwMode="auto">
              <a:xfrm>
                <a:off x="4838701" y="4578350"/>
                <a:ext cx="180975" cy="34925"/>
              </a:xfrm>
              <a:custGeom>
                <a:avLst/>
                <a:gdLst>
                  <a:gd name="T0" fmla="*/ 3 w 26"/>
                  <a:gd name="T1" fmla="*/ 5 h 5"/>
                  <a:gd name="T2" fmla="*/ 22 w 26"/>
                  <a:gd name="T3" fmla="*/ 5 h 5"/>
                  <a:gd name="T4" fmla="*/ 22 w 26"/>
                  <a:gd name="T5" fmla="*/ 0 h 5"/>
                  <a:gd name="T6" fmla="*/ 3 w 26"/>
                  <a:gd name="T7" fmla="*/ 0 h 5"/>
                  <a:gd name="T8" fmla="*/ 3 w 2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5">
                    <a:moveTo>
                      <a:pt x="3" y="5"/>
                    </a:moveTo>
                    <a:cubicBezTo>
                      <a:pt x="10" y="5"/>
                      <a:pt x="16" y="5"/>
                      <a:pt x="22" y="5"/>
                    </a:cubicBezTo>
                    <a:cubicBezTo>
                      <a:pt x="26" y="5"/>
                      <a:pt x="26" y="0"/>
                      <a:pt x="22" y="0"/>
                    </a:cubicBezTo>
                    <a:cubicBezTo>
                      <a:pt x="16" y="0"/>
                      <a:pt x="10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72"/>
              <p:cNvSpPr/>
              <p:nvPr/>
            </p:nvSpPr>
            <p:spPr bwMode="auto">
              <a:xfrm>
                <a:off x="4838701" y="4613275"/>
                <a:ext cx="215900" cy="55562"/>
              </a:xfrm>
              <a:custGeom>
                <a:avLst/>
                <a:gdLst>
                  <a:gd name="T0" fmla="*/ 4 w 31"/>
                  <a:gd name="T1" fmla="*/ 7 h 8"/>
                  <a:gd name="T2" fmla="*/ 28 w 31"/>
                  <a:gd name="T3" fmla="*/ 6 h 8"/>
                  <a:gd name="T4" fmla="*/ 28 w 31"/>
                  <a:gd name="T5" fmla="*/ 1 h 8"/>
                  <a:gd name="T6" fmla="*/ 3 w 31"/>
                  <a:gd name="T7" fmla="*/ 2 h 8"/>
                  <a:gd name="T8" fmla="*/ 4 w 31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8">
                    <a:moveTo>
                      <a:pt x="4" y="7"/>
                    </a:moveTo>
                    <a:cubicBezTo>
                      <a:pt x="12" y="5"/>
                      <a:pt x="20" y="6"/>
                      <a:pt x="28" y="6"/>
                    </a:cubicBezTo>
                    <a:cubicBezTo>
                      <a:pt x="31" y="6"/>
                      <a:pt x="31" y="1"/>
                      <a:pt x="28" y="1"/>
                    </a:cubicBezTo>
                    <a:cubicBezTo>
                      <a:pt x="19" y="1"/>
                      <a:pt x="11" y="0"/>
                      <a:pt x="3" y="2"/>
                    </a:cubicBezTo>
                    <a:cubicBezTo>
                      <a:pt x="0" y="3"/>
                      <a:pt x="1" y="8"/>
                      <a:pt x="4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3378201" y="2746375"/>
            <a:ext cx="573087" cy="385763"/>
            <a:chOff x="3378201" y="2746375"/>
            <a:chExt cx="573087" cy="385763"/>
          </a:xfrm>
        </p:grpSpPr>
        <p:sp>
          <p:nvSpPr>
            <p:cNvPr id="85" name="Freeform 73"/>
            <p:cNvSpPr/>
            <p:nvPr/>
          </p:nvSpPr>
          <p:spPr bwMode="auto">
            <a:xfrm>
              <a:off x="3378201" y="2746375"/>
              <a:ext cx="168275" cy="379412"/>
            </a:xfrm>
            <a:custGeom>
              <a:avLst/>
              <a:gdLst>
                <a:gd name="T0" fmla="*/ 23 w 24"/>
                <a:gd name="T1" fmla="*/ 25 h 54"/>
                <a:gd name="T2" fmla="*/ 17 w 24"/>
                <a:gd name="T3" fmla="*/ 5 h 54"/>
                <a:gd name="T4" fmla="*/ 1 w 24"/>
                <a:gd name="T5" fmla="*/ 26 h 54"/>
                <a:gd name="T6" fmla="*/ 15 w 24"/>
                <a:gd name="T7" fmla="*/ 48 h 54"/>
                <a:gd name="T8" fmla="*/ 23 w 24"/>
                <a:gd name="T9" fmla="*/ 2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4">
                  <a:moveTo>
                    <a:pt x="23" y="25"/>
                  </a:moveTo>
                  <a:cubicBezTo>
                    <a:pt x="24" y="18"/>
                    <a:pt x="24" y="8"/>
                    <a:pt x="17" y="5"/>
                  </a:cubicBezTo>
                  <a:cubicBezTo>
                    <a:pt x="5" y="0"/>
                    <a:pt x="2" y="18"/>
                    <a:pt x="1" y="26"/>
                  </a:cubicBezTo>
                  <a:cubicBezTo>
                    <a:pt x="0" y="34"/>
                    <a:pt x="2" y="54"/>
                    <a:pt x="15" y="48"/>
                  </a:cubicBezTo>
                  <a:cubicBezTo>
                    <a:pt x="22" y="45"/>
                    <a:pt x="23" y="31"/>
                    <a:pt x="23" y="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74"/>
            <p:cNvSpPr/>
            <p:nvPr/>
          </p:nvSpPr>
          <p:spPr bwMode="auto">
            <a:xfrm>
              <a:off x="3581401" y="2754313"/>
              <a:ext cx="166688" cy="377825"/>
            </a:xfrm>
            <a:custGeom>
              <a:avLst/>
              <a:gdLst>
                <a:gd name="T0" fmla="*/ 23 w 24"/>
                <a:gd name="T1" fmla="*/ 25 h 54"/>
                <a:gd name="T2" fmla="*/ 17 w 24"/>
                <a:gd name="T3" fmla="*/ 5 h 54"/>
                <a:gd name="T4" fmla="*/ 1 w 24"/>
                <a:gd name="T5" fmla="*/ 26 h 54"/>
                <a:gd name="T6" fmla="*/ 15 w 24"/>
                <a:gd name="T7" fmla="*/ 48 h 54"/>
                <a:gd name="T8" fmla="*/ 23 w 24"/>
                <a:gd name="T9" fmla="*/ 2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4">
                  <a:moveTo>
                    <a:pt x="23" y="25"/>
                  </a:moveTo>
                  <a:cubicBezTo>
                    <a:pt x="24" y="18"/>
                    <a:pt x="24" y="8"/>
                    <a:pt x="17" y="5"/>
                  </a:cubicBezTo>
                  <a:cubicBezTo>
                    <a:pt x="5" y="0"/>
                    <a:pt x="2" y="18"/>
                    <a:pt x="1" y="26"/>
                  </a:cubicBezTo>
                  <a:cubicBezTo>
                    <a:pt x="0" y="34"/>
                    <a:pt x="2" y="54"/>
                    <a:pt x="15" y="48"/>
                  </a:cubicBezTo>
                  <a:cubicBezTo>
                    <a:pt x="22" y="45"/>
                    <a:pt x="23" y="31"/>
                    <a:pt x="23" y="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75"/>
            <p:cNvSpPr/>
            <p:nvPr/>
          </p:nvSpPr>
          <p:spPr bwMode="auto">
            <a:xfrm>
              <a:off x="3776663" y="2754313"/>
              <a:ext cx="174625" cy="377825"/>
            </a:xfrm>
            <a:custGeom>
              <a:avLst/>
              <a:gdLst>
                <a:gd name="T0" fmla="*/ 23 w 25"/>
                <a:gd name="T1" fmla="*/ 25 h 54"/>
                <a:gd name="T2" fmla="*/ 17 w 25"/>
                <a:gd name="T3" fmla="*/ 5 h 54"/>
                <a:gd name="T4" fmla="*/ 1 w 25"/>
                <a:gd name="T5" fmla="*/ 26 h 54"/>
                <a:gd name="T6" fmla="*/ 15 w 25"/>
                <a:gd name="T7" fmla="*/ 48 h 54"/>
                <a:gd name="T8" fmla="*/ 23 w 25"/>
                <a:gd name="T9" fmla="*/ 2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54">
                  <a:moveTo>
                    <a:pt x="23" y="25"/>
                  </a:moveTo>
                  <a:cubicBezTo>
                    <a:pt x="25" y="18"/>
                    <a:pt x="25" y="8"/>
                    <a:pt x="17" y="5"/>
                  </a:cubicBezTo>
                  <a:cubicBezTo>
                    <a:pt x="5" y="0"/>
                    <a:pt x="3" y="18"/>
                    <a:pt x="1" y="26"/>
                  </a:cubicBezTo>
                  <a:cubicBezTo>
                    <a:pt x="0" y="34"/>
                    <a:pt x="2" y="54"/>
                    <a:pt x="15" y="48"/>
                  </a:cubicBezTo>
                  <a:cubicBezTo>
                    <a:pt x="22" y="45"/>
                    <a:pt x="23" y="31"/>
                    <a:pt x="23" y="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4140201" y="3265488"/>
            <a:ext cx="355600" cy="379412"/>
            <a:chOff x="4140201" y="3265488"/>
            <a:chExt cx="355600" cy="379412"/>
          </a:xfrm>
        </p:grpSpPr>
        <p:sp>
          <p:nvSpPr>
            <p:cNvPr id="88" name="Freeform 76"/>
            <p:cNvSpPr/>
            <p:nvPr/>
          </p:nvSpPr>
          <p:spPr bwMode="auto">
            <a:xfrm>
              <a:off x="4329113" y="3265488"/>
              <a:ext cx="166688" cy="379412"/>
            </a:xfrm>
            <a:custGeom>
              <a:avLst/>
              <a:gdLst>
                <a:gd name="T0" fmla="*/ 23 w 24"/>
                <a:gd name="T1" fmla="*/ 25 h 54"/>
                <a:gd name="T2" fmla="*/ 17 w 24"/>
                <a:gd name="T3" fmla="*/ 5 h 54"/>
                <a:gd name="T4" fmla="*/ 1 w 24"/>
                <a:gd name="T5" fmla="*/ 26 h 54"/>
                <a:gd name="T6" fmla="*/ 15 w 24"/>
                <a:gd name="T7" fmla="*/ 48 h 54"/>
                <a:gd name="T8" fmla="*/ 23 w 24"/>
                <a:gd name="T9" fmla="*/ 2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4">
                  <a:moveTo>
                    <a:pt x="23" y="25"/>
                  </a:moveTo>
                  <a:cubicBezTo>
                    <a:pt x="24" y="18"/>
                    <a:pt x="24" y="8"/>
                    <a:pt x="17" y="5"/>
                  </a:cubicBezTo>
                  <a:cubicBezTo>
                    <a:pt x="5" y="0"/>
                    <a:pt x="2" y="18"/>
                    <a:pt x="1" y="26"/>
                  </a:cubicBezTo>
                  <a:cubicBezTo>
                    <a:pt x="0" y="34"/>
                    <a:pt x="2" y="54"/>
                    <a:pt x="15" y="48"/>
                  </a:cubicBezTo>
                  <a:cubicBezTo>
                    <a:pt x="22" y="45"/>
                    <a:pt x="23" y="31"/>
                    <a:pt x="23" y="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77"/>
            <p:cNvSpPr/>
            <p:nvPr/>
          </p:nvSpPr>
          <p:spPr bwMode="auto">
            <a:xfrm>
              <a:off x="4140201" y="3265488"/>
              <a:ext cx="174625" cy="379412"/>
            </a:xfrm>
            <a:custGeom>
              <a:avLst/>
              <a:gdLst>
                <a:gd name="T0" fmla="*/ 24 w 25"/>
                <a:gd name="T1" fmla="*/ 25 h 54"/>
                <a:gd name="T2" fmla="*/ 17 w 25"/>
                <a:gd name="T3" fmla="*/ 5 h 54"/>
                <a:gd name="T4" fmla="*/ 2 w 25"/>
                <a:gd name="T5" fmla="*/ 26 h 54"/>
                <a:gd name="T6" fmla="*/ 15 w 25"/>
                <a:gd name="T7" fmla="*/ 48 h 54"/>
                <a:gd name="T8" fmla="*/ 24 w 25"/>
                <a:gd name="T9" fmla="*/ 2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54">
                  <a:moveTo>
                    <a:pt x="24" y="25"/>
                  </a:moveTo>
                  <a:cubicBezTo>
                    <a:pt x="25" y="18"/>
                    <a:pt x="25" y="8"/>
                    <a:pt x="17" y="5"/>
                  </a:cubicBezTo>
                  <a:cubicBezTo>
                    <a:pt x="5" y="0"/>
                    <a:pt x="3" y="18"/>
                    <a:pt x="2" y="26"/>
                  </a:cubicBezTo>
                  <a:cubicBezTo>
                    <a:pt x="0" y="34"/>
                    <a:pt x="2" y="54"/>
                    <a:pt x="15" y="48"/>
                  </a:cubicBezTo>
                  <a:cubicBezTo>
                    <a:pt x="22" y="45"/>
                    <a:pt x="24" y="31"/>
                    <a:pt x="24" y="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0" name="Freeform 78"/>
          <p:cNvSpPr/>
          <p:nvPr/>
        </p:nvSpPr>
        <p:spPr bwMode="auto">
          <a:xfrm>
            <a:off x="3497263" y="3798888"/>
            <a:ext cx="174625" cy="379412"/>
          </a:xfrm>
          <a:custGeom>
            <a:avLst/>
            <a:gdLst>
              <a:gd name="T0" fmla="*/ 23 w 25"/>
              <a:gd name="T1" fmla="*/ 24 h 54"/>
              <a:gd name="T2" fmla="*/ 17 w 25"/>
              <a:gd name="T3" fmla="*/ 5 h 54"/>
              <a:gd name="T4" fmla="*/ 1 w 25"/>
              <a:gd name="T5" fmla="*/ 25 h 54"/>
              <a:gd name="T6" fmla="*/ 15 w 25"/>
              <a:gd name="T7" fmla="*/ 48 h 54"/>
              <a:gd name="T8" fmla="*/ 23 w 25"/>
              <a:gd name="T9" fmla="*/ 2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54">
                <a:moveTo>
                  <a:pt x="23" y="24"/>
                </a:moveTo>
                <a:cubicBezTo>
                  <a:pt x="25" y="17"/>
                  <a:pt x="25" y="7"/>
                  <a:pt x="17" y="5"/>
                </a:cubicBezTo>
                <a:cubicBezTo>
                  <a:pt x="5" y="0"/>
                  <a:pt x="3" y="18"/>
                  <a:pt x="1" y="25"/>
                </a:cubicBezTo>
                <a:cubicBezTo>
                  <a:pt x="0" y="34"/>
                  <a:pt x="2" y="54"/>
                  <a:pt x="15" y="48"/>
                </a:cubicBezTo>
                <a:cubicBezTo>
                  <a:pt x="22" y="45"/>
                  <a:pt x="23" y="30"/>
                  <a:pt x="23" y="2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5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85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35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2" grpId="0"/>
      <p:bldP spid="14" grpId="1"/>
      <p:bldP spid="9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510474" y="234963"/>
            <a:ext cx="3736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Arial Black" panose="020B0A04020102020204" pitchFamily="34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点击此处添加标题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30895" y="130347"/>
            <a:ext cx="12227806" cy="963251"/>
            <a:chOff x="230895" y="130347"/>
            <a:chExt cx="12227806" cy="963251"/>
          </a:xfrm>
        </p:grpSpPr>
        <p:sp>
          <p:nvSpPr>
            <p:cNvPr id="6" name="任意多边形: 形状 5"/>
            <p:cNvSpPr/>
            <p:nvPr/>
          </p:nvSpPr>
          <p:spPr>
            <a:xfrm>
              <a:off x="1497774" y="457552"/>
              <a:ext cx="7455726" cy="372151"/>
            </a:xfrm>
            <a:custGeom>
              <a:avLst/>
              <a:gdLst>
                <a:gd name="connsiteX0" fmla="*/ 0 w 9877777"/>
                <a:gd name="connsiteY0" fmla="*/ 284617 h 420929"/>
                <a:gd name="connsiteX1" fmla="*/ 620889 w 9877777"/>
                <a:gd name="connsiteY1" fmla="*/ 115284 h 420929"/>
                <a:gd name="connsiteX2" fmla="*/ 2302933 w 9877777"/>
                <a:gd name="connsiteY2" fmla="*/ 420084 h 420929"/>
                <a:gd name="connsiteX3" fmla="*/ 4696177 w 9877777"/>
                <a:gd name="connsiteY3" fmla="*/ 2395 h 420929"/>
                <a:gd name="connsiteX4" fmla="*/ 6886222 w 9877777"/>
                <a:gd name="connsiteY4" fmla="*/ 250751 h 420929"/>
                <a:gd name="connsiteX5" fmla="*/ 9098844 w 9877777"/>
                <a:gd name="connsiteY5" fmla="*/ 284617 h 420929"/>
                <a:gd name="connsiteX6" fmla="*/ 9877777 w 9877777"/>
                <a:gd name="connsiteY6" fmla="*/ 149151 h 420929"/>
                <a:gd name="connsiteX0-1" fmla="*/ 0 w 9877777"/>
                <a:gd name="connsiteY0-2" fmla="*/ 284617 h 431037"/>
                <a:gd name="connsiteX1-3" fmla="*/ 595855 w 9877777"/>
                <a:gd name="connsiteY1-4" fmla="*/ 307195 h 431037"/>
                <a:gd name="connsiteX2-5" fmla="*/ 2302933 w 9877777"/>
                <a:gd name="connsiteY2-6" fmla="*/ 420084 h 431037"/>
                <a:gd name="connsiteX3-7" fmla="*/ 4696177 w 9877777"/>
                <a:gd name="connsiteY3-8" fmla="*/ 2395 h 431037"/>
                <a:gd name="connsiteX4-9" fmla="*/ 6886222 w 9877777"/>
                <a:gd name="connsiteY4-10" fmla="*/ 250751 h 431037"/>
                <a:gd name="connsiteX5-11" fmla="*/ 9098844 w 9877777"/>
                <a:gd name="connsiteY5-12" fmla="*/ 284617 h 431037"/>
                <a:gd name="connsiteX6-13" fmla="*/ 9877777 w 9877777"/>
                <a:gd name="connsiteY6-14" fmla="*/ 149151 h 431037"/>
                <a:gd name="connsiteX0-15" fmla="*/ 0 w 9915328"/>
                <a:gd name="connsiteY0-16" fmla="*/ 194306 h 431977"/>
                <a:gd name="connsiteX1-17" fmla="*/ 633406 w 9915328"/>
                <a:gd name="connsiteY1-18" fmla="*/ 307195 h 431977"/>
                <a:gd name="connsiteX2-19" fmla="*/ 2340484 w 9915328"/>
                <a:gd name="connsiteY2-20" fmla="*/ 420084 h 431977"/>
                <a:gd name="connsiteX3-21" fmla="*/ 4733728 w 9915328"/>
                <a:gd name="connsiteY3-22" fmla="*/ 2395 h 431977"/>
                <a:gd name="connsiteX4-23" fmla="*/ 6923773 w 9915328"/>
                <a:gd name="connsiteY4-24" fmla="*/ 250751 h 431977"/>
                <a:gd name="connsiteX5-25" fmla="*/ 9136395 w 9915328"/>
                <a:gd name="connsiteY5-26" fmla="*/ 284617 h 431977"/>
                <a:gd name="connsiteX6-27" fmla="*/ 9915328 w 9915328"/>
                <a:gd name="connsiteY6-28" fmla="*/ 149151 h 431977"/>
                <a:gd name="connsiteX0-29" fmla="*/ 0 w 9915328"/>
                <a:gd name="connsiteY0-30" fmla="*/ 194306 h 431977"/>
                <a:gd name="connsiteX1-31" fmla="*/ 633406 w 9915328"/>
                <a:gd name="connsiteY1-32" fmla="*/ 307195 h 431977"/>
                <a:gd name="connsiteX2-33" fmla="*/ 2340484 w 9915328"/>
                <a:gd name="connsiteY2-34" fmla="*/ 420084 h 431977"/>
                <a:gd name="connsiteX3-35" fmla="*/ 4733728 w 9915328"/>
                <a:gd name="connsiteY3-36" fmla="*/ 2395 h 431977"/>
                <a:gd name="connsiteX4-37" fmla="*/ 6923773 w 9915328"/>
                <a:gd name="connsiteY4-38" fmla="*/ 250751 h 431977"/>
                <a:gd name="connsiteX5-39" fmla="*/ 9136395 w 9915328"/>
                <a:gd name="connsiteY5-40" fmla="*/ 284617 h 431977"/>
                <a:gd name="connsiteX6-41" fmla="*/ 9915328 w 9915328"/>
                <a:gd name="connsiteY6-42" fmla="*/ 149151 h 431977"/>
                <a:gd name="connsiteX0-43" fmla="*/ 0 w 9915328"/>
                <a:gd name="connsiteY0-44" fmla="*/ 60818 h 291409"/>
                <a:gd name="connsiteX1-45" fmla="*/ 633406 w 9915328"/>
                <a:gd name="connsiteY1-46" fmla="*/ 173707 h 291409"/>
                <a:gd name="connsiteX2-47" fmla="*/ 2340484 w 9915328"/>
                <a:gd name="connsiteY2-48" fmla="*/ 286596 h 291409"/>
                <a:gd name="connsiteX3-49" fmla="*/ 5071684 w 9915328"/>
                <a:gd name="connsiteY3-50" fmla="*/ 4374 h 291409"/>
                <a:gd name="connsiteX4-51" fmla="*/ 6923773 w 9915328"/>
                <a:gd name="connsiteY4-52" fmla="*/ 117263 h 291409"/>
                <a:gd name="connsiteX5-53" fmla="*/ 9136395 w 9915328"/>
                <a:gd name="connsiteY5-54" fmla="*/ 151129 h 291409"/>
                <a:gd name="connsiteX6-55" fmla="*/ 9915328 w 9915328"/>
                <a:gd name="connsiteY6-56" fmla="*/ 15663 h 291409"/>
                <a:gd name="connsiteX0-57" fmla="*/ 0 w 9915328"/>
                <a:gd name="connsiteY0-58" fmla="*/ 163495 h 394086"/>
                <a:gd name="connsiteX1-59" fmla="*/ 633406 w 9915328"/>
                <a:gd name="connsiteY1-60" fmla="*/ 276384 h 394086"/>
                <a:gd name="connsiteX2-61" fmla="*/ 2340484 w 9915328"/>
                <a:gd name="connsiteY2-62" fmla="*/ 389273 h 394086"/>
                <a:gd name="connsiteX3-63" fmla="*/ 5071684 w 9915328"/>
                <a:gd name="connsiteY3-64" fmla="*/ 107051 h 394086"/>
                <a:gd name="connsiteX4-65" fmla="*/ 6986358 w 9915328"/>
                <a:gd name="connsiteY4-66" fmla="*/ 5451 h 394086"/>
                <a:gd name="connsiteX5-67" fmla="*/ 9136395 w 9915328"/>
                <a:gd name="connsiteY5-68" fmla="*/ 253806 h 394086"/>
                <a:gd name="connsiteX6-69" fmla="*/ 9915328 w 9915328"/>
                <a:gd name="connsiteY6-70" fmla="*/ 118340 h 394086"/>
                <a:gd name="connsiteX0-71" fmla="*/ 0 w 9915328"/>
                <a:gd name="connsiteY0-72" fmla="*/ 179002 h 409593"/>
                <a:gd name="connsiteX1-73" fmla="*/ 633406 w 9915328"/>
                <a:gd name="connsiteY1-74" fmla="*/ 291891 h 409593"/>
                <a:gd name="connsiteX2-75" fmla="*/ 2340484 w 9915328"/>
                <a:gd name="connsiteY2-76" fmla="*/ 404780 h 409593"/>
                <a:gd name="connsiteX3-77" fmla="*/ 5071684 w 9915328"/>
                <a:gd name="connsiteY3-78" fmla="*/ 122558 h 409593"/>
                <a:gd name="connsiteX4-79" fmla="*/ 6986358 w 9915328"/>
                <a:gd name="connsiteY4-80" fmla="*/ 20958 h 409593"/>
                <a:gd name="connsiteX5-81" fmla="*/ 9136395 w 9915328"/>
                <a:gd name="connsiteY5-82" fmla="*/ 9669 h 409593"/>
                <a:gd name="connsiteX6-83" fmla="*/ 9915328 w 9915328"/>
                <a:gd name="connsiteY6-84" fmla="*/ 133847 h 409593"/>
                <a:gd name="connsiteX0-85" fmla="*/ 0 w 9915328"/>
                <a:gd name="connsiteY0-86" fmla="*/ 198509 h 429100"/>
                <a:gd name="connsiteX1-87" fmla="*/ 633406 w 9915328"/>
                <a:gd name="connsiteY1-88" fmla="*/ 311398 h 429100"/>
                <a:gd name="connsiteX2-89" fmla="*/ 2340484 w 9915328"/>
                <a:gd name="connsiteY2-90" fmla="*/ 424287 h 429100"/>
                <a:gd name="connsiteX3-91" fmla="*/ 5071684 w 9915328"/>
                <a:gd name="connsiteY3-92" fmla="*/ 142065 h 429100"/>
                <a:gd name="connsiteX4-93" fmla="*/ 6986358 w 9915328"/>
                <a:gd name="connsiteY4-94" fmla="*/ 40465 h 429100"/>
                <a:gd name="connsiteX5-95" fmla="*/ 9136395 w 9915328"/>
                <a:gd name="connsiteY5-96" fmla="*/ 29176 h 429100"/>
                <a:gd name="connsiteX6-97" fmla="*/ 9915328 w 9915328"/>
                <a:gd name="connsiteY6-98" fmla="*/ 153354 h 429100"/>
                <a:gd name="connsiteX0-99" fmla="*/ 0 w 9915328"/>
                <a:gd name="connsiteY0-100" fmla="*/ 158109 h 388700"/>
                <a:gd name="connsiteX1-101" fmla="*/ 633406 w 9915328"/>
                <a:gd name="connsiteY1-102" fmla="*/ 270998 h 388700"/>
                <a:gd name="connsiteX2-103" fmla="*/ 2340484 w 9915328"/>
                <a:gd name="connsiteY2-104" fmla="*/ 383887 h 388700"/>
                <a:gd name="connsiteX3-105" fmla="*/ 5071684 w 9915328"/>
                <a:gd name="connsiteY3-106" fmla="*/ 101665 h 388700"/>
                <a:gd name="connsiteX4-107" fmla="*/ 6986358 w 9915328"/>
                <a:gd name="connsiteY4-108" fmla="*/ 65 h 388700"/>
                <a:gd name="connsiteX5-109" fmla="*/ 8835990 w 9915328"/>
                <a:gd name="connsiteY5-110" fmla="*/ 112954 h 388700"/>
                <a:gd name="connsiteX6-111" fmla="*/ 9915328 w 9915328"/>
                <a:gd name="connsiteY6-112" fmla="*/ 112954 h 388700"/>
                <a:gd name="connsiteX0-113" fmla="*/ 0 w 9915328"/>
                <a:gd name="connsiteY0-114" fmla="*/ 158569 h 385714"/>
                <a:gd name="connsiteX1-115" fmla="*/ 633406 w 9915328"/>
                <a:gd name="connsiteY1-116" fmla="*/ 271458 h 385714"/>
                <a:gd name="connsiteX2-117" fmla="*/ 2340484 w 9915328"/>
                <a:gd name="connsiteY2-118" fmla="*/ 384347 h 385714"/>
                <a:gd name="connsiteX3-119" fmla="*/ 5270277 w 9915328"/>
                <a:gd name="connsiteY3-120" fmla="*/ 191025 h 385714"/>
                <a:gd name="connsiteX4-121" fmla="*/ 6986358 w 9915328"/>
                <a:gd name="connsiteY4-122" fmla="*/ 525 h 385714"/>
                <a:gd name="connsiteX5-123" fmla="*/ 8835990 w 9915328"/>
                <a:gd name="connsiteY5-124" fmla="*/ 113414 h 385714"/>
                <a:gd name="connsiteX6-125" fmla="*/ 9915328 w 9915328"/>
                <a:gd name="connsiteY6-126" fmla="*/ 113414 h 385714"/>
                <a:gd name="connsiteX0-127" fmla="*/ 0 w 9915328"/>
                <a:gd name="connsiteY0-128" fmla="*/ 158569 h 323756"/>
                <a:gd name="connsiteX1-129" fmla="*/ 633406 w 9915328"/>
                <a:gd name="connsiteY1-130" fmla="*/ 271458 h 323756"/>
                <a:gd name="connsiteX2-131" fmla="*/ 2340484 w 9915328"/>
                <a:gd name="connsiteY2-132" fmla="*/ 320847 h 323756"/>
                <a:gd name="connsiteX3-133" fmla="*/ 5270277 w 9915328"/>
                <a:gd name="connsiteY3-134" fmla="*/ 191025 h 323756"/>
                <a:gd name="connsiteX4-135" fmla="*/ 6986358 w 9915328"/>
                <a:gd name="connsiteY4-136" fmla="*/ 525 h 323756"/>
                <a:gd name="connsiteX5-137" fmla="*/ 8835990 w 9915328"/>
                <a:gd name="connsiteY5-138" fmla="*/ 113414 h 323756"/>
                <a:gd name="connsiteX6-139" fmla="*/ 9915328 w 9915328"/>
                <a:gd name="connsiteY6-140" fmla="*/ 113414 h 323756"/>
                <a:gd name="connsiteX0-141" fmla="*/ 0 w 9915328"/>
                <a:gd name="connsiteY0-142" fmla="*/ 95979 h 261166"/>
                <a:gd name="connsiteX1-143" fmla="*/ 633406 w 9915328"/>
                <a:gd name="connsiteY1-144" fmla="*/ 208868 h 261166"/>
                <a:gd name="connsiteX2-145" fmla="*/ 2340484 w 9915328"/>
                <a:gd name="connsiteY2-146" fmla="*/ 258257 h 261166"/>
                <a:gd name="connsiteX3-147" fmla="*/ 5270277 w 9915328"/>
                <a:gd name="connsiteY3-148" fmla="*/ 128435 h 261166"/>
                <a:gd name="connsiteX4-149" fmla="*/ 8835990 w 9915328"/>
                <a:gd name="connsiteY4-150" fmla="*/ 50824 h 261166"/>
                <a:gd name="connsiteX5-151" fmla="*/ 9915328 w 9915328"/>
                <a:gd name="connsiteY5-152" fmla="*/ 50824 h 261166"/>
                <a:gd name="connsiteX0-153" fmla="*/ 0 w 9915328"/>
                <a:gd name="connsiteY0-154" fmla="*/ 201048 h 366235"/>
                <a:gd name="connsiteX1-155" fmla="*/ 633406 w 9915328"/>
                <a:gd name="connsiteY1-156" fmla="*/ 313937 h 366235"/>
                <a:gd name="connsiteX2-157" fmla="*/ 2340484 w 9915328"/>
                <a:gd name="connsiteY2-158" fmla="*/ 363326 h 366235"/>
                <a:gd name="connsiteX3-159" fmla="*/ 5270277 w 9915328"/>
                <a:gd name="connsiteY3-160" fmla="*/ 233504 h 366235"/>
                <a:gd name="connsiteX4-161" fmla="*/ 7659714 w 9915328"/>
                <a:gd name="connsiteY4-162" fmla="*/ 28893 h 366235"/>
                <a:gd name="connsiteX5-163" fmla="*/ 9915328 w 9915328"/>
                <a:gd name="connsiteY5-164" fmla="*/ 155893 h 366235"/>
                <a:gd name="connsiteX0-165" fmla="*/ 0 w 9915328"/>
                <a:gd name="connsiteY0-166" fmla="*/ 173629 h 338816"/>
                <a:gd name="connsiteX1-167" fmla="*/ 633406 w 9915328"/>
                <a:gd name="connsiteY1-168" fmla="*/ 286518 h 338816"/>
                <a:gd name="connsiteX2-169" fmla="*/ 2340484 w 9915328"/>
                <a:gd name="connsiteY2-170" fmla="*/ 335907 h 338816"/>
                <a:gd name="connsiteX3-171" fmla="*/ 5270277 w 9915328"/>
                <a:gd name="connsiteY3-172" fmla="*/ 206085 h 338816"/>
                <a:gd name="connsiteX4-173" fmla="*/ 7659714 w 9915328"/>
                <a:gd name="connsiteY4-174" fmla="*/ 1474 h 338816"/>
                <a:gd name="connsiteX5-175" fmla="*/ 9915328 w 9915328"/>
                <a:gd name="connsiteY5-176" fmla="*/ 128474 h 338816"/>
                <a:gd name="connsiteX0-177" fmla="*/ 0 w 10190302"/>
                <a:gd name="connsiteY0-178" fmla="*/ 174097 h 339284"/>
                <a:gd name="connsiteX1-179" fmla="*/ 633406 w 10190302"/>
                <a:gd name="connsiteY1-180" fmla="*/ 286986 h 339284"/>
                <a:gd name="connsiteX2-181" fmla="*/ 2340484 w 10190302"/>
                <a:gd name="connsiteY2-182" fmla="*/ 336375 h 339284"/>
                <a:gd name="connsiteX3-183" fmla="*/ 5270277 w 10190302"/>
                <a:gd name="connsiteY3-184" fmla="*/ 206553 h 339284"/>
                <a:gd name="connsiteX4-185" fmla="*/ 7659714 w 10190302"/>
                <a:gd name="connsiteY4-186" fmla="*/ 1942 h 339284"/>
                <a:gd name="connsiteX5-187" fmla="*/ 10190302 w 10190302"/>
                <a:gd name="connsiteY5-188" fmla="*/ 103542 h 339284"/>
                <a:gd name="connsiteX0-189" fmla="*/ 0 w 10129197"/>
                <a:gd name="connsiteY0-190" fmla="*/ 85197 h 340405"/>
                <a:gd name="connsiteX1-191" fmla="*/ 572301 w 10129197"/>
                <a:gd name="connsiteY1-192" fmla="*/ 286986 h 340405"/>
                <a:gd name="connsiteX2-193" fmla="*/ 2279379 w 10129197"/>
                <a:gd name="connsiteY2-194" fmla="*/ 336375 h 340405"/>
                <a:gd name="connsiteX3-195" fmla="*/ 5209172 w 10129197"/>
                <a:gd name="connsiteY3-196" fmla="*/ 206553 h 340405"/>
                <a:gd name="connsiteX4-197" fmla="*/ 7598609 w 10129197"/>
                <a:gd name="connsiteY4-198" fmla="*/ 1942 h 340405"/>
                <a:gd name="connsiteX5-199" fmla="*/ 10129197 w 10129197"/>
                <a:gd name="connsiteY5-200" fmla="*/ 103542 h 340405"/>
                <a:gd name="connsiteX0-201" fmla="*/ 0 w 10129197"/>
                <a:gd name="connsiteY0-202" fmla="*/ 85197 h 340405"/>
                <a:gd name="connsiteX1-203" fmla="*/ 572301 w 10129197"/>
                <a:gd name="connsiteY1-204" fmla="*/ 286986 h 340405"/>
                <a:gd name="connsiteX2-205" fmla="*/ 2279379 w 10129197"/>
                <a:gd name="connsiteY2-206" fmla="*/ 336375 h 340405"/>
                <a:gd name="connsiteX3-207" fmla="*/ 5209172 w 10129197"/>
                <a:gd name="connsiteY3-208" fmla="*/ 206553 h 340405"/>
                <a:gd name="connsiteX4-209" fmla="*/ 7598609 w 10129197"/>
                <a:gd name="connsiteY4-210" fmla="*/ 1942 h 340405"/>
                <a:gd name="connsiteX5-211" fmla="*/ 10129197 w 10129197"/>
                <a:gd name="connsiteY5-212" fmla="*/ 103542 h 340405"/>
                <a:gd name="connsiteX0-213" fmla="*/ 0 w 10129197"/>
                <a:gd name="connsiteY0-214" fmla="*/ 85197 h 339169"/>
                <a:gd name="connsiteX1-215" fmla="*/ 2279379 w 10129197"/>
                <a:gd name="connsiteY1-216" fmla="*/ 336375 h 339169"/>
                <a:gd name="connsiteX2-217" fmla="*/ 5209172 w 10129197"/>
                <a:gd name="connsiteY2-218" fmla="*/ 206553 h 339169"/>
                <a:gd name="connsiteX3-219" fmla="*/ 7598609 w 10129197"/>
                <a:gd name="connsiteY3-220" fmla="*/ 1942 h 339169"/>
                <a:gd name="connsiteX4-221" fmla="*/ 10129197 w 10129197"/>
                <a:gd name="connsiteY4-222" fmla="*/ 103542 h 339169"/>
                <a:gd name="connsiteX0-223" fmla="*/ 0 w 10129197"/>
                <a:gd name="connsiteY0-224" fmla="*/ 85197 h 339169"/>
                <a:gd name="connsiteX1-225" fmla="*/ 2279379 w 10129197"/>
                <a:gd name="connsiteY1-226" fmla="*/ 336375 h 339169"/>
                <a:gd name="connsiteX2-227" fmla="*/ 5209172 w 10129197"/>
                <a:gd name="connsiteY2-228" fmla="*/ 206553 h 339169"/>
                <a:gd name="connsiteX3-229" fmla="*/ 7598609 w 10129197"/>
                <a:gd name="connsiteY3-230" fmla="*/ 1942 h 339169"/>
                <a:gd name="connsiteX4-231" fmla="*/ 10129197 w 10129197"/>
                <a:gd name="connsiteY4-232" fmla="*/ 103542 h 339169"/>
                <a:gd name="connsiteX0-233" fmla="*/ 0 w 10129197"/>
                <a:gd name="connsiteY0-234" fmla="*/ 118179 h 372151"/>
                <a:gd name="connsiteX1-235" fmla="*/ 2279379 w 10129197"/>
                <a:gd name="connsiteY1-236" fmla="*/ 369357 h 372151"/>
                <a:gd name="connsiteX2-237" fmla="*/ 5209172 w 10129197"/>
                <a:gd name="connsiteY2-238" fmla="*/ 239535 h 372151"/>
                <a:gd name="connsiteX3-239" fmla="*/ 7598609 w 10129197"/>
                <a:gd name="connsiteY3-240" fmla="*/ 34924 h 372151"/>
                <a:gd name="connsiteX4-241" fmla="*/ 10129197 w 10129197"/>
                <a:gd name="connsiteY4-242" fmla="*/ 9524 h 3721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129197" h="372151">
                  <a:moveTo>
                    <a:pt x="0" y="118179"/>
                  </a:moveTo>
                  <a:cubicBezTo>
                    <a:pt x="245726" y="411808"/>
                    <a:pt x="1411184" y="349131"/>
                    <a:pt x="2279379" y="369357"/>
                  </a:cubicBezTo>
                  <a:cubicBezTo>
                    <a:pt x="3147574" y="389583"/>
                    <a:pt x="4322634" y="295274"/>
                    <a:pt x="5209172" y="239535"/>
                  </a:cubicBezTo>
                  <a:cubicBezTo>
                    <a:pt x="6095710" y="183796"/>
                    <a:pt x="6778605" y="73259"/>
                    <a:pt x="7598609" y="34924"/>
                  </a:cubicBezTo>
                  <a:cubicBezTo>
                    <a:pt x="8418613" y="-3411"/>
                    <a:pt x="10029478" y="-7409"/>
                    <a:pt x="10129197" y="9524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585453" y="260008"/>
              <a:ext cx="3873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atin typeface="Arial Black" panose="020B0A04020102020204" pitchFamily="34" charset="0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Ｔｈｅ　Ｐａｒｔ　Ｏｎｅ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895" y="130347"/>
              <a:ext cx="1335140" cy="963251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1608" y="4705405"/>
            <a:ext cx="2462997" cy="21520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199" y="5614536"/>
            <a:ext cx="969348" cy="9510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0940" y="1804680"/>
            <a:ext cx="2230410" cy="324864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384747" y="2464619"/>
            <a:ext cx="2607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4" name="矩形 13"/>
          <p:cNvSpPr/>
          <p:nvPr/>
        </p:nvSpPr>
        <p:spPr>
          <a:xfrm>
            <a:off x="1566035" y="3770889"/>
            <a:ext cx="2607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9" name="矩形 18"/>
          <p:cNvSpPr/>
          <p:nvPr/>
        </p:nvSpPr>
        <p:spPr>
          <a:xfrm>
            <a:off x="7073479" y="2464619"/>
            <a:ext cx="2607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0" name="矩形 19"/>
          <p:cNvSpPr/>
          <p:nvPr/>
        </p:nvSpPr>
        <p:spPr>
          <a:xfrm>
            <a:off x="7759717" y="3770889"/>
            <a:ext cx="2607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5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5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14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510474" y="234963"/>
            <a:ext cx="3736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Arial Black" panose="020B0A04020102020204" pitchFamily="34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点击此处添加标题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30895" y="130347"/>
            <a:ext cx="12227806" cy="963251"/>
            <a:chOff x="230895" y="130347"/>
            <a:chExt cx="12227806" cy="963251"/>
          </a:xfrm>
        </p:grpSpPr>
        <p:sp>
          <p:nvSpPr>
            <p:cNvPr id="6" name="任意多边形: 形状 5"/>
            <p:cNvSpPr/>
            <p:nvPr/>
          </p:nvSpPr>
          <p:spPr>
            <a:xfrm>
              <a:off x="1497774" y="457552"/>
              <a:ext cx="7455726" cy="372151"/>
            </a:xfrm>
            <a:custGeom>
              <a:avLst/>
              <a:gdLst>
                <a:gd name="connsiteX0" fmla="*/ 0 w 9877777"/>
                <a:gd name="connsiteY0" fmla="*/ 284617 h 420929"/>
                <a:gd name="connsiteX1" fmla="*/ 620889 w 9877777"/>
                <a:gd name="connsiteY1" fmla="*/ 115284 h 420929"/>
                <a:gd name="connsiteX2" fmla="*/ 2302933 w 9877777"/>
                <a:gd name="connsiteY2" fmla="*/ 420084 h 420929"/>
                <a:gd name="connsiteX3" fmla="*/ 4696177 w 9877777"/>
                <a:gd name="connsiteY3" fmla="*/ 2395 h 420929"/>
                <a:gd name="connsiteX4" fmla="*/ 6886222 w 9877777"/>
                <a:gd name="connsiteY4" fmla="*/ 250751 h 420929"/>
                <a:gd name="connsiteX5" fmla="*/ 9098844 w 9877777"/>
                <a:gd name="connsiteY5" fmla="*/ 284617 h 420929"/>
                <a:gd name="connsiteX6" fmla="*/ 9877777 w 9877777"/>
                <a:gd name="connsiteY6" fmla="*/ 149151 h 420929"/>
                <a:gd name="connsiteX0-1" fmla="*/ 0 w 9877777"/>
                <a:gd name="connsiteY0-2" fmla="*/ 284617 h 431037"/>
                <a:gd name="connsiteX1-3" fmla="*/ 595855 w 9877777"/>
                <a:gd name="connsiteY1-4" fmla="*/ 307195 h 431037"/>
                <a:gd name="connsiteX2-5" fmla="*/ 2302933 w 9877777"/>
                <a:gd name="connsiteY2-6" fmla="*/ 420084 h 431037"/>
                <a:gd name="connsiteX3-7" fmla="*/ 4696177 w 9877777"/>
                <a:gd name="connsiteY3-8" fmla="*/ 2395 h 431037"/>
                <a:gd name="connsiteX4-9" fmla="*/ 6886222 w 9877777"/>
                <a:gd name="connsiteY4-10" fmla="*/ 250751 h 431037"/>
                <a:gd name="connsiteX5-11" fmla="*/ 9098844 w 9877777"/>
                <a:gd name="connsiteY5-12" fmla="*/ 284617 h 431037"/>
                <a:gd name="connsiteX6-13" fmla="*/ 9877777 w 9877777"/>
                <a:gd name="connsiteY6-14" fmla="*/ 149151 h 431037"/>
                <a:gd name="connsiteX0-15" fmla="*/ 0 w 9915328"/>
                <a:gd name="connsiteY0-16" fmla="*/ 194306 h 431977"/>
                <a:gd name="connsiteX1-17" fmla="*/ 633406 w 9915328"/>
                <a:gd name="connsiteY1-18" fmla="*/ 307195 h 431977"/>
                <a:gd name="connsiteX2-19" fmla="*/ 2340484 w 9915328"/>
                <a:gd name="connsiteY2-20" fmla="*/ 420084 h 431977"/>
                <a:gd name="connsiteX3-21" fmla="*/ 4733728 w 9915328"/>
                <a:gd name="connsiteY3-22" fmla="*/ 2395 h 431977"/>
                <a:gd name="connsiteX4-23" fmla="*/ 6923773 w 9915328"/>
                <a:gd name="connsiteY4-24" fmla="*/ 250751 h 431977"/>
                <a:gd name="connsiteX5-25" fmla="*/ 9136395 w 9915328"/>
                <a:gd name="connsiteY5-26" fmla="*/ 284617 h 431977"/>
                <a:gd name="connsiteX6-27" fmla="*/ 9915328 w 9915328"/>
                <a:gd name="connsiteY6-28" fmla="*/ 149151 h 431977"/>
                <a:gd name="connsiteX0-29" fmla="*/ 0 w 9915328"/>
                <a:gd name="connsiteY0-30" fmla="*/ 194306 h 431977"/>
                <a:gd name="connsiteX1-31" fmla="*/ 633406 w 9915328"/>
                <a:gd name="connsiteY1-32" fmla="*/ 307195 h 431977"/>
                <a:gd name="connsiteX2-33" fmla="*/ 2340484 w 9915328"/>
                <a:gd name="connsiteY2-34" fmla="*/ 420084 h 431977"/>
                <a:gd name="connsiteX3-35" fmla="*/ 4733728 w 9915328"/>
                <a:gd name="connsiteY3-36" fmla="*/ 2395 h 431977"/>
                <a:gd name="connsiteX4-37" fmla="*/ 6923773 w 9915328"/>
                <a:gd name="connsiteY4-38" fmla="*/ 250751 h 431977"/>
                <a:gd name="connsiteX5-39" fmla="*/ 9136395 w 9915328"/>
                <a:gd name="connsiteY5-40" fmla="*/ 284617 h 431977"/>
                <a:gd name="connsiteX6-41" fmla="*/ 9915328 w 9915328"/>
                <a:gd name="connsiteY6-42" fmla="*/ 149151 h 431977"/>
                <a:gd name="connsiteX0-43" fmla="*/ 0 w 9915328"/>
                <a:gd name="connsiteY0-44" fmla="*/ 60818 h 291409"/>
                <a:gd name="connsiteX1-45" fmla="*/ 633406 w 9915328"/>
                <a:gd name="connsiteY1-46" fmla="*/ 173707 h 291409"/>
                <a:gd name="connsiteX2-47" fmla="*/ 2340484 w 9915328"/>
                <a:gd name="connsiteY2-48" fmla="*/ 286596 h 291409"/>
                <a:gd name="connsiteX3-49" fmla="*/ 5071684 w 9915328"/>
                <a:gd name="connsiteY3-50" fmla="*/ 4374 h 291409"/>
                <a:gd name="connsiteX4-51" fmla="*/ 6923773 w 9915328"/>
                <a:gd name="connsiteY4-52" fmla="*/ 117263 h 291409"/>
                <a:gd name="connsiteX5-53" fmla="*/ 9136395 w 9915328"/>
                <a:gd name="connsiteY5-54" fmla="*/ 151129 h 291409"/>
                <a:gd name="connsiteX6-55" fmla="*/ 9915328 w 9915328"/>
                <a:gd name="connsiteY6-56" fmla="*/ 15663 h 291409"/>
                <a:gd name="connsiteX0-57" fmla="*/ 0 w 9915328"/>
                <a:gd name="connsiteY0-58" fmla="*/ 163495 h 394086"/>
                <a:gd name="connsiteX1-59" fmla="*/ 633406 w 9915328"/>
                <a:gd name="connsiteY1-60" fmla="*/ 276384 h 394086"/>
                <a:gd name="connsiteX2-61" fmla="*/ 2340484 w 9915328"/>
                <a:gd name="connsiteY2-62" fmla="*/ 389273 h 394086"/>
                <a:gd name="connsiteX3-63" fmla="*/ 5071684 w 9915328"/>
                <a:gd name="connsiteY3-64" fmla="*/ 107051 h 394086"/>
                <a:gd name="connsiteX4-65" fmla="*/ 6986358 w 9915328"/>
                <a:gd name="connsiteY4-66" fmla="*/ 5451 h 394086"/>
                <a:gd name="connsiteX5-67" fmla="*/ 9136395 w 9915328"/>
                <a:gd name="connsiteY5-68" fmla="*/ 253806 h 394086"/>
                <a:gd name="connsiteX6-69" fmla="*/ 9915328 w 9915328"/>
                <a:gd name="connsiteY6-70" fmla="*/ 118340 h 394086"/>
                <a:gd name="connsiteX0-71" fmla="*/ 0 w 9915328"/>
                <a:gd name="connsiteY0-72" fmla="*/ 179002 h 409593"/>
                <a:gd name="connsiteX1-73" fmla="*/ 633406 w 9915328"/>
                <a:gd name="connsiteY1-74" fmla="*/ 291891 h 409593"/>
                <a:gd name="connsiteX2-75" fmla="*/ 2340484 w 9915328"/>
                <a:gd name="connsiteY2-76" fmla="*/ 404780 h 409593"/>
                <a:gd name="connsiteX3-77" fmla="*/ 5071684 w 9915328"/>
                <a:gd name="connsiteY3-78" fmla="*/ 122558 h 409593"/>
                <a:gd name="connsiteX4-79" fmla="*/ 6986358 w 9915328"/>
                <a:gd name="connsiteY4-80" fmla="*/ 20958 h 409593"/>
                <a:gd name="connsiteX5-81" fmla="*/ 9136395 w 9915328"/>
                <a:gd name="connsiteY5-82" fmla="*/ 9669 h 409593"/>
                <a:gd name="connsiteX6-83" fmla="*/ 9915328 w 9915328"/>
                <a:gd name="connsiteY6-84" fmla="*/ 133847 h 409593"/>
                <a:gd name="connsiteX0-85" fmla="*/ 0 w 9915328"/>
                <a:gd name="connsiteY0-86" fmla="*/ 198509 h 429100"/>
                <a:gd name="connsiteX1-87" fmla="*/ 633406 w 9915328"/>
                <a:gd name="connsiteY1-88" fmla="*/ 311398 h 429100"/>
                <a:gd name="connsiteX2-89" fmla="*/ 2340484 w 9915328"/>
                <a:gd name="connsiteY2-90" fmla="*/ 424287 h 429100"/>
                <a:gd name="connsiteX3-91" fmla="*/ 5071684 w 9915328"/>
                <a:gd name="connsiteY3-92" fmla="*/ 142065 h 429100"/>
                <a:gd name="connsiteX4-93" fmla="*/ 6986358 w 9915328"/>
                <a:gd name="connsiteY4-94" fmla="*/ 40465 h 429100"/>
                <a:gd name="connsiteX5-95" fmla="*/ 9136395 w 9915328"/>
                <a:gd name="connsiteY5-96" fmla="*/ 29176 h 429100"/>
                <a:gd name="connsiteX6-97" fmla="*/ 9915328 w 9915328"/>
                <a:gd name="connsiteY6-98" fmla="*/ 153354 h 429100"/>
                <a:gd name="connsiteX0-99" fmla="*/ 0 w 9915328"/>
                <a:gd name="connsiteY0-100" fmla="*/ 158109 h 388700"/>
                <a:gd name="connsiteX1-101" fmla="*/ 633406 w 9915328"/>
                <a:gd name="connsiteY1-102" fmla="*/ 270998 h 388700"/>
                <a:gd name="connsiteX2-103" fmla="*/ 2340484 w 9915328"/>
                <a:gd name="connsiteY2-104" fmla="*/ 383887 h 388700"/>
                <a:gd name="connsiteX3-105" fmla="*/ 5071684 w 9915328"/>
                <a:gd name="connsiteY3-106" fmla="*/ 101665 h 388700"/>
                <a:gd name="connsiteX4-107" fmla="*/ 6986358 w 9915328"/>
                <a:gd name="connsiteY4-108" fmla="*/ 65 h 388700"/>
                <a:gd name="connsiteX5-109" fmla="*/ 8835990 w 9915328"/>
                <a:gd name="connsiteY5-110" fmla="*/ 112954 h 388700"/>
                <a:gd name="connsiteX6-111" fmla="*/ 9915328 w 9915328"/>
                <a:gd name="connsiteY6-112" fmla="*/ 112954 h 388700"/>
                <a:gd name="connsiteX0-113" fmla="*/ 0 w 9915328"/>
                <a:gd name="connsiteY0-114" fmla="*/ 158569 h 385714"/>
                <a:gd name="connsiteX1-115" fmla="*/ 633406 w 9915328"/>
                <a:gd name="connsiteY1-116" fmla="*/ 271458 h 385714"/>
                <a:gd name="connsiteX2-117" fmla="*/ 2340484 w 9915328"/>
                <a:gd name="connsiteY2-118" fmla="*/ 384347 h 385714"/>
                <a:gd name="connsiteX3-119" fmla="*/ 5270277 w 9915328"/>
                <a:gd name="connsiteY3-120" fmla="*/ 191025 h 385714"/>
                <a:gd name="connsiteX4-121" fmla="*/ 6986358 w 9915328"/>
                <a:gd name="connsiteY4-122" fmla="*/ 525 h 385714"/>
                <a:gd name="connsiteX5-123" fmla="*/ 8835990 w 9915328"/>
                <a:gd name="connsiteY5-124" fmla="*/ 113414 h 385714"/>
                <a:gd name="connsiteX6-125" fmla="*/ 9915328 w 9915328"/>
                <a:gd name="connsiteY6-126" fmla="*/ 113414 h 385714"/>
                <a:gd name="connsiteX0-127" fmla="*/ 0 w 9915328"/>
                <a:gd name="connsiteY0-128" fmla="*/ 158569 h 323756"/>
                <a:gd name="connsiteX1-129" fmla="*/ 633406 w 9915328"/>
                <a:gd name="connsiteY1-130" fmla="*/ 271458 h 323756"/>
                <a:gd name="connsiteX2-131" fmla="*/ 2340484 w 9915328"/>
                <a:gd name="connsiteY2-132" fmla="*/ 320847 h 323756"/>
                <a:gd name="connsiteX3-133" fmla="*/ 5270277 w 9915328"/>
                <a:gd name="connsiteY3-134" fmla="*/ 191025 h 323756"/>
                <a:gd name="connsiteX4-135" fmla="*/ 6986358 w 9915328"/>
                <a:gd name="connsiteY4-136" fmla="*/ 525 h 323756"/>
                <a:gd name="connsiteX5-137" fmla="*/ 8835990 w 9915328"/>
                <a:gd name="connsiteY5-138" fmla="*/ 113414 h 323756"/>
                <a:gd name="connsiteX6-139" fmla="*/ 9915328 w 9915328"/>
                <a:gd name="connsiteY6-140" fmla="*/ 113414 h 323756"/>
                <a:gd name="connsiteX0-141" fmla="*/ 0 w 9915328"/>
                <a:gd name="connsiteY0-142" fmla="*/ 95979 h 261166"/>
                <a:gd name="connsiteX1-143" fmla="*/ 633406 w 9915328"/>
                <a:gd name="connsiteY1-144" fmla="*/ 208868 h 261166"/>
                <a:gd name="connsiteX2-145" fmla="*/ 2340484 w 9915328"/>
                <a:gd name="connsiteY2-146" fmla="*/ 258257 h 261166"/>
                <a:gd name="connsiteX3-147" fmla="*/ 5270277 w 9915328"/>
                <a:gd name="connsiteY3-148" fmla="*/ 128435 h 261166"/>
                <a:gd name="connsiteX4-149" fmla="*/ 8835990 w 9915328"/>
                <a:gd name="connsiteY4-150" fmla="*/ 50824 h 261166"/>
                <a:gd name="connsiteX5-151" fmla="*/ 9915328 w 9915328"/>
                <a:gd name="connsiteY5-152" fmla="*/ 50824 h 261166"/>
                <a:gd name="connsiteX0-153" fmla="*/ 0 w 9915328"/>
                <a:gd name="connsiteY0-154" fmla="*/ 201048 h 366235"/>
                <a:gd name="connsiteX1-155" fmla="*/ 633406 w 9915328"/>
                <a:gd name="connsiteY1-156" fmla="*/ 313937 h 366235"/>
                <a:gd name="connsiteX2-157" fmla="*/ 2340484 w 9915328"/>
                <a:gd name="connsiteY2-158" fmla="*/ 363326 h 366235"/>
                <a:gd name="connsiteX3-159" fmla="*/ 5270277 w 9915328"/>
                <a:gd name="connsiteY3-160" fmla="*/ 233504 h 366235"/>
                <a:gd name="connsiteX4-161" fmla="*/ 7659714 w 9915328"/>
                <a:gd name="connsiteY4-162" fmla="*/ 28893 h 366235"/>
                <a:gd name="connsiteX5-163" fmla="*/ 9915328 w 9915328"/>
                <a:gd name="connsiteY5-164" fmla="*/ 155893 h 366235"/>
                <a:gd name="connsiteX0-165" fmla="*/ 0 w 9915328"/>
                <a:gd name="connsiteY0-166" fmla="*/ 173629 h 338816"/>
                <a:gd name="connsiteX1-167" fmla="*/ 633406 w 9915328"/>
                <a:gd name="connsiteY1-168" fmla="*/ 286518 h 338816"/>
                <a:gd name="connsiteX2-169" fmla="*/ 2340484 w 9915328"/>
                <a:gd name="connsiteY2-170" fmla="*/ 335907 h 338816"/>
                <a:gd name="connsiteX3-171" fmla="*/ 5270277 w 9915328"/>
                <a:gd name="connsiteY3-172" fmla="*/ 206085 h 338816"/>
                <a:gd name="connsiteX4-173" fmla="*/ 7659714 w 9915328"/>
                <a:gd name="connsiteY4-174" fmla="*/ 1474 h 338816"/>
                <a:gd name="connsiteX5-175" fmla="*/ 9915328 w 9915328"/>
                <a:gd name="connsiteY5-176" fmla="*/ 128474 h 338816"/>
                <a:gd name="connsiteX0-177" fmla="*/ 0 w 10190302"/>
                <a:gd name="connsiteY0-178" fmla="*/ 174097 h 339284"/>
                <a:gd name="connsiteX1-179" fmla="*/ 633406 w 10190302"/>
                <a:gd name="connsiteY1-180" fmla="*/ 286986 h 339284"/>
                <a:gd name="connsiteX2-181" fmla="*/ 2340484 w 10190302"/>
                <a:gd name="connsiteY2-182" fmla="*/ 336375 h 339284"/>
                <a:gd name="connsiteX3-183" fmla="*/ 5270277 w 10190302"/>
                <a:gd name="connsiteY3-184" fmla="*/ 206553 h 339284"/>
                <a:gd name="connsiteX4-185" fmla="*/ 7659714 w 10190302"/>
                <a:gd name="connsiteY4-186" fmla="*/ 1942 h 339284"/>
                <a:gd name="connsiteX5-187" fmla="*/ 10190302 w 10190302"/>
                <a:gd name="connsiteY5-188" fmla="*/ 103542 h 339284"/>
                <a:gd name="connsiteX0-189" fmla="*/ 0 w 10129197"/>
                <a:gd name="connsiteY0-190" fmla="*/ 85197 h 340405"/>
                <a:gd name="connsiteX1-191" fmla="*/ 572301 w 10129197"/>
                <a:gd name="connsiteY1-192" fmla="*/ 286986 h 340405"/>
                <a:gd name="connsiteX2-193" fmla="*/ 2279379 w 10129197"/>
                <a:gd name="connsiteY2-194" fmla="*/ 336375 h 340405"/>
                <a:gd name="connsiteX3-195" fmla="*/ 5209172 w 10129197"/>
                <a:gd name="connsiteY3-196" fmla="*/ 206553 h 340405"/>
                <a:gd name="connsiteX4-197" fmla="*/ 7598609 w 10129197"/>
                <a:gd name="connsiteY4-198" fmla="*/ 1942 h 340405"/>
                <a:gd name="connsiteX5-199" fmla="*/ 10129197 w 10129197"/>
                <a:gd name="connsiteY5-200" fmla="*/ 103542 h 340405"/>
                <a:gd name="connsiteX0-201" fmla="*/ 0 w 10129197"/>
                <a:gd name="connsiteY0-202" fmla="*/ 85197 h 340405"/>
                <a:gd name="connsiteX1-203" fmla="*/ 572301 w 10129197"/>
                <a:gd name="connsiteY1-204" fmla="*/ 286986 h 340405"/>
                <a:gd name="connsiteX2-205" fmla="*/ 2279379 w 10129197"/>
                <a:gd name="connsiteY2-206" fmla="*/ 336375 h 340405"/>
                <a:gd name="connsiteX3-207" fmla="*/ 5209172 w 10129197"/>
                <a:gd name="connsiteY3-208" fmla="*/ 206553 h 340405"/>
                <a:gd name="connsiteX4-209" fmla="*/ 7598609 w 10129197"/>
                <a:gd name="connsiteY4-210" fmla="*/ 1942 h 340405"/>
                <a:gd name="connsiteX5-211" fmla="*/ 10129197 w 10129197"/>
                <a:gd name="connsiteY5-212" fmla="*/ 103542 h 340405"/>
                <a:gd name="connsiteX0-213" fmla="*/ 0 w 10129197"/>
                <a:gd name="connsiteY0-214" fmla="*/ 85197 h 339169"/>
                <a:gd name="connsiteX1-215" fmla="*/ 2279379 w 10129197"/>
                <a:gd name="connsiteY1-216" fmla="*/ 336375 h 339169"/>
                <a:gd name="connsiteX2-217" fmla="*/ 5209172 w 10129197"/>
                <a:gd name="connsiteY2-218" fmla="*/ 206553 h 339169"/>
                <a:gd name="connsiteX3-219" fmla="*/ 7598609 w 10129197"/>
                <a:gd name="connsiteY3-220" fmla="*/ 1942 h 339169"/>
                <a:gd name="connsiteX4-221" fmla="*/ 10129197 w 10129197"/>
                <a:gd name="connsiteY4-222" fmla="*/ 103542 h 339169"/>
                <a:gd name="connsiteX0-223" fmla="*/ 0 w 10129197"/>
                <a:gd name="connsiteY0-224" fmla="*/ 85197 h 339169"/>
                <a:gd name="connsiteX1-225" fmla="*/ 2279379 w 10129197"/>
                <a:gd name="connsiteY1-226" fmla="*/ 336375 h 339169"/>
                <a:gd name="connsiteX2-227" fmla="*/ 5209172 w 10129197"/>
                <a:gd name="connsiteY2-228" fmla="*/ 206553 h 339169"/>
                <a:gd name="connsiteX3-229" fmla="*/ 7598609 w 10129197"/>
                <a:gd name="connsiteY3-230" fmla="*/ 1942 h 339169"/>
                <a:gd name="connsiteX4-231" fmla="*/ 10129197 w 10129197"/>
                <a:gd name="connsiteY4-232" fmla="*/ 103542 h 339169"/>
                <a:gd name="connsiteX0-233" fmla="*/ 0 w 10129197"/>
                <a:gd name="connsiteY0-234" fmla="*/ 118179 h 372151"/>
                <a:gd name="connsiteX1-235" fmla="*/ 2279379 w 10129197"/>
                <a:gd name="connsiteY1-236" fmla="*/ 369357 h 372151"/>
                <a:gd name="connsiteX2-237" fmla="*/ 5209172 w 10129197"/>
                <a:gd name="connsiteY2-238" fmla="*/ 239535 h 372151"/>
                <a:gd name="connsiteX3-239" fmla="*/ 7598609 w 10129197"/>
                <a:gd name="connsiteY3-240" fmla="*/ 34924 h 372151"/>
                <a:gd name="connsiteX4-241" fmla="*/ 10129197 w 10129197"/>
                <a:gd name="connsiteY4-242" fmla="*/ 9524 h 3721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129197" h="372151">
                  <a:moveTo>
                    <a:pt x="0" y="118179"/>
                  </a:moveTo>
                  <a:cubicBezTo>
                    <a:pt x="245726" y="411808"/>
                    <a:pt x="1411184" y="349131"/>
                    <a:pt x="2279379" y="369357"/>
                  </a:cubicBezTo>
                  <a:cubicBezTo>
                    <a:pt x="3147574" y="389583"/>
                    <a:pt x="4322634" y="295274"/>
                    <a:pt x="5209172" y="239535"/>
                  </a:cubicBezTo>
                  <a:cubicBezTo>
                    <a:pt x="6095710" y="183796"/>
                    <a:pt x="6778605" y="73259"/>
                    <a:pt x="7598609" y="34924"/>
                  </a:cubicBezTo>
                  <a:cubicBezTo>
                    <a:pt x="8418613" y="-3411"/>
                    <a:pt x="10029478" y="-7409"/>
                    <a:pt x="10129197" y="9524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585453" y="260008"/>
              <a:ext cx="3873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atin typeface="Arial Black" panose="020B0A04020102020204" pitchFamily="34" charset="0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Ｔｈｅ　Ｐａｒｔ　Ｏｎｅ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895" y="130347"/>
              <a:ext cx="1335140" cy="963251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1608" y="4705405"/>
            <a:ext cx="2462997" cy="21520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199" y="5614536"/>
            <a:ext cx="969348" cy="9510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2435" y="2159895"/>
            <a:ext cx="2054530" cy="18899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4910" y="2156847"/>
            <a:ext cx="2054530" cy="18960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3481" y="2156847"/>
            <a:ext cx="2048434" cy="189602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589583" y="4486672"/>
            <a:ext cx="29114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7" name="矩形 16"/>
          <p:cNvSpPr/>
          <p:nvPr/>
        </p:nvSpPr>
        <p:spPr>
          <a:xfrm>
            <a:off x="4647022" y="4486672"/>
            <a:ext cx="29114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8" name="矩形 17"/>
          <p:cNvSpPr/>
          <p:nvPr/>
        </p:nvSpPr>
        <p:spPr>
          <a:xfrm>
            <a:off x="7704460" y="4486672"/>
            <a:ext cx="29114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5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510474" y="234963"/>
            <a:ext cx="3736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Arial Black" panose="020B0A04020102020204" pitchFamily="34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点击此处添加标题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30895" y="130347"/>
            <a:ext cx="12227806" cy="963251"/>
            <a:chOff x="230895" y="130347"/>
            <a:chExt cx="12227806" cy="963251"/>
          </a:xfrm>
        </p:grpSpPr>
        <p:sp>
          <p:nvSpPr>
            <p:cNvPr id="6" name="任意多边形: 形状 5"/>
            <p:cNvSpPr/>
            <p:nvPr/>
          </p:nvSpPr>
          <p:spPr>
            <a:xfrm>
              <a:off x="1497774" y="457552"/>
              <a:ext cx="7455726" cy="372151"/>
            </a:xfrm>
            <a:custGeom>
              <a:avLst/>
              <a:gdLst>
                <a:gd name="connsiteX0" fmla="*/ 0 w 9877777"/>
                <a:gd name="connsiteY0" fmla="*/ 284617 h 420929"/>
                <a:gd name="connsiteX1" fmla="*/ 620889 w 9877777"/>
                <a:gd name="connsiteY1" fmla="*/ 115284 h 420929"/>
                <a:gd name="connsiteX2" fmla="*/ 2302933 w 9877777"/>
                <a:gd name="connsiteY2" fmla="*/ 420084 h 420929"/>
                <a:gd name="connsiteX3" fmla="*/ 4696177 w 9877777"/>
                <a:gd name="connsiteY3" fmla="*/ 2395 h 420929"/>
                <a:gd name="connsiteX4" fmla="*/ 6886222 w 9877777"/>
                <a:gd name="connsiteY4" fmla="*/ 250751 h 420929"/>
                <a:gd name="connsiteX5" fmla="*/ 9098844 w 9877777"/>
                <a:gd name="connsiteY5" fmla="*/ 284617 h 420929"/>
                <a:gd name="connsiteX6" fmla="*/ 9877777 w 9877777"/>
                <a:gd name="connsiteY6" fmla="*/ 149151 h 420929"/>
                <a:gd name="connsiteX0-1" fmla="*/ 0 w 9877777"/>
                <a:gd name="connsiteY0-2" fmla="*/ 284617 h 431037"/>
                <a:gd name="connsiteX1-3" fmla="*/ 595855 w 9877777"/>
                <a:gd name="connsiteY1-4" fmla="*/ 307195 h 431037"/>
                <a:gd name="connsiteX2-5" fmla="*/ 2302933 w 9877777"/>
                <a:gd name="connsiteY2-6" fmla="*/ 420084 h 431037"/>
                <a:gd name="connsiteX3-7" fmla="*/ 4696177 w 9877777"/>
                <a:gd name="connsiteY3-8" fmla="*/ 2395 h 431037"/>
                <a:gd name="connsiteX4-9" fmla="*/ 6886222 w 9877777"/>
                <a:gd name="connsiteY4-10" fmla="*/ 250751 h 431037"/>
                <a:gd name="connsiteX5-11" fmla="*/ 9098844 w 9877777"/>
                <a:gd name="connsiteY5-12" fmla="*/ 284617 h 431037"/>
                <a:gd name="connsiteX6-13" fmla="*/ 9877777 w 9877777"/>
                <a:gd name="connsiteY6-14" fmla="*/ 149151 h 431037"/>
                <a:gd name="connsiteX0-15" fmla="*/ 0 w 9915328"/>
                <a:gd name="connsiteY0-16" fmla="*/ 194306 h 431977"/>
                <a:gd name="connsiteX1-17" fmla="*/ 633406 w 9915328"/>
                <a:gd name="connsiteY1-18" fmla="*/ 307195 h 431977"/>
                <a:gd name="connsiteX2-19" fmla="*/ 2340484 w 9915328"/>
                <a:gd name="connsiteY2-20" fmla="*/ 420084 h 431977"/>
                <a:gd name="connsiteX3-21" fmla="*/ 4733728 w 9915328"/>
                <a:gd name="connsiteY3-22" fmla="*/ 2395 h 431977"/>
                <a:gd name="connsiteX4-23" fmla="*/ 6923773 w 9915328"/>
                <a:gd name="connsiteY4-24" fmla="*/ 250751 h 431977"/>
                <a:gd name="connsiteX5-25" fmla="*/ 9136395 w 9915328"/>
                <a:gd name="connsiteY5-26" fmla="*/ 284617 h 431977"/>
                <a:gd name="connsiteX6-27" fmla="*/ 9915328 w 9915328"/>
                <a:gd name="connsiteY6-28" fmla="*/ 149151 h 431977"/>
                <a:gd name="connsiteX0-29" fmla="*/ 0 w 9915328"/>
                <a:gd name="connsiteY0-30" fmla="*/ 194306 h 431977"/>
                <a:gd name="connsiteX1-31" fmla="*/ 633406 w 9915328"/>
                <a:gd name="connsiteY1-32" fmla="*/ 307195 h 431977"/>
                <a:gd name="connsiteX2-33" fmla="*/ 2340484 w 9915328"/>
                <a:gd name="connsiteY2-34" fmla="*/ 420084 h 431977"/>
                <a:gd name="connsiteX3-35" fmla="*/ 4733728 w 9915328"/>
                <a:gd name="connsiteY3-36" fmla="*/ 2395 h 431977"/>
                <a:gd name="connsiteX4-37" fmla="*/ 6923773 w 9915328"/>
                <a:gd name="connsiteY4-38" fmla="*/ 250751 h 431977"/>
                <a:gd name="connsiteX5-39" fmla="*/ 9136395 w 9915328"/>
                <a:gd name="connsiteY5-40" fmla="*/ 284617 h 431977"/>
                <a:gd name="connsiteX6-41" fmla="*/ 9915328 w 9915328"/>
                <a:gd name="connsiteY6-42" fmla="*/ 149151 h 431977"/>
                <a:gd name="connsiteX0-43" fmla="*/ 0 w 9915328"/>
                <a:gd name="connsiteY0-44" fmla="*/ 60818 h 291409"/>
                <a:gd name="connsiteX1-45" fmla="*/ 633406 w 9915328"/>
                <a:gd name="connsiteY1-46" fmla="*/ 173707 h 291409"/>
                <a:gd name="connsiteX2-47" fmla="*/ 2340484 w 9915328"/>
                <a:gd name="connsiteY2-48" fmla="*/ 286596 h 291409"/>
                <a:gd name="connsiteX3-49" fmla="*/ 5071684 w 9915328"/>
                <a:gd name="connsiteY3-50" fmla="*/ 4374 h 291409"/>
                <a:gd name="connsiteX4-51" fmla="*/ 6923773 w 9915328"/>
                <a:gd name="connsiteY4-52" fmla="*/ 117263 h 291409"/>
                <a:gd name="connsiteX5-53" fmla="*/ 9136395 w 9915328"/>
                <a:gd name="connsiteY5-54" fmla="*/ 151129 h 291409"/>
                <a:gd name="connsiteX6-55" fmla="*/ 9915328 w 9915328"/>
                <a:gd name="connsiteY6-56" fmla="*/ 15663 h 291409"/>
                <a:gd name="connsiteX0-57" fmla="*/ 0 w 9915328"/>
                <a:gd name="connsiteY0-58" fmla="*/ 163495 h 394086"/>
                <a:gd name="connsiteX1-59" fmla="*/ 633406 w 9915328"/>
                <a:gd name="connsiteY1-60" fmla="*/ 276384 h 394086"/>
                <a:gd name="connsiteX2-61" fmla="*/ 2340484 w 9915328"/>
                <a:gd name="connsiteY2-62" fmla="*/ 389273 h 394086"/>
                <a:gd name="connsiteX3-63" fmla="*/ 5071684 w 9915328"/>
                <a:gd name="connsiteY3-64" fmla="*/ 107051 h 394086"/>
                <a:gd name="connsiteX4-65" fmla="*/ 6986358 w 9915328"/>
                <a:gd name="connsiteY4-66" fmla="*/ 5451 h 394086"/>
                <a:gd name="connsiteX5-67" fmla="*/ 9136395 w 9915328"/>
                <a:gd name="connsiteY5-68" fmla="*/ 253806 h 394086"/>
                <a:gd name="connsiteX6-69" fmla="*/ 9915328 w 9915328"/>
                <a:gd name="connsiteY6-70" fmla="*/ 118340 h 394086"/>
                <a:gd name="connsiteX0-71" fmla="*/ 0 w 9915328"/>
                <a:gd name="connsiteY0-72" fmla="*/ 179002 h 409593"/>
                <a:gd name="connsiteX1-73" fmla="*/ 633406 w 9915328"/>
                <a:gd name="connsiteY1-74" fmla="*/ 291891 h 409593"/>
                <a:gd name="connsiteX2-75" fmla="*/ 2340484 w 9915328"/>
                <a:gd name="connsiteY2-76" fmla="*/ 404780 h 409593"/>
                <a:gd name="connsiteX3-77" fmla="*/ 5071684 w 9915328"/>
                <a:gd name="connsiteY3-78" fmla="*/ 122558 h 409593"/>
                <a:gd name="connsiteX4-79" fmla="*/ 6986358 w 9915328"/>
                <a:gd name="connsiteY4-80" fmla="*/ 20958 h 409593"/>
                <a:gd name="connsiteX5-81" fmla="*/ 9136395 w 9915328"/>
                <a:gd name="connsiteY5-82" fmla="*/ 9669 h 409593"/>
                <a:gd name="connsiteX6-83" fmla="*/ 9915328 w 9915328"/>
                <a:gd name="connsiteY6-84" fmla="*/ 133847 h 409593"/>
                <a:gd name="connsiteX0-85" fmla="*/ 0 w 9915328"/>
                <a:gd name="connsiteY0-86" fmla="*/ 198509 h 429100"/>
                <a:gd name="connsiteX1-87" fmla="*/ 633406 w 9915328"/>
                <a:gd name="connsiteY1-88" fmla="*/ 311398 h 429100"/>
                <a:gd name="connsiteX2-89" fmla="*/ 2340484 w 9915328"/>
                <a:gd name="connsiteY2-90" fmla="*/ 424287 h 429100"/>
                <a:gd name="connsiteX3-91" fmla="*/ 5071684 w 9915328"/>
                <a:gd name="connsiteY3-92" fmla="*/ 142065 h 429100"/>
                <a:gd name="connsiteX4-93" fmla="*/ 6986358 w 9915328"/>
                <a:gd name="connsiteY4-94" fmla="*/ 40465 h 429100"/>
                <a:gd name="connsiteX5-95" fmla="*/ 9136395 w 9915328"/>
                <a:gd name="connsiteY5-96" fmla="*/ 29176 h 429100"/>
                <a:gd name="connsiteX6-97" fmla="*/ 9915328 w 9915328"/>
                <a:gd name="connsiteY6-98" fmla="*/ 153354 h 429100"/>
                <a:gd name="connsiteX0-99" fmla="*/ 0 w 9915328"/>
                <a:gd name="connsiteY0-100" fmla="*/ 158109 h 388700"/>
                <a:gd name="connsiteX1-101" fmla="*/ 633406 w 9915328"/>
                <a:gd name="connsiteY1-102" fmla="*/ 270998 h 388700"/>
                <a:gd name="connsiteX2-103" fmla="*/ 2340484 w 9915328"/>
                <a:gd name="connsiteY2-104" fmla="*/ 383887 h 388700"/>
                <a:gd name="connsiteX3-105" fmla="*/ 5071684 w 9915328"/>
                <a:gd name="connsiteY3-106" fmla="*/ 101665 h 388700"/>
                <a:gd name="connsiteX4-107" fmla="*/ 6986358 w 9915328"/>
                <a:gd name="connsiteY4-108" fmla="*/ 65 h 388700"/>
                <a:gd name="connsiteX5-109" fmla="*/ 8835990 w 9915328"/>
                <a:gd name="connsiteY5-110" fmla="*/ 112954 h 388700"/>
                <a:gd name="connsiteX6-111" fmla="*/ 9915328 w 9915328"/>
                <a:gd name="connsiteY6-112" fmla="*/ 112954 h 388700"/>
                <a:gd name="connsiteX0-113" fmla="*/ 0 w 9915328"/>
                <a:gd name="connsiteY0-114" fmla="*/ 158569 h 385714"/>
                <a:gd name="connsiteX1-115" fmla="*/ 633406 w 9915328"/>
                <a:gd name="connsiteY1-116" fmla="*/ 271458 h 385714"/>
                <a:gd name="connsiteX2-117" fmla="*/ 2340484 w 9915328"/>
                <a:gd name="connsiteY2-118" fmla="*/ 384347 h 385714"/>
                <a:gd name="connsiteX3-119" fmla="*/ 5270277 w 9915328"/>
                <a:gd name="connsiteY3-120" fmla="*/ 191025 h 385714"/>
                <a:gd name="connsiteX4-121" fmla="*/ 6986358 w 9915328"/>
                <a:gd name="connsiteY4-122" fmla="*/ 525 h 385714"/>
                <a:gd name="connsiteX5-123" fmla="*/ 8835990 w 9915328"/>
                <a:gd name="connsiteY5-124" fmla="*/ 113414 h 385714"/>
                <a:gd name="connsiteX6-125" fmla="*/ 9915328 w 9915328"/>
                <a:gd name="connsiteY6-126" fmla="*/ 113414 h 385714"/>
                <a:gd name="connsiteX0-127" fmla="*/ 0 w 9915328"/>
                <a:gd name="connsiteY0-128" fmla="*/ 158569 h 323756"/>
                <a:gd name="connsiteX1-129" fmla="*/ 633406 w 9915328"/>
                <a:gd name="connsiteY1-130" fmla="*/ 271458 h 323756"/>
                <a:gd name="connsiteX2-131" fmla="*/ 2340484 w 9915328"/>
                <a:gd name="connsiteY2-132" fmla="*/ 320847 h 323756"/>
                <a:gd name="connsiteX3-133" fmla="*/ 5270277 w 9915328"/>
                <a:gd name="connsiteY3-134" fmla="*/ 191025 h 323756"/>
                <a:gd name="connsiteX4-135" fmla="*/ 6986358 w 9915328"/>
                <a:gd name="connsiteY4-136" fmla="*/ 525 h 323756"/>
                <a:gd name="connsiteX5-137" fmla="*/ 8835990 w 9915328"/>
                <a:gd name="connsiteY5-138" fmla="*/ 113414 h 323756"/>
                <a:gd name="connsiteX6-139" fmla="*/ 9915328 w 9915328"/>
                <a:gd name="connsiteY6-140" fmla="*/ 113414 h 323756"/>
                <a:gd name="connsiteX0-141" fmla="*/ 0 w 9915328"/>
                <a:gd name="connsiteY0-142" fmla="*/ 95979 h 261166"/>
                <a:gd name="connsiteX1-143" fmla="*/ 633406 w 9915328"/>
                <a:gd name="connsiteY1-144" fmla="*/ 208868 h 261166"/>
                <a:gd name="connsiteX2-145" fmla="*/ 2340484 w 9915328"/>
                <a:gd name="connsiteY2-146" fmla="*/ 258257 h 261166"/>
                <a:gd name="connsiteX3-147" fmla="*/ 5270277 w 9915328"/>
                <a:gd name="connsiteY3-148" fmla="*/ 128435 h 261166"/>
                <a:gd name="connsiteX4-149" fmla="*/ 8835990 w 9915328"/>
                <a:gd name="connsiteY4-150" fmla="*/ 50824 h 261166"/>
                <a:gd name="connsiteX5-151" fmla="*/ 9915328 w 9915328"/>
                <a:gd name="connsiteY5-152" fmla="*/ 50824 h 261166"/>
                <a:gd name="connsiteX0-153" fmla="*/ 0 w 9915328"/>
                <a:gd name="connsiteY0-154" fmla="*/ 201048 h 366235"/>
                <a:gd name="connsiteX1-155" fmla="*/ 633406 w 9915328"/>
                <a:gd name="connsiteY1-156" fmla="*/ 313937 h 366235"/>
                <a:gd name="connsiteX2-157" fmla="*/ 2340484 w 9915328"/>
                <a:gd name="connsiteY2-158" fmla="*/ 363326 h 366235"/>
                <a:gd name="connsiteX3-159" fmla="*/ 5270277 w 9915328"/>
                <a:gd name="connsiteY3-160" fmla="*/ 233504 h 366235"/>
                <a:gd name="connsiteX4-161" fmla="*/ 7659714 w 9915328"/>
                <a:gd name="connsiteY4-162" fmla="*/ 28893 h 366235"/>
                <a:gd name="connsiteX5-163" fmla="*/ 9915328 w 9915328"/>
                <a:gd name="connsiteY5-164" fmla="*/ 155893 h 366235"/>
                <a:gd name="connsiteX0-165" fmla="*/ 0 w 9915328"/>
                <a:gd name="connsiteY0-166" fmla="*/ 173629 h 338816"/>
                <a:gd name="connsiteX1-167" fmla="*/ 633406 w 9915328"/>
                <a:gd name="connsiteY1-168" fmla="*/ 286518 h 338816"/>
                <a:gd name="connsiteX2-169" fmla="*/ 2340484 w 9915328"/>
                <a:gd name="connsiteY2-170" fmla="*/ 335907 h 338816"/>
                <a:gd name="connsiteX3-171" fmla="*/ 5270277 w 9915328"/>
                <a:gd name="connsiteY3-172" fmla="*/ 206085 h 338816"/>
                <a:gd name="connsiteX4-173" fmla="*/ 7659714 w 9915328"/>
                <a:gd name="connsiteY4-174" fmla="*/ 1474 h 338816"/>
                <a:gd name="connsiteX5-175" fmla="*/ 9915328 w 9915328"/>
                <a:gd name="connsiteY5-176" fmla="*/ 128474 h 338816"/>
                <a:gd name="connsiteX0-177" fmla="*/ 0 w 10190302"/>
                <a:gd name="connsiteY0-178" fmla="*/ 174097 h 339284"/>
                <a:gd name="connsiteX1-179" fmla="*/ 633406 w 10190302"/>
                <a:gd name="connsiteY1-180" fmla="*/ 286986 h 339284"/>
                <a:gd name="connsiteX2-181" fmla="*/ 2340484 w 10190302"/>
                <a:gd name="connsiteY2-182" fmla="*/ 336375 h 339284"/>
                <a:gd name="connsiteX3-183" fmla="*/ 5270277 w 10190302"/>
                <a:gd name="connsiteY3-184" fmla="*/ 206553 h 339284"/>
                <a:gd name="connsiteX4-185" fmla="*/ 7659714 w 10190302"/>
                <a:gd name="connsiteY4-186" fmla="*/ 1942 h 339284"/>
                <a:gd name="connsiteX5-187" fmla="*/ 10190302 w 10190302"/>
                <a:gd name="connsiteY5-188" fmla="*/ 103542 h 339284"/>
                <a:gd name="connsiteX0-189" fmla="*/ 0 w 10129197"/>
                <a:gd name="connsiteY0-190" fmla="*/ 85197 h 340405"/>
                <a:gd name="connsiteX1-191" fmla="*/ 572301 w 10129197"/>
                <a:gd name="connsiteY1-192" fmla="*/ 286986 h 340405"/>
                <a:gd name="connsiteX2-193" fmla="*/ 2279379 w 10129197"/>
                <a:gd name="connsiteY2-194" fmla="*/ 336375 h 340405"/>
                <a:gd name="connsiteX3-195" fmla="*/ 5209172 w 10129197"/>
                <a:gd name="connsiteY3-196" fmla="*/ 206553 h 340405"/>
                <a:gd name="connsiteX4-197" fmla="*/ 7598609 w 10129197"/>
                <a:gd name="connsiteY4-198" fmla="*/ 1942 h 340405"/>
                <a:gd name="connsiteX5-199" fmla="*/ 10129197 w 10129197"/>
                <a:gd name="connsiteY5-200" fmla="*/ 103542 h 340405"/>
                <a:gd name="connsiteX0-201" fmla="*/ 0 w 10129197"/>
                <a:gd name="connsiteY0-202" fmla="*/ 85197 h 340405"/>
                <a:gd name="connsiteX1-203" fmla="*/ 572301 w 10129197"/>
                <a:gd name="connsiteY1-204" fmla="*/ 286986 h 340405"/>
                <a:gd name="connsiteX2-205" fmla="*/ 2279379 w 10129197"/>
                <a:gd name="connsiteY2-206" fmla="*/ 336375 h 340405"/>
                <a:gd name="connsiteX3-207" fmla="*/ 5209172 w 10129197"/>
                <a:gd name="connsiteY3-208" fmla="*/ 206553 h 340405"/>
                <a:gd name="connsiteX4-209" fmla="*/ 7598609 w 10129197"/>
                <a:gd name="connsiteY4-210" fmla="*/ 1942 h 340405"/>
                <a:gd name="connsiteX5-211" fmla="*/ 10129197 w 10129197"/>
                <a:gd name="connsiteY5-212" fmla="*/ 103542 h 340405"/>
                <a:gd name="connsiteX0-213" fmla="*/ 0 w 10129197"/>
                <a:gd name="connsiteY0-214" fmla="*/ 85197 h 339169"/>
                <a:gd name="connsiteX1-215" fmla="*/ 2279379 w 10129197"/>
                <a:gd name="connsiteY1-216" fmla="*/ 336375 h 339169"/>
                <a:gd name="connsiteX2-217" fmla="*/ 5209172 w 10129197"/>
                <a:gd name="connsiteY2-218" fmla="*/ 206553 h 339169"/>
                <a:gd name="connsiteX3-219" fmla="*/ 7598609 w 10129197"/>
                <a:gd name="connsiteY3-220" fmla="*/ 1942 h 339169"/>
                <a:gd name="connsiteX4-221" fmla="*/ 10129197 w 10129197"/>
                <a:gd name="connsiteY4-222" fmla="*/ 103542 h 339169"/>
                <a:gd name="connsiteX0-223" fmla="*/ 0 w 10129197"/>
                <a:gd name="connsiteY0-224" fmla="*/ 85197 h 339169"/>
                <a:gd name="connsiteX1-225" fmla="*/ 2279379 w 10129197"/>
                <a:gd name="connsiteY1-226" fmla="*/ 336375 h 339169"/>
                <a:gd name="connsiteX2-227" fmla="*/ 5209172 w 10129197"/>
                <a:gd name="connsiteY2-228" fmla="*/ 206553 h 339169"/>
                <a:gd name="connsiteX3-229" fmla="*/ 7598609 w 10129197"/>
                <a:gd name="connsiteY3-230" fmla="*/ 1942 h 339169"/>
                <a:gd name="connsiteX4-231" fmla="*/ 10129197 w 10129197"/>
                <a:gd name="connsiteY4-232" fmla="*/ 103542 h 339169"/>
                <a:gd name="connsiteX0-233" fmla="*/ 0 w 10129197"/>
                <a:gd name="connsiteY0-234" fmla="*/ 118179 h 372151"/>
                <a:gd name="connsiteX1-235" fmla="*/ 2279379 w 10129197"/>
                <a:gd name="connsiteY1-236" fmla="*/ 369357 h 372151"/>
                <a:gd name="connsiteX2-237" fmla="*/ 5209172 w 10129197"/>
                <a:gd name="connsiteY2-238" fmla="*/ 239535 h 372151"/>
                <a:gd name="connsiteX3-239" fmla="*/ 7598609 w 10129197"/>
                <a:gd name="connsiteY3-240" fmla="*/ 34924 h 372151"/>
                <a:gd name="connsiteX4-241" fmla="*/ 10129197 w 10129197"/>
                <a:gd name="connsiteY4-242" fmla="*/ 9524 h 3721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129197" h="372151">
                  <a:moveTo>
                    <a:pt x="0" y="118179"/>
                  </a:moveTo>
                  <a:cubicBezTo>
                    <a:pt x="245726" y="411808"/>
                    <a:pt x="1411184" y="349131"/>
                    <a:pt x="2279379" y="369357"/>
                  </a:cubicBezTo>
                  <a:cubicBezTo>
                    <a:pt x="3147574" y="389583"/>
                    <a:pt x="4322634" y="295274"/>
                    <a:pt x="5209172" y="239535"/>
                  </a:cubicBezTo>
                  <a:cubicBezTo>
                    <a:pt x="6095710" y="183796"/>
                    <a:pt x="6778605" y="73259"/>
                    <a:pt x="7598609" y="34924"/>
                  </a:cubicBezTo>
                  <a:cubicBezTo>
                    <a:pt x="8418613" y="-3411"/>
                    <a:pt x="10029478" y="-7409"/>
                    <a:pt x="10129197" y="9524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585453" y="260008"/>
              <a:ext cx="3873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atin typeface="Arial Black" panose="020B0A04020102020204" pitchFamily="34" charset="0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Ｔｈｅ　Ｐａｒｔ　Ｏｎｅ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895" y="130347"/>
              <a:ext cx="1335140" cy="963251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1608" y="4705405"/>
            <a:ext cx="2462997" cy="21520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199" y="5614536"/>
            <a:ext cx="969348" cy="95105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997" y="2209800"/>
            <a:ext cx="2929317" cy="3130876"/>
          </a:xfrm>
          <a:prstGeom prst="rect">
            <a:avLst/>
          </a:prstGeom>
        </p:spPr>
      </p:pic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4980176" y="2121995"/>
            <a:ext cx="857100" cy="969360"/>
            <a:chOff x="3120" y="1340"/>
            <a:chExt cx="1443" cy="163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3484" y="1727"/>
              <a:ext cx="726" cy="1245"/>
            </a:xfrm>
            <a:custGeom>
              <a:avLst/>
              <a:gdLst>
                <a:gd name="T0" fmla="*/ 267 w 271"/>
                <a:gd name="T1" fmla="*/ 99 h 464"/>
                <a:gd name="T2" fmla="*/ 3 w 271"/>
                <a:gd name="T3" fmla="*/ 93 h 464"/>
                <a:gd name="T4" fmla="*/ 59 w 271"/>
                <a:gd name="T5" fmla="*/ 239 h 464"/>
                <a:gd name="T6" fmla="*/ 87 w 271"/>
                <a:gd name="T7" fmla="*/ 323 h 464"/>
                <a:gd name="T8" fmla="*/ 68 w 271"/>
                <a:gd name="T9" fmla="*/ 325 h 464"/>
                <a:gd name="T10" fmla="*/ 78 w 271"/>
                <a:gd name="T11" fmla="*/ 392 h 464"/>
                <a:gd name="T12" fmla="*/ 94 w 271"/>
                <a:gd name="T13" fmla="*/ 423 h 464"/>
                <a:gd name="T14" fmla="*/ 119 w 271"/>
                <a:gd name="T15" fmla="*/ 459 h 464"/>
                <a:gd name="T16" fmla="*/ 181 w 271"/>
                <a:gd name="T17" fmla="*/ 421 h 464"/>
                <a:gd name="T18" fmla="*/ 199 w 271"/>
                <a:gd name="T19" fmla="*/ 388 h 464"/>
                <a:gd name="T20" fmla="*/ 202 w 271"/>
                <a:gd name="T21" fmla="*/ 366 h 464"/>
                <a:gd name="T22" fmla="*/ 190 w 271"/>
                <a:gd name="T23" fmla="*/ 322 h 464"/>
                <a:gd name="T24" fmla="*/ 242 w 271"/>
                <a:gd name="T25" fmla="*/ 197 h 464"/>
                <a:gd name="T26" fmla="*/ 186 w 271"/>
                <a:gd name="T27" fmla="*/ 372 h 464"/>
                <a:gd name="T28" fmla="*/ 178 w 271"/>
                <a:gd name="T29" fmla="*/ 372 h 464"/>
                <a:gd name="T30" fmla="*/ 127 w 271"/>
                <a:gd name="T31" fmla="*/ 392 h 464"/>
                <a:gd name="T32" fmla="*/ 182 w 271"/>
                <a:gd name="T33" fmla="*/ 379 h 464"/>
                <a:gd name="T34" fmla="*/ 189 w 271"/>
                <a:gd name="T35" fmla="*/ 383 h 464"/>
                <a:gd name="T36" fmla="*/ 185 w 271"/>
                <a:gd name="T37" fmla="*/ 389 h 464"/>
                <a:gd name="T38" fmla="*/ 172 w 271"/>
                <a:gd name="T39" fmla="*/ 407 h 464"/>
                <a:gd name="T40" fmla="*/ 154 w 271"/>
                <a:gd name="T41" fmla="*/ 419 h 464"/>
                <a:gd name="T42" fmla="*/ 144 w 271"/>
                <a:gd name="T43" fmla="*/ 424 h 464"/>
                <a:gd name="T44" fmla="*/ 103 w 271"/>
                <a:gd name="T45" fmla="*/ 424 h 464"/>
                <a:gd name="T46" fmla="*/ 93 w 271"/>
                <a:gd name="T47" fmla="*/ 411 h 464"/>
                <a:gd name="T48" fmla="*/ 89 w 271"/>
                <a:gd name="T49" fmla="*/ 385 h 464"/>
                <a:gd name="T50" fmla="*/ 83 w 271"/>
                <a:gd name="T51" fmla="*/ 348 h 464"/>
                <a:gd name="T52" fmla="*/ 79 w 271"/>
                <a:gd name="T53" fmla="*/ 332 h 464"/>
                <a:gd name="T54" fmla="*/ 168 w 271"/>
                <a:gd name="T55" fmla="*/ 338 h 464"/>
                <a:gd name="T56" fmla="*/ 185 w 271"/>
                <a:gd name="T57" fmla="*/ 340 h 464"/>
                <a:gd name="T58" fmla="*/ 128 w 271"/>
                <a:gd name="T59" fmla="*/ 361 h 464"/>
                <a:gd name="T60" fmla="*/ 98 w 271"/>
                <a:gd name="T61" fmla="*/ 374 h 464"/>
                <a:gd name="T62" fmla="*/ 179 w 271"/>
                <a:gd name="T63" fmla="*/ 353 h 464"/>
                <a:gd name="T64" fmla="*/ 183 w 271"/>
                <a:gd name="T65" fmla="*/ 357 h 464"/>
                <a:gd name="T66" fmla="*/ 176 w 271"/>
                <a:gd name="T67" fmla="*/ 321 h 464"/>
                <a:gd name="T68" fmla="*/ 152 w 271"/>
                <a:gd name="T69" fmla="*/ 326 h 464"/>
                <a:gd name="T70" fmla="*/ 168 w 271"/>
                <a:gd name="T71" fmla="*/ 150 h 464"/>
                <a:gd name="T72" fmla="*/ 151 w 271"/>
                <a:gd name="T73" fmla="*/ 254 h 464"/>
                <a:gd name="T74" fmla="*/ 144 w 271"/>
                <a:gd name="T75" fmla="*/ 326 h 464"/>
                <a:gd name="T76" fmla="*/ 116 w 271"/>
                <a:gd name="T77" fmla="*/ 322 h 464"/>
                <a:gd name="T78" fmla="*/ 111 w 271"/>
                <a:gd name="T79" fmla="*/ 288 h 464"/>
                <a:gd name="T80" fmla="*/ 105 w 271"/>
                <a:gd name="T81" fmla="*/ 159 h 464"/>
                <a:gd name="T82" fmla="*/ 106 w 271"/>
                <a:gd name="T83" fmla="*/ 258 h 464"/>
                <a:gd name="T84" fmla="*/ 94 w 271"/>
                <a:gd name="T85" fmla="*/ 324 h 464"/>
                <a:gd name="T86" fmla="*/ 89 w 271"/>
                <a:gd name="T87" fmla="*/ 321 h 464"/>
                <a:gd name="T88" fmla="*/ 24 w 271"/>
                <a:gd name="T89" fmla="*/ 73 h 464"/>
                <a:gd name="T90" fmla="*/ 229 w 271"/>
                <a:gd name="T91" fmla="*/ 54 h 464"/>
                <a:gd name="T92" fmla="*/ 191 w 271"/>
                <a:gd name="T93" fmla="*/ 247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1" h="464">
                  <a:moveTo>
                    <a:pt x="242" y="197"/>
                  </a:moveTo>
                  <a:cubicBezTo>
                    <a:pt x="264" y="167"/>
                    <a:pt x="271" y="136"/>
                    <a:pt x="267" y="99"/>
                  </a:cubicBezTo>
                  <a:cubicBezTo>
                    <a:pt x="259" y="38"/>
                    <a:pt x="186" y="0"/>
                    <a:pt x="130" y="1"/>
                  </a:cubicBezTo>
                  <a:cubicBezTo>
                    <a:pt x="81" y="3"/>
                    <a:pt x="9" y="37"/>
                    <a:pt x="3" y="93"/>
                  </a:cubicBezTo>
                  <a:cubicBezTo>
                    <a:pt x="0" y="128"/>
                    <a:pt x="6" y="159"/>
                    <a:pt x="23" y="190"/>
                  </a:cubicBezTo>
                  <a:cubicBezTo>
                    <a:pt x="33" y="207"/>
                    <a:pt x="47" y="223"/>
                    <a:pt x="59" y="239"/>
                  </a:cubicBezTo>
                  <a:cubicBezTo>
                    <a:pt x="79" y="265"/>
                    <a:pt x="81" y="289"/>
                    <a:pt x="85" y="321"/>
                  </a:cubicBezTo>
                  <a:cubicBezTo>
                    <a:pt x="85" y="322"/>
                    <a:pt x="86" y="323"/>
                    <a:pt x="87" y="323"/>
                  </a:cubicBezTo>
                  <a:cubicBezTo>
                    <a:pt x="81" y="322"/>
                    <a:pt x="74" y="322"/>
                    <a:pt x="71" y="324"/>
                  </a:cubicBezTo>
                  <a:cubicBezTo>
                    <a:pt x="70" y="324"/>
                    <a:pt x="69" y="324"/>
                    <a:pt x="68" y="325"/>
                  </a:cubicBezTo>
                  <a:cubicBezTo>
                    <a:pt x="57" y="334"/>
                    <a:pt x="63" y="346"/>
                    <a:pt x="71" y="354"/>
                  </a:cubicBezTo>
                  <a:cubicBezTo>
                    <a:pt x="58" y="367"/>
                    <a:pt x="63" y="381"/>
                    <a:pt x="78" y="392"/>
                  </a:cubicBezTo>
                  <a:cubicBezTo>
                    <a:pt x="74" y="399"/>
                    <a:pt x="69" y="407"/>
                    <a:pt x="73" y="413"/>
                  </a:cubicBezTo>
                  <a:cubicBezTo>
                    <a:pt x="79" y="422"/>
                    <a:pt x="85" y="422"/>
                    <a:pt x="94" y="423"/>
                  </a:cubicBezTo>
                  <a:cubicBezTo>
                    <a:pt x="93" y="429"/>
                    <a:pt x="97" y="436"/>
                    <a:pt x="99" y="441"/>
                  </a:cubicBezTo>
                  <a:cubicBezTo>
                    <a:pt x="103" y="449"/>
                    <a:pt x="110" y="456"/>
                    <a:pt x="119" y="459"/>
                  </a:cubicBezTo>
                  <a:cubicBezTo>
                    <a:pt x="135" y="464"/>
                    <a:pt x="151" y="448"/>
                    <a:pt x="154" y="432"/>
                  </a:cubicBezTo>
                  <a:cubicBezTo>
                    <a:pt x="164" y="434"/>
                    <a:pt x="177" y="430"/>
                    <a:pt x="181" y="421"/>
                  </a:cubicBezTo>
                  <a:cubicBezTo>
                    <a:pt x="183" y="417"/>
                    <a:pt x="184" y="410"/>
                    <a:pt x="184" y="405"/>
                  </a:cubicBezTo>
                  <a:cubicBezTo>
                    <a:pt x="191" y="402"/>
                    <a:pt x="197" y="395"/>
                    <a:pt x="199" y="388"/>
                  </a:cubicBezTo>
                  <a:cubicBezTo>
                    <a:pt x="201" y="384"/>
                    <a:pt x="200" y="381"/>
                    <a:pt x="199" y="378"/>
                  </a:cubicBezTo>
                  <a:cubicBezTo>
                    <a:pt x="201" y="375"/>
                    <a:pt x="202" y="371"/>
                    <a:pt x="202" y="366"/>
                  </a:cubicBezTo>
                  <a:cubicBezTo>
                    <a:pt x="201" y="359"/>
                    <a:pt x="196" y="355"/>
                    <a:pt x="191" y="352"/>
                  </a:cubicBezTo>
                  <a:cubicBezTo>
                    <a:pt x="205" y="341"/>
                    <a:pt x="204" y="324"/>
                    <a:pt x="190" y="322"/>
                  </a:cubicBezTo>
                  <a:cubicBezTo>
                    <a:pt x="190" y="321"/>
                    <a:pt x="190" y="321"/>
                    <a:pt x="190" y="321"/>
                  </a:cubicBezTo>
                  <a:cubicBezTo>
                    <a:pt x="192" y="269"/>
                    <a:pt x="213" y="237"/>
                    <a:pt x="242" y="197"/>
                  </a:cubicBezTo>
                  <a:close/>
                  <a:moveTo>
                    <a:pt x="190" y="372"/>
                  </a:moveTo>
                  <a:cubicBezTo>
                    <a:pt x="189" y="371"/>
                    <a:pt x="187" y="372"/>
                    <a:pt x="186" y="372"/>
                  </a:cubicBezTo>
                  <a:cubicBezTo>
                    <a:pt x="185" y="372"/>
                    <a:pt x="184" y="373"/>
                    <a:pt x="184" y="373"/>
                  </a:cubicBezTo>
                  <a:cubicBezTo>
                    <a:pt x="183" y="372"/>
                    <a:pt x="181" y="370"/>
                    <a:pt x="178" y="372"/>
                  </a:cubicBezTo>
                  <a:cubicBezTo>
                    <a:pt x="169" y="376"/>
                    <a:pt x="158" y="380"/>
                    <a:pt x="148" y="384"/>
                  </a:cubicBezTo>
                  <a:cubicBezTo>
                    <a:pt x="141" y="387"/>
                    <a:pt x="133" y="388"/>
                    <a:pt x="127" y="392"/>
                  </a:cubicBezTo>
                  <a:cubicBezTo>
                    <a:pt x="125" y="393"/>
                    <a:pt x="126" y="396"/>
                    <a:pt x="128" y="396"/>
                  </a:cubicBezTo>
                  <a:cubicBezTo>
                    <a:pt x="145" y="394"/>
                    <a:pt x="166" y="388"/>
                    <a:pt x="182" y="379"/>
                  </a:cubicBezTo>
                  <a:cubicBezTo>
                    <a:pt x="182" y="381"/>
                    <a:pt x="184" y="384"/>
                    <a:pt x="187" y="383"/>
                  </a:cubicBezTo>
                  <a:cubicBezTo>
                    <a:pt x="188" y="383"/>
                    <a:pt x="188" y="383"/>
                    <a:pt x="189" y="383"/>
                  </a:cubicBezTo>
                  <a:cubicBezTo>
                    <a:pt x="189" y="383"/>
                    <a:pt x="189" y="383"/>
                    <a:pt x="189" y="383"/>
                  </a:cubicBezTo>
                  <a:cubicBezTo>
                    <a:pt x="187" y="385"/>
                    <a:pt x="186" y="387"/>
                    <a:pt x="185" y="389"/>
                  </a:cubicBezTo>
                  <a:cubicBezTo>
                    <a:pt x="182" y="392"/>
                    <a:pt x="177" y="395"/>
                    <a:pt x="172" y="394"/>
                  </a:cubicBezTo>
                  <a:cubicBezTo>
                    <a:pt x="164" y="395"/>
                    <a:pt x="164" y="407"/>
                    <a:pt x="172" y="407"/>
                  </a:cubicBezTo>
                  <a:cubicBezTo>
                    <a:pt x="171" y="407"/>
                    <a:pt x="170" y="414"/>
                    <a:pt x="169" y="416"/>
                  </a:cubicBezTo>
                  <a:cubicBezTo>
                    <a:pt x="168" y="419"/>
                    <a:pt x="156" y="420"/>
                    <a:pt x="154" y="419"/>
                  </a:cubicBezTo>
                  <a:cubicBezTo>
                    <a:pt x="153" y="419"/>
                    <a:pt x="152" y="419"/>
                    <a:pt x="151" y="419"/>
                  </a:cubicBezTo>
                  <a:cubicBezTo>
                    <a:pt x="148" y="418"/>
                    <a:pt x="144" y="420"/>
                    <a:pt x="144" y="424"/>
                  </a:cubicBezTo>
                  <a:cubicBezTo>
                    <a:pt x="142" y="438"/>
                    <a:pt x="130" y="457"/>
                    <a:pt x="115" y="444"/>
                  </a:cubicBezTo>
                  <a:cubicBezTo>
                    <a:pt x="109" y="439"/>
                    <a:pt x="106" y="431"/>
                    <a:pt x="103" y="424"/>
                  </a:cubicBezTo>
                  <a:cubicBezTo>
                    <a:pt x="108" y="423"/>
                    <a:pt x="110" y="415"/>
                    <a:pt x="103" y="413"/>
                  </a:cubicBezTo>
                  <a:cubicBezTo>
                    <a:pt x="99" y="411"/>
                    <a:pt x="98" y="411"/>
                    <a:pt x="93" y="411"/>
                  </a:cubicBezTo>
                  <a:cubicBezTo>
                    <a:pt x="79" y="411"/>
                    <a:pt x="89" y="397"/>
                    <a:pt x="91" y="393"/>
                  </a:cubicBezTo>
                  <a:cubicBezTo>
                    <a:pt x="92" y="390"/>
                    <a:pt x="92" y="386"/>
                    <a:pt x="89" y="385"/>
                  </a:cubicBezTo>
                  <a:cubicBezTo>
                    <a:pt x="76" y="377"/>
                    <a:pt x="71" y="369"/>
                    <a:pt x="84" y="357"/>
                  </a:cubicBezTo>
                  <a:cubicBezTo>
                    <a:pt x="87" y="355"/>
                    <a:pt x="86" y="350"/>
                    <a:pt x="83" y="348"/>
                  </a:cubicBezTo>
                  <a:cubicBezTo>
                    <a:pt x="76" y="345"/>
                    <a:pt x="72" y="338"/>
                    <a:pt x="73" y="330"/>
                  </a:cubicBezTo>
                  <a:cubicBezTo>
                    <a:pt x="75" y="331"/>
                    <a:pt x="77" y="331"/>
                    <a:pt x="79" y="332"/>
                  </a:cubicBezTo>
                  <a:cubicBezTo>
                    <a:pt x="95" y="338"/>
                    <a:pt x="113" y="336"/>
                    <a:pt x="130" y="339"/>
                  </a:cubicBezTo>
                  <a:cubicBezTo>
                    <a:pt x="142" y="341"/>
                    <a:pt x="157" y="341"/>
                    <a:pt x="168" y="338"/>
                  </a:cubicBezTo>
                  <a:cubicBezTo>
                    <a:pt x="171" y="338"/>
                    <a:pt x="187" y="335"/>
                    <a:pt x="188" y="333"/>
                  </a:cubicBezTo>
                  <a:cubicBezTo>
                    <a:pt x="187" y="335"/>
                    <a:pt x="186" y="338"/>
                    <a:pt x="185" y="340"/>
                  </a:cubicBezTo>
                  <a:cubicBezTo>
                    <a:pt x="183" y="340"/>
                    <a:pt x="182" y="340"/>
                    <a:pt x="180" y="341"/>
                  </a:cubicBezTo>
                  <a:cubicBezTo>
                    <a:pt x="165" y="355"/>
                    <a:pt x="148" y="359"/>
                    <a:pt x="128" y="361"/>
                  </a:cubicBezTo>
                  <a:cubicBezTo>
                    <a:pt x="117" y="363"/>
                    <a:pt x="105" y="363"/>
                    <a:pt x="96" y="371"/>
                  </a:cubicBezTo>
                  <a:cubicBezTo>
                    <a:pt x="94" y="372"/>
                    <a:pt x="96" y="375"/>
                    <a:pt x="98" y="374"/>
                  </a:cubicBezTo>
                  <a:cubicBezTo>
                    <a:pt x="111" y="369"/>
                    <a:pt x="126" y="370"/>
                    <a:pt x="139" y="368"/>
                  </a:cubicBezTo>
                  <a:cubicBezTo>
                    <a:pt x="154" y="365"/>
                    <a:pt x="167" y="361"/>
                    <a:pt x="179" y="353"/>
                  </a:cubicBezTo>
                  <a:cubicBezTo>
                    <a:pt x="179" y="353"/>
                    <a:pt x="179" y="353"/>
                    <a:pt x="179" y="353"/>
                  </a:cubicBezTo>
                  <a:cubicBezTo>
                    <a:pt x="180" y="355"/>
                    <a:pt x="181" y="355"/>
                    <a:pt x="183" y="357"/>
                  </a:cubicBezTo>
                  <a:cubicBezTo>
                    <a:pt x="184" y="358"/>
                    <a:pt x="199" y="369"/>
                    <a:pt x="190" y="372"/>
                  </a:cubicBezTo>
                  <a:close/>
                  <a:moveTo>
                    <a:pt x="176" y="321"/>
                  </a:moveTo>
                  <a:cubicBezTo>
                    <a:pt x="176" y="322"/>
                    <a:pt x="176" y="322"/>
                    <a:pt x="176" y="323"/>
                  </a:cubicBezTo>
                  <a:cubicBezTo>
                    <a:pt x="168" y="325"/>
                    <a:pt x="160" y="326"/>
                    <a:pt x="152" y="326"/>
                  </a:cubicBezTo>
                  <a:cubicBezTo>
                    <a:pt x="157" y="303"/>
                    <a:pt x="158" y="278"/>
                    <a:pt x="159" y="254"/>
                  </a:cubicBezTo>
                  <a:cubicBezTo>
                    <a:pt x="161" y="219"/>
                    <a:pt x="174" y="184"/>
                    <a:pt x="168" y="150"/>
                  </a:cubicBezTo>
                  <a:cubicBezTo>
                    <a:pt x="168" y="148"/>
                    <a:pt x="166" y="149"/>
                    <a:pt x="166" y="150"/>
                  </a:cubicBezTo>
                  <a:cubicBezTo>
                    <a:pt x="162" y="185"/>
                    <a:pt x="154" y="219"/>
                    <a:pt x="151" y="254"/>
                  </a:cubicBezTo>
                  <a:cubicBezTo>
                    <a:pt x="150" y="276"/>
                    <a:pt x="147" y="298"/>
                    <a:pt x="145" y="319"/>
                  </a:cubicBezTo>
                  <a:cubicBezTo>
                    <a:pt x="145" y="322"/>
                    <a:pt x="144" y="324"/>
                    <a:pt x="144" y="326"/>
                  </a:cubicBezTo>
                  <a:cubicBezTo>
                    <a:pt x="135" y="326"/>
                    <a:pt x="126" y="325"/>
                    <a:pt x="117" y="324"/>
                  </a:cubicBezTo>
                  <a:cubicBezTo>
                    <a:pt x="117" y="324"/>
                    <a:pt x="116" y="323"/>
                    <a:pt x="116" y="322"/>
                  </a:cubicBezTo>
                  <a:cubicBezTo>
                    <a:pt x="115" y="321"/>
                    <a:pt x="113" y="321"/>
                    <a:pt x="112" y="322"/>
                  </a:cubicBezTo>
                  <a:cubicBezTo>
                    <a:pt x="117" y="312"/>
                    <a:pt x="111" y="299"/>
                    <a:pt x="111" y="288"/>
                  </a:cubicBezTo>
                  <a:cubicBezTo>
                    <a:pt x="110" y="275"/>
                    <a:pt x="111" y="262"/>
                    <a:pt x="111" y="249"/>
                  </a:cubicBezTo>
                  <a:cubicBezTo>
                    <a:pt x="112" y="219"/>
                    <a:pt x="109" y="189"/>
                    <a:pt x="105" y="159"/>
                  </a:cubicBezTo>
                  <a:cubicBezTo>
                    <a:pt x="105" y="157"/>
                    <a:pt x="101" y="157"/>
                    <a:pt x="101" y="159"/>
                  </a:cubicBezTo>
                  <a:cubicBezTo>
                    <a:pt x="103" y="192"/>
                    <a:pt x="106" y="225"/>
                    <a:pt x="106" y="258"/>
                  </a:cubicBezTo>
                  <a:cubicBezTo>
                    <a:pt x="105" y="280"/>
                    <a:pt x="104" y="302"/>
                    <a:pt x="110" y="324"/>
                  </a:cubicBezTo>
                  <a:cubicBezTo>
                    <a:pt x="104" y="324"/>
                    <a:pt x="99" y="323"/>
                    <a:pt x="94" y="324"/>
                  </a:cubicBezTo>
                  <a:cubicBezTo>
                    <a:pt x="94" y="324"/>
                    <a:pt x="91" y="323"/>
                    <a:pt x="87" y="323"/>
                  </a:cubicBezTo>
                  <a:cubicBezTo>
                    <a:pt x="88" y="323"/>
                    <a:pt x="89" y="322"/>
                    <a:pt x="89" y="321"/>
                  </a:cubicBezTo>
                  <a:cubicBezTo>
                    <a:pt x="95" y="266"/>
                    <a:pt x="69" y="237"/>
                    <a:pt x="40" y="194"/>
                  </a:cubicBezTo>
                  <a:cubicBezTo>
                    <a:pt x="17" y="160"/>
                    <a:pt x="4" y="112"/>
                    <a:pt x="24" y="73"/>
                  </a:cubicBezTo>
                  <a:cubicBezTo>
                    <a:pt x="42" y="41"/>
                    <a:pt x="76" y="23"/>
                    <a:pt x="110" y="16"/>
                  </a:cubicBezTo>
                  <a:cubicBezTo>
                    <a:pt x="156" y="7"/>
                    <a:pt x="195" y="26"/>
                    <a:pt x="229" y="54"/>
                  </a:cubicBezTo>
                  <a:cubicBezTo>
                    <a:pt x="266" y="84"/>
                    <a:pt x="259" y="142"/>
                    <a:pt x="237" y="178"/>
                  </a:cubicBezTo>
                  <a:cubicBezTo>
                    <a:pt x="223" y="202"/>
                    <a:pt x="201" y="221"/>
                    <a:pt x="191" y="247"/>
                  </a:cubicBezTo>
                  <a:cubicBezTo>
                    <a:pt x="181" y="271"/>
                    <a:pt x="177" y="295"/>
                    <a:pt x="176" y="3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3685" y="2041"/>
              <a:ext cx="316" cy="104"/>
            </a:xfrm>
            <a:custGeom>
              <a:avLst/>
              <a:gdLst>
                <a:gd name="T0" fmla="*/ 114 w 118"/>
                <a:gd name="T1" fmla="*/ 19 h 39"/>
                <a:gd name="T2" fmla="*/ 101 w 118"/>
                <a:gd name="T3" fmla="*/ 8 h 39"/>
                <a:gd name="T4" fmla="*/ 96 w 118"/>
                <a:gd name="T5" fmla="*/ 8 h 39"/>
                <a:gd name="T6" fmla="*/ 89 w 118"/>
                <a:gd name="T7" fmla="*/ 16 h 39"/>
                <a:gd name="T8" fmla="*/ 88 w 118"/>
                <a:gd name="T9" fmla="*/ 11 h 39"/>
                <a:gd name="T10" fmla="*/ 81 w 118"/>
                <a:gd name="T11" fmla="*/ 8 h 39"/>
                <a:gd name="T12" fmla="*/ 71 w 118"/>
                <a:gd name="T13" fmla="*/ 18 h 39"/>
                <a:gd name="T14" fmla="*/ 72 w 118"/>
                <a:gd name="T15" fmla="*/ 11 h 39"/>
                <a:gd name="T16" fmla="*/ 65 w 118"/>
                <a:gd name="T17" fmla="*/ 7 h 39"/>
                <a:gd name="T18" fmla="*/ 54 w 118"/>
                <a:gd name="T19" fmla="*/ 19 h 39"/>
                <a:gd name="T20" fmla="*/ 51 w 118"/>
                <a:gd name="T21" fmla="*/ 6 h 39"/>
                <a:gd name="T22" fmla="*/ 43 w 118"/>
                <a:gd name="T23" fmla="*/ 5 h 39"/>
                <a:gd name="T24" fmla="*/ 41 w 118"/>
                <a:gd name="T25" fmla="*/ 11 h 39"/>
                <a:gd name="T26" fmla="*/ 40 w 118"/>
                <a:gd name="T27" fmla="*/ 15 h 39"/>
                <a:gd name="T28" fmla="*/ 28 w 118"/>
                <a:gd name="T29" fmla="*/ 11 h 39"/>
                <a:gd name="T30" fmla="*/ 21 w 118"/>
                <a:gd name="T31" fmla="*/ 10 h 39"/>
                <a:gd name="T32" fmla="*/ 8 w 118"/>
                <a:gd name="T33" fmla="*/ 16 h 39"/>
                <a:gd name="T34" fmla="*/ 9 w 118"/>
                <a:gd name="T35" fmla="*/ 15 h 39"/>
                <a:gd name="T36" fmla="*/ 9 w 118"/>
                <a:gd name="T37" fmla="*/ 14 h 39"/>
                <a:gd name="T38" fmla="*/ 5 w 118"/>
                <a:gd name="T39" fmla="*/ 13 h 39"/>
                <a:gd name="T40" fmla="*/ 13 w 118"/>
                <a:gd name="T41" fmla="*/ 33 h 39"/>
                <a:gd name="T42" fmla="*/ 18 w 118"/>
                <a:gd name="T43" fmla="*/ 32 h 39"/>
                <a:gd name="T44" fmla="*/ 23 w 118"/>
                <a:gd name="T45" fmla="*/ 24 h 39"/>
                <a:gd name="T46" fmla="*/ 36 w 118"/>
                <a:gd name="T47" fmla="*/ 34 h 39"/>
                <a:gd name="T48" fmla="*/ 46 w 118"/>
                <a:gd name="T49" fmla="*/ 26 h 39"/>
                <a:gd name="T50" fmla="*/ 50 w 118"/>
                <a:gd name="T51" fmla="*/ 31 h 39"/>
                <a:gd name="T52" fmla="*/ 58 w 118"/>
                <a:gd name="T53" fmla="*/ 30 h 39"/>
                <a:gd name="T54" fmla="*/ 63 w 118"/>
                <a:gd name="T55" fmla="*/ 24 h 39"/>
                <a:gd name="T56" fmla="*/ 63 w 118"/>
                <a:gd name="T57" fmla="*/ 27 h 39"/>
                <a:gd name="T58" fmla="*/ 70 w 118"/>
                <a:gd name="T59" fmla="*/ 30 h 39"/>
                <a:gd name="T60" fmla="*/ 81 w 118"/>
                <a:gd name="T61" fmla="*/ 21 h 39"/>
                <a:gd name="T62" fmla="*/ 83 w 118"/>
                <a:gd name="T63" fmla="*/ 27 h 39"/>
                <a:gd name="T64" fmla="*/ 89 w 118"/>
                <a:gd name="T65" fmla="*/ 29 h 39"/>
                <a:gd name="T66" fmla="*/ 108 w 118"/>
                <a:gd name="T67" fmla="*/ 25 h 39"/>
                <a:gd name="T68" fmla="*/ 114 w 118"/>
                <a:gd name="T69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8" h="39">
                  <a:moveTo>
                    <a:pt x="114" y="19"/>
                  </a:moveTo>
                  <a:cubicBezTo>
                    <a:pt x="110" y="14"/>
                    <a:pt x="106" y="10"/>
                    <a:pt x="101" y="8"/>
                  </a:cubicBezTo>
                  <a:cubicBezTo>
                    <a:pt x="99" y="7"/>
                    <a:pt x="97" y="7"/>
                    <a:pt x="96" y="8"/>
                  </a:cubicBezTo>
                  <a:cubicBezTo>
                    <a:pt x="94" y="11"/>
                    <a:pt x="91" y="14"/>
                    <a:pt x="89" y="16"/>
                  </a:cubicBezTo>
                  <a:cubicBezTo>
                    <a:pt x="89" y="15"/>
                    <a:pt x="88" y="13"/>
                    <a:pt x="88" y="11"/>
                  </a:cubicBezTo>
                  <a:cubicBezTo>
                    <a:pt x="88" y="7"/>
                    <a:pt x="83" y="5"/>
                    <a:pt x="81" y="8"/>
                  </a:cubicBezTo>
                  <a:cubicBezTo>
                    <a:pt x="77" y="11"/>
                    <a:pt x="74" y="15"/>
                    <a:pt x="71" y="18"/>
                  </a:cubicBezTo>
                  <a:cubicBezTo>
                    <a:pt x="71" y="16"/>
                    <a:pt x="71" y="13"/>
                    <a:pt x="72" y="11"/>
                  </a:cubicBezTo>
                  <a:cubicBezTo>
                    <a:pt x="72" y="8"/>
                    <a:pt x="68" y="6"/>
                    <a:pt x="65" y="7"/>
                  </a:cubicBezTo>
                  <a:cubicBezTo>
                    <a:pt x="61" y="11"/>
                    <a:pt x="57" y="14"/>
                    <a:pt x="54" y="19"/>
                  </a:cubicBezTo>
                  <a:cubicBezTo>
                    <a:pt x="52" y="15"/>
                    <a:pt x="51" y="10"/>
                    <a:pt x="51" y="6"/>
                  </a:cubicBezTo>
                  <a:cubicBezTo>
                    <a:pt x="51" y="1"/>
                    <a:pt x="44" y="0"/>
                    <a:pt x="43" y="5"/>
                  </a:cubicBezTo>
                  <a:cubicBezTo>
                    <a:pt x="43" y="7"/>
                    <a:pt x="42" y="9"/>
                    <a:pt x="41" y="11"/>
                  </a:cubicBezTo>
                  <a:cubicBezTo>
                    <a:pt x="41" y="13"/>
                    <a:pt x="41" y="14"/>
                    <a:pt x="40" y="15"/>
                  </a:cubicBezTo>
                  <a:cubicBezTo>
                    <a:pt x="38" y="25"/>
                    <a:pt x="34" y="24"/>
                    <a:pt x="28" y="11"/>
                  </a:cubicBezTo>
                  <a:cubicBezTo>
                    <a:pt x="27" y="7"/>
                    <a:pt x="22" y="6"/>
                    <a:pt x="21" y="10"/>
                  </a:cubicBezTo>
                  <a:cubicBezTo>
                    <a:pt x="9" y="39"/>
                    <a:pt x="16" y="12"/>
                    <a:pt x="8" y="16"/>
                  </a:cubicBezTo>
                  <a:cubicBezTo>
                    <a:pt x="9" y="16"/>
                    <a:pt x="9" y="15"/>
                    <a:pt x="9" y="15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9" y="12"/>
                    <a:pt x="6" y="12"/>
                    <a:pt x="5" y="13"/>
                  </a:cubicBezTo>
                  <a:cubicBezTo>
                    <a:pt x="0" y="19"/>
                    <a:pt x="7" y="30"/>
                    <a:pt x="13" y="33"/>
                  </a:cubicBezTo>
                  <a:cubicBezTo>
                    <a:pt x="14" y="35"/>
                    <a:pt x="17" y="34"/>
                    <a:pt x="18" y="32"/>
                  </a:cubicBezTo>
                  <a:cubicBezTo>
                    <a:pt x="20" y="29"/>
                    <a:pt x="21" y="27"/>
                    <a:pt x="23" y="24"/>
                  </a:cubicBezTo>
                  <a:cubicBezTo>
                    <a:pt x="25" y="31"/>
                    <a:pt x="28" y="36"/>
                    <a:pt x="36" y="34"/>
                  </a:cubicBezTo>
                  <a:cubicBezTo>
                    <a:pt x="41" y="33"/>
                    <a:pt x="44" y="30"/>
                    <a:pt x="46" y="26"/>
                  </a:cubicBezTo>
                  <a:cubicBezTo>
                    <a:pt x="47" y="28"/>
                    <a:pt x="48" y="29"/>
                    <a:pt x="50" y="31"/>
                  </a:cubicBezTo>
                  <a:cubicBezTo>
                    <a:pt x="53" y="33"/>
                    <a:pt x="56" y="33"/>
                    <a:pt x="58" y="30"/>
                  </a:cubicBezTo>
                  <a:cubicBezTo>
                    <a:pt x="60" y="28"/>
                    <a:pt x="61" y="26"/>
                    <a:pt x="63" y="24"/>
                  </a:cubicBezTo>
                  <a:cubicBezTo>
                    <a:pt x="63" y="25"/>
                    <a:pt x="63" y="26"/>
                    <a:pt x="63" y="27"/>
                  </a:cubicBezTo>
                  <a:cubicBezTo>
                    <a:pt x="64" y="30"/>
                    <a:pt x="67" y="31"/>
                    <a:pt x="70" y="30"/>
                  </a:cubicBezTo>
                  <a:cubicBezTo>
                    <a:pt x="74" y="27"/>
                    <a:pt x="77" y="24"/>
                    <a:pt x="81" y="21"/>
                  </a:cubicBezTo>
                  <a:cubicBezTo>
                    <a:pt x="81" y="23"/>
                    <a:pt x="82" y="25"/>
                    <a:pt x="83" y="27"/>
                  </a:cubicBezTo>
                  <a:cubicBezTo>
                    <a:pt x="83" y="29"/>
                    <a:pt x="87" y="30"/>
                    <a:pt x="89" y="29"/>
                  </a:cubicBezTo>
                  <a:cubicBezTo>
                    <a:pt x="96" y="23"/>
                    <a:pt x="100" y="16"/>
                    <a:pt x="108" y="25"/>
                  </a:cubicBezTo>
                  <a:cubicBezTo>
                    <a:pt x="111" y="30"/>
                    <a:pt x="118" y="23"/>
                    <a:pt x="11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7"/>
            <p:cNvSpPr>
              <a:spLocks noEditPoints="1"/>
            </p:cNvSpPr>
            <p:nvPr/>
          </p:nvSpPr>
          <p:spPr bwMode="auto">
            <a:xfrm>
              <a:off x="3361" y="2384"/>
              <a:ext cx="160" cy="150"/>
            </a:xfrm>
            <a:custGeom>
              <a:avLst/>
              <a:gdLst>
                <a:gd name="T0" fmla="*/ 49 w 60"/>
                <a:gd name="T1" fmla="*/ 4 h 56"/>
                <a:gd name="T2" fmla="*/ 45 w 60"/>
                <a:gd name="T3" fmla="*/ 10 h 56"/>
                <a:gd name="T4" fmla="*/ 35 w 60"/>
                <a:gd name="T5" fmla="*/ 15 h 56"/>
                <a:gd name="T6" fmla="*/ 18 w 60"/>
                <a:gd name="T7" fmla="*/ 23 h 56"/>
                <a:gd name="T8" fmla="*/ 3 w 60"/>
                <a:gd name="T9" fmla="*/ 45 h 56"/>
                <a:gd name="T10" fmla="*/ 26 w 60"/>
                <a:gd name="T11" fmla="*/ 46 h 56"/>
                <a:gd name="T12" fmla="*/ 56 w 60"/>
                <a:gd name="T13" fmla="*/ 9 h 56"/>
                <a:gd name="T14" fmla="*/ 49 w 60"/>
                <a:gd name="T15" fmla="*/ 4 h 56"/>
                <a:gd name="T16" fmla="*/ 27 w 60"/>
                <a:gd name="T17" fmla="*/ 32 h 56"/>
                <a:gd name="T18" fmla="*/ 18 w 60"/>
                <a:gd name="T19" fmla="*/ 41 h 56"/>
                <a:gd name="T20" fmla="*/ 11 w 60"/>
                <a:gd name="T21" fmla="*/ 41 h 56"/>
                <a:gd name="T22" fmla="*/ 15 w 60"/>
                <a:gd name="T23" fmla="*/ 35 h 56"/>
                <a:gd name="T24" fmla="*/ 34 w 60"/>
                <a:gd name="T25" fmla="*/ 25 h 56"/>
                <a:gd name="T26" fmla="*/ 27 w 60"/>
                <a:gd name="T27" fmla="*/ 3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56">
                  <a:moveTo>
                    <a:pt x="49" y="4"/>
                  </a:moveTo>
                  <a:cubicBezTo>
                    <a:pt x="48" y="6"/>
                    <a:pt x="46" y="8"/>
                    <a:pt x="45" y="10"/>
                  </a:cubicBezTo>
                  <a:cubicBezTo>
                    <a:pt x="42" y="12"/>
                    <a:pt x="39" y="14"/>
                    <a:pt x="35" y="15"/>
                  </a:cubicBezTo>
                  <a:cubicBezTo>
                    <a:pt x="30" y="18"/>
                    <a:pt x="24" y="20"/>
                    <a:pt x="18" y="23"/>
                  </a:cubicBezTo>
                  <a:cubicBezTo>
                    <a:pt x="10" y="26"/>
                    <a:pt x="0" y="35"/>
                    <a:pt x="3" y="45"/>
                  </a:cubicBezTo>
                  <a:cubicBezTo>
                    <a:pt x="6" y="56"/>
                    <a:pt x="21" y="51"/>
                    <a:pt x="26" y="46"/>
                  </a:cubicBezTo>
                  <a:cubicBezTo>
                    <a:pt x="37" y="34"/>
                    <a:pt x="47" y="22"/>
                    <a:pt x="56" y="9"/>
                  </a:cubicBezTo>
                  <a:cubicBezTo>
                    <a:pt x="60" y="4"/>
                    <a:pt x="52" y="0"/>
                    <a:pt x="49" y="4"/>
                  </a:cubicBezTo>
                  <a:close/>
                  <a:moveTo>
                    <a:pt x="27" y="32"/>
                  </a:moveTo>
                  <a:cubicBezTo>
                    <a:pt x="24" y="34"/>
                    <a:pt x="21" y="38"/>
                    <a:pt x="18" y="41"/>
                  </a:cubicBezTo>
                  <a:cubicBezTo>
                    <a:pt x="18" y="41"/>
                    <a:pt x="11" y="45"/>
                    <a:pt x="11" y="41"/>
                  </a:cubicBezTo>
                  <a:cubicBezTo>
                    <a:pt x="12" y="39"/>
                    <a:pt x="13" y="37"/>
                    <a:pt x="15" y="35"/>
                  </a:cubicBezTo>
                  <a:cubicBezTo>
                    <a:pt x="19" y="30"/>
                    <a:pt x="27" y="27"/>
                    <a:pt x="34" y="25"/>
                  </a:cubicBezTo>
                  <a:cubicBezTo>
                    <a:pt x="31" y="27"/>
                    <a:pt x="29" y="30"/>
                    <a:pt x="2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8"/>
            <p:cNvSpPr>
              <a:spLocks noEditPoints="1"/>
            </p:cNvSpPr>
            <p:nvPr/>
          </p:nvSpPr>
          <p:spPr bwMode="auto">
            <a:xfrm>
              <a:off x="3171" y="2159"/>
              <a:ext cx="187" cy="112"/>
            </a:xfrm>
            <a:custGeom>
              <a:avLst/>
              <a:gdLst>
                <a:gd name="T0" fmla="*/ 66 w 70"/>
                <a:gd name="T1" fmla="*/ 3 h 42"/>
                <a:gd name="T2" fmla="*/ 65 w 70"/>
                <a:gd name="T3" fmla="*/ 4 h 42"/>
                <a:gd name="T4" fmla="*/ 59 w 70"/>
                <a:gd name="T5" fmla="*/ 1 h 42"/>
                <a:gd name="T6" fmla="*/ 53 w 70"/>
                <a:gd name="T7" fmla="*/ 6 h 42"/>
                <a:gd name="T8" fmla="*/ 3 w 70"/>
                <a:gd name="T9" fmla="*/ 33 h 42"/>
                <a:gd name="T10" fmla="*/ 25 w 70"/>
                <a:gd name="T11" fmla="*/ 36 h 42"/>
                <a:gd name="T12" fmla="*/ 64 w 70"/>
                <a:gd name="T13" fmla="*/ 9 h 42"/>
                <a:gd name="T14" fmla="*/ 64 w 70"/>
                <a:gd name="T15" fmla="*/ 8 h 42"/>
                <a:gd name="T16" fmla="*/ 67 w 70"/>
                <a:gd name="T17" fmla="*/ 7 h 42"/>
                <a:gd name="T18" fmla="*/ 66 w 70"/>
                <a:gd name="T19" fmla="*/ 3 h 42"/>
                <a:gd name="T20" fmla="*/ 13 w 70"/>
                <a:gd name="T21" fmla="*/ 31 h 42"/>
                <a:gd name="T22" fmla="*/ 17 w 70"/>
                <a:gd name="T23" fmla="*/ 25 h 42"/>
                <a:gd name="T24" fmla="*/ 25 w 70"/>
                <a:gd name="T25" fmla="*/ 21 h 42"/>
                <a:gd name="T26" fmla="*/ 39 w 70"/>
                <a:gd name="T27" fmla="*/ 17 h 42"/>
                <a:gd name="T28" fmla="*/ 41 w 70"/>
                <a:gd name="T29" fmla="*/ 16 h 42"/>
                <a:gd name="T30" fmla="*/ 13 w 70"/>
                <a:gd name="T31" fmla="*/ 3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42">
                  <a:moveTo>
                    <a:pt x="66" y="3"/>
                  </a:moveTo>
                  <a:cubicBezTo>
                    <a:pt x="66" y="3"/>
                    <a:pt x="66" y="3"/>
                    <a:pt x="65" y="4"/>
                  </a:cubicBezTo>
                  <a:cubicBezTo>
                    <a:pt x="64" y="2"/>
                    <a:pt x="62" y="0"/>
                    <a:pt x="59" y="1"/>
                  </a:cubicBezTo>
                  <a:cubicBezTo>
                    <a:pt x="57" y="3"/>
                    <a:pt x="55" y="4"/>
                    <a:pt x="53" y="6"/>
                  </a:cubicBezTo>
                  <a:cubicBezTo>
                    <a:pt x="32" y="9"/>
                    <a:pt x="0" y="15"/>
                    <a:pt x="3" y="33"/>
                  </a:cubicBezTo>
                  <a:cubicBezTo>
                    <a:pt x="5" y="42"/>
                    <a:pt x="20" y="38"/>
                    <a:pt x="25" y="36"/>
                  </a:cubicBezTo>
                  <a:cubicBezTo>
                    <a:pt x="39" y="29"/>
                    <a:pt x="50" y="16"/>
                    <a:pt x="64" y="9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5" y="8"/>
                    <a:pt x="66" y="7"/>
                    <a:pt x="67" y="7"/>
                  </a:cubicBezTo>
                  <a:cubicBezTo>
                    <a:pt x="70" y="6"/>
                    <a:pt x="69" y="3"/>
                    <a:pt x="66" y="3"/>
                  </a:cubicBezTo>
                  <a:close/>
                  <a:moveTo>
                    <a:pt x="13" y="31"/>
                  </a:moveTo>
                  <a:cubicBezTo>
                    <a:pt x="12" y="28"/>
                    <a:pt x="14" y="25"/>
                    <a:pt x="17" y="25"/>
                  </a:cubicBezTo>
                  <a:cubicBezTo>
                    <a:pt x="20" y="23"/>
                    <a:pt x="23" y="22"/>
                    <a:pt x="25" y="21"/>
                  </a:cubicBezTo>
                  <a:cubicBezTo>
                    <a:pt x="30" y="19"/>
                    <a:pt x="34" y="18"/>
                    <a:pt x="39" y="17"/>
                  </a:cubicBezTo>
                  <a:cubicBezTo>
                    <a:pt x="39" y="16"/>
                    <a:pt x="40" y="16"/>
                    <a:pt x="41" y="16"/>
                  </a:cubicBezTo>
                  <a:cubicBezTo>
                    <a:pt x="32" y="23"/>
                    <a:pt x="24" y="30"/>
                    <a:pt x="13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3120" y="1965"/>
              <a:ext cx="211" cy="110"/>
            </a:xfrm>
            <a:custGeom>
              <a:avLst/>
              <a:gdLst>
                <a:gd name="T0" fmla="*/ 77 w 79"/>
                <a:gd name="T1" fmla="*/ 35 h 41"/>
                <a:gd name="T2" fmla="*/ 74 w 79"/>
                <a:gd name="T3" fmla="*/ 33 h 41"/>
                <a:gd name="T4" fmla="*/ 72 w 79"/>
                <a:gd name="T5" fmla="*/ 32 h 41"/>
                <a:gd name="T6" fmla="*/ 43 w 79"/>
                <a:gd name="T7" fmla="*/ 10 h 41"/>
                <a:gd name="T8" fmla="*/ 5 w 79"/>
                <a:gd name="T9" fmla="*/ 3 h 41"/>
                <a:gd name="T10" fmla="*/ 1 w 79"/>
                <a:gd name="T11" fmla="*/ 9 h 41"/>
                <a:gd name="T12" fmla="*/ 32 w 79"/>
                <a:gd name="T13" fmla="*/ 34 h 41"/>
                <a:gd name="T14" fmla="*/ 67 w 79"/>
                <a:gd name="T15" fmla="*/ 40 h 41"/>
                <a:gd name="T16" fmla="*/ 71 w 79"/>
                <a:gd name="T17" fmla="*/ 41 h 41"/>
                <a:gd name="T18" fmla="*/ 74 w 79"/>
                <a:gd name="T19" fmla="*/ 39 h 41"/>
                <a:gd name="T20" fmla="*/ 77 w 79"/>
                <a:gd name="T21" fmla="*/ 38 h 41"/>
                <a:gd name="T22" fmla="*/ 77 w 79"/>
                <a:gd name="T23" fmla="*/ 35 h 41"/>
                <a:gd name="T24" fmla="*/ 13 w 79"/>
                <a:gd name="T25" fmla="*/ 12 h 41"/>
                <a:gd name="T26" fmla="*/ 50 w 79"/>
                <a:gd name="T27" fmla="*/ 27 h 41"/>
                <a:gd name="T28" fmla="*/ 51 w 79"/>
                <a:gd name="T29" fmla="*/ 28 h 41"/>
                <a:gd name="T30" fmla="*/ 13 w 79"/>
                <a:gd name="T31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41">
                  <a:moveTo>
                    <a:pt x="77" y="35"/>
                  </a:moveTo>
                  <a:cubicBezTo>
                    <a:pt x="76" y="34"/>
                    <a:pt x="75" y="34"/>
                    <a:pt x="74" y="33"/>
                  </a:cubicBezTo>
                  <a:cubicBezTo>
                    <a:pt x="73" y="33"/>
                    <a:pt x="73" y="33"/>
                    <a:pt x="72" y="32"/>
                  </a:cubicBezTo>
                  <a:cubicBezTo>
                    <a:pt x="60" y="30"/>
                    <a:pt x="53" y="16"/>
                    <a:pt x="43" y="10"/>
                  </a:cubicBezTo>
                  <a:cubicBezTo>
                    <a:pt x="31" y="3"/>
                    <a:pt x="17" y="0"/>
                    <a:pt x="5" y="3"/>
                  </a:cubicBezTo>
                  <a:cubicBezTo>
                    <a:pt x="2" y="4"/>
                    <a:pt x="0" y="7"/>
                    <a:pt x="1" y="9"/>
                  </a:cubicBezTo>
                  <a:cubicBezTo>
                    <a:pt x="5" y="23"/>
                    <a:pt x="19" y="29"/>
                    <a:pt x="32" y="34"/>
                  </a:cubicBezTo>
                  <a:cubicBezTo>
                    <a:pt x="41" y="37"/>
                    <a:pt x="55" y="41"/>
                    <a:pt x="67" y="40"/>
                  </a:cubicBezTo>
                  <a:cubicBezTo>
                    <a:pt x="68" y="40"/>
                    <a:pt x="70" y="40"/>
                    <a:pt x="71" y="41"/>
                  </a:cubicBezTo>
                  <a:cubicBezTo>
                    <a:pt x="72" y="41"/>
                    <a:pt x="74" y="40"/>
                    <a:pt x="74" y="39"/>
                  </a:cubicBezTo>
                  <a:cubicBezTo>
                    <a:pt x="75" y="38"/>
                    <a:pt x="76" y="38"/>
                    <a:pt x="77" y="38"/>
                  </a:cubicBezTo>
                  <a:cubicBezTo>
                    <a:pt x="78" y="37"/>
                    <a:pt x="79" y="36"/>
                    <a:pt x="77" y="35"/>
                  </a:cubicBezTo>
                  <a:close/>
                  <a:moveTo>
                    <a:pt x="13" y="12"/>
                  </a:moveTo>
                  <a:cubicBezTo>
                    <a:pt x="27" y="11"/>
                    <a:pt x="41" y="17"/>
                    <a:pt x="50" y="27"/>
                  </a:cubicBezTo>
                  <a:cubicBezTo>
                    <a:pt x="50" y="27"/>
                    <a:pt x="51" y="28"/>
                    <a:pt x="51" y="28"/>
                  </a:cubicBezTo>
                  <a:cubicBezTo>
                    <a:pt x="36" y="26"/>
                    <a:pt x="20" y="23"/>
                    <a:pt x="1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0"/>
            <p:cNvSpPr>
              <a:spLocks noEditPoints="1"/>
            </p:cNvSpPr>
            <p:nvPr/>
          </p:nvSpPr>
          <p:spPr bwMode="auto">
            <a:xfrm>
              <a:off x="3211" y="1617"/>
              <a:ext cx="174" cy="185"/>
            </a:xfrm>
            <a:custGeom>
              <a:avLst/>
              <a:gdLst>
                <a:gd name="T0" fmla="*/ 41 w 65"/>
                <a:gd name="T1" fmla="*/ 23 h 69"/>
                <a:gd name="T2" fmla="*/ 3 w 65"/>
                <a:gd name="T3" fmla="*/ 5 h 69"/>
                <a:gd name="T4" fmla="*/ 1 w 65"/>
                <a:gd name="T5" fmla="*/ 10 h 69"/>
                <a:gd name="T6" fmla="*/ 29 w 65"/>
                <a:gd name="T7" fmla="*/ 47 h 69"/>
                <a:gd name="T8" fmla="*/ 58 w 65"/>
                <a:gd name="T9" fmla="*/ 66 h 69"/>
                <a:gd name="T10" fmla="*/ 65 w 65"/>
                <a:gd name="T11" fmla="*/ 65 h 69"/>
                <a:gd name="T12" fmla="*/ 41 w 65"/>
                <a:gd name="T13" fmla="*/ 23 h 69"/>
                <a:gd name="T14" fmla="*/ 9 w 65"/>
                <a:gd name="T15" fmla="*/ 12 h 69"/>
                <a:gd name="T16" fmla="*/ 38 w 65"/>
                <a:gd name="T17" fmla="*/ 30 h 69"/>
                <a:gd name="T18" fmla="*/ 57 w 65"/>
                <a:gd name="T19" fmla="*/ 59 h 69"/>
                <a:gd name="T20" fmla="*/ 32 w 65"/>
                <a:gd name="T21" fmla="*/ 39 h 69"/>
                <a:gd name="T22" fmla="*/ 9 w 65"/>
                <a:gd name="T23" fmla="*/ 1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69">
                  <a:moveTo>
                    <a:pt x="41" y="23"/>
                  </a:moveTo>
                  <a:cubicBezTo>
                    <a:pt x="32" y="11"/>
                    <a:pt x="20" y="0"/>
                    <a:pt x="3" y="5"/>
                  </a:cubicBezTo>
                  <a:cubicBezTo>
                    <a:pt x="1" y="6"/>
                    <a:pt x="0" y="8"/>
                    <a:pt x="1" y="10"/>
                  </a:cubicBezTo>
                  <a:cubicBezTo>
                    <a:pt x="3" y="26"/>
                    <a:pt x="17" y="37"/>
                    <a:pt x="29" y="47"/>
                  </a:cubicBezTo>
                  <a:cubicBezTo>
                    <a:pt x="37" y="54"/>
                    <a:pt x="47" y="66"/>
                    <a:pt x="58" y="66"/>
                  </a:cubicBezTo>
                  <a:cubicBezTo>
                    <a:pt x="60" y="69"/>
                    <a:pt x="65" y="68"/>
                    <a:pt x="65" y="65"/>
                  </a:cubicBezTo>
                  <a:cubicBezTo>
                    <a:pt x="63" y="50"/>
                    <a:pt x="50" y="35"/>
                    <a:pt x="41" y="23"/>
                  </a:cubicBezTo>
                  <a:close/>
                  <a:moveTo>
                    <a:pt x="9" y="12"/>
                  </a:moveTo>
                  <a:cubicBezTo>
                    <a:pt x="22" y="9"/>
                    <a:pt x="31" y="20"/>
                    <a:pt x="38" y="30"/>
                  </a:cubicBezTo>
                  <a:cubicBezTo>
                    <a:pt x="44" y="38"/>
                    <a:pt x="54" y="49"/>
                    <a:pt x="57" y="59"/>
                  </a:cubicBezTo>
                  <a:cubicBezTo>
                    <a:pt x="47" y="55"/>
                    <a:pt x="40" y="46"/>
                    <a:pt x="32" y="39"/>
                  </a:cubicBezTo>
                  <a:cubicBezTo>
                    <a:pt x="23" y="32"/>
                    <a:pt x="13" y="23"/>
                    <a:pt x="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1"/>
            <p:cNvSpPr>
              <a:spLocks noEditPoints="1"/>
            </p:cNvSpPr>
            <p:nvPr/>
          </p:nvSpPr>
          <p:spPr bwMode="auto">
            <a:xfrm>
              <a:off x="3379" y="1440"/>
              <a:ext cx="209" cy="254"/>
            </a:xfrm>
            <a:custGeom>
              <a:avLst/>
              <a:gdLst>
                <a:gd name="T0" fmla="*/ 60 w 78"/>
                <a:gd name="T1" fmla="*/ 34 h 95"/>
                <a:gd name="T2" fmla="*/ 26 w 78"/>
                <a:gd name="T3" fmla="*/ 5 h 95"/>
                <a:gd name="T4" fmla="*/ 55 w 78"/>
                <a:gd name="T5" fmla="*/ 88 h 95"/>
                <a:gd name="T6" fmla="*/ 58 w 78"/>
                <a:gd name="T7" fmla="*/ 88 h 95"/>
                <a:gd name="T8" fmla="*/ 65 w 78"/>
                <a:gd name="T9" fmla="*/ 92 h 95"/>
                <a:gd name="T10" fmla="*/ 60 w 78"/>
                <a:gd name="T11" fmla="*/ 34 h 95"/>
                <a:gd name="T12" fmla="*/ 59 w 78"/>
                <a:gd name="T13" fmla="*/ 85 h 95"/>
                <a:gd name="T14" fmla="*/ 27 w 78"/>
                <a:gd name="T15" fmla="*/ 19 h 95"/>
                <a:gd name="T16" fmla="*/ 38 w 78"/>
                <a:gd name="T17" fmla="*/ 14 h 95"/>
                <a:gd name="T18" fmla="*/ 51 w 78"/>
                <a:gd name="T19" fmla="*/ 37 h 95"/>
                <a:gd name="T20" fmla="*/ 59 w 78"/>
                <a:gd name="T21" fmla="*/ 8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95">
                  <a:moveTo>
                    <a:pt x="60" y="34"/>
                  </a:moveTo>
                  <a:cubicBezTo>
                    <a:pt x="54" y="21"/>
                    <a:pt x="44" y="0"/>
                    <a:pt x="26" y="5"/>
                  </a:cubicBezTo>
                  <a:cubicBezTo>
                    <a:pt x="0" y="13"/>
                    <a:pt x="44" y="80"/>
                    <a:pt x="55" y="88"/>
                  </a:cubicBezTo>
                  <a:cubicBezTo>
                    <a:pt x="56" y="89"/>
                    <a:pt x="57" y="89"/>
                    <a:pt x="58" y="88"/>
                  </a:cubicBezTo>
                  <a:cubicBezTo>
                    <a:pt x="58" y="92"/>
                    <a:pt x="62" y="95"/>
                    <a:pt x="65" y="92"/>
                  </a:cubicBezTo>
                  <a:cubicBezTo>
                    <a:pt x="78" y="78"/>
                    <a:pt x="66" y="49"/>
                    <a:pt x="60" y="34"/>
                  </a:cubicBezTo>
                  <a:close/>
                  <a:moveTo>
                    <a:pt x="59" y="85"/>
                  </a:moveTo>
                  <a:cubicBezTo>
                    <a:pt x="50" y="62"/>
                    <a:pt x="30" y="44"/>
                    <a:pt x="27" y="19"/>
                  </a:cubicBezTo>
                  <a:cubicBezTo>
                    <a:pt x="26" y="12"/>
                    <a:pt x="33" y="10"/>
                    <a:pt x="38" y="14"/>
                  </a:cubicBezTo>
                  <a:cubicBezTo>
                    <a:pt x="45" y="20"/>
                    <a:pt x="48" y="29"/>
                    <a:pt x="51" y="37"/>
                  </a:cubicBezTo>
                  <a:cubicBezTo>
                    <a:pt x="56" y="46"/>
                    <a:pt x="67" y="74"/>
                    <a:pt x="59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2"/>
            <p:cNvSpPr>
              <a:spLocks noEditPoints="1"/>
            </p:cNvSpPr>
            <p:nvPr/>
          </p:nvSpPr>
          <p:spPr bwMode="auto">
            <a:xfrm>
              <a:off x="3733" y="1340"/>
              <a:ext cx="88" cy="258"/>
            </a:xfrm>
            <a:custGeom>
              <a:avLst/>
              <a:gdLst>
                <a:gd name="T0" fmla="*/ 29 w 33"/>
                <a:gd name="T1" fmla="*/ 33 h 96"/>
                <a:gd name="T2" fmla="*/ 10 w 33"/>
                <a:gd name="T3" fmla="*/ 9 h 96"/>
                <a:gd name="T4" fmla="*/ 3 w 33"/>
                <a:gd name="T5" fmla="*/ 48 h 96"/>
                <a:gd name="T6" fmla="*/ 16 w 33"/>
                <a:gd name="T7" fmla="*/ 89 h 96"/>
                <a:gd name="T8" fmla="*/ 17 w 33"/>
                <a:gd name="T9" fmla="*/ 89 h 96"/>
                <a:gd name="T10" fmla="*/ 17 w 33"/>
                <a:gd name="T11" fmla="*/ 93 h 96"/>
                <a:gd name="T12" fmla="*/ 22 w 33"/>
                <a:gd name="T13" fmla="*/ 94 h 96"/>
                <a:gd name="T14" fmla="*/ 29 w 33"/>
                <a:gd name="T15" fmla="*/ 33 h 96"/>
                <a:gd name="T16" fmla="*/ 17 w 33"/>
                <a:gd name="T17" fmla="*/ 85 h 96"/>
                <a:gd name="T18" fmla="*/ 12 w 33"/>
                <a:gd name="T19" fmla="*/ 58 h 96"/>
                <a:gd name="T20" fmla="*/ 12 w 33"/>
                <a:gd name="T21" fmla="*/ 22 h 96"/>
                <a:gd name="T22" fmla="*/ 20 w 33"/>
                <a:gd name="T23" fmla="*/ 24 h 96"/>
                <a:gd name="T24" fmla="*/ 24 w 33"/>
                <a:gd name="T25" fmla="*/ 47 h 96"/>
                <a:gd name="T26" fmla="*/ 17 w 33"/>
                <a:gd name="T27" fmla="*/ 8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96">
                  <a:moveTo>
                    <a:pt x="29" y="33"/>
                  </a:moveTo>
                  <a:cubicBezTo>
                    <a:pt x="28" y="25"/>
                    <a:pt x="23" y="0"/>
                    <a:pt x="10" y="9"/>
                  </a:cubicBezTo>
                  <a:cubicBezTo>
                    <a:pt x="0" y="17"/>
                    <a:pt x="2" y="38"/>
                    <a:pt x="3" y="48"/>
                  </a:cubicBezTo>
                  <a:cubicBezTo>
                    <a:pt x="4" y="61"/>
                    <a:pt x="4" y="80"/>
                    <a:pt x="16" y="89"/>
                  </a:cubicBezTo>
                  <a:cubicBezTo>
                    <a:pt x="16" y="89"/>
                    <a:pt x="17" y="89"/>
                    <a:pt x="17" y="89"/>
                  </a:cubicBezTo>
                  <a:cubicBezTo>
                    <a:pt x="17" y="90"/>
                    <a:pt x="17" y="92"/>
                    <a:pt x="17" y="93"/>
                  </a:cubicBezTo>
                  <a:cubicBezTo>
                    <a:pt x="17" y="95"/>
                    <a:pt x="20" y="96"/>
                    <a:pt x="22" y="94"/>
                  </a:cubicBezTo>
                  <a:cubicBezTo>
                    <a:pt x="32" y="76"/>
                    <a:pt x="33" y="53"/>
                    <a:pt x="29" y="33"/>
                  </a:cubicBezTo>
                  <a:close/>
                  <a:moveTo>
                    <a:pt x="17" y="85"/>
                  </a:moveTo>
                  <a:cubicBezTo>
                    <a:pt x="14" y="78"/>
                    <a:pt x="13" y="65"/>
                    <a:pt x="12" y="58"/>
                  </a:cubicBezTo>
                  <a:cubicBezTo>
                    <a:pt x="11" y="46"/>
                    <a:pt x="10" y="34"/>
                    <a:pt x="12" y="22"/>
                  </a:cubicBezTo>
                  <a:cubicBezTo>
                    <a:pt x="14" y="13"/>
                    <a:pt x="18" y="18"/>
                    <a:pt x="20" y="24"/>
                  </a:cubicBezTo>
                  <a:cubicBezTo>
                    <a:pt x="22" y="32"/>
                    <a:pt x="23" y="39"/>
                    <a:pt x="24" y="47"/>
                  </a:cubicBezTo>
                  <a:cubicBezTo>
                    <a:pt x="25" y="60"/>
                    <a:pt x="19" y="72"/>
                    <a:pt x="17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3"/>
            <p:cNvSpPr>
              <a:spLocks noEditPoints="1"/>
            </p:cNvSpPr>
            <p:nvPr/>
          </p:nvSpPr>
          <p:spPr bwMode="auto">
            <a:xfrm>
              <a:off x="4006" y="1383"/>
              <a:ext cx="137" cy="236"/>
            </a:xfrm>
            <a:custGeom>
              <a:avLst/>
              <a:gdLst>
                <a:gd name="T0" fmla="*/ 37 w 51"/>
                <a:gd name="T1" fmla="*/ 1 h 88"/>
                <a:gd name="T2" fmla="*/ 13 w 51"/>
                <a:gd name="T3" fmla="*/ 33 h 88"/>
                <a:gd name="T4" fmla="*/ 8 w 51"/>
                <a:gd name="T5" fmla="*/ 78 h 88"/>
                <a:gd name="T6" fmla="*/ 6 w 51"/>
                <a:gd name="T7" fmla="*/ 80 h 88"/>
                <a:gd name="T8" fmla="*/ 10 w 51"/>
                <a:gd name="T9" fmla="*/ 86 h 88"/>
                <a:gd name="T10" fmla="*/ 39 w 51"/>
                <a:gd name="T11" fmla="*/ 35 h 88"/>
                <a:gd name="T12" fmla="*/ 37 w 51"/>
                <a:gd name="T13" fmla="*/ 1 h 88"/>
                <a:gd name="T14" fmla="*/ 35 w 51"/>
                <a:gd name="T15" fmla="*/ 22 h 88"/>
                <a:gd name="T16" fmla="*/ 29 w 51"/>
                <a:gd name="T17" fmla="*/ 40 h 88"/>
                <a:gd name="T18" fmla="*/ 11 w 51"/>
                <a:gd name="T19" fmla="*/ 74 h 88"/>
                <a:gd name="T20" fmla="*/ 32 w 51"/>
                <a:gd name="T21" fmla="*/ 10 h 88"/>
                <a:gd name="T22" fmla="*/ 35 w 51"/>
                <a:gd name="T23" fmla="*/ 2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88">
                  <a:moveTo>
                    <a:pt x="37" y="1"/>
                  </a:moveTo>
                  <a:cubicBezTo>
                    <a:pt x="22" y="2"/>
                    <a:pt x="17" y="22"/>
                    <a:pt x="13" y="33"/>
                  </a:cubicBezTo>
                  <a:cubicBezTo>
                    <a:pt x="9" y="44"/>
                    <a:pt x="0" y="67"/>
                    <a:pt x="8" y="78"/>
                  </a:cubicBezTo>
                  <a:cubicBezTo>
                    <a:pt x="7" y="79"/>
                    <a:pt x="7" y="79"/>
                    <a:pt x="6" y="80"/>
                  </a:cubicBezTo>
                  <a:cubicBezTo>
                    <a:pt x="3" y="83"/>
                    <a:pt x="7" y="88"/>
                    <a:pt x="10" y="86"/>
                  </a:cubicBezTo>
                  <a:cubicBezTo>
                    <a:pt x="26" y="75"/>
                    <a:pt x="33" y="52"/>
                    <a:pt x="39" y="35"/>
                  </a:cubicBezTo>
                  <a:cubicBezTo>
                    <a:pt x="41" y="30"/>
                    <a:pt x="51" y="0"/>
                    <a:pt x="37" y="1"/>
                  </a:cubicBezTo>
                  <a:close/>
                  <a:moveTo>
                    <a:pt x="35" y="22"/>
                  </a:moveTo>
                  <a:cubicBezTo>
                    <a:pt x="34" y="28"/>
                    <a:pt x="31" y="34"/>
                    <a:pt x="29" y="40"/>
                  </a:cubicBezTo>
                  <a:cubicBezTo>
                    <a:pt x="24" y="52"/>
                    <a:pt x="19" y="65"/>
                    <a:pt x="11" y="74"/>
                  </a:cubicBezTo>
                  <a:cubicBezTo>
                    <a:pt x="12" y="54"/>
                    <a:pt x="19" y="24"/>
                    <a:pt x="32" y="10"/>
                  </a:cubicBezTo>
                  <a:cubicBezTo>
                    <a:pt x="38" y="3"/>
                    <a:pt x="36" y="20"/>
                    <a:pt x="3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4"/>
            <p:cNvSpPr>
              <a:spLocks noEditPoints="1"/>
            </p:cNvSpPr>
            <p:nvPr/>
          </p:nvSpPr>
          <p:spPr bwMode="auto">
            <a:xfrm>
              <a:off x="4215" y="1477"/>
              <a:ext cx="187" cy="201"/>
            </a:xfrm>
            <a:custGeom>
              <a:avLst/>
              <a:gdLst>
                <a:gd name="T0" fmla="*/ 55 w 70"/>
                <a:gd name="T1" fmla="*/ 4 h 75"/>
                <a:gd name="T2" fmla="*/ 29 w 70"/>
                <a:gd name="T3" fmla="*/ 26 h 75"/>
                <a:gd name="T4" fmla="*/ 12 w 70"/>
                <a:gd name="T5" fmla="*/ 60 h 75"/>
                <a:gd name="T6" fmla="*/ 1 w 70"/>
                <a:gd name="T7" fmla="*/ 69 h 75"/>
                <a:gd name="T8" fmla="*/ 4 w 70"/>
                <a:gd name="T9" fmla="*/ 74 h 75"/>
                <a:gd name="T10" fmla="*/ 11 w 70"/>
                <a:gd name="T11" fmla="*/ 72 h 75"/>
                <a:gd name="T12" fmla="*/ 14 w 70"/>
                <a:gd name="T13" fmla="*/ 71 h 75"/>
                <a:gd name="T14" fmla="*/ 15 w 70"/>
                <a:gd name="T15" fmla="*/ 69 h 75"/>
                <a:gd name="T16" fmla="*/ 21 w 70"/>
                <a:gd name="T17" fmla="*/ 64 h 75"/>
                <a:gd name="T18" fmla="*/ 53 w 70"/>
                <a:gd name="T19" fmla="*/ 41 h 75"/>
                <a:gd name="T20" fmla="*/ 55 w 70"/>
                <a:gd name="T21" fmla="*/ 4 h 75"/>
                <a:gd name="T22" fmla="*/ 55 w 70"/>
                <a:gd name="T23" fmla="*/ 19 h 75"/>
                <a:gd name="T24" fmla="*/ 43 w 70"/>
                <a:gd name="T25" fmla="*/ 41 h 75"/>
                <a:gd name="T26" fmla="*/ 23 w 70"/>
                <a:gd name="T27" fmla="*/ 54 h 75"/>
                <a:gd name="T28" fmla="*/ 46 w 70"/>
                <a:gd name="T29" fmla="*/ 15 h 75"/>
                <a:gd name="T30" fmla="*/ 55 w 70"/>
                <a:gd name="T31" fmla="*/ 1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75">
                  <a:moveTo>
                    <a:pt x="55" y="4"/>
                  </a:moveTo>
                  <a:cubicBezTo>
                    <a:pt x="45" y="0"/>
                    <a:pt x="34" y="19"/>
                    <a:pt x="29" y="26"/>
                  </a:cubicBezTo>
                  <a:cubicBezTo>
                    <a:pt x="23" y="37"/>
                    <a:pt x="16" y="48"/>
                    <a:pt x="12" y="60"/>
                  </a:cubicBezTo>
                  <a:cubicBezTo>
                    <a:pt x="8" y="63"/>
                    <a:pt x="3" y="66"/>
                    <a:pt x="1" y="69"/>
                  </a:cubicBezTo>
                  <a:cubicBezTo>
                    <a:pt x="0" y="71"/>
                    <a:pt x="2" y="75"/>
                    <a:pt x="4" y="74"/>
                  </a:cubicBezTo>
                  <a:cubicBezTo>
                    <a:pt x="7" y="74"/>
                    <a:pt x="9" y="73"/>
                    <a:pt x="11" y="72"/>
                  </a:cubicBezTo>
                  <a:cubicBezTo>
                    <a:pt x="12" y="72"/>
                    <a:pt x="13" y="72"/>
                    <a:pt x="14" y="71"/>
                  </a:cubicBezTo>
                  <a:cubicBezTo>
                    <a:pt x="14" y="70"/>
                    <a:pt x="15" y="70"/>
                    <a:pt x="15" y="69"/>
                  </a:cubicBezTo>
                  <a:cubicBezTo>
                    <a:pt x="17" y="67"/>
                    <a:pt x="19" y="66"/>
                    <a:pt x="21" y="64"/>
                  </a:cubicBezTo>
                  <a:cubicBezTo>
                    <a:pt x="33" y="57"/>
                    <a:pt x="44" y="52"/>
                    <a:pt x="53" y="41"/>
                  </a:cubicBezTo>
                  <a:cubicBezTo>
                    <a:pt x="60" y="33"/>
                    <a:pt x="70" y="9"/>
                    <a:pt x="55" y="4"/>
                  </a:cubicBezTo>
                  <a:close/>
                  <a:moveTo>
                    <a:pt x="55" y="19"/>
                  </a:moveTo>
                  <a:cubicBezTo>
                    <a:pt x="54" y="28"/>
                    <a:pt x="49" y="34"/>
                    <a:pt x="43" y="41"/>
                  </a:cubicBezTo>
                  <a:cubicBezTo>
                    <a:pt x="37" y="47"/>
                    <a:pt x="30" y="50"/>
                    <a:pt x="23" y="54"/>
                  </a:cubicBezTo>
                  <a:cubicBezTo>
                    <a:pt x="30" y="41"/>
                    <a:pt x="36" y="27"/>
                    <a:pt x="46" y="15"/>
                  </a:cubicBezTo>
                  <a:cubicBezTo>
                    <a:pt x="51" y="10"/>
                    <a:pt x="56" y="9"/>
                    <a:pt x="5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5"/>
            <p:cNvSpPr>
              <a:spLocks noEditPoints="1"/>
            </p:cNvSpPr>
            <p:nvPr/>
          </p:nvSpPr>
          <p:spPr bwMode="auto">
            <a:xfrm>
              <a:off x="4373" y="1686"/>
              <a:ext cx="190" cy="121"/>
            </a:xfrm>
            <a:custGeom>
              <a:avLst/>
              <a:gdLst>
                <a:gd name="T0" fmla="*/ 59 w 71"/>
                <a:gd name="T1" fmla="*/ 2 h 45"/>
                <a:gd name="T2" fmla="*/ 11 w 71"/>
                <a:gd name="T3" fmla="*/ 34 h 45"/>
                <a:gd name="T4" fmla="*/ 9 w 71"/>
                <a:gd name="T5" fmla="*/ 35 h 45"/>
                <a:gd name="T6" fmla="*/ 13 w 71"/>
                <a:gd name="T7" fmla="*/ 42 h 45"/>
                <a:gd name="T8" fmla="*/ 28 w 71"/>
                <a:gd name="T9" fmla="*/ 39 h 45"/>
                <a:gd name="T10" fmla="*/ 39 w 71"/>
                <a:gd name="T11" fmla="*/ 35 h 45"/>
                <a:gd name="T12" fmla="*/ 62 w 71"/>
                <a:gd name="T13" fmla="*/ 23 h 45"/>
                <a:gd name="T14" fmla="*/ 59 w 71"/>
                <a:gd name="T15" fmla="*/ 2 h 45"/>
                <a:gd name="T16" fmla="*/ 59 w 71"/>
                <a:gd name="T17" fmla="*/ 17 h 45"/>
                <a:gd name="T18" fmla="*/ 40 w 71"/>
                <a:gd name="T19" fmla="*/ 27 h 45"/>
                <a:gd name="T20" fmla="*/ 26 w 71"/>
                <a:gd name="T21" fmla="*/ 32 h 45"/>
                <a:gd name="T22" fmla="*/ 14 w 71"/>
                <a:gd name="T23" fmla="*/ 33 h 45"/>
                <a:gd name="T24" fmla="*/ 30 w 71"/>
                <a:gd name="T25" fmla="*/ 18 h 45"/>
                <a:gd name="T26" fmla="*/ 57 w 71"/>
                <a:gd name="T27" fmla="*/ 9 h 45"/>
                <a:gd name="T28" fmla="*/ 59 w 71"/>
                <a:gd name="T29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45">
                  <a:moveTo>
                    <a:pt x="59" y="2"/>
                  </a:moveTo>
                  <a:cubicBezTo>
                    <a:pt x="49" y="0"/>
                    <a:pt x="0" y="21"/>
                    <a:pt x="11" y="34"/>
                  </a:cubicBezTo>
                  <a:cubicBezTo>
                    <a:pt x="10" y="35"/>
                    <a:pt x="10" y="35"/>
                    <a:pt x="9" y="35"/>
                  </a:cubicBezTo>
                  <a:cubicBezTo>
                    <a:pt x="5" y="38"/>
                    <a:pt x="9" y="45"/>
                    <a:pt x="13" y="42"/>
                  </a:cubicBezTo>
                  <a:cubicBezTo>
                    <a:pt x="18" y="40"/>
                    <a:pt x="23" y="41"/>
                    <a:pt x="28" y="39"/>
                  </a:cubicBezTo>
                  <a:cubicBezTo>
                    <a:pt x="32" y="38"/>
                    <a:pt x="36" y="36"/>
                    <a:pt x="39" y="35"/>
                  </a:cubicBezTo>
                  <a:cubicBezTo>
                    <a:pt x="47" y="32"/>
                    <a:pt x="56" y="28"/>
                    <a:pt x="62" y="23"/>
                  </a:cubicBezTo>
                  <a:cubicBezTo>
                    <a:pt x="71" y="16"/>
                    <a:pt x="71" y="4"/>
                    <a:pt x="59" y="2"/>
                  </a:cubicBezTo>
                  <a:close/>
                  <a:moveTo>
                    <a:pt x="59" y="17"/>
                  </a:moveTo>
                  <a:cubicBezTo>
                    <a:pt x="54" y="22"/>
                    <a:pt x="46" y="25"/>
                    <a:pt x="40" y="27"/>
                  </a:cubicBezTo>
                  <a:cubicBezTo>
                    <a:pt x="35" y="29"/>
                    <a:pt x="31" y="31"/>
                    <a:pt x="26" y="32"/>
                  </a:cubicBezTo>
                  <a:cubicBezTo>
                    <a:pt x="22" y="33"/>
                    <a:pt x="18" y="33"/>
                    <a:pt x="14" y="33"/>
                  </a:cubicBezTo>
                  <a:cubicBezTo>
                    <a:pt x="14" y="28"/>
                    <a:pt x="27" y="20"/>
                    <a:pt x="30" y="18"/>
                  </a:cubicBezTo>
                  <a:cubicBezTo>
                    <a:pt x="38" y="13"/>
                    <a:pt x="48" y="8"/>
                    <a:pt x="57" y="9"/>
                  </a:cubicBezTo>
                  <a:cubicBezTo>
                    <a:pt x="63" y="9"/>
                    <a:pt x="63" y="13"/>
                    <a:pt x="5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6"/>
            <p:cNvSpPr>
              <a:spLocks noEditPoints="1"/>
            </p:cNvSpPr>
            <p:nvPr/>
          </p:nvSpPr>
          <p:spPr bwMode="auto">
            <a:xfrm>
              <a:off x="4381" y="1947"/>
              <a:ext cx="179" cy="94"/>
            </a:xfrm>
            <a:custGeom>
              <a:avLst/>
              <a:gdLst>
                <a:gd name="T0" fmla="*/ 61 w 67"/>
                <a:gd name="T1" fmla="*/ 14 h 35"/>
                <a:gd name="T2" fmla="*/ 31 w 67"/>
                <a:gd name="T3" fmla="*/ 2 h 35"/>
                <a:gd name="T4" fmla="*/ 6 w 67"/>
                <a:gd name="T5" fmla="*/ 8 h 35"/>
                <a:gd name="T6" fmla="*/ 3 w 67"/>
                <a:gd name="T7" fmla="*/ 18 h 35"/>
                <a:gd name="T8" fmla="*/ 45 w 67"/>
                <a:gd name="T9" fmla="*/ 34 h 35"/>
                <a:gd name="T10" fmla="*/ 61 w 67"/>
                <a:gd name="T11" fmla="*/ 14 h 35"/>
                <a:gd name="T12" fmla="*/ 38 w 67"/>
                <a:gd name="T13" fmla="*/ 23 h 35"/>
                <a:gd name="T14" fmla="*/ 12 w 67"/>
                <a:gd name="T15" fmla="*/ 11 h 35"/>
                <a:gd name="T16" fmla="*/ 50 w 67"/>
                <a:gd name="T17" fmla="*/ 15 h 35"/>
                <a:gd name="T18" fmla="*/ 38 w 67"/>
                <a:gd name="T19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35">
                  <a:moveTo>
                    <a:pt x="61" y="14"/>
                  </a:moveTo>
                  <a:cubicBezTo>
                    <a:pt x="57" y="5"/>
                    <a:pt x="41" y="3"/>
                    <a:pt x="31" y="2"/>
                  </a:cubicBezTo>
                  <a:cubicBezTo>
                    <a:pt x="24" y="1"/>
                    <a:pt x="11" y="0"/>
                    <a:pt x="6" y="8"/>
                  </a:cubicBezTo>
                  <a:cubicBezTo>
                    <a:pt x="2" y="9"/>
                    <a:pt x="0" y="14"/>
                    <a:pt x="3" y="18"/>
                  </a:cubicBezTo>
                  <a:cubicBezTo>
                    <a:pt x="12" y="29"/>
                    <a:pt x="31" y="35"/>
                    <a:pt x="45" y="34"/>
                  </a:cubicBezTo>
                  <a:cubicBezTo>
                    <a:pt x="55" y="33"/>
                    <a:pt x="67" y="24"/>
                    <a:pt x="61" y="14"/>
                  </a:cubicBezTo>
                  <a:close/>
                  <a:moveTo>
                    <a:pt x="38" y="23"/>
                  </a:moveTo>
                  <a:cubicBezTo>
                    <a:pt x="29" y="22"/>
                    <a:pt x="19" y="18"/>
                    <a:pt x="12" y="11"/>
                  </a:cubicBezTo>
                  <a:cubicBezTo>
                    <a:pt x="24" y="7"/>
                    <a:pt x="41" y="10"/>
                    <a:pt x="50" y="15"/>
                  </a:cubicBezTo>
                  <a:cubicBezTo>
                    <a:pt x="62" y="21"/>
                    <a:pt x="43" y="24"/>
                    <a:pt x="38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7"/>
            <p:cNvSpPr>
              <a:spLocks noEditPoints="1"/>
            </p:cNvSpPr>
            <p:nvPr/>
          </p:nvSpPr>
          <p:spPr bwMode="auto">
            <a:xfrm>
              <a:off x="4343" y="2164"/>
              <a:ext cx="158" cy="129"/>
            </a:xfrm>
            <a:custGeom>
              <a:avLst/>
              <a:gdLst>
                <a:gd name="T0" fmla="*/ 44 w 59"/>
                <a:gd name="T1" fmla="*/ 17 h 48"/>
                <a:gd name="T2" fmla="*/ 5 w 59"/>
                <a:gd name="T3" fmla="*/ 1 h 48"/>
                <a:gd name="T4" fmla="*/ 5 w 59"/>
                <a:gd name="T5" fmla="*/ 8 h 48"/>
                <a:gd name="T6" fmla="*/ 5 w 59"/>
                <a:gd name="T7" fmla="*/ 8 h 48"/>
                <a:gd name="T8" fmla="*/ 24 w 59"/>
                <a:gd name="T9" fmla="*/ 33 h 48"/>
                <a:gd name="T10" fmla="*/ 48 w 59"/>
                <a:gd name="T11" fmla="*/ 44 h 48"/>
                <a:gd name="T12" fmla="*/ 44 w 59"/>
                <a:gd name="T13" fmla="*/ 17 h 48"/>
                <a:gd name="T14" fmla="*/ 42 w 59"/>
                <a:gd name="T15" fmla="*/ 37 h 48"/>
                <a:gd name="T16" fmla="*/ 22 w 59"/>
                <a:gd name="T17" fmla="*/ 22 h 48"/>
                <a:gd name="T18" fmla="*/ 11 w 59"/>
                <a:gd name="T19" fmla="*/ 8 h 48"/>
                <a:gd name="T20" fmla="*/ 33 w 59"/>
                <a:gd name="T21" fmla="*/ 18 h 48"/>
                <a:gd name="T22" fmla="*/ 45 w 59"/>
                <a:gd name="T23" fmla="*/ 31 h 48"/>
                <a:gd name="T24" fmla="*/ 42 w 59"/>
                <a:gd name="T25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48">
                  <a:moveTo>
                    <a:pt x="44" y="17"/>
                  </a:moveTo>
                  <a:cubicBezTo>
                    <a:pt x="35" y="7"/>
                    <a:pt x="18" y="0"/>
                    <a:pt x="5" y="1"/>
                  </a:cubicBezTo>
                  <a:cubicBezTo>
                    <a:pt x="0" y="1"/>
                    <a:pt x="0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8" y="17"/>
                    <a:pt x="17" y="26"/>
                    <a:pt x="24" y="33"/>
                  </a:cubicBezTo>
                  <a:cubicBezTo>
                    <a:pt x="30" y="38"/>
                    <a:pt x="40" y="48"/>
                    <a:pt x="48" y="44"/>
                  </a:cubicBezTo>
                  <a:cubicBezTo>
                    <a:pt x="59" y="38"/>
                    <a:pt x="49" y="22"/>
                    <a:pt x="44" y="17"/>
                  </a:cubicBezTo>
                  <a:close/>
                  <a:moveTo>
                    <a:pt x="42" y="37"/>
                  </a:moveTo>
                  <a:cubicBezTo>
                    <a:pt x="35" y="35"/>
                    <a:pt x="28" y="27"/>
                    <a:pt x="22" y="22"/>
                  </a:cubicBezTo>
                  <a:cubicBezTo>
                    <a:pt x="19" y="18"/>
                    <a:pt x="14" y="13"/>
                    <a:pt x="11" y="8"/>
                  </a:cubicBezTo>
                  <a:cubicBezTo>
                    <a:pt x="19" y="10"/>
                    <a:pt x="27" y="13"/>
                    <a:pt x="33" y="18"/>
                  </a:cubicBezTo>
                  <a:cubicBezTo>
                    <a:pt x="38" y="21"/>
                    <a:pt x="43" y="25"/>
                    <a:pt x="45" y="31"/>
                  </a:cubicBezTo>
                  <a:cubicBezTo>
                    <a:pt x="46" y="33"/>
                    <a:pt x="46" y="38"/>
                    <a:pt x="4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8"/>
            <p:cNvSpPr>
              <a:spLocks noEditPoints="1"/>
            </p:cNvSpPr>
            <p:nvPr/>
          </p:nvSpPr>
          <p:spPr bwMode="auto">
            <a:xfrm>
              <a:off x="4215" y="2373"/>
              <a:ext cx="147" cy="204"/>
            </a:xfrm>
            <a:custGeom>
              <a:avLst/>
              <a:gdLst>
                <a:gd name="T0" fmla="*/ 44 w 55"/>
                <a:gd name="T1" fmla="*/ 46 h 76"/>
                <a:gd name="T2" fmla="*/ 28 w 55"/>
                <a:gd name="T3" fmla="*/ 25 h 76"/>
                <a:gd name="T4" fmla="*/ 8 w 55"/>
                <a:gd name="T5" fmla="*/ 3 h 76"/>
                <a:gd name="T6" fmla="*/ 4 w 55"/>
                <a:gd name="T7" fmla="*/ 10 h 76"/>
                <a:gd name="T8" fmla="*/ 5 w 55"/>
                <a:gd name="T9" fmla="*/ 10 h 76"/>
                <a:gd name="T10" fmla="*/ 21 w 55"/>
                <a:gd name="T11" fmla="*/ 56 h 76"/>
                <a:gd name="T12" fmla="*/ 42 w 55"/>
                <a:gd name="T13" fmla="*/ 74 h 76"/>
                <a:gd name="T14" fmla="*/ 44 w 55"/>
                <a:gd name="T15" fmla="*/ 46 h 76"/>
                <a:gd name="T16" fmla="*/ 35 w 55"/>
                <a:gd name="T17" fmla="*/ 65 h 76"/>
                <a:gd name="T18" fmla="*/ 23 w 55"/>
                <a:gd name="T19" fmla="*/ 45 h 76"/>
                <a:gd name="T20" fmla="*/ 13 w 55"/>
                <a:gd name="T21" fmla="*/ 19 h 76"/>
                <a:gd name="T22" fmla="*/ 27 w 55"/>
                <a:gd name="T23" fmla="*/ 37 h 76"/>
                <a:gd name="T24" fmla="*/ 36 w 55"/>
                <a:gd name="T25" fmla="*/ 48 h 76"/>
                <a:gd name="T26" fmla="*/ 43 w 55"/>
                <a:gd name="T27" fmla="*/ 58 h 76"/>
                <a:gd name="T28" fmla="*/ 35 w 55"/>
                <a:gd name="T29" fmla="*/ 6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76">
                  <a:moveTo>
                    <a:pt x="44" y="46"/>
                  </a:moveTo>
                  <a:cubicBezTo>
                    <a:pt x="39" y="39"/>
                    <a:pt x="33" y="32"/>
                    <a:pt x="28" y="25"/>
                  </a:cubicBezTo>
                  <a:cubicBezTo>
                    <a:pt x="22" y="17"/>
                    <a:pt x="16" y="9"/>
                    <a:pt x="8" y="3"/>
                  </a:cubicBezTo>
                  <a:cubicBezTo>
                    <a:pt x="4" y="0"/>
                    <a:pt x="0" y="7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26"/>
                    <a:pt x="14" y="41"/>
                    <a:pt x="21" y="56"/>
                  </a:cubicBezTo>
                  <a:cubicBezTo>
                    <a:pt x="24" y="63"/>
                    <a:pt x="31" y="76"/>
                    <a:pt x="42" y="74"/>
                  </a:cubicBezTo>
                  <a:cubicBezTo>
                    <a:pt x="55" y="71"/>
                    <a:pt x="48" y="52"/>
                    <a:pt x="44" y="46"/>
                  </a:cubicBezTo>
                  <a:close/>
                  <a:moveTo>
                    <a:pt x="35" y="65"/>
                  </a:moveTo>
                  <a:cubicBezTo>
                    <a:pt x="29" y="60"/>
                    <a:pt x="26" y="52"/>
                    <a:pt x="23" y="45"/>
                  </a:cubicBezTo>
                  <a:cubicBezTo>
                    <a:pt x="20" y="36"/>
                    <a:pt x="17" y="27"/>
                    <a:pt x="13" y="19"/>
                  </a:cubicBezTo>
                  <a:cubicBezTo>
                    <a:pt x="18" y="24"/>
                    <a:pt x="22" y="31"/>
                    <a:pt x="27" y="37"/>
                  </a:cubicBezTo>
                  <a:cubicBezTo>
                    <a:pt x="30" y="40"/>
                    <a:pt x="33" y="44"/>
                    <a:pt x="36" y="48"/>
                  </a:cubicBezTo>
                  <a:cubicBezTo>
                    <a:pt x="39" y="51"/>
                    <a:pt x="41" y="54"/>
                    <a:pt x="43" y="58"/>
                  </a:cubicBezTo>
                  <a:cubicBezTo>
                    <a:pt x="45" y="66"/>
                    <a:pt x="39" y="69"/>
                    <a:pt x="35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Group 4"/>
          <p:cNvGrpSpPr>
            <a:grpSpLocks noChangeAspect="1"/>
          </p:cNvGrpSpPr>
          <p:nvPr/>
        </p:nvGrpSpPr>
        <p:grpSpPr bwMode="auto">
          <a:xfrm>
            <a:off x="7306691" y="2121995"/>
            <a:ext cx="857100" cy="969360"/>
            <a:chOff x="3120" y="1340"/>
            <a:chExt cx="1443" cy="163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0" name="Freeform 5"/>
            <p:cNvSpPr>
              <a:spLocks noEditPoints="1"/>
            </p:cNvSpPr>
            <p:nvPr/>
          </p:nvSpPr>
          <p:spPr bwMode="auto">
            <a:xfrm>
              <a:off x="3484" y="1727"/>
              <a:ext cx="726" cy="1245"/>
            </a:xfrm>
            <a:custGeom>
              <a:avLst/>
              <a:gdLst>
                <a:gd name="T0" fmla="*/ 267 w 271"/>
                <a:gd name="T1" fmla="*/ 99 h 464"/>
                <a:gd name="T2" fmla="*/ 3 w 271"/>
                <a:gd name="T3" fmla="*/ 93 h 464"/>
                <a:gd name="T4" fmla="*/ 59 w 271"/>
                <a:gd name="T5" fmla="*/ 239 h 464"/>
                <a:gd name="T6" fmla="*/ 87 w 271"/>
                <a:gd name="T7" fmla="*/ 323 h 464"/>
                <a:gd name="T8" fmla="*/ 68 w 271"/>
                <a:gd name="T9" fmla="*/ 325 h 464"/>
                <a:gd name="T10" fmla="*/ 78 w 271"/>
                <a:gd name="T11" fmla="*/ 392 h 464"/>
                <a:gd name="T12" fmla="*/ 94 w 271"/>
                <a:gd name="T13" fmla="*/ 423 h 464"/>
                <a:gd name="T14" fmla="*/ 119 w 271"/>
                <a:gd name="T15" fmla="*/ 459 h 464"/>
                <a:gd name="T16" fmla="*/ 181 w 271"/>
                <a:gd name="T17" fmla="*/ 421 h 464"/>
                <a:gd name="T18" fmla="*/ 199 w 271"/>
                <a:gd name="T19" fmla="*/ 388 h 464"/>
                <a:gd name="T20" fmla="*/ 202 w 271"/>
                <a:gd name="T21" fmla="*/ 366 h 464"/>
                <a:gd name="T22" fmla="*/ 190 w 271"/>
                <a:gd name="T23" fmla="*/ 322 h 464"/>
                <a:gd name="T24" fmla="*/ 242 w 271"/>
                <a:gd name="T25" fmla="*/ 197 h 464"/>
                <a:gd name="T26" fmla="*/ 186 w 271"/>
                <a:gd name="T27" fmla="*/ 372 h 464"/>
                <a:gd name="T28" fmla="*/ 178 w 271"/>
                <a:gd name="T29" fmla="*/ 372 h 464"/>
                <a:gd name="T30" fmla="*/ 127 w 271"/>
                <a:gd name="T31" fmla="*/ 392 h 464"/>
                <a:gd name="T32" fmla="*/ 182 w 271"/>
                <a:gd name="T33" fmla="*/ 379 h 464"/>
                <a:gd name="T34" fmla="*/ 189 w 271"/>
                <a:gd name="T35" fmla="*/ 383 h 464"/>
                <a:gd name="T36" fmla="*/ 185 w 271"/>
                <a:gd name="T37" fmla="*/ 389 h 464"/>
                <a:gd name="T38" fmla="*/ 172 w 271"/>
                <a:gd name="T39" fmla="*/ 407 h 464"/>
                <a:gd name="T40" fmla="*/ 154 w 271"/>
                <a:gd name="T41" fmla="*/ 419 h 464"/>
                <a:gd name="T42" fmla="*/ 144 w 271"/>
                <a:gd name="T43" fmla="*/ 424 h 464"/>
                <a:gd name="T44" fmla="*/ 103 w 271"/>
                <a:gd name="T45" fmla="*/ 424 h 464"/>
                <a:gd name="T46" fmla="*/ 93 w 271"/>
                <a:gd name="T47" fmla="*/ 411 h 464"/>
                <a:gd name="T48" fmla="*/ 89 w 271"/>
                <a:gd name="T49" fmla="*/ 385 h 464"/>
                <a:gd name="T50" fmla="*/ 83 w 271"/>
                <a:gd name="T51" fmla="*/ 348 h 464"/>
                <a:gd name="T52" fmla="*/ 79 w 271"/>
                <a:gd name="T53" fmla="*/ 332 h 464"/>
                <a:gd name="T54" fmla="*/ 168 w 271"/>
                <a:gd name="T55" fmla="*/ 338 h 464"/>
                <a:gd name="T56" fmla="*/ 185 w 271"/>
                <a:gd name="T57" fmla="*/ 340 h 464"/>
                <a:gd name="T58" fmla="*/ 128 w 271"/>
                <a:gd name="T59" fmla="*/ 361 h 464"/>
                <a:gd name="T60" fmla="*/ 98 w 271"/>
                <a:gd name="T61" fmla="*/ 374 h 464"/>
                <a:gd name="T62" fmla="*/ 179 w 271"/>
                <a:gd name="T63" fmla="*/ 353 h 464"/>
                <a:gd name="T64" fmla="*/ 183 w 271"/>
                <a:gd name="T65" fmla="*/ 357 h 464"/>
                <a:gd name="T66" fmla="*/ 176 w 271"/>
                <a:gd name="T67" fmla="*/ 321 h 464"/>
                <a:gd name="T68" fmla="*/ 152 w 271"/>
                <a:gd name="T69" fmla="*/ 326 h 464"/>
                <a:gd name="T70" fmla="*/ 168 w 271"/>
                <a:gd name="T71" fmla="*/ 150 h 464"/>
                <a:gd name="T72" fmla="*/ 151 w 271"/>
                <a:gd name="T73" fmla="*/ 254 h 464"/>
                <a:gd name="T74" fmla="*/ 144 w 271"/>
                <a:gd name="T75" fmla="*/ 326 h 464"/>
                <a:gd name="T76" fmla="*/ 116 w 271"/>
                <a:gd name="T77" fmla="*/ 322 h 464"/>
                <a:gd name="T78" fmla="*/ 111 w 271"/>
                <a:gd name="T79" fmla="*/ 288 h 464"/>
                <a:gd name="T80" fmla="*/ 105 w 271"/>
                <a:gd name="T81" fmla="*/ 159 h 464"/>
                <a:gd name="T82" fmla="*/ 106 w 271"/>
                <a:gd name="T83" fmla="*/ 258 h 464"/>
                <a:gd name="T84" fmla="*/ 94 w 271"/>
                <a:gd name="T85" fmla="*/ 324 h 464"/>
                <a:gd name="T86" fmla="*/ 89 w 271"/>
                <a:gd name="T87" fmla="*/ 321 h 464"/>
                <a:gd name="T88" fmla="*/ 24 w 271"/>
                <a:gd name="T89" fmla="*/ 73 h 464"/>
                <a:gd name="T90" fmla="*/ 229 w 271"/>
                <a:gd name="T91" fmla="*/ 54 h 464"/>
                <a:gd name="T92" fmla="*/ 191 w 271"/>
                <a:gd name="T93" fmla="*/ 247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1" h="464">
                  <a:moveTo>
                    <a:pt x="242" y="197"/>
                  </a:moveTo>
                  <a:cubicBezTo>
                    <a:pt x="264" y="167"/>
                    <a:pt x="271" y="136"/>
                    <a:pt x="267" y="99"/>
                  </a:cubicBezTo>
                  <a:cubicBezTo>
                    <a:pt x="259" y="38"/>
                    <a:pt x="186" y="0"/>
                    <a:pt x="130" y="1"/>
                  </a:cubicBezTo>
                  <a:cubicBezTo>
                    <a:pt x="81" y="3"/>
                    <a:pt x="9" y="37"/>
                    <a:pt x="3" y="93"/>
                  </a:cubicBezTo>
                  <a:cubicBezTo>
                    <a:pt x="0" y="128"/>
                    <a:pt x="6" y="159"/>
                    <a:pt x="23" y="190"/>
                  </a:cubicBezTo>
                  <a:cubicBezTo>
                    <a:pt x="33" y="207"/>
                    <a:pt x="47" y="223"/>
                    <a:pt x="59" y="239"/>
                  </a:cubicBezTo>
                  <a:cubicBezTo>
                    <a:pt x="79" y="265"/>
                    <a:pt x="81" y="289"/>
                    <a:pt x="85" y="321"/>
                  </a:cubicBezTo>
                  <a:cubicBezTo>
                    <a:pt x="85" y="322"/>
                    <a:pt x="86" y="323"/>
                    <a:pt x="87" y="323"/>
                  </a:cubicBezTo>
                  <a:cubicBezTo>
                    <a:pt x="81" y="322"/>
                    <a:pt x="74" y="322"/>
                    <a:pt x="71" y="324"/>
                  </a:cubicBezTo>
                  <a:cubicBezTo>
                    <a:pt x="70" y="324"/>
                    <a:pt x="69" y="324"/>
                    <a:pt x="68" y="325"/>
                  </a:cubicBezTo>
                  <a:cubicBezTo>
                    <a:pt x="57" y="334"/>
                    <a:pt x="63" y="346"/>
                    <a:pt x="71" y="354"/>
                  </a:cubicBezTo>
                  <a:cubicBezTo>
                    <a:pt x="58" y="367"/>
                    <a:pt x="63" y="381"/>
                    <a:pt x="78" y="392"/>
                  </a:cubicBezTo>
                  <a:cubicBezTo>
                    <a:pt x="74" y="399"/>
                    <a:pt x="69" y="407"/>
                    <a:pt x="73" y="413"/>
                  </a:cubicBezTo>
                  <a:cubicBezTo>
                    <a:pt x="79" y="422"/>
                    <a:pt x="85" y="422"/>
                    <a:pt x="94" y="423"/>
                  </a:cubicBezTo>
                  <a:cubicBezTo>
                    <a:pt x="93" y="429"/>
                    <a:pt x="97" y="436"/>
                    <a:pt x="99" y="441"/>
                  </a:cubicBezTo>
                  <a:cubicBezTo>
                    <a:pt x="103" y="449"/>
                    <a:pt x="110" y="456"/>
                    <a:pt x="119" y="459"/>
                  </a:cubicBezTo>
                  <a:cubicBezTo>
                    <a:pt x="135" y="464"/>
                    <a:pt x="151" y="448"/>
                    <a:pt x="154" y="432"/>
                  </a:cubicBezTo>
                  <a:cubicBezTo>
                    <a:pt x="164" y="434"/>
                    <a:pt x="177" y="430"/>
                    <a:pt x="181" y="421"/>
                  </a:cubicBezTo>
                  <a:cubicBezTo>
                    <a:pt x="183" y="417"/>
                    <a:pt x="184" y="410"/>
                    <a:pt x="184" y="405"/>
                  </a:cubicBezTo>
                  <a:cubicBezTo>
                    <a:pt x="191" y="402"/>
                    <a:pt x="197" y="395"/>
                    <a:pt x="199" y="388"/>
                  </a:cubicBezTo>
                  <a:cubicBezTo>
                    <a:pt x="201" y="384"/>
                    <a:pt x="200" y="381"/>
                    <a:pt x="199" y="378"/>
                  </a:cubicBezTo>
                  <a:cubicBezTo>
                    <a:pt x="201" y="375"/>
                    <a:pt x="202" y="371"/>
                    <a:pt x="202" y="366"/>
                  </a:cubicBezTo>
                  <a:cubicBezTo>
                    <a:pt x="201" y="359"/>
                    <a:pt x="196" y="355"/>
                    <a:pt x="191" y="352"/>
                  </a:cubicBezTo>
                  <a:cubicBezTo>
                    <a:pt x="205" y="341"/>
                    <a:pt x="204" y="324"/>
                    <a:pt x="190" y="322"/>
                  </a:cubicBezTo>
                  <a:cubicBezTo>
                    <a:pt x="190" y="321"/>
                    <a:pt x="190" y="321"/>
                    <a:pt x="190" y="321"/>
                  </a:cubicBezTo>
                  <a:cubicBezTo>
                    <a:pt x="192" y="269"/>
                    <a:pt x="213" y="237"/>
                    <a:pt x="242" y="197"/>
                  </a:cubicBezTo>
                  <a:close/>
                  <a:moveTo>
                    <a:pt x="190" y="372"/>
                  </a:moveTo>
                  <a:cubicBezTo>
                    <a:pt x="189" y="371"/>
                    <a:pt x="187" y="372"/>
                    <a:pt x="186" y="372"/>
                  </a:cubicBezTo>
                  <a:cubicBezTo>
                    <a:pt x="185" y="372"/>
                    <a:pt x="184" y="373"/>
                    <a:pt x="184" y="373"/>
                  </a:cubicBezTo>
                  <a:cubicBezTo>
                    <a:pt x="183" y="372"/>
                    <a:pt x="181" y="370"/>
                    <a:pt x="178" y="372"/>
                  </a:cubicBezTo>
                  <a:cubicBezTo>
                    <a:pt x="169" y="376"/>
                    <a:pt x="158" y="380"/>
                    <a:pt x="148" y="384"/>
                  </a:cubicBezTo>
                  <a:cubicBezTo>
                    <a:pt x="141" y="387"/>
                    <a:pt x="133" y="388"/>
                    <a:pt x="127" y="392"/>
                  </a:cubicBezTo>
                  <a:cubicBezTo>
                    <a:pt x="125" y="393"/>
                    <a:pt x="126" y="396"/>
                    <a:pt x="128" y="396"/>
                  </a:cubicBezTo>
                  <a:cubicBezTo>
                    <a:pt x="145" y="394"/>
                    <a:pt x="166" y="388"/>
                    <a:pt x="182" y="379"/>
                  </a:cubicBezTo>
                  <a:cubicBezTo>
                    <a:pt x="182" y="381"/>
                    <a:pt x="184" y="384"/>
                    <a:pt x="187" y="383"/>
                  </a:cubicBezTo>
                  <a:cubicBezTo>
                    <a:pt x="188" y="383"/>
                    <a:pt x="188" y="383"/>
                    <a:pt x="189" y="383"/>
                  </a:cubicBezTo>
                  <a:cubicBezTo>
                    <a:pt x="189" y="383"/>
                    <a:pt x="189" y="383"/>
                    <a:pt x="189" y="383"/>
                  </a:cubicBezTo>
                  <a:cubicBezTo>
                    <a:pt x="187" y="385"/>
                    <a:pt x="186" y="387"/>
                    <a:pt x="185" y="389"/>
                  </a:cubicBezTo>
                  <a:cubicBezTo>
                    <a:pt x="182" y="392"/>
                    <a:pt x="177" y="395"/>
                    <a:pt x="172" y="394"/>
                  </a:cubicBezTo>
                  <a:cubicBezTo>
                    <a:pt x="164" y="395"/>
                    <a:pt x="164" y="407"/>
                    <a:pt x="172" y="407"/>
                  </a:cubicBezTo>
                  <a:cubicBezTo>
                    <a:pt x="171" y="407"/>
                    <a:pt x="170" y="414"/>
                    <a:pt x="169" y="416"/>
                  </a:cubicBezTo>
                  <a:cubicBezTo>
                    <a:pt x="168" y="419"/>
                    <a:pt x="156" y="420"/>
                    <a:pt x="154" y="419"/>
                  </a:cubicBezTo>
                  <a:cubicBezTo>
                    <a:pt x="153" y="419"/>
                    <a:pt x="152" y="419"/>
                    <a:pt x="151" y="419"/>
                  </a:cubicBezTo>
                  <a:cubicBezTo>
                    <a:pt x="148" y="418"/>
                    <a:pt x="144" y="420"/>
                    <a:pt x="144" y="424"/>
                  </a:cubicBezTo>
                  <a:cubicBezTo>
                    <a:pt x="142" y="438"/>
                    <a:pt x="130" y="457"/>
                    <a:pt x="115" y="444"/>
                  </a:cubicBezTo>
                  <a:cubicBezTo>
                    <a:pt x="109" y="439"/>
                    <a:pt x="106" y="431"/>
                    <a:pt x="103" y="424"/>
                  </a:cubicBezTo>
                  <a:cubicBezTo>
                    <a:pt x="108" y="423"/>
                    <a:pt x="110" y="415"/>
                    <a:pt x="103" y="413"/>
                  </a:cubicBezTo>
                  <a:cubicBezTo>
                    <a:pt x="99" y="411"/>
                    <a:pt x="98" y="411"/>
                    <a:pt x="93" y="411"/>
                  </a:cubicBezTo>
                  <a:cubicBezTo>
                    <a:pt x="79" y="411"/>
                    <a:pt x="89" y="397"/>
                    <a:pt x="91" y="393"/>
                  </a:cubicBezTo>
                  <a:cubicBezTo>
                    <a:pt x="92" y="390"/>
                    <a:pt x="92" y="386"/>
                    <a:pt x="89" y="385"/>
                  </a:cubicBezTo>
                  <a:cubicBezTo>
                    <a:pt x="76" y="377"/>
                    <a:pt x="71" y="369"/>
                    <a:pt x="84" y="357"/>
                  </a:cubicBezTo>
                  <a:cubicBezTo>
                    <a:pt x="87" y="355"/>
                    <a:pt x="86" y="350"/>
                    <a:pt x="83" y="348"/>
                  </a:cubicBezTo>
                  <a:cubicBezTo>
                    <a:pt x="76" y="345"/>
                    <a:pt x="72" y="338"/>
                    <a:pt x="73" y="330"/>
                  </a:cubicBezTo>
                  <a:cubicBezTo>
                    <a:pt x="75" y="331"/>
                    <a:pt x="77" y="331"/>
                    <a:pt x="79" y="332"/>
                  </a:cubicBezTo>
                  <a:cubicBezTo>
                    <a:pt x="95" y="338"/>
                    <a:pt x="113" y="336"/>
                    <a:pt x="130" y="339"/>
                  </a:cubicBezTo>
                  <a:cubicBezTo>
                    <a:pt x="142" y="341"/>
                    <a:pt x="157" y="341"/>
                    <a:pt x="168" y="338"/>
                  </a:cubicBezTo>
                  <a:cubicBezTo>
                    <a:pt x="171" y="338"/>
                    <a:pt x="187" y="335"/>
                    <a:pt x="188" y="333"/>
                  </a:cubicBezTo>
                  <a:cubicBezTo>
                    <a:pt x="187" y="335"/>
                    <a:pt x="186" y="338"/>
                    <a:pt x="185" y="340"/>
                  </a:cubicBezTo>
                  <a:cubicBezTo>
                    <a:pt x="183" y="340"/>
                    <a:pt x="182" y="340"/>
                    <a:pt x="180" y="341"/>
                  </a:cubicBezTo>
                  <a:cubicBezTo>
                    <a:pt x="165" y="355"/>
                    <a:pt x="148" y="359"/>
                    <a:pt x="128" y="361"/>
                  </a:cubicBezTo>
                  <a:cubicBezTo>
                    <a:pt x="117" y="363"/>
                    <a:pt x="105" y="363"/>
                    <a:pt x="96" y="371"/>
                  </a:cubicBezTo>
                  <a:cubicBezTo>
                    <a:pt x="94" y="372"/>
                    <a:pt x="96" y="375"/>
                    <a:pt x="98" y="374"/>
                  </a:cubicBezTo>
                  <a:cubicBezTo>
                    <a:pt x="111" y="369"/>
                    <a:pt x="126" y="370"/>
                    <a:pt x="139" y="368"/>
                  </a:cubicBezTo>
                  <a:cubicBezTo>
                    <a:pt x="154" y="365"/>
                    <a:pt x="167" y="361"/>
                    <a:pt x="179" y="353"/>
                  </a:cubicBezTo>
                  <a:cubicBezTo>
                    <a:pt x="179" y="353"/>
                    <a:pt x="179" y="353"/>
                    <a:pt x="179" y="353"/>
                  </a:cubicBezTo>
                  <a:cubicBezTo>
                    <a:pt x="180" y="355"/>
                    <a:pt x="181" y="355"/>
                    <a:pt x="183" y="357"/>
                  </a:cubicBezTo>
                  <a:cubicBezTo>
                    <a:pt x="184" y="358"/>
                    <a:pt x="199" y="369"/>
                    <a:pt x="190" y="372"/>
                  </a:cubicBezTo>
                  <a:close/>
                  <a:moveTo>
                    <a:pt x="176" y="321"/>
                  </a:moveTo>
                  <a:cubicBezTo>
                    <a:pt x="176" y="322"/>
                    <a:pt x="176" y="322"/>
                    <a:pt x="176" y="323"/>
                  </a:cubicBezTo>
                  <a:cubicBezTo>
                    <a:pt x="168" y="325"/>
                    <a:pt x="160" y="326"/>
                    <a:pt x="152" y="326"/>
                  </a:cubicBezTo>
                  <a:cubicBezTo>
                    <a:pt x="157" y="303"/>
                    <a:pt x="158" y="278"/>
                    <a:pt x="159" y="254"/>
                  </a:cubicBezTo>
                  <a:cubicBezTo>
                    <a:pt x="161" y="219"/>
                    <a:pt x="174" y="184"/>
                    <a:pt x="168" y="150"/>
                  </a:cubicBezTo>
                  <a:cubicBezTo>
                    <a:pt x="168" y="148"/>
                    <a:pt x="166" y="149"/>
                    <a:pt x="166" y="150"/>
                  </a:cubicBezTo>
                  <a:cubicBezTo>
                    <a:pt x="162" y="185"/>
                    <a:pt x="154" y="219"/>
                    <a:pt x="151" y="254"/>
                  </a:cubicBezTo>
                  <a:cubicBezTo>
                    <a:pt x="150" y="276"/>
                    <a:pt x="147" y="298"/>
                    <a:pt x="145" y="319"/>
                  </a:cubicBezTo>
                  <a:cubicBezTo>
                    <a:pt x="145" y="322"/>
                    <a:pt x="144" y="324"/>
                    <a:pt x="144" y="326"/>
                  </a:cubicBezTo>
                  <a:cubicBezTo>
                    <a:pt x="135" y="326"/>
                    <a:pt x="126" y="325"/>
                    <a:pt x="117" y="324"/>
                  </a:cubicBezTo>
                  <a:cubicBezTo>
                    <a:pt x="117" y="324"/>
                    <a:pt x="116" y="323"/>
                    <a:pt x="116" y="322"/>
                  </a:cubicBezTo>
                  <a:cubicBezTo>
                    <a:pt x="115" y="321"/>
                    <a:pt x="113" y="321"/>
                    <a:pt x="112" y="322"/>
                  </a:cubicBezTo>
                  <a:cubicBezTo>
                    <a:pt x="117" y="312"/>
                    <a:pt x="111" y="299"/>
                    <a:pt x="111" y="288"/>
                  </a:cubicBezTo>
                  <a:cubicBezTo>
                    <a:pt x="110" y="275"/>
                    <a:pt x="111" y="262"/>
                    <a:pt x="111" y="249"/>
                  </a:cubicBezTo>
                  <a:cubicBezTo>
                    <a:pt x="112" y="219"/>
                    <a:pt x="109" y="189"/>
                    <a:pt x="105" y="159"/>
                  </a:cubicBezTo>
                  <a:cubicBezTo>
                    <a:pt x="105" y="157"/>
                    <a:pt x="101" y="157"/>
                    <a:pt x="101" y="159"/>
                  </a:cubicBezTo>
                  <a:cubicBezTo>
                    <a:pt x="103" y="192"/>
                    <a:pt x="106" y="225"/>
                    <a:pt x="106" y="258"/>
                  </a:cubicBezTo>
                  <a:cubicBezTo>
                    <a:pt x="105" y="280"/>
                    <a:pt x="104" y="302"/>
                    <a:pt x="110" y="324"/>
                  </a:cubicBezTo>
                  <a:cubicBezTo>
                    <a:pt x="104" y="324"/>
                    <a:pt x="99" y="323"/>
                    <a:pt x="94" y="324"/>
                  </a:cubicBezTo>
                  <a:cubicBezTo>
                    <a:pt x="94" y="324"/>
                    <a:pt x="91" y="323"/>
                    <a:pt x="87" y="323"/>
                  </a:cubicBezTo>
                  <a:cubicBezTo>
                    <a:pt x="88" y="323"/>
                    <a:pt x="89" y="322"/>
                    <a:pt x="89" y="321"/>
                  </a:cubicBezTo>
                  <a:cubicBezTo>
                    <a:pt x="95" y="266"/>
                    <a:pt x="69" y="237"/>
                    <a:pt x="40" y="194"/>
                  </a:cubicBezTo>
                  <a:cubicBezTo>
                    <a:pt x="17" y="160"/>
                    <a:pt x="4" y="112"/>
                    <a:pt x="24" y="73"/>
                  </a:cubicBezTo>
                  <a:cubicBezTo>
                    <a:pt x="42" y="41"/>
                    <a:pt x="76" y="23"/>
                    <a:pt x="110" y="16"/>
                  </a:cubicBezTo>
                  <a:cubicBezTo>
                    <a:pt x="156" y="7"/>
                    <a:pt x="195" y="26"/>
                    <a:pt x="229" y="54"/>
                  </a:cubicBezTo>
                  <a:cubicBezTo>
                    <a:pt x="266" y="84"/>
                    <a:pt x="259" y="142"/>
                    <a:pt x="237" y="178"/>
                  </a:cubicBezTo>
                  <a:cubicBezTo>
                    <a:pt x="223" y="202"/>
                    <a:pt x="201" y="221"/>
                    <a:pt x="191" y="247"/>
                  </a:cubicBezTo>
                  <a:cubicBezTo>
                    <a:pt x="181" y="271"/>
                    <a:pt x="177" y="295"/>
                    <a:pt x="176" y="3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"/>
            <p:cNvSpPr/>
            <p:nvPr/>
          </p:nvSpPr>
          <p:spPr bwMode="auto">
            <a:xfrm>
              <a:off x="3685" y="2041"/>
              <a:ext cx="316" cy="104"/>
            </a:xfrm>
            <a:custGeom>
              <a:avLst/>
              <a:gdLst>
                <a:gd name="T0" fmla="*/ 114 w 118"/>
                <a:gd name="T1" fmla="*/ 19 h 39"/>
                <a:gd name="T2" fmla="*/ 101 w 118"/>
                <a:gd name="T3" fmla="*/ 8 h 39"/>
                <a:gd name="T4" fmla="*/ 96 w 118"/>
                <a:gd name="T5" fmla="*/ 8 h 39"/>
                <a:gd name="T6" fmla="*/ 89 w 118"/>
                <a:gd name="T7" fmla="*/ 16 h 39"/>
                <a:gd name="T8" fmla="*/ 88 w 118"/>
                <a:gd name="T9" fmla="*/ 11 h 39"/>
                <a:gd name="T10" fmla="*/ 81 w 118"/>
                <a:gd name="T11" fmla="*/ 8 h 39"/>
                <a:gd name="T12" fmla="*/ 71 w 118"/>
                <a:gd name="T13" fmla="*/ 18 h 39"/>
                <a:gd name="T14" fmla="*/ 72 w 118"/>
                <a:gd name="T15" fmla="*/ 11 h 39"/>
                <a:gd name="T16" fmla="*/ 65 w 118"/>
                <a:gd name="T17" fmla="*/ 7 h 39"/>
                <a:gd name="T18" fmla="*/ 54 w 118"/>
                <a:gd name="T19" fmla="*/ 19 h 39"/>
                <a:gd name="T20" fmla="*/ 51 w 118"/>
                <a:gd name="T21" fmla="*/ 6 h 39"/>
                <a:gd name="T22" fmla="*/ 43 w 118"/>
                <a:gd name="T23" fmla="*/ 5 h 39"/>
                <a:gd name="T24" fmla="*/ 41 w 118"/>
                <a:gd name="T25" fmla="*/ 11 h 39"/>
                <a:gd name="T26" fmla="*/ 40 w 118"/>
                <a:gd name="T27" fmla="*/ 15 h 39"/>
                <a:gd name="T28" fmla="*/ 28 w 118"/>
                <a:gd name="T29" fmla="*/ 11 h 39"/>
                <a:gd name="T30" fmla="*/ 21 w 118"/>
                <a:gd name="T31" fmla="*/ 10 h 39"/>
                <a:gd name="T32" fmla="*/ 8 w 118"/>
                <a:gd name="T33" fmla="*/ 16 h 39"/>
                <a:gd name="T34" fmla="*/ 9 w 118"/>
                <a:gd name="T35" fmla="*/ 15 h 39"/>
                <a:gd name="T36" fmla="*/ 9 w 118"/>
                <a:gd name="T37" fmla="*/ 14 h 39"/>
                <a:gd name="T38" fmla="*/ 5 w 118"/>
                <a:gd name="T39" fmla="*/ 13 h 39"/>
                <a:gd name="T40" fmla="*/ 13 w 118"/>
                <a:gd name="T41" fmla="*/ 33 h 39"/>
                <a:gd name="T42" fmla="*/ 18 w 118"/>
                <a:gd name="T43" fmla="*/ 32 h 39"/>
                <a:gd name="T44" fmla="*/ 23 w 118"/>
                <a:gd name="T45" fmla="*/ 24 h 39"/>
                <a:gd name="T46" fmla="*/ 36 w 118"/>
                <a:gd name="T47" fmla="*/ 34 h 39"/>
                <a:gd name="T48" fmla="*/ 46 w 118"/>
                <a:gd name="T49" fmla="*/ 26 h 39"/>
                <a:gd name="T50" fmla="*/ 50 w 118"/>
                <a:gd name="T51" fmla="*/ 31 h 39"/>
                <a:gd name="T52" fmla="*/ 58 w 118"/>
                <a:gd name="T53" fmla="*/ 30 h 39"/>
                <a:gd name="T54" fmla="*/ 63 w 118"/>
                <a:gd name="T55" fmla="*/ 24 h 39"/>
                <a:gd name="T56" fmla="*/ 63 w 118"/>
                <a:gd name="T57" fmla="*/ 27 h 39"/>
                <a:gd name="T58" fmla="*/ 70 w 118"/>
                <a:gd name="T59" fmla="*/ 30 h 39"/>
                <a:gd name="T60" fmla="*/ 81 w 118"/>
                <a:gd name="T61" fmla="*/ 21 h 39"/>
                <a:gd name="T62" fmla="*/ 83 w 118"/>
                <a:gd name="T63" fmla="*/ 27 h 39"/>
                <a:gd name="T64" fmla="*/ 89 w 118"/>
                <a:gd name="T65" fmla="*/ 29 h 39"/>
                <a:gd name="T66" fmla="*/ 108 w 118"/>
                <a:gd name="T67" fmla="*/ 25 h 39"/>
                <a:gd name="T68" fmla="*/ 114 w 118"/>
                <a:gd name="T69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8" h="39">
                  <a:moveTo>
                    <a:pt x="114" y="19"/>
                  </a:moveTo>
                  <a:cubicBezTo>
                    <a:pt x="110" y="14"/>
                    <a:pt x="106" y="10"/>
                    <a:pt x="101" y="8"/>
                  </a:cubicBezTo>
                  <a:cubicBezTo>
                    <a:pt x="99" y="7"/>
                    <a:pt x="97" y="7"/>
                    <a:pt x="96" y="8"/>
                  </a:cubicBezTo>
                  <a:cubicBezTo>
                    <a:pt x="94" y="11"/>
                    <a:pt x="91" y="14"/>
                    <a:pt x="89" y="16"/>
                  </a:cubicBezTo>
                  <a:cubicBezTo>
                    <a:pt x="89" y="15"/>
                    <a:pt x="88" y="13"/>
                    <a:pt x="88" y="11"/>
                  </a:cubicBezTo>
                  <a:cubicBezTo>
                    <a:pt x="88" y="7"/>
                    <a:pt x="83" y="5"/>
                    <a:pt x="81" y="8"/>
                  </a:cubicBezTo>
                  <a:cubicBezTo>
                    <a:pt x="77" y="11"/>
                    <a:pt x="74" y="15"/>
                    <a:pt x="71" y="18"/>
                  </a:cubicBezTo>
                  <a:cubicBezTo>
                    <a:pt x="71" y="16"/>
                    <a:pt x="71" y="13"/>
                    <a:pt x="72" y="11"/>
                  </a:cubicBezTo>
                  <a:cubicBezTo>
                    <a:pt x="72" y="8"/>
                    <a:pt x="68" y="6"/>
                    <a:pt x="65" y="7"/>
                  </a:cubicBezTo>
                  <a:cubicBezTo>
                    <a:pt x="61" y="11"/>
                    <a:pt x="57" y="14"/>
                    <a:pt x="54" y="19"/>
                  </a:cubicBezTo>
                  <a:cubicBezTo>
                    <a:pt x="52" y="15"/>
                    <a:pt x="51" y="10"/>
                    <a:pt x="51" y="6"/>
                  </a:cubicBezTo>
                  <a:cubicBezTo>
                    <a:pt x="51" y="1"/>
                    <a:pt x="44" y="0"/>
                    <a:pt x="43" y="5"/>
                  </a:cubicBezTo>
                  <a:cubicBezTo>
                    <a:pt x="43" y="7"/>
                    <a:pt x="42" y="9"/>
                    <a:pt x="41" y="11"/>
                  </a:cubicBezTo>
                  <a:cubicBezTo>
                    <a:pt x="41" y="13"/>
                    <a:pt x="41" y="14"/>
                    <a:pt x="40" y="15"/>
                  </a:cubicBezTo>
                  <a:cubicBezTo>
                    <a:pt x="38" y="25"/>
                    <a:pt x="34" y="24"/>
                    <a:pt x="28" y="11"/>
                  </a:cubicBezTo>
                  <a:cubicBezTo>
                    <a:pt x="27" y="7"/>
                    <a:pt x="22" y="6"/>
                    <a:pt x="21" y="10"/>
                  </a:cubicBezTo>
                  <a:cubicBezTo>
                    <a:pt x="9" y="39"/>
                    <a:pt x="16" y="12"/>
                    <a:pt x="8" y="16"/>
                  </a:cubicBezTo>
                  <a:cubicBezTo>
                    <a:pt x="9" y="16"/>
                    <a:pt x="9" y="15"/>
                    <a:pt x="9" y="15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9" y="12"/>
                    <a:pt x="6" y="12"/>
                    <a:pt x="5" y="13"/>
                  </a:cubicBezTo>
                  <a:cubicBezTo>
                    <a:pt x="0" y="19"/>
                    <a:pt x="7" y="30"/>
                    <a:pt x="13" y="33"/>
                  </a:cubicBezTo>
                  <a:cubicBezTo>
                    <a:pt x="14" y="35"/>
                    <a:pt x="17" y="34"/>
                    <a:pt x="18" y="32"/>
                  </a:cubicBezTo>
                  <a:cubicBezTo>
                    <a:pt x="20" y="29"/>
                    <a:pt x="21" y="27"/>
                    <a:pt x="23" y="24"/>
                  </a:cubicBezTo>
                  <a:cubicBezTo>
                    <a:pt x="25" y="31"/>
                    <a:pt x="28" y="36"/>
                    <a:pt x="36" y="34"/>
                  </a:cubicBezTo>
                  <a:cubicBezTo>
                    <a:pt x="41" y="33"/>
                    <a:pt x="44" y="30"/>
                    <a:pt x="46" y="26"/>
                  </a:cubicBezTo>
                  <a:cubicBezTo>
                    <a:pt x="47" y="28"/>
                    <a:pt x="48" y="29"/>
                    <a:pt x="50" y="31"/>
                  </a:cubicBezTo>
                  <a:cubicBezTo>
                    <a:pt x="53" y="33"/>
                    <a:pt x="56" y="33"/>
                    <a:pt x="58" y="30"/>
                  </a:cubicBezTo>
                  <a:cubicBezTo>
                    <a:pt x="60" y="28"/>
                    <a:pt x="61" y="26"/>
                    <a:pt x="63" y="24"/>
                  </a:cubicBezTo>
                  <a:cubicBezTo>
                    <a:pt x="63" y="25"/>
                    <a:pt x="63" y="26"/>
                    <a:pt x="63" y="27"/>
                  </a:cubicBezTo>
                  <a:cubicBezTo>
                    <a:pt x="64" y="30"/>
                    <a:pt x="67" y="31"/>
                    <a:pt x="70" y="30"/>
                  </a:cubicBezTo>
                  <a:cubicBezTo>
                    <a:pt x="74" y="27"/>
                    <a:pt x="77" y="24"/>
                    <a:pt x="81" y="21"/>
                  </a:cubicBezTo>
                  <a:cubicBezTo>
                    <a:pt x="81" y="23"/>
                    <a:pt x="82" y="25"/>
                    <a:pt x="83" y="27"/>
                  </a:cubicBezTo>
                  <a:cubicBezTo>
                    <a:pt x="83" y="29"/>
                    <a:pt x="87" y="30"/>
                    <a:pt x="89" y="29"/>
                  </a:cubicBezTo>
                  <a:cubicBezTo>
                    <a:pt x="96" y="23"/>
                    <a:pt x="100" y="16"/>
                    <a:pt x="108" y="25"/>
                  </a:cubicBezTo>
                  <a:cubicBezTo>
                    <a:pt x="111" y="30"/>
                    <a:pt x="118" y="23"/>
                    <a:pt x="11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7"/>
            <p:cNvSpPr>
              <a:spLocks noEditPoints="1"/>
            </p:cNvSpPr>
            <p:nvPr/>
          </p:nvSpPr>
          <p:spPr bwMode="auto">
            <a:xfrm>
              <a:off x="3361" y="2384"/>
              <a:ext cx="160" cy="150"/>
            </a:xfrm>
            <a:custGeom>
              <a:avLst/>
              <a:gdLst>
                <a:gd name="T0" fmla="*/ 49 w 60"/>
                <a:gd name="T1" fmla="*/ 4 h 56"/>
                <a:gd name="T2" fmla="*/ 45 w 60"/>
                <a:gd name="T3" fmla="*/ 10 h 56"/>
                <a:gd name="T4" fmla="*/ 35 w 60"/>
                <a:gd name="T5" fmla="*/ 15 h 56"/>
                <a:gd name="T6" fmla="*/ 18 w 60"/>
                <a:gd name="T7" fmla="*/ 23 h 56"/>
                <a:gd name="T8" fmla="*/ 3 w 60"/>
                <a:gd name="T9" fmla="*/ 45 h 56"/>
                <a:gd name="T10" fmla="*/ 26 w 60"/>
                <a:gd name="T11" fmla="*/ 46 h 56"/>
                <a:gd name="T12" fmla="*/ 56 w 60"/>
                <a:gd name="T13" fmla="*/ 9 h 56"/>
                <a:gd name="T14" fmla="*/ 49 w 60"/>
                <a:gd name="T15" fmla="*/ 4 h 56"/>
                <a:gd name="T16" fmla="*/ 27 w 60"/>
                <a:gd name="T17" fmla="*/ 32 h 56"/>
                <a:gd name="T18" fmla="*/ 18 w 60"/>
                <a:gd name="T19" fmla="*/ 41 h 56"/>
                <a:gd name="T20" fmla="*/ 11 w 60"/>
                <a:gd name="T21" fmla="*/ 41 h 56"/>
                <a:gd name="T22" fmla="*/ 15 w 60"/>
                <a:gd name="T23" fmla="*/ 35 h 56"/>
                <a:gd name="T24" fmla="*/ 34 w 60"/>
                <a:gd name="T25" fmla="*/ 25 h 56"/>
                <a:gd name="T26" fmla="*/ 27 w 60"/>
                <a:gd name="T27" fmla="*/ 3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56">
                  <a:moveTo>
                    <a:pt x="49" y="4"/>
                  </a:moveTo>
                  <a:cubicBezTo>
                    <a:pt x="48" y="6"/>
                    <a:pt x="46" y="8"/>
                    <a:pt x="45" y="10"/>
                  </a:cubicBezTo>
                  <a:cubicBezTo>
                    <a:pt x="42" y="12"/>
                    <a:pt x="39" y="14"/>
                    <a:pt x="35" y="15"/>
                  </a:cubicBezTo>
                  <a:cubicBezTo>
                    <a:pt x="30" y="18"/>
                    <a:pt x="24" y="20"/>
                    <a:pt x="18" y="23"/>
                  </a:cubicBezTo>
                  <a:cubicBezTo>
                    <a:pt x="10" y="26"/>
                    <a:pt x="0" y="35"/>
                    <a:pt x="3" y="45"/>
                  </a:cubicBezTo>
                  <a:cubicBezTo>
                    <a:pt x="6" y="56"/>
                    <a:pt x="21" y="51"/>
                    <a:pt x="26" y="46"/>
                  </a:cubicBezTo>
                  <a:cubicBezTo>
                    <a:pt x="37" y="34"/>
                    <a:pt x="47" y="22"/>
                    <a:pt x="56" y="9"/>
                  </a:cubicBezTo>
                  <a:cubicBezTo>
                    <a:pt x="60" y="4"/>
                    <a:pt x="52" y="0"/>
                    <a:pt x="49" y="4"/>
                  </a:cubicBezTo>
                  <a:close/>
                  <a:moveTo>
                    <a:pt x="27" y="32"/>
                  </a:moveTo>
                  <a:cubicBezTo>
                    <a:pt x="24" y="34"/>
                    <a:pt x="21" y="38"/>
                    <a:pt x="18" y="41"/>
                  </a:cubicBezTo>
                  <a:cubicBezTo>
                    <a:pt x="18" y="41"/>
                    <a:pt x="11" y="45"/>
                    <a:pt x="11" y="41"/>
                  </a:cubicBezTo>
                  <a:cubicBezTo>
                    <a:pt x="12" y="39"/>
                    <a:pt x="13" y="37"/>
                    <a:pt x="15" y="35"/>
                  </a:cubicBezTo>
                  <a:cubicBezTo>
                    <a:pt x="19" y="30"/>
                    <a:pt x="27" y="27"/>
                    <a:pt x="34" y="25"/>
                  </a:cubicBezTo>
                  <a:cubicBezTo>
                    <a:pt x="31" y="27"/>
                    <a:pt x="29" y="30"/>
                    <a:pt x="2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8"/>
            <p:cNvSpPr>
              <a:spLocks noEditPoints="1"/>
            </p:cNvSpPr>
            <p:nvPr/>
          </p:nvSpPr>
          <p:spPr bwMode="auto">
            <a:xfrm>
              <a:off x="3171" y="2159"/>
              <a:ext cx="187" cy="112"/>
            </a:xfrm>
            <a:custGeom>
              <a:avLst/>
              <a:gdLst>
                <a:gd name="T0" fmla="*/ 66 w 70"/>
                <a:gd name="T1" fmla="*/ 3 h 42"/>
                <a:gd name="T2" fmla="*/ 65 w 70"/>
                <a:gd name="T3" fmla="*/ 4 h 42"/>
                <a:gd name="T4" fmla="*/ 59 w 70"/>
                <a:gd name="T5" fmla="*/ 1 h 42"/>
                <a:gd name="T6" fmla="*/ 53 w 70"/>
                <a:gd name="T7" fmla="*/ 6 h 42"/>
                <a:gd name="T8" fmla="*/ 3 w 70"/>
                <a:gd name="T9" fmla="*/ 33 h 42"/>
                <a:gd name="T10" fmla="*/ 25 w 70"/>
                <a:gd name="T11" fmla="*/ 36 h 42"/>
                <a:gd name="T12" fmla="*/ 64 w 70"/>
                <a:gd name="T13" fmla="*/ 9 h 42"/>
                <a:gd name="T14" fmla="*/ 64 w 70"/>
                <a:gd name="T15" fmla="*/ 8 h 42"/>
                <a:gd name="T16" fmla="*/ 67 w 70"/>
                <a:gd name="T17" fmla="*/ 7 h 42"/>
                <a:gd name="T18" fmla="*/ 66 w 70"/>
                <a:gd name="T19" fmla="*/ 3 h 42"/>
                <a:gd name="T20" fmla="*/ 13 w 70"/>
                <a:gd name="T21" fmla="*/ 31 h 42"/>
                <a:gd name="T22" fmla="*/ 17 w 70"/>
                <a:gd name="T23" fmla="*/ 25 h 42"/>
                <a:gd name="T24" fmla="*/ 25 w 70"/>
                <a:gd name="T25" fmla="*/ 21 h 42"/>
                <a:gd name="T26" fmla="*/ 39 w 70"/>
                <a:gd name="T27" fmla="*/ 17 h 42"/>
                <a:gd name="T28" fmla="*/ 41 w 70"/>
                <a:gd name="T29" fmla="*/ 16 h 42"/>
                <a:gd name="T30" fmla="*/ 13 w 70"/>
                <a:gd name="T31" fmla="*/ 3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42">
                  <a:moveTo>
                    <a:pt x="66" y="3"/>
                  </a:moveTo>
                  <a:cubicBezTo>
                    <a:pt x="66" y="3"/>
                    <a:pt x="66" y="3"/>
                    <a:pt x="65" y="4"/>
                  </a:cubicBezTo>
                  <a:cubicBezTo>
                    <a:pt x="64" y="2"/>
                    <a:pt x="62" y="0"/>
                    <a:pt x="59" y="1"/>
                  </a:cubicBezTo>
                  <a:cubicBezTo>
                    <a:pt x="57" y="3"/>
                    <a:pt x="55" y="4"/>
                    <a:pt x="53" y="6"/>
                  </a:cubicBezTo>
                  <a:cubicBezTo>
                    <a:pt x="32" y="9"/>
                    <a:pt x="0" y="15"/>
                    <a:pt x="3" y="33"/>
                  </a:cubicBezTo>
                  <a:cubicBezTo>
                    <a:pt x="5" y="42"/>
                    <a:pt x="20" y="38"/>
                    <a:pt x="25" y="36"/>
                  </a:cubicBezTo>
                  <a:cubicBezTo>
                    <a:pt x="39" y="29"/>
                    <a:pt x="50" y="16"/>
                    <a:pt x="64" y="9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5" y="8"/>
                    <a:pt x="66" y="7"/>
                    <a:pt x="67" y="7"/>
                  </a:cubicBezTo>
                  <a:cubicBezTo>
                    <a:pt x="70" y="6"/>
                    <a:pt x="69" y="3"/>
                    <a:pt x="66" y="3"/>
                  </a:cubicBezTo>
                  <a:close/>
                  <a:moveTo>
                    <a:pt x="13" y="31"/>
                  </a:moveTo>
                  <a:cubicBezTo>
                    <a:pt x="12" y="28"/>
                    <a:pt x="14" y="25"/>
                    <a:pt x="17" y="25"/>
                  </a:cubicBezTo>
                  <a:cubicBezTo>
                    <a:pt x="20" y="23"/>
                    <a:pt x="23" y="22"/>
                    <a:pt x="25" y="21"/>
                  </a:cubicBezTo>
                  <a:cubicBezTo>
                    <a:pt x="30" y="19"/>
                    <a:pt x="34" y="18"/>
                    <a:pt x="39" y="17"/>
                  </a:cubicBezTo>
                  <a:cubicBezTo>
                    <a:pt x="39" y="16"/>
                    <a:pt x="40" y="16"/>
                    <a:pt x="41" y="16"/>
                  </a:cubicBezTo>
                  <a:cubicBezTo>
                    <a:pt x="32" y="23"/>
                    <a:pt x="24" y="30"/>
                    <a:pt x="13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9"/>
            <p:cNvSpPr>
              <a:spLocks noEditPoints="1"/>
            </p:cNvSpPr>
            <p:nvPr/>
          </p:nvSpPr>
          <p:spPr bwMode="auto">
            <a:xfrm>
              <a:off x="3120" y="1965"/>
              <a:ext cx="211" cy="110"/>
            </a:xfrm>
            <a:custGeom>
              <a:avLst/>
              <a:gdLst>
                <a:gd name="T0" fmla="*/ 77 w 79"/>
                <a:gd name="T1" fmla="*/ 35 h 41"/>
                <a:gd name="T2" fmla="*/ 74 w 79"/>
                <a:gd name="T3" fmla="*/ 33 h 41"/>
                <a:gd name="T4" fmla="*/ 72 w 79"/>
                <a:gd name="T5" fmla="*/ 32 h 41"/>
                <a:gd name="T6" fmla="*/ 43 w 79"/>
                <a:gd name="T7" fmla="*/ 10 h 41"/>
                <a:gd name="T8" fmla="*/ 5 w 79"/>
                <a:gd name="T9" fmla="*/ 3 h 41"/>
                <a:gd name="T10" fmla="*/ 1 w 79"/>
                <a:gd name="T11" fmla="*/ 9 h 41"/>
                <a:gd name="T12" fmla="*/ 32 w 79"/>
                <a:gd name="T13" fmla="*/ 34 h 41"/>
                <a:gd name="T14" fmla="*/ 67 w 79"/>
                <a:gd name="T15" fmla="*/ 40 h 41"/>
                <a:gd name="T16" fmla="*/ 71 w 79"/>
                <a:gd name="T17" fmla="*/ 41 h 41"/>
                <a:gd name="T18" fmla="*/ 74 w 79"/>
                <a:gd name="T19" fmla="*/ 39 h 41"/>
                <a:gd name="T20" fmla="*/ 77 w 79"/>
                <a:gd name="T21" fmla="*/ 38 h 41"/>
                <a:gd name="T22" fmla="*/ 77 w 79"/>
                <a:gd name="T23" fmla="*/ 35 h 41"/>
                <a:gd name="T24" fmla="*/ 13 w 79"/>
                <a:gd name="T25" fmla="*/ 12 h 41"/>
                <a:gd name="T26" fmla="*/ 50 w 79"/>
                <a:gd name="T27" fmla="*/ 27 h 41"/>
                <a:gd name="T28" fmla="*/ 51 w 79"/>
                <a:gd name="T29" fmla="*/ 28 h 41"/>
                <a:gd name="T30" fmla="*/ 13 w 79"/>
                <a:gd name="T31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41">
                  <a:moveTo>
                    <a:pt x="77" y="35"/>
                  </a:moveTo>
                  <a:cubicBezTo>
                    <a:pt x="76" y="34"/>
                    <a:pt x="75" y="34"/>
                    <a:pt x="74" y="33"/>
                  </a:cubicBezTo>
                  <a:cubicBezTo>
                    <a:pt x="73" y="33"/>
                    <a:pt x="73" y="33"/>
                    <a:pt x="72" y="32"/>
                  </a:cubicBezTo>
                  <a:cubicBezTo>
                    <a:pt x="60" y="30"/>
                    <a:pt x="53" y="16"/>
                    <a:pt x="43" y="10"/>
                  </a:cubicBezTo>
                  <a:cubicBezTo>
                    <a:pt x="31" y="3"/>
                    <a:pt x="17" y="0"/>
                    <a:pt x="5" y="3"/>
                  </a:cubicBezTo>
                  <a:cubicBezTo>
                    <a:pt x="2" y="4"/>
                    <a:pt x="0" y="7"/>
                    <a:pt x="1" y="9"/>
                  </a:cubicBezTo>
                  <a:cubicBezTo>
                    <a:pt x="5" y="23"/>
                    <a:pt x="19" y="29"/>
                    <a:pt x="32" y="34"/>
                  </a:cubicBezTo>
                  <a:cubicBezTo>
                    <a:pt x="41" y="37"/>
                    <a:pt x="55" y="41"/>
                    <a:pt x="67" y="40"/>
                  </a:cubicBezTo>
                  <a:cubicBezTo>
                    <a:pt x="68" y="40"/>
                    <a:pt x="70" y="40"/>
                    <a:pt x="71" y="41"/>
                  </a:cubicBezTo>
                  <a:cubicBezTo>
                    <a:pt x="72" y="41"/>
                    <a:pt x="74" y="40"/>
                    <a:pt x="74" y="39"/>
                  </a:cubicBezTo>
                  <a:cubicBezTo>
                    <a:pt x="75" y="38"/>
                    <a:pt x="76" y="38"/>
                    <a:pt x="77" y="38"/>
                  </a:cubicBezTo>
                  <a:cubicBezTo>
                    <a:pt x="78" y="37"/>
                    <a:pt x="79" y="36"/>
                    <a:pt x="77" y="35"/>
                  </a:cubicBezTo>
                  <a:close/>
                  <a:moveTo>
                    <a:pt x="13" y="12"/>
                  </a:moveTo>
                  <a:cubicBezTo>
                    <a:pt x="27" y="11"/>
                    <a:pt x="41" y="17"/>
                    <a:pt x="50" y="27"/>
                  </a:cubicBezTo>
                  <a:cubicBezTo>
                    <a:pt x="50" y="27"/>
                    <a:pt x="51" y="28"/>
                    <a:pt x="51" y="28"/>
                  </a:cubicBezTo>
                  <a:cubicBezTo>
                    <a:pt x="36" y="26"/>
                    <a:pt x="20" y="23"/>
                    <a:pt x="1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0"/>
            <p:cNvSpPr>
              <a:spLocks noEditPoints="1"/>
            </p:cNvSpPr>
            <p:nvPr/>
          </p:nvSpPr>
          <p:spPr bwMode="auto">
            <a:xfrm>
              <a:off x="3211" y="1617"/>
              <a:ext cx="174" cy="185"/>
            </a:xfrm>
            <a:custGeom>
              <a:avLst/>
              <a:gdLst>
                <a:gd name="T0" fmla="*/ 41 w 65"/>
                <a:gd name="T1" fmla="*/ 23 h 69"/>
                <a:gd name="T2" fmla="*/ 3 w 65"/>
                <a:gd name="T3" fmla="*/ 5 h 69"/>
                <a:gd name="T4" fmla="*/ 1 w 65"/>
                <a:gd name="T5" fmla="*/ 10 h 69"/>
                <a:gd name="T6" fmla="*/ 29 w 65"/>
                <a:gd name="T7" fmla="*/ 47 h 69"/>
                <a:gd name="T8" fmla="*/ 58 w 65"/>
                <a:gd name="T9" fmla="*/ 66 h 69"/>
                <a:gd name="T10" fmla="*/ 65 w 65"/>
                <a:gd name="T11" fmla="*/ 65 h 69"/>
                <a:gd name="T12" fmla="*/ 41 w 65"/>
                <a:gd name="T13" fmla="*/ 23 h 69"/>
                <a:gd name="T14" fmla="*/ 9 w 65"/>
                <a:gd name="T15" fmla="*/ 12 h 69"/>
                <a:gd name="T16" fmla="*/ 38 w 65"/>
                <a:gd name="T17" fmla="*/ 30 h 69"/>
                <a:gd name="T18" fmla="*/ 57 w 65"/>
                <a:gd name="T19" fmla="*/ 59 h 69"/>
                <a:gd name="T20" fmla="*/ 32 w 65"/>
                <a:gd name="T21" fmla="*/ 39 h 69"/>
                <a:gd name="T22" fmla="*/ 9 w 65"/>
                <a:gd name="T23" fmla="*/ 1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69">
                  <a:moveTo>
                    <a:pt x="41" y="23"/>
                  </a:moveTo>
                  <a:cubicBezTo>
                    <a:pt x="32" y="11"/>
                    <a:pt x="20" y="0"/>
                    <a:pt x="3" y="5"/>
                  </a:cubicBezTo>
                  <a:cubicBezTo>
                    <a:pt x="1" y="6"/>
                    <a:pt x="0" y="8"/>
                    <a:pt x="1" y="10"/>
                  </a:cubicBezTo>
                  <a:cubicBezTo>
                    <a:pt x="3" y="26"/>
                    <a:pt x="17" y="37"/>
                    <a:pt x="29" y="47"/>
                  </a:cubicBezTo>
                  <a:cubicBezTo>
                    <a:pt x="37" y="54"/>
                    <a:pt x="47" y="66"/>
                    <a:pt x="58" y="66"/>
                  </a:cubicBezTo>
                  <a:cubicBezTo>
                    <a:pt x="60" y="69"/>
                    <a:pt x="65" y="68"/>
                    <a:pt x="65" y="65"/>
                  </a:cubicBezTo>
                  <a:cubicBezTo>
                    <a:pt x="63" y="50"/>
                    <a:pt x="50" y="35"/>
                    <a:pt x="41" y="23"/>
                  </a:cubicBezTo>
                  <a:close/>
                  <a:moveTo>
                    <a:pt x="9" y="12"/>
                  </a:moveTo>
                  <a:cubicBezTo>
                    <a:pt x="22" y="9"/>
                    <a:pt x="31" y="20"/>
                    <a:pt x="38" y="30"/>
                  </a:cubicBezTo>
                  <a:cubicBezTo>
                    <a:pt x="44" y="38"/>
                    <a:pt x="54" y="49"/>
                    <a:pt x="57" y="59"/>
                  </a:cubicBezTo>
                  <a:cubicBezTo>
                    <a:pt x="47" y="55"/>
                    <a:pt x="40" y="46"/>
                    <a:pt x="32" y="39"/>
                  </a:cubicBezTo>
                  <a:cubicBezTo>
                    <a:pt x="23" y="32"/>
                    <a:pt x="13" y="23"/>
                    <a:pt x="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1"/>
            <p:cNvSpPr>
              <a:spLocks noEditPoints="1"/>
            </p:cNvSpPr>
            <p:nvPr/>
          </p:nvSpPr>
          <p:spPr bwMode="auto">
            <a:xfrm>
              <a:off x="3379" y="1440"/>
              <a:ext cx="209" cy="254"/>
            </a:xfrm>
            <a:custGeom>
              <a:avLst/>
              <a:gdLst>
                <a:gd name="T0" fmla="*/ 60 w 78"/>
                <a:gd name="T1" fmla="*/ 34 h 95"/>
                <a:gd name="T2" fmla="*/ 26 w 78"/>
                <a:gd name="T3" fmla="*/ 5 h 95"/>
                <a:gd name="T4" fmla="*/ 55 w 78"/>
                <a:gd name="T5" fmla="*/ 88 h 95"/>
                <a:gd name="T6" fmla="*/ 58 w 78"/>
                <a:gd name="T7" fmla="*/ 88 h 95"/>
                <a:gd name="T8" fmla="*/ 65 w 78"/>
                <a:gd name="T9" fmla="*/ 92 h 95"/>
                <a:gd name="T10" fmla="*/ 60 w 78"/>
                <a:gd name="T11" fmla="*/ 34 h 95"/>
                <a:gd name="T12" fmla="*/ 59 w 78"/>
                <a:gd name="T13" fmla="*/ 85 h 95"/>
                <a:gd name="T14" fmla="*/ 27 w 78"/>
                <a:gd name="T15" fmla="*/ 19 h 95"/>
                <a:gd name="T16" fmla="*/ 38 w 78"/>
                <a:gd name="T17" fmla="*/ 14 h 95"/>
                <a:gd name="T18" fmla="*/ 51 w 78"/>
                <a:gd name="T19" fmla="*/ 37 h 95"/>
                <a:gd name="T20" fmla="*/ 59 w 78"/>
                <a:gd name="T21" fmla="*/ 8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95">
                  <a:moveTo>
                    <a:pt x="60" y="34"/>
                  </a:moveTo>
                  <a:cubicBezTo>
                    <a:pt x="54" y="21"/>
                    <a:pt x="44" y="0"/>
                    <a:pt x="26" y="5"/>
                  </a:cubicBezTo>
                  <a:cubicBezTo>
                    <a:pt x="0" y="13"/>
                    <a:pt x="44" y="80"/>
                    <a:pt x="55" y="88"/>
                  </a:cubicBezTo>
                  <a:cubicBezTo>
                    <a:pt x="56" y="89"/>
                    <a:pt x="57" y="89"/>
                    <a:pt x="58" y="88"/>
                  </a:cubicBezTo>
                  <a:cubicBezTo>
                    <a:pt x="58" y="92"/>
                    <a:pt x="62" y="95"/>
                    <a:pt x="65" y="92"/>
                  </a:cubicBezTo>
                  <a:cubicBezTo>
                    <a:pt x="78" y="78"/>
                    <a:pt x="66" y="49"/>
                    <a:pt x="60" y="34"/>
                  </a:cubicBezTo>
                  <a:close/>
                  <a:moveTo>
                    <a:pt x="59" y="85"/>
                  </a:moveTo>
                  <a:cubicBezTo>
                    <a:pt x="50" y="62"/>
                    <a:pt x="30" y="44"/>
                    <a:pt x="27" y="19"/>
                  </a:cubicBezTo>
                  <a:cubicBezTo>
                    <a:pt x="26" y="12"/>
                    <a:pt x="33" y="10"/>
                    <a:pt x="38" y="14"/>
                  </a:cubicBezTo>
                  <a:cubicBezTo>
                    <a:pt x="45" y="20"/>
                    <a:pt x="48" y="29"/>
                    <a:pt x="51" y="37"/>
                  </a:cubicBezTo>
                  <a:cubicBezTo>
                    <a:pt x="56" y="46"/>
                    <a:pt x="67" y="74"/>
                    <a:pt x="59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2"/>
            <p:cNvSpPr>
              <a:spLocks noEditPoints="1"/>
            </p:cNvSpPr>
            <p:nvPr/>
          </p:nvSpPr>
          <p:spPr bwMode="auto">
            <a:xfrm>
              <a:off x="3733" y="1340"/>
              <a:ext cx="88" cy="258"/>
            </a:xfrm>
            <a:custGeom>
              <a:avLst/>
              <a:gdLst>
                <a:gd name="T0" fmla="*/ 29 w 33"/>
                <a:gd name="T1" fmla="*/ 33 h 96"/>
                <a:gd name="T2" fmla="*/ 10 w 33"/>
                <a:gd name="T3" fmla="*/ 9 h 96"/>
                <a:gd name="T4" fmla="*/ 3 w 33"/>
                <a:gd name="T5" fmla="*/ 48 h 96"/>
                <a:gd name="T6" fmla="*/ 16 w 33"/>
                <a:gd name="T7" fmla="*/ 89 h 96"/>
                <a:gd name="T8" fmla="*/ 17 w 33"/>
                <a:gd name="T9" fmla="*/ 89 h 96"/>
                <a:gd name="T10" fmla="*/ 17 w 33"/>
                <a:gd name="T11" fmla="*/ 93 h 96"/>
                <a:gd name="T12" fmla="*/ 22 w 33"/>
                <a:gd name="T13" fmla="*/ 94 h 96"/>
                <a:gd name="T14" fmla="*/ 29 w 33"/>
                <a:gd name="T15" fmla="*/ 33 h 96"/>
                <a:gd name="T16" fmla="*/ 17 w 33"/>
                <a:gd name="T17" fmla="*/ 85 h 96"/>
                <a:gd name="T18" fmla="*/ 12 w 33"/>
                <a:gd name="T19" fmla="*/ 58 h 96"/>
                <a:gd name="T20" fmla="*/ 12 w 33"/>
                <a:gd name="T21" fmla="*/ 22 h 96"/>
                <a:gd name="T22" fmla="*/ 20 w 33"/>
                <a:gd name="T23" fmla="*/ 24 h 96"/>
                <a:gd name="T24" fmla="*/ 24 w 33"/>
                <a:gd name="T25" fmla="*/ 47 h 96"/>
                <a:gd name="T26" fmla="*/ 17 w 33"/>
                <a:gd name="T27" fmla="*/ 8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96">
                  <a:moveTo>
                    <a:pt x="29" y="33"/>
                  </a:moveTo>
                  <a:cubicBezTo>
                    <a:pt x="28" y="25"/>
                    <a:pt x="23" y="0"/>
                    <a:pt x="10" y="9"/>
                  </a:cubicBezTo>
                  <a:cubicBezTo>
                    <a:pt x="0" y="17"/>
                    <a:pt x="2" y="38"/>
                    <a:pt x="3" y="48"/>
                  </a:cubicBezTo>
                  <a:cubicBezTo>
                    <a:pt x="4" y="61"/>
                    <a:pt x="4" y="80"/>
                    <a:pt x="16" y="89"/>
                  </a:cubicBezTo>
                  <a:cubicBezTo>
                    <a:pt x="16" y="89"/>
                    <a:pt x="17" y="89"/>
                    <a:pt x="17" y="89"/>
                  </a:cubicBezTo>
                  <a:cubicBezTo>
                    <a:pt x="17" y="90"/>
                    <a:pt x="17" y="92"/>
                    <a:pt x="17" y="93"/>
                  </a:cubicBezTo>
                  <a:cubicBezTo>
                    <a:pt x="17" y="95"/>
                    <a:pt x="20" y="96"/>
                    <a:pt x="22" y="94"/>
                  </a:cubicBezTo>
                  <a:cubicBezTo>
                    <a:pt x="32" y="76"/>
                    <a:pt x="33" y="53"/>
                    <a:pt x="29" y="33"/>
                  </a:cubicBezTo>
                  <a:close/>
                  <a:moveTo>
                    <a:pt x="17" y="85"/>
                  </a:moveTo>
                  <a:cubicBezTo>
                    <a:pt x="14" y="78"/>
                    <a:pt x="13" y="65"/>
                    <a:pt x="12" y="58"/>
                  </a:cubicBezTo>
                  <a:cubicBezTo>
                    <a:pt x="11" y="46"/>
                    <a:pt x="10" y="34"/>
                    <a:pt x="12" y="22"/>
                  </a:cubicBezTo>
                  <a:cubicBezTo>
                    <a:pt x="14" y="13"/>
                    <a:pt x="18" y="18"/>
                    <a:pt x="20" y="24"/>
                  </a:cubicBezTo>
                  <a:cubicBezTo>
                    <a:pt x="22" y="32"/>
                    <a:pt x="23" y="39"/>
                    <a:pt x="24" y="47"/>
                  </a:cubicBezTo>
                  <a:cubicBezTo>
                    <a:pt x="25" y="60"/>
                    <a:pt x="19" y="72"/>
                    <a:pt x="17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3"/>
            <p:cNvSpPr>
              <a:spLocks noEditPoints="1"/>
            </p:cNvSpPr>
            <p:nvPr/>
          </p:nvSpPr>
          <p:spPr bwMode="auto">
            <a:xfrm>
              <a:off x="4006" y="1383"/>
              <a:ext cx="137" cy="236"/>
            </a:xfrm>
            <a:custGeom>
              <a:avLst/>
              <a:gdLst>
                <a:gd name="T0" fmla="*/ 37 w 51"/>
                <a:gd name="T1" fmla="*/ 1 h 88"/>
                <a:gd name="T2" fmla="*/ 13 w 51"/>
                <a:gd name="T3" fmla="*/ 33 h 88"/>
                <a:gd name="T4" fmla="*/ 8 w 51"/>
                <a:gd name="T5" fmla="*/ 78 h 88"/>
                <a:gd name="T6" fmla="*/ 6 w 51"/>
                <a:gd name="T7" fmla="*/ 80 h 88"/>
                <a:gd name="T8" fmla="*/ 10 w 51"/>
                <a:gd name="T9" fmla="*/ 86 h 88"/>
                <a:gd name="T10" fmla="*/ 39 w 51"/>
                <a:gd name="T11" fmla="*/ 35 h 88"/>
                <a:gd name="T12" fmla="*/ 37 w 51"/>
                <a:gd name="T13" fmla="*/ 1 h 88"/>
                <a:gd name="T14" fmla="*/ 35 w 51"/>
                <a:gd name="T15" fmla="*/ 22 h 88"/>
                <a:gd name="T16" fmla="*/ 29 w 51"/>
                <a:gd name="T17" fmla="*/ 40 h 88"/>
                <a:gd name="T18" fmla="*/ 11 w 51"/>
                <a:gd name="T19" fmla="*/ 74 h 88"/>
                <a:gd name="T20" fmla="*/ 32 w 51"/>
                <a:gd name="T21" fmla="*/ 10 h 88"/>
                <a:gd name="T22" fmla="*/ 35 w 51"/>
                <a:gd name="T23" fmla="*/ 2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88">
                  <a:moveTo>
                    <a:pt x="37" y="1"/>
                  </a:moveTo>
                  <a:cubicBezTo>
                    <a:pt x="22" y="2"/>
                    <a:pt x="17" y="22"/>
                    <a:pt x="13" y="33"/>
                  </a:cubicBezTo>
                  <a:cubicBezTo>
                    <a:pt x="9" y="44"/>
                    <a:pt x="0" y="67"/>
                    <a:pt x="8" y="78"/>
                  </a:cubicBezTo>
                  <a:cubicBezTo>
                    <a:pt x="7" y="79"/>
                    <a:pt x="7" y="79"/>
                    <a:pt x="6" y="80"/>
                  </a:cubicBezTo>
                  <a:cubicBezTo>
                    <a:pt x="3" y="83"/>
                    <a:pt x="7" y="88"/>
                    <a:pt x="10" y="86"/>
                  </a:cubicBezTo>
                  <a:cubicBezTo>
                    <a:pt x="26" y="75"/>
                    <a:pt x="33" y="52"/>
                    <a:pt x="39" y="35"/>
                  </a:cubicBezTo>
                  <a:cubicBezTo>
                    <a:pt x="41" y="30"/>
                    <a:pt x="51" y="0"/>
                    <a:pt x="37" y="1"/>
                  </a:cubicBezTo>
                  <a:close/>
                  <a:moveTo>
                    <a:pt x="35" y="22"/>
                  </a:moveTo>
                  <a:cubicBezTo>
                    <a:pt x="34" y="28"/>
                    <a:pt x="31" y="34"/>
                    <a:pt x="29" y="40"/>
                  </a:cubicBezTo>
                  <a:cubicBezTo>
                    <a:pt x="24" y="52"/>
                    <a:pt x="19" y="65"/>
                    <a:pt x="11" y="74"/>
                  </a:cubicBezTo>
                  <a:cubicBezTo>
                    <a:pt x="12" y="54"/>
                    <a:pt x="19" y="24"/>
                    <a:pt x="32" y="10"/>
                  </a:cubicBezTo>
                  <a:cubicBezTo>
                    <a:pt x="38" y="3"/>
                    <a:pt x="36" y="20"/>
                    <a:pt x="3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4"/>
            <p:cNvSpPr>
              <a:spLocks noEditPoints="1"/>
            </p:cNvSpPr>
            <p:nvPr/>
          </p:nvSpPr>
          <p:spPr bwMode="auto">
            <a:xfrm>
              <a:off x="4215" y="1477"/>
              <a:ext cx="187" cy="201"/>
            </a:xfrm>
            <a:custGeom>
              <a:avLst/>
              <a:gdLst>
                <a:gd name="T0" fmla="*/ 55 w 70"/>
                <a:gd name="T1" fmla="*/ 4 h 75"/>
                <a:gd name="T2" fmla="*/ 29 w 70"/>
                <a:gd name="T3" fmla="*/ 26 h 75"/>
                <a:gd name="T4" fmla="*/ 12 w 70"/>
                <a:gd name="T5" fmla="*/ 60 h 75"/>
                <a:gd name="T6" fmla="*/ 1 w 70"/>
                <a:gd name="T7" fmla="*/ 69 h 75"/>
                <a:gd name="T8" fmla="*/ 4 w 70"/>
                <a:gd name="T9" fmla="*/ 74 h 75"/>
                <a:gd name="T10" fmla="*/ 11 w 70"/>
                <a:gd name="T11" fmla="*/ 72 h 75"/>
                <a:gd name="T12" fmla="*/ 14 w 70"/>
                <a:gd name="T13" fmla="*/ 71 h 75"/>
                <a:gd name="T14" fmla="*/ 15 w 70"/>
                <a:gd name="T15" fmla="*/ 69 h 75"/>
                <a:gd name="T16" fmla="*/ 21 w 70"/>
                <a:gd name="T17" fmla="*/ 64 h 75"/>
                <a:gd name="T18" fmla="*/ 53 w 70"/>
                <a:gd name="T19" fmla="*/ 41 h 75"/>
                <a:gd name="T20" fmla="*/ 55 w 70"/>
                <a:gd name="T21" fmla="*/ 4 h 75"/>
                <a:gd name="T22" fmla="*/ 55 w 70"/>
                <a:gd name="T23" fmla="*/ 19 h 75"/>
                <a:gd name="T24" fmla="*/ 43 w 70"/>
                <a:gd name="T25" fmla="*/ 41 h 75"/>
                <a:gd name="T26" fmla="*/ 23 w 70"/>
                <a:gd name="T27" fmla="*/ 54 h 75"/>
                <a:gd name="T28" fmla="*/ 46 w 70"/>
                <a:gd name="T29" fmla="*/ 15 h 75"/>
                <a:gd name="T30" fmla="*/ 55 w 70"/>
                <a:gd name="T31" fmla="*/ 1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75">
                  <a:moveTo>
                    <a:pt x="55" y="4"/>
                  </a:moveTo>
                  <a:cubicBezTo>
                    <a:pt x="45" y="0"/>
                    <a:pt x="34" y="19"/>
                    <a:pt x="29" y="26"/>
                  </a:cubicBezTo>
                  <a:cubicBezTo>
                    <a:pt x="23" y="37"/>
                    <a:pt x="16" y="48"/>
                    <a:pt x="12" y="60"/>
                  </a:cubicBezTo>
                  <a:cubicBezTo>
                    <a:pt x="8" y="63"/>
                    <a:pt x="3" y="66"/>
                    <a:pt x="1" y="69"/>
                  </a:cubicBezTo>
                  <a:cubicBezTo>
                    <a:pt x="0" y="71"/>
                    <a:pt x="2" y="75"/>
                    <a:pt x="4" y="74"/>
                  </a:cubicBezTo>
                  <a:cubicBezTo>
                    <a:pt x="7" y="74"/>
                    <a:pt x="9" y="73"/>
                    <a:pt x="11" y="72"/>
                  </a:cubicBezTo>
                  <a:cubicBezTo>
                    <a:pt x="12" y="72"/>
                    <a:pt x="13" y="72"/>
                    <a:pt x="14" y="71"/>
                  </a:cubicBezTo>
                  <a:cubicBezTo>
                    <a:pt x="14" y="70"/>
                    <a:pt x="15" y="70"/>
                    <a:pt x="15" y="69"/>
                  </a:cubicBezTo>
                  <a:cubicBezTo>
                    <a:pt x="17" y="67"/>
                    <a:pt x="19" y="66"/>
                    <a:pt x="21" y="64"/>
                  </a:cubicBezTo>
                  <a:cubicBezTo>
                    <a:pt x="33" y="57"/>
                    <a:pt x="44" y="52"/>
                    <a:pt x="53" y="41"/>
                  </a:cubicBezTo>
                  <a:cubicBezTo>
                    <a:pt x="60" y="33"/>
                    <a:pt x="70" y="9"/>
                    <a:pt x="55" y="4"/>
                  </a:cubicBezTo>
                  <a:close/>
                  <a:moveTo>
                    <a:pt x="55" y="19"/>
                  </a:moveTo>
                  <a:cubicBezTo>
                    <a:pt x="54" y="28"/>
                    <a:pt x="49" y="34"/>
                    <a:pt x="43" y="41"/>
                  </a:cubicBezTo>
                  <a:cubicBezTo>
                    <a:pt x="37" y="47"/>
                    <a:pt x="30" y="50"/>
                    <a:pt x="23" y="54"/>
                  </a:cubicBezTo>
                  <a:cubicBezTo>
                    <a:pt x="30" y="41"/>
                    <a:pt x="36" y="27"/>
                    <a:pt x="46" y="15"/>
                  </a:cubicBezTo>
                  <a:cubicBezTo>
                    <a:pt x="51" y="10"/>
                    <a:pt x="56" y="9"/>
                    <a:pt x="5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5"/>
            <p:cNvSpPr>
              <a:spLocks noEditPoints="1"/>
            </p:cNvSpPr>
            <p:nvPr/>
          </p:nvSpPr>
          <p:spPr bwMode="auto">
            <a:xfrm>
              <a:off x="4373" y="1686"/>
              <a:ext cx="190" cy="121"/>
            </a:xfrm>
            <a:custGeom>
              <a:avLst/>
              <a:gdLst>
                <a:gd name="T0" fmla="*/ 59 w 71"/>
                <a:gd name="T1" fmla="*/ 2 h 45"/>
                <a:gd name="T2" fmla="*/ 11 w 71"/>
                <a:gd name="T3" fmla="*/ 34 h 45"/>
                <a:gd name="T4" fmla="*/ 9 w 71"/>
                <a:gd name="T5" fmla="*/ 35 h 45"/>
                <a:gd name="T6" fmla="*/ 13 w 71"/>
                <a:gd name="T7" fmla="*/ 42 h 45"/>
                <a:gd name="T8" fmla="*/ 28 w 71"/>
                <a:gd name="T9" fmla="*/ 39 h 45"/>
                <a:gd name="T10" fmla="*/ 39 w 71"/>
                <a:gd name="T11" fmla="*/ 35 h 45"/>
                <a:gd name="T12" fmla="*/ 62 w 71"/>
                <a:gd name="T13" fmla="*/ 23 h 45"/>
                <a:gd name="T14" fmla="*/ 59 w 71"/>
                <a:gd name="T15" fmla="*/ 2 h 45"/>
                <a:gd name="T16" fmla="*/ 59 w 71"/>
                <a:gd name="T17" fmla="*/ 17 h 45"/>
                <a:gd name="T18" fmla="*/ 40 w 71"/>
                <a:gd name="T19" fmla="*/ 27 h 45"/>
                <a:gd name="T20" fmla="*/ 26 w 71"/>
                <a:gd name="T21" fmla="*/ 32 h 45"/>
                <a:gd name="T22" fmla="*/ 14 w 71"/>
                <a:gd name="T23" fmla="*/ 33 h 45"/>
                <a:gd name="T24" fmla="*/ 30 w 71"/>
                <a:gd name="T25" fmla="*/ 18 h 45"/>
                <a:gd name="T26" fmla="*/ 57 w 71"/>
                <a:gd name="T27" fmla="*/ 9 h 45"/>
                <a:gd name="T28" fmla="*/ 59 w 71"/>
                <a:gd name="T29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45">
                  <a:moveTo>
                    <a:pt x="59" y="2"/>
                  </a:moveTo>
                  <a:cubicBezTo>
                    <a:pt x="49" y="0"/>
                    <a:pt x="0" y="21"/>
                    <a:pt x="11" y="34"/>
                  </a:cubicBezTo>
                  <a:cubicBezTo>
                    <a:pt x="10" y="35"/>
                    <a:pt x="10" y="35"/>
                    <a:pt x="9" y="35"/>
                  </a:cubicBezTo>
                  <a:cubicBezTo>
                    <a:pt x="5" y="38"/>
                    <a:pt x="9" y="45"/>
                    <a:pt x="13" y="42"/>
                  </a:cubicBezTo>
                  <a:cubicBezTo>
                    <a:pt x="18" y="40"/>
                    <a:pt x="23" y="41"/>
                    <a:pt x="28" y="39"/>
                  </a:cubicBezTo>
                  <a:cubicBezTo>
                    <a:pt x="32" y="38"/>
                    <a:pt x="36" y="36"/>
                    <a:pt x="39" y="35"/>
                  </a:cubicBezTo>
                  <a:cubicBezTo>
                    <a:pt x="47" y="32"/>
                    <a:pt x="56" y="28"/>
                    <a:pt x="62" y="23"/>
                  </a:cubicBezTo>
                  <a:cubicBezTo>
                    <a:pt x="71" y="16"/>
                    <a:pt x="71" y="4"/>
                    <a:pt x="59" y="2"/>
                  </a:cubicBezTo>
                  <a:close/>
                  <a:moveTo>
                    <a:pt x="59" y="17"/>
                  </a:moveTo>
                  <a:cubicBezTo>
                    <a:pt x="54" y="22"/>
                    <a:pt x="46" y="25"/>
                    <a:pt x="40" y="27"/>
                  </a:cubicBezTo>
                  <a:cubicBezTo>
                    <a:pt x="35" y="29"/>
                    <a:pt x="31" y="31"/>
                    <a:pt x="26" y="32"/>
                  </a:cubicBezTo>
                  <a:cubicBezTo>
                    <a:pt x="22" y="33"/>
                    <a:pt x="18" y="33"/>
                    <a:pt x="14" y="33"/>
                  </a:cubicBezTo>
                  <a:cubicBezTo>
                    <a:pt x="14" y="28"/>
                    <a:pt x="27" y="20"/>
                    <a:pt x="30" y="18"/>
                  </a:cubicBezTo>
                  <a:cubicBezTo>
                    <a:pt x="38" y="13"/>
                    <a:pt x="48" y="8"/>
                    <a:pt x="57" y="9"/>
                  </a:cubicBezTo>
                  <a:cubicBezTo>
                    <a:pt x="63" y="9"/>
                    <a:pt x="63" y="13"/>
                    <a:pt x="5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6"/>
            <p:cNvSpPr>
              <a:spLocks noEditPoints="1"/>
            </p:cNvSpPr>
            <p:nvPr/>
          </p:nvSpPr>
          <p:spPr bwMode="auto">
            <a:xfrm>
              <a:off x="4381" y="1947"/>
              <a:ext cx="179" cy="94"/>
            </a:xfrm>
            <a:custGeom>
              <a:avLst/>
              <a:gdLst>
                <a:gd name="T0" fmla="*/ 61 w 67"/>
                <a:gd name="T1" fmla="*/ 14 h 35"/>
                <a:gd name="T2" fmla="*/ 31 w 67"/>
                <a:gd name="T3" fmla="*/ 2 h 35"/>
                <a:gd name="T4" fmla="*/ 6 w 67"/>
                <a:gd name="T5" fmla="*/ 8 h 35"/>
                <a:gd name="T6" fmla="*/ 3 w 67"/>
                <a:gd name="T7" fmla="*/ 18 h 35"/>
                <a:gd name="T8" fmla="*/ 45 w 67"/>
                <a:gd name="T9" fmla="*/ 34 h 35"/>
                <a:gd name="T10" fmla="*/ 61 w 67"/>
                <a:gd name="T11" fmla="*/ 14 h 35"/>
                <a:gd name="T12" fmla="*/ 38 w 67"/>
                <a:gd name="T13" fmla="*/ 23 h 35"/>
                <a:gd name="T14" fmla="*/ 12 w 67"/>
                <a:gd name="T15" fmla="*/ 11 h 35"/>
                <a:gd name="T16" fmla="*/ 50 w 67"/>
                <a:gd name="T17" fmla="*/ 15 h 35"/>
                <a:gd name="T18" fmla="*/ 38 w 67"/>
                <a:gd name="T19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35">
                  <a:moveTo>
                    <a:pt x="61" y="14"/>
                  </a:moveTo>
                  <a:cubicBezTo>
                    <a:pt x="57" y="5"/>
                    <a:pt x="41" y="3"/>
                    <a:pt x="31" y="2"/>
                  </a:cubicBezTo>
                  <a:cubicBezTo>
                    <a:pt x="24" y="1"/>
                    <a:pt x="11" y="0"/>
                    <a:pt x="6" y="8"/>
                  </a:cubicBezTo>
                  <a:cubicBezTo>
                    <a:pt x="2" y="9"/>
                    <a:pt x="0" y="14"/>
                    <a:pt x="3" y="18"/>
                  </a:cubicBezTo>
                  <a:cubicBezTo>
                    <a:pt x="12" y="29"/>
                    <a:pt x="31" y="35"/>
                    <a:pt x="45" y="34"/>
                  </a:cubicBezTo>
                  <a:cubicBezTo>
                    <a:pt x="55" y="33"/>
                    <a:pt x="67" y="24"/>
                    <a:pt x="61" y="14"/>
                  </a:cubicBezTo>
                  <a:close/>
                  <a:moveTo>
                    <a:pt x="38" y="23"/>
                  </a:moveTo>
                  <a:cubicBezTo>
                    <a:pt x="29" y="22"/>
                    <a:pt x="19" y="18"/>
                    <a:pt x="12" y="11"/>
                  </a:cubicBezTo>
                  <a:cubicBezTo>
                    <a:pt x="24" y="7"/>
                    <a:pt x="41" y="10"/>
                    <a:pt x="50" y="15"/>
                  </a:cubicBezTo>
                  <a:cubicBezTo>
                    <a:pt x="62" y="21"/>
                    <a:pt x="43" y="24"/>
                    <a:pt x="38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7"/>
            <p:cNvSpPr>
              <a:spLocks noEditPoints="1"/>
            </p:cNvSpPr>
            <p:nvPr/>
          </p:nvSpPr>
          <p:spPr bwMode="auto">
            <a:xfrm>
              <a:off x="4343" y="2164"/>
              <a:ext cx="158" cy="129"/>
            </a:xfrm>
            <a:custGeom>
              <a:avLst/>
              <a:gdLst>
                <a:gd name="T0" fmla="*/ 44 w 59"/>
                <a:gd name="T1" fmla="*/ 17 h 48"/>
                <a:gd name="T2" fmla="*/ 5 w 59"/>
                <a:gd name="T3" fmla="*/ 1 h 48"/>
                <a:gd name="T4" fmla="*/ 5 w 59"/>
                <a:gd name="T5" fmla="*/ 8 h 48"/>
                <a:gd name="T6" fmla="*/ 5 w 59"/>
                <a:gd name="T7" fmla="*/ 8 h 48"/>
                <a:gd name="T8" fmla="*/ 24 w 59"/>
                <a:gd name="T9" fmla="*/ 33 h 48"/>
                <a:gd name="T10" fmla="*/ 48 w 59"/>
                <a:gd name="T11" fmla="*/ 44 h 48"/>
                <a:gd name="T12" fmla="*/ 44 w 59"/>
                <a:gd name="T13" fmla="*/ 17 h 48"/>
                <a:gd name="T14" fmla="*/ 42 w 59"/>
                <a:gd name="T15" fmla="*/ 37 h 48"/>
                <a:gd name="T16" fmla="*/ 22 w 59"/>
                <a:gd name="T17" fmla="*/ 22 h 48"/>
                <a:gd name="T18" fmla="*/ 11 w 59"/>
                <a:gd name="T19" fmla="*/ 8 h 48"/>
                <a:gd name="T20" fmla="*/ 33 w 59"/>
                <a:gd name="T21" fmla="*/ 18 h 48"/>
                <a:gd name="T22" fmla="*/ 45 w 59"/>
                <a:gd name="T23" fmla="*/ 31 h 48"/>
                <a:gd name="T24" fmla="*/ 42 w 59"/>
                <a:gd name="T25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48">
                  <a:moveTo>
                    <a:pt x="44" y="17"/>
                  </a:moveTo>
                  <a:cubicBezTo>
                    <a:pt x="35" y="7"/>
                    <a:pt x="18" y="0"/>
                    <a:pt x="5" y="1"/>
                  </a:cubicBezTo>
                  <a:cubicBezTo>
                    <a:pt x="0" y="1"/>
                    <a:pt x="0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8" y="17"/>
                    <a:pt x="17" y="26"/>
                    <a:pt x="24" y="33"/>
                  </a:cubicBezTo>
                  <a:cubicBezTo>
                    <a:pt x="30" y="38"/>
                    <a:pt x="40" y="48"/>
                    <a:pt x="48" y="44"/>
                  </a:cubicBezTo>
                  <a:cubicBezTo>
                    <a:pt x="59" y="38"/>
                    <a:pt x="49" y="22"/>
                    <a:pt x="44" y="17"/>
                  </a:cubicBezTo>
                  <a:close/>
                  <a:moveTo>
                    <a:pt x="42" y="37"/>
                  </a:moveTo>
                  <a:cubicBezTo>
                    <a:pt x="35" y="35"/>
                    <a:pt x="28" y="27"/>
                    <a:pt x="22" y="22"/>
                  </a:cubicBezTo>
                  <a:cubicBezTo>
                    <a:pt x="19" y="18"/>
                    <a:pt x="14" y="13"/>
                    <a:pt x="11" y="8"/>
                  </a:cubicBezTo>
                  <a:cubicBezTo>
                    <a:pt x="19" y="10"/>
                    <a:pt x="27" y="13"/>
                    <a:pt x="33" y="18"/>
                  </a:cubicBezTo>
                  <a:cubicBezTo>
                    <a:pt x="38" y="21"/>
                    <a:pt x="43" y="25"/>
                    <a:pt x="45" y="31"/>
                  </a:cubicBezTo>
                  <a:cubicBezTo>
                    <a:pt x="46" y="33"/>
                    <a:pt x="46" y="38"/>
                    <a:pt x="4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8"/>
            <p:cNvSpPr>
              <a:spLocks noEditPoints="1"/>
            </p:cNvSpPr>
            <p:nvPr/>
          </p:nvSpPr>
          <p:spPr bwMode="auto">
            <a:xfrm>
              <a:off x="4215" y="2373"/>
              <a:ext cx="147" cy="204"/>
            </a:xfrm>
            <a:custGeom>
              <a:avLst/>
              <a:gdLst>
                <a:gd name="T0" fmla="*/ 44 w 55"/>
                <a:gd name="T1" fmla="*/ 46 h 76"/>
                <a:gd name="T2" fmla="*/ 28 w 55"/>
                <a:gd name="T3" fmla="*/ 25 h 76"/>
                <a:gd name="T4" fmla="*/ 8 w 55"/>
                <a:gd name="T5" fmla="*/ 3 h 76"/>
                <a:gd name="T6" fmla="*/ 4 w 55"/>
                <a:gd name="T7" fmla="*/ 10 h 76"/>
                <a:gd name="T8" fmla="*/ 5 w 55"/>
                <a:gd name="T9" fmla="*/ 10 h 76"/>
                <a:gd name="T10" fmla="*/ 21 w 55"/>
                <a:gd name="T11" fmla="*/ 56 h 76"/>
                <a:gd name="T12" fmla="*/ 42 w 55"/>
                <a:gd name="T13" fmla="*/ 74 h 76"/>
                <a:gd name="T14" fmla="*/ 44 w 55"/>
                <a:gd name="T15" fmla="*/ 46 h 76"/>
                <a:gd name="T16" fmla="*/ 35 w 55"/>
                <a:gd name="T17" fmla="*/ 65 h 76"/>
                <a:gd name="T18" fmla="*/ 23 w 55"/>
                <a:gd name="T19" fmla="*/ 45 h 76"/>
                <a:gd name="T20" fmla="*/ 13 w 55"/>
                <a:gd name="T21" fmla="*/ 19 h 76"/>
                <a:gd name="T22" fmla="*/ 27 w 55"/>
                <a:gd name="T23" fmla="*/ 37 h 76"/>
                <a:gd name="T24" fmla="*/ 36 w 55"/>
                <a:gd name="T25" fmla="*/ 48 h 76"/>
                <a:gd name="T26" fmla="*/ 43 w 55"/>
                <a:gd name="T27" fmla="*/ 58 h 76"/>
                <a:gd name="T28" fmla="*/ 35 w 55"/>
                <a:gd name="T29" fmla="*/ 6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76">
                  <a:moveTo>
                    <a:pt x="44" y="46"/>
                  </a:moveTo>
                  <a:cubicBezTo>
                    <a:pt x="39" y="39"/>
                    <a:pt x="33" y="32"/>
                    <a:pt x="28" y="25"/>
                  </a:cubicBezTo>
                  <a:cubicBezTo>
                    <a:pt x="22" y="17"/>
                    <a:pt x="16" y="9"/>
                    <a:pt x="8" y="3"/>
                  </a:cubicBezTo>
                  <a:cubicBezTo>
                    <a:pt x="4" y="0"/>
                    <a:pt x="0" y="7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26"/>
                    <a:pt x="14" y="41"/>
                    <a:pt x="21" y="56"/>
                  </a:cubicBezTo>
                  <a:cubicBezTo>
                    <a:pt x="24" y="63"/>
                    <a:pt x="31" y="76"/>
                    <a:pt x="42" y="74"/>
                  </a:cubicBezTo>
                  <a:cubicBezTo>
                    <a:pt x="55" y="71"/>
                    <a:pt x="48" y="52"/>
                    <a:pt x="44" y="46"/>
                  </a:cubicBezTo>
                  <a:close/>
                  <a:moveTo>
                    <a:pt x="35" y="65"/>
                  </a:moveTo>
                  <a:cubicBezTo>
                    <a:pt x="29" y="60"/>
                    <a:pt x="26" y="52"/>
                    <a:pt x="23" y="45"/>
                  </a:cubicBezTo>
                  <a:cubicBezTo>
                    <a:pt x="20" y="36"/>
                    <a:pt x="17" y="27"/>
                    <a:pt x="13" y="19"/>
                  </a:cubicBezTo>
                  <a:cubicBezTo>
                    <a:pt x="18" y="24"/>
                    <a:pt x="22" y="31"/>
                    <a:pt x="27" y="37"/>
                  </a:cubicBezTo>
                  <a:cubicBezTo>
                    <a:pt x="30" y="40"/>
                    <a:pt x="33" y="44"/>
                    <a:pt x="36" y="48"/>
                  </a:cubicBezTo>
                  <a:cubicBezTo>
                    <a:pt x="39" y="51"/>
                    <a:pt x="41" y="54"/>
                    <a:pt x="43" y="58"/>
                  </a:cubicBezTo>
                  <a:cubicBezTo>
                    <a:pt x="45" y="66"/>
                    <a:pt x="39" y="69"/>
                    <a:pt x="35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4" name="Group 4"/>
          <p:cNvGrpSpPr>
            <a:grpSpLocks noChangeAspect="1"/>
          </p:cNvGrpSpPr>
          <p:nvPr/>
        </p:nvGrpSpPr>
        <p:grpSpPr bwMode="auto">
          <a:xfrm>
            <a:off x="9633205" y="2121995"/>
            <a:ext cx="857100" cy="969360"/>
            <a:chOff x="3120" y="1340"/>
            <a:chExt cx="1443" cy="163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 5"/>
            <p:cNvSpPr>
              <a:spLocks noEditPoints="1"/>
            </p:cNvSpPr>
            <p:nvPr/>
          </p:nvSpPr>
          <p:spPr bwMode="auto">
            <a:xfrm>
              <a:off x="3484" y="1727"/>
              <a:ext cx="726" cy="1245"/>
            </a:xfrm>
            <a:custGeom>
              <a:avLst/>
              <a:gdLst>
                <a:gd name="T0" fmla="*/ 267 w 271"/>
                <a:gd name="T1" fmla="*/ 99 h 464"/>
                <a:gd name="T2" fmla="*/ 3 w 271"/>
                <a:gd name="T3" fmla="*/ 93 h 464"/>
                <a:gd name="T4" fmla="*/ 59 w 271"/>
                <a:gd name="T5" fmla="*/ 239 h 464"/>
                <a:gd name="T6" fmla="*/ 87 w 271"/>
                <a:gd name="T7" fmla="*/ 323 h 464"/>
                <a:gd name="T8" fmla="*/ 68 w 271"/>
                <a:gd name="T9" fmla="*/ 325 h 464"/>
                <a:gd name="T10" fmla="*/ 78 w 271"/>
                <a:gd name="T11" fmla="*/ 392 h 464"/>
                <a:gd name="T12" fmla="*/ 94 w 271"/>
                <a:gd name="T13" fmla="*/ 423 h 464"/>
                <a:gd name="T14" fmla="*/ 119 w 271"/>
                <a:gd name="T15" fmla="*/ 459 h 464"/>
                <a:gd name="T16" fmla="*/ 181 w 271"/>
                <a:gd name="T17" fmla="*/ 421 h 464"/>
                <a:gd name="T18" fmla="*/ 199 w 271"/>
                <a:gd name="T19" fmla="*/ 388 h 464"/>
                <a:gd name="T20" fmla="*/ 202 w 271"/>
                <a:gd name="T21" fmla="*/ 366 h 464"/>
                <a:gd name="T22" fmla="*/ 190 w 271"/>
                <a:gd name="T23" fmla="*/ 322 h 464"/>
                <a:gd name="T24" fmla="*/ 242 w 271"/>
                <a:gd name="T25" fmla="*/ 197 h 464"/>
                <a:gd name="T26" fmla="*/ 186 w 271"/>
                <a:gd name="T27" fmla="*/ 372 h 464"/>
                <a:gd name="T28" fmla="*/ 178 w 271"/>
                <a:gd name="T29" fmla="*/ 372 h 464"/>
                <a:gd name="T30" fmla="*/ 127 w 271"/>
                <a:gd name="T31" fmla="*/ 392 h 464"/>
                <a:gd name="T32" fmla="*/ 182 w 271"/>
                <a:gd name="T33" fmla="*/ 379 h 464"/>
                <a:gd name="T34" fmla="*/ 189 w 271"/>
                <a:gd name="T35" fmla="*/ 383 h 464"/>
                <a:gd name="T36" fmla="*/ 185 w 271"/>
                <a:gd name="T37" fmla="*/ 389 h 464"/>
                <a:gd name="T38" fmla="*/ 172 w 271"/>
                <a:gd name="T39" fmla="*/ 407 h 464"/>
                <a:gd name="T40" fmla="*/ 154 w 271"/>
                <a:gd name="T41" fmla="*/ 419 h 464"/>
                <a:gd name="T42" fmla="*/ 144 w 271"/>
                <a:gd name="T43" fmla="*/ 424 h 464"/>
                <a:gd name="T44" fmla="*/ 103 w 271"/>
                <a:gd name="T45" fmla="*/ 424 h 464"/>
                <a:gd name="T46" fmla="*/ 93 w 271"/>
                <a:gd name="T47" fmla="*/ 411 h 464"/>
                <a:gd name="T48" fmla="*/ 89 w 271"/>
                <a:gd name="T49" fmla="*/ 385 h 464"/>
                <a:gd name="T50" fmla="*/ 83 w 271"/>
                <a:gd name="T51" fmla="*/ 348 h 464"/>
                <a:gd name="T52" fmla="*/ 79 w 271"/>
                <a:gd name="T53" fmla="*/ 332 h 464"/>
                <a:gd name="T54" fmla="*/ 168 w 271"/>
                <a:gd name="T55" fmla="*/ 338 h 464"/>
                <a:gd name="T56" fmla="*/ 185 w 271"/>
                <a:gd name="T57" fmla="*/ 340 h 464"/>
                <a:gd name="T58" fmla="*/ 128 w 271"/>
                <a:gd name="T59" fmla="*/ 361 h 464"/>
                <a:gd name="T60" fmla="*/ 98 w 271"/>
                <a:gd name="T61" fmla="*/ 374 h 464"/>
                <a:gd name="T62" fmla="*/ 179 w 271"/>
                <a:gd name="T63" fmla="*/ 353 h 464"/>
                <a:gd name="T64" fmla="*/ 183 w 271"/>
                <a:gd name="T65" fmla="*/ 357 h 464"/>
                <a:gd name="T66" fmla="*/ 176 w 271"/>
                <a:gd name="T67" fmla="*/ 321 h 464"/>
                <a:gd name="T68" fmla="*/ 152 w 271"/>
                <a:gd name="T69" fmla="*/ 326 h 464"/>
                <a:gd name="T70" fmla="*/ 168 w 271"/>
                <a:gd name="T71" fmla="*/ 150 h 464"/>
                <a:gd name="T72" fmla="*/ 151 w 271"/>
                <a:gd name="T73" fmla="*/ 254 h 464"/>
                <a:gd name="T74" fmla="*/ 144 w 271"/>
                <a:gd name="T75" fmla="*/ 326 h 464"/>
                <a:gd name="T76" fmla="*/ 116 w 271"/>
                <a:gd name="T77" fmla="*/ 322 h 464"/>
                <a:gd name="T78" fmla="*/ 111 w 271"/>
                <a:gd name="T79" fmla="*/ 288 h 464"/>
                <a:gd name="T80" fmla="*/ 105 w 271"/>
                <a:gd name="T81" fmla="*/ 159 h 464"/>
                <a:gd name="T82" fmla="*/ 106 w 271"/>
                <a:gd name="T83" fmla="*/ 258 h 464"/>
                <a:gd name="T84" fmla="*/ 94 w 271"/>
                <a:gd name="T85" fmla="*/ 324 h 464"/>
                <a:gd name="T86" fmla="*/ 89 w 271"/>
                <a:gd name="T87" fmla="*/ 321 h 464"/>
                <a:gd name="T88" fmla="*/ 24 w 271"/>
                <a:gd name="T89" fmla="*/ 73 h 464"/>
                <a:gd name="T90" fmla="*/ 229 w 271"/>
                <a:gd name="T91" fmla="*/ 54 h 464"/>
                <a:gd name="T92" fmla="*/ 191 w 271"/>
                <a:gd name="T93" fmla="*/ 247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1" h="464">
                  <a:moveTo>
                    <a:pt x="242" y="197"/>
                  </a:moveTo>
                  <a:cubicBezTo>
                    <a:pt x="264" y="167"/>
                    <a:pt x="271" y="136"/>
                    <a:pt x="267" y="99"/>
                  </a:cubicBezTo>
                  <a:cubicBezTo>
                    <a:pt x="259" y="38"/>
                    <a:pt x="186" y="0"/>
                    <a:pt x="130" y="1"/>
                  </a:cubicBezTo>
                  <a:cubicBezTo>
                    <a:pt x="81" y="3"/>
                    <a:pt x="9" y="37"/>
                    <a:pt x="3" y="93"/>
                  </a:cubicBezTo>
                  <a:cubicBezTo>
                    <a:pt x="0" y="128"/>
                    <a:pt x="6" y="159"/>
                    <a:pt x="23" y="190"/>
                  </a:cubicBezTo>
                  <a:cubicBezTo>
                    <a:pt x="33" y="207"/>
                    <a:pt x="47" y="223"/>
                    <a:pt x="59" y="239"/>
                  </a:cubicBezTo>
                  <a:cubicBezTo>
                    <a:pt x="79" y="265"/>
                    <a:pt x="81" y="289"/>
                    <a:pt x="85" y="321"/>
                  </a:cubicBezTo>
                  <a:cubicBezTo>
                    <a:pt x="85" y="322"/>
                    <a:pt x="86" y="323"/>
                    <a:pt x="87" y="323"/>
                  </a:cubicBezTo>
                  <a:cubicBezTo>
                    <a:pt x="81" y="322"/>
                    <a:pt x="74" y="322"/>
                    <a:pt x="71" y="324"/>
                  </a:cubicBezTo>
                  <a:cubicBezTo>
                    <a:pt x="70" y="324"/>
                    <a:pt x="69" y="324"/>
                    <a:pt x="68" y="325"/>
                  </a:cubicBezTo>
                  <a:cubicBezTo>
                    <a:pt x="57" y="334"/>
                    <a:pt x="63" y="346"/>
                    <a:pt x="71" y="354"/>
                  </a:cubicBezTo>
                  <a:cubicBezTo>
                    <a:pt x="58" y="367"/>
                    <a:pt x="63" y="381"/>
                    <a:pt x="78" y="392"/>
                  </a:cubicBezTo>
                  <a:cubicBezTo>
                    <a:pt x="74" y="399"/>
                    <a:pt x="69" y="407"/>
                    <a:pt x="73" y="413"/>
                  </a:cubicBezTo>
                  <a:cubicBezTo>
                    <a:pt x="79" y="422"/>
                    <a:pt x="85" y="422"/>
                    <a:pt x="94" y="423"/>
                  </a:cubicBezTo>
                  <a:cubicBezTo>
                    <a:pt x="93" y="429"/>
                    <a:pt x="97" y="436"/>
                    <a:pt x="99" y="441"/>
                  </a:cubicBezTo>
                  <a:cubicBezTo>
                    <a:pt x="103" y="449"/>
                    <a:pt x="110" y="456"/>
                    <a:pt x="119" y="459"/>
                  </a:cubicBezTo>
                  <a:cubicBezTo>
                    <a:pt x="135" y="464"/>
                    <a:pt x="151" y="448"/>
                    <a:pt x="154" y="432"/>
                  </a:cubicBezTo>
                  <a:cubicBezTo>
                    <a:pt x="164" y="434"/>
                    <a:pt x="177" y="430"/>
                    <a:pt x="181" y="421"/>
                  </a:cubicBezTo>
                  <a:cubicBezTo>
                    <a:pt x="183" y="417"/>
                    <a:pt x="184" y="410"/>
                    <a:pt x="184" y="405"/>
                  </a:cubicBezTo>
                  <a:cubicBezTo>
                    <a:pt x="191" y="402"/>
                    <a:pt x="197" y="395"/>
                    <a:pt x="199" y="388"/>
                  </a:cubicBezTo>
                  <a:cubicBezTo>
                    <a:pt x="201" y="384"/>
                    <a:pt x="200" y="381"/>
                    <a:pt x="199" y="378"/>
                  </a:cubicBezTo>
                  <a:cubicBezTo>
                    <a:pt x="201" y="375"/>
                    <a:pt x="202" y="371"/>
                    <a:pt x="202" y="366"/>
                  </a:cubicBezTo>
                  <a:cubicBezTo>
                    <a:pt x="201" y="359"/>
                    <a:pt x="196" y="355"/>
                    <a:pt x="191" y="352"/>
                  </a:cubicBezTo>
                  <a:cubicBezTo>
                    <a:pt x="205" y="341"/>
                    <a:pt x="204" y="324"/>
                    <a:pt x="190" y="322"/>
                  </a:cubicBezTo>
                  <a:cubicBezTo>
                    <a:pt x="190" y="321"/>
                    <a:pt x="190" y="321"/>
                    <a:pt x="190" y="321"/>
                  </a:cubicBezTo>
                  <a:cubicBezTo>
                    <a:pt x="192" y="269"/>
                    <a:pt x="213" y="237"/>
                    <a:pt x="242" y="197"/>
                  </a:cubicBezTo>
                  <a:close/>
                  <a:moveTo>
                    <a:pt x="190" y="372"/>
                  </a:moveTo>
                  <a:cubicBezTo>
                    <a:pt x="189" y="371"/>
                    <a:pt x="187" y="372"/>
                    <a:pt x="186" y="372"/>
                  </a:cubicBezTo>
                  <a:cubicBezTo>
                    <a:pt x="185" y="372"/>
                    <a:pt x="184" y="373"/>
                    <a:pt x="184" y="373"/>
                  </a:cubicBezTo>
                  <a:cubicBezTo>
                    <a:pt x="183" y="372"/>
                    <a:pt x="181" y="370"/>
                    <a:pt x="178" y="372"/>
                  </a:cubicBezTo>
                  <a:cubicBezTo>
                    <a:pt x="169" y="376"/>
                    <a:pt x="158" y="380"/>
                    <a:pt x="148" y="384"/>
                  </a:cubicBezTo>
                  <a:cubicBezTo>
                    <a:pt x="141" y="387"/>
                    <a:pt x="133" y="388"/>
                    <a:pt x="127" y="392"/>
                  </a:cubicBezTo>
                  <a:cubicBezTo>
                    <a:pt x="125" y="393"/>
                    <a:pt x="126" y="396"/>
                    <a:pt x="128" y="396"/>
                  </a:cubicBezTo>
                  <a:cubicBezTo>
                    <a:pt x="145" y="394"/>
                    <a:pt x="166" y="388"/>
                    <a:pt x="182" y="379"/>
                  </a:cubicBezTo>
                  <a:cubicBezTo>
                    <a:pt x="182" y="381"/>
                    <a:pt x="184" y="384"/>
                    <a:pt x="187" y="383"/>
                  </a:cubicBezTo>
                  <a:cubicBezTo>
                    <a:pt x="188" y="383"/>
                    <a:pt x="188" y="383"/>
                    <a:pt x="189" y="383"/>
                  </a:cubicBezTo>
                  <a:cubicBezTo>
                    <a:pt x="189" y="383"/>
                    <a:pt x="189" y="383"/>
                    <a:pt x="189" y="383"/>
                  </a:cubicBezTo>
                  <a:cubicBezTo>
                    <a:pt x="187" y="385"/>
                    <a:pt x="186" y="387"/>
                    <a:pt x="185" y="389"/>
                  </a:cubicBezTo>
                  <a:cubicBezTo>
                    <a:pt x="182" y="392"/>
                    <a:pt x="177" y="395"/>
                    <a:pt x="172" y="394"/>
                  </a:cubicBezTo>
                  <a:cubicBezTo>
                    <a:pt x="164" y="395"/>
                    <a:pt x="164" y="407"/>
                    <a:pt x="172" y="407"/>
                  </a:cubicBezTo>
                  <a:cubicBezTo>
                    <a:pt x="171" y="407"/>
                    <a:pt x="170" y="414"/>
                    <a:pt x="169" y="416"/>
                  </a:cubicBezTo>
                  <a:cubicBezTo>
                    <a:pt x="168" y="419"/>
                    <a:pt x="156" y="420"/>
                    <a:pt x="154" y="419"/>
                  </a:cubicBezTo>
                  <a:cubicBezTo>
                    <a:pt x="153" y="419"/>
                    <a:pt x="152" y="419"/>
                    <a:pt x="151" y="419"/>
                  </a:cubicBezTo>
                  <a:cubicBezTo>
                    <a:pt x="148" y="418"/>
                    <a:pt x="144" y="420"/>
                    <a:pt x="144" y="424"/>
                  </a:cubicBezTo>
                  <a:cubicBezTo>
                    <a:pt x="142" y="438"/>
                    <a:pt x="130" y="457"/>
                    <a:pt x="115" y="444"/>
                  </a:cubicBezTo>
                  <a:cubicBezTo>
                    <a:pt x="109" y="439"/>
                    <a:pt x="106" y="431"/>
                    <a:pt x="103" y="424"/>
                  </a:cubicBezTo>
                  <a:cubicBezTo>
                    <a:pt x="108" y="423"/>
                    <a:pt x="110" y="415"/>
                    <a:pt x="103" y="413"/>
                  </a:cubicBezTo>
                  <a:cubicBezTo>
                    <a:pt x="99" y="411"/>
                    <a:pt x="98" y="411"/>
                    <a:pt x="93" y="411"/>
                  </a:cubicBezTo>
                  <a:cubicBezTo>
                    <a:pt x="79" y="411"/>
                    <a:pt x="89" y="397"/>
                    <a:pt x="91" y="393"/>
                  </a:cubicBezTo>
                  <a:cubicBezTo>
                    <a:pt x="92" y="390"/>
                    <a:pt x="92" y="386"/>
                    <a:pt x="89" y="385"/>
                  </a:cubicBezTo>
                  <a:cubicBezTo>
                    <a:pt x="76" y="377"/>
                    <a:pt x="71" y="369"/>
                    <a:pt x="84" y="357"/>
                  </a:cubicBezTo>
                  <a:cubicBezTo>
                    <a:pt x="87" y="355"/>
                    <a:pt x="86" y="350"/>
                    <a:pt x="83" y="348"/>
                  </a:cubicBezTo>
                  <a:cubicBezTo>
                    <a:pt x="76" y="345"/>
                    <a:pt x="72" y="338"/>
                    <a:pt x="73" y="330"/>
                  </a:cubicBezTo>
                  <a:cubicBezTo>
                    <a:pt x="75" y="331"/>
                    <a:pt x="77" y="331"/>
                    <a:pt x="79" y="332"/>
                  </a:cubicBezTo>
                  <a:cubicBezTo>
                    <a:pt x="95" y="338"/>
                    <a:pt x="113" y="336"/>
                    <a:pt x="130" y="339"/>
                  </a:cubicBezTo>
                  <a:cubicBezTo>
                    <a:pt x="142" y="341"/>
                    <a:pt x="157" y="341"/>
                    <a:pt x="168" y="338"/>
                  </a:cubicBezTo>
                  <a:cubicBezTo>
                    <a:pt x="171" y="338"/>
                    <a:pt x="187" y="335"/>
                    <a:pt x="188" y="333"/>
                  </a:cubicBezTo>
                  <a:cubicBezTo>
                    <a:pt x="187" y="335"/>
                    <a:pt x="186" y="338"/>
                    <a:pt x="185" y="340"/>
                  </a:cubicBezTo>
                  <a:cubicBezTo>
                    <a:pt x="183" y="340"/>
                    <a:pt x="182" y="340"/>
                    <a:pt x="180" y="341"/>
                  </a:cubicBezTo>
                  <a:cubicBezTo>
                    <a:pt x="165" y="355"/>
                    <a:pt x="148" y="359"/>
                    <a:pt x="128" y="361"/>
                  </a:cubicBezTo>
                  <a:cubicBezTo>
                    <a:pt x="117" y="363"/>
                    <a:pt x="105" y="363"/>
                    <a:pt x="96" y="371"/>
                  </a:cubicBezTo>
                  <a:cubicBezTo>
                    <a:pt x="94" y="372"/>
                    <a:pt x="96" y="375"/>
                    <a:pt x="98" y="374"/>
                  </a:cubicBezTo>
                  <a:cubicBezTo>
                    <a:pt x="111" y="369"/>
                    <a:pt x="126" y="370"/>
                    <a:pt x="139" y="368"/>
                  </a:cubicBezTo>
                  <a:cubicBezTo>
                    <a:pt x="154" y="365"/>
                    <a:pt x="167" y="361"/>
                    <a:pt x="179" y="353"/>
                  </a:cubicBezTo>
                  <a:cubicBezTo>
                    <a:pt x="179" y="353"/>
                    <a:pt x="179" y="353"/>
                    <a:pt x="179" y="353"/>
                  </a:cubicBezTo>
                  <a:cubicBezTo>
                    <a:pt x="180" y="355"/>
                    <a:pt x="181" y="355"/>
                    <a:pt x="183" y="357"/>
                  </a:cubicBezTo>
                  <a:cubicBezTo>
                    <a:pt x="184" y="358"/>
                    <a:pt x="199" y="369"/>
                    <a:pt x="190" y="372"/>
                  </a:cubicBezTo>
                  <a:close/>
                  <a:moveTo>
                    <a:pt x="176" y="321"/>
                  </a:moveTo>
                  <a:cubicBezTo>
                    <a:pt x="176" y="322"/>
                    <a:pt x="176" y="322"/>
                    <a:pt x="176" y="323"/>
                  </a:cubicBezTo>
                  <a:cubicBezTo>
                    <a:pt x="168" y="325"/>
                    <a:pt x="160" y="326"/>
                    <a:pt x="152" y="326"/>
                  </a:cubicBezTo>
                  <a:cubicBezTo>
                    <a:pt x="157" y="303"/>
                    <a:pt x="158" y="278"/>
                    <a:pt x="159" y="254"/>
                  </a:cubicBezTo>
                  <a:cubicBezTo>
                    <a:pt x="161" y="219"/>
                    <a:pt x="174" y="184"/>
                    <a:pt x="168" y="150"/>
                  </a:cubicBezTo>
                  <a:cubicBezTo>
                    <a:pt x="168" y="148"/>
                    <a:pt x="166" y="149"/>
                    <a:pt x="166" y="150"/>
                  </a:cubicBezTo>
                  <a:cubicBezTo>
                    <a:pt x="162" y="185"/>
                    <a:pt x="154" y="219"/>
                    <a:pt x="151" y="254"/>
                  </a:cubicBezTo>
                  <a:cubicBezTo>
                    <a:pt x="150" y="276"/>
                    <a:pt x="147" y="298"/>
                    <a:pt x="145" y="319"/>
                  </a:cubicBezTo>
                  <a:cubicBezTo>
                    <a:pt x="145" y="322"/>
                    <a:pt x="144" y="324"/>
                    <a:pt x="144" y="326"/>
                  </a:cubicBezTo>
                  <a:cubicBezTo>
                    <a:pt x="135" y="326"/>
                    <a:pt x="126" y="325"/>
                    <a:pt x="117" y="324"/>
                  </a:cubicBezTo>
                  <a:cubicBezTo>
                    <a:pt x="117" y="324"/>
                    <a:pt x="116" y="323"/>
                    <a:pt x="116" y="322"/>
                  </a:cubicBezTo>
                  <a:cubicBezTo>
                    <a:pt x="115" y="321"/>
                    <a:pt x="113" y="321"/>
                    <a:pt x="112" y="322"/>
                  </a:cubicBezTo>
                  <a:cubicBezTo>
                    <a:pt x="117" y="312"/>
                    <a:pt x="111" y="299"/>
                    <a:pt x="111" y="288"/>
                  </a:cubicBezTo>
                  <a:cubicBezTo>
                    <a:pt x="110" y="275"/>
                    <a:pt x="111" y="262"/>
                    <a:pt x="111" y="249"/>
                  </a:cubicBezTo>
                  <a:cubicBezTo>
                    <a:pt x="112" y="219"/>
                    <a:pt x="109" y="189"/>
                    <a:pt x="105" y="159"/>
                  </a:cubicBezTo>
                  <a:cubicBezTo>
                    <a:pt x="105" y="157"/>
                    <a:pt x="101" y="157"/>
                    <a:pt x="101" y="159"/>
                  </a:cubicBezTo>
                  <a:cubicBezTo>
                    <a:pt x="103" y="192"/>
                    <a:pt x="106" y="225"/>
                    <a:pt x="106" y="258"/>
                  </a:cubicBezTo>
                  <a:cubicBezTo>
                    <a:pt x="105" y="280"/>
                    <a:pt x="104" y="302"/>
                    <a:pt x="110" y="324"/>
                  </a:cubicBezTo>
                  <a:cubicBezTo>
                    <a:pt x="104" y="324"/>
                    <a:pt x="99" y="323"/>
                    <a:pt x="94" y="324"/>
                  </a:cubicBezTo>
                  <a:cubicBezTo>
                    <a:pt x="94" y="324"/>
                    <a:pt x="91" y="323"/>
                    <a:pt x="87" y="323"/>
                  </a:cubicBezTo>
                  <a:cubicBezTo>
                    <a:pt x="88" y="323"/>
                    <a:pt x="89" y="322"/>
                    <a:pt x="89" y="321"/>
                  </a:cubicBezTo>
                  <a:cubicBezTo>
                    <a:pt x="95" y="266"/>
                    <a:pt x="69" y="237"/>
                    <a:pt x="40" y="194"/>
                  </a:cubicBezTo>
                  <a:cubicBezTo>
                    <a:pt x="17" y="160"/>
                    <a:pt x="4" y="112"/>
                    <a:pt x="24" y="73"/>
                  </a:cubicBezTo>
                  <a:cubicBezTo>
                    <a:pt x="42" y="41"/>
                    <a:pt x="76" y="23"/>
                    <a:pt x="110" y="16"/>
                  </a:cubicBezTo>
                  <a:cubicBezTo>
                    <a:pt x="156" y="7"/>
                    <a:pt x="195" y="26"/>
                    <a:pt x="229" y="54"/>
                  </a:cubicBezTo>
                  <a:cubicBezTo>
                    <a:pt x="266" y="84"/>
                    <a:pt x="259" y="142"/>
                    <a:pt x="237" y="178"/>
                  </a:cubicBezTo>
                  <a:cubicBezTo>
                    <a:pt x="223" y="202"/>
                    <a:pt x="201" y="221"/>
                    <a:pt x="191" y="247"/>
                  </a:cubicBezTo>
                  <a:cubicBezTo>
                    <a:pt x="181" y="271"/>
                    <a:pt x="177" y="295"/>
                    <a:pt x="176" y="3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6"/>
            <p:cNvSpPr/>
            <p:nvPr/>
          </p:nvSpPr>
          <p:spPr bwMode="auto">
            <a:xfrm>
              <a:off x="3685" y="2041"/>
              <a:ext cx="316" cy="104"/>
            </a:xfrm>
            <a:custGeom>
              <a:avLst/>
              <a:gdLst>
                <a:gd name="T0" fmla="*/ 114 w 118"/>
                <a:gd name="T1" fmla="*/ 19 h 39"/>
                <a:gd name="T2" fmla="*/ 101 w 118"/>
                <a:gd name="T3" fmla="*/ 8 h 39"/>
                <a:gd name="T4" fmla="*/ 96 w 118"/>
                <a:gd name="T5" fmla="*/ 8 h 39"/>
                <a:gd name="T6" fmla="*/ 89 w 118"/>
                <a:gd name="T7" fmla="*/ 16 h 39"/>
                <a:gd name="T8" fmla="*/ 88 w 118"/>
                <a:gd name="T9" fmla="*/ 11 h 39"/>
                <a:gd name="T10" fmla="*/ 81 w 118"/>
                <a:gd name="T11" fmla="*/ 8 h 39"/>
                <a:gd name="T12" fmla="*/ 71 w 118"/>
                <a:gd name="T13" fmla="*/ 18 h 39"/>
                <a:gd name="T14" fmla="*/ 72 w 118"/>
                <a:gd name="T15" fmla="*/ 11 h 39"/>
                <a:gd name="T16" fmla="*/ 65 w 118"/>
                <a:gd name="T17" fmla="*/ 7 h 39"/>
                <a:gd name="T18" fmla="*/ 54 w 118"/>
                <a:gd name="T19" fmla="*/ 19 h 39"/>
                <a:gd name="T20" fmla="*/ 51 w 118"/>
                <a:gd name="T21" fmla="*/ 6 h 39"/>
                <a:gd name="T22" fmla="*/ 43 w 118"/>
                <a:gd name="T23" fmla="*/ 5 h 39"/>
                <a:gd name="T24" fmla="*/ 41 w 118"/>
                <a:gd name="T25" fmla="*/ 11 h 39"/>
                <a:gd name="T26" fmla="*/ 40 w 118"/>
                <a:gd name="T27" fmla="*/ 15 h 39"/>
                <a:gd name="T28" fmla="*/ 28 w 118"/>
                <a:gd name="T29" fmla="*/ 11 h 39"/>
                <a:gd name="T30" fmla="*/ 21 w 118"/>
                <a:gd name="T31" fmla="*/ 10 h 39"/>
                <a:gd name="T32" fmla="*/ 8 w 118"/>
                <a:gd name="T33" fmla="*/ 16 h 39"/>
                <a:gd name="T34" fmla="*/ 9 w 118"/>
                <a:gd name="T35" fmla="*/ 15 h 39"/>
                <a:gd name="T36" fmla="*/ 9 w 118"/>
                <a:gd name="T37" fmla="*/ 14 h 39"/>
                <a:gd name="T38" fmla="*/ 5 w 118"/>
                <a:gd name="T39" fmla="*/ 13 h 39"/>
                <a:gd name="T40" fmla="*/ 13 w 118"/>
                <a:gd name="T41" fmla="*/ 33 h 39"/>
                <a:gd name="T42" fmla="*/ 18 w 118"/>
                <a:gd name="T43" fmla="*/ 32 h 39"/>
                <a:gd name="T44" fmla="*/ 23 w 118"/>
                <a:gd name="T45" fmla="*/ 24 h 39"/>
                <a:gd name="T46" fmla="*/ 36 w 118"/>
                <a:gd name="T47" fmla="*/ 34 h 39"/>
                <a:gd name="T48" fmla="*/ 46 w 118"/>
                <a:gd name="T49" fmla="*/ 26 h 39"/>
                <a:gd name="T50" fmla="*/ 50 w 118"/>
                <a:gd name="T51" fmla="*/ 31 h 39"/>
                <a:gd name="T52" fmla="*/ 58 w 118"/>
                <a:gd name="T53" fmla="*/ 30 h 39"/>
                <a:gd name="T54" fmla="*/ 63 w 118"/>
                <a:gd name="T55" fmla="*/ 24 h 39"/>
                <a:gd name="T56" fmla="*/ 63 w 118"/>
                <a:gd name="T57" fmla="*/ 27 h 39"/>
                <a:gd name="T58" fmla="*/ 70 w 118"/>
                <a:gd name="T59" fmla="*/ 30 h 39"/>
                <a:gd name="T60" fmla="*/ 81 w 118"/>
                <a:gd name="T61" fmla="*/ 21 h 39"/>
                <a:gd name="T62" fmla="*/ 83 w 118"/>
                <a:gd name="T63" fmla="*/ 27 h 39"/>
                <a:gd name="T64" fmla="*/ 89 w 118"/>
                <a:gd name="T65" fmla="*/ 29 h 39"/>
                <a:gd name="T66" fmla="*/ 108 w 118"/>
                <a:gd name="T67" fmla="*/ 25 h 39"/>
                <a:gd name="T68" fmla="*/ 114 w 118"/>
                <a:gd name="T69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8" h="39">
                  <a:moveTo>
                    <a:pt x="114" y="19"/>
                  </a:moveTo>
                  <a:cubicBezTo>
                    <a:pt x="110" y="14"/>
                    <a:pt x="106" y="10"/>
                    <a:pt x="101" y="8"/>
                  </a:cubicBezTo>
                  <a:cubicBezTo>
                    <a:pt x="99" y="7"/>
                    <a:pt x="97" y="7"/>
                    <a:pt x="96" y="8"/>
                  </a:cubicBezTo>
                  <a:cubicBezTo>
                    <a:pt x="94" y="11"/>
                    <a:pt x="91" y="14"/>
                    <a:pt x="89" y="16"/>
                  </a:cubicBezTo>
                  <a:cubicBezTo>
                    <a:pt x="89" y="15"/>
                    <a:pt x="88" y="13"/>
                    <a:pt x="88" y="11"/>
                  </a:cubicBezTo>
                  <a:cubicBezTo>
                    <a:pt x="88" y="7"/>
                    <a:pt x="83" y="5"/>
                    <a:pt x="81" y="8"/>
                  </a:cubicBezTo>
                  <a:cubicBezTo>
                    <a:pt x="77" y="11"/>
                    <a:pt x="74" y="15"/>
                    <a:pt x="71" y="18"/>
                  </a:cubicBezTo>
                  <a:cubicBezTo>
                    <a:pt x="71" y="16"/>
                    <a:pt x="71" y="13"/>
                    <a:pt x="72" y="11"/>
                  </a:cubicBezTo>
                  <a:cubicBezTo>
                    <a:pt x="72" y="8"/>
                    <a:pt x="68" y="6"/>
                    <a:pt x="65" y="7"/>
                  </a:cubicBezTo>
                  <a:cubicBezTo>
                    <a:pt x="61" y="11"/>
                    <a:pt x="57" y="14"/>
                    <a:pt x="54" y="19"/>
                  </a:cubicBezTo>
                  <a:cubicBezTo>
                    <a:pt x="52" y="15"/>
                    <a:pt x="51" y="10"/>
                    <a:pt x="51" y="6"/>
                  </a:cubicBezTo>
                  <a:cubicBezTo>
                    <a:pt x="51" y="1"/>
                    <a:pt x="44" y="0"/>
                    <a:pt x="43" y="5"/>
                  </a:cubicBezTo>
                  <a:cubicBezTo>
                    <a:pt x="43" y="7"/>
                    <a:pt x="42" y="9"/>
                    <a:pt x="41" y="11"/>
                  </a:cubicBezTo>
                  <a:cubicBezTo>
                    <a:pt x="41" y="13"/>
                    <a:pt x="41" y="14"/>
                    <a:pt x="40" y="15"/>
                  </a:cubicBezTo>
                  <a:cubicBezTo>
                    <a:pt x="38" y="25"/>
                    <a:pt x="34" y="24"/>
                    <a:pt x="28" y="11"/>
                  </a:cubicBezTo>
                  <a:cubicBezTo>
                    <a:pt x="27" y="7"/>
                    <a:pt x="22" y="6"/>
                    <a:pt x="21" y="10"/>
                  </a:cubicBezTo>
                  <a:cubicBezTo>
                    <a:pt x="9" y="39"/>
                    <a:pt x="16" y="12"/>
                    <a:pt x="8" y="16"/>
                  </a:cubicBezTo>
                  <a:cubicBezTo>
                    <a:pt x="9" y="16"/>
                    <a:pt x="9" y="15"/>
                    <a:pt x="9" y="15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9" y="12"/>
                    <a:pt x="6" y="12"/>
                    <a:pt x="5" y="13"/>
                  </a:cubicBezTo>
                  <a:cubicBezTo>
                    <a:pt x="0" y="19"/>
                    <a:pt x="7" y="30"/>
                    <a:pt x="13" y="33"/>
                  </a:cubicBezTo>
                  <a:cubicBezTo>
                    <a:pt x="14" y="35"/>
                    <a:pt x="17" y="34"/>
                    <a:pt x="18" y="32"/>
                  </a:cubicBezTo>
                  <a:cubicBezTo>
                    <a:pt x="20" y="29"/>
                    <a:pt x="21" y="27"/>
                    <a:pt x="23" y="24"/>
                  </a:cubicBezTo>
                  <a:cubicBezTo>
                    <a:pt x="25" y="31"/>
                    <a:pt x="28" y="36"/>
                    <a:pt x="36" y="34"/>
                  </a:cubicBezTo>
                  <a:cubicBezTo>
                    <a:pt x="41" y="33"/>
                    <a:pt x="44" y="30"/>
                    <a:pt x="46" y="26"/>
                  </a:cubicBezTo>
                  <a:cubicBezTo>
                    <a:pt x="47" y="28"/>
                    <a:pt x="48" y="29"/>
                    <a:pt x="50" y="31"/>
                  </a:cubicBezTo>
                  <a:cubicBezTo>
                    <a:pt x="53" y="33"/>
                    <a:pt x="56" y="33"/>
                    <a:pt x="58" y="30"/>
                  </a:cubicBezTo>
                  <a:cubicBezTo>
                    <a:pt x="60" y="28"/>
                    <a:pt x="61" y="26"/>
                    <a:pt x="63" y="24"/>
                  </a:cubicBezTo>
                  <a:cubicBezTo>
                    <a:pt x="63" y="25"/>
                    <a:pt x="63" y="26"/>
                    <a:pt x="63" y="27"/>
                  </a:cubicBezTo>
                  <a:cubicBezTo>
                    <a:pt x="64" y="30"/>
                    <a:pt x="67" y="31"/>
                    <a:pt x="70" y="30"/>
                  </a:cubicBezTo>
                  <a:cubicBezTo>
                    <a:pt x="74" y="27"/>
                    <a:pt x="77" y="24"/>
                    <a:pt x="81" y="21"/>
                  </a:cubicBezTo>
                  <a:cubicBezTo>
                    <a:pt x="81" y="23"/>
                    <a:pt x="82" y="25"/>
                    <a:pt x="83" y="27"/>
                  </a:cubicBezTo>
                  <a:cubicBezTo>
                    <a:pt x="83" y="29"/>
                    <a:pt x="87" y="30"/>
                    <a:pt x="89" y="29"/>
                  </a:cubicBezTo>
                  <a:cubicBezTo>
                    <a:pt x="96" y="23"/>
                    <a:pt x="100" y="16"/>
                    <a:pt x="108" y="25"/>
                  </a:cubicBezTo>
                  <a:cubicBezTo>
                    <a:pt x="111" y="30"/>
                    <a:pt x="118" y="23"/>
                    <a:pt x="11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7"/>
            <p:cNvSpPr>
              <a:spLocks noEditPoints="1"/>
            </p:cNvSpPr>
            <p:nvPr/>
          </p:nvSpPr>
          <p:spPr bwMode="auto">
            <a:xfrm>
              <a:off x="3361" y="2384"/>
              <a:ext cx="160" cy="150"/>
            </a:xfrm>
            <a:custGeom>
              <a:avLst/>
              <a:gdLst>
                <a:gd name="T0" fmla="*/ 49 w 60"/>
                <a:gd name="T1" fmla="*/ 4 h 56"/>
                <a:gd name="T2" fmla="*/ 45 w 60"/>
                <a:gd name="T3" fmla="*/ 10 h 56"/>
                <a:gd name="T4" fmla="*/ 35 w 60"/>
                <a:gd name="T5" fmla="*/ 15 h 56"/>
                <a:gd name="T6" fmla="*/ 18 w 60"/>
                <a:gd name="T7" fmla="*/ 23 h 56"/>
                <a:gd name="T8" fmla="*/ 3 w 60"/>
                <a:gd name="T9" fmla="*/ 45 h 56"/>
                <a:gd name="T10" fmla="*/ 26 w 60"/>
                <a:gd name="T11" fmla="*/ 46 h 56"/>
                <a:gd name="T12" fmla="*/ 56 w 60"/>
                <a:gd name="T13" fmla="*/ 9 h 56"/>
                <a:gd name="T14" fmla="*/ 49 w 60"/>
                <a:gd name="T15" fmla="*/ 4 h 56"/>
                <a:gd name="T16" fmla="*/ 27 w 60"/>
                <a:gd name="T17" fmla="*/ 32 h 56"/>
                <a:gd name="T18" fmla="*/ 18 w 60"/>
                <a:gd name="T19" fmla="*/ 41 h 56"/>
                <a:gd name="T20" fmla="*/ 11 w 60"/>
                <a:gd name="T21" fmla="*/ 41 h 56"/>
                <a:gd name="T22" fmla="*/ 15 w 60"/>
                <a:gd name="T23" fmla="*/ 35 h 56"/>
                <a:gd name="T24" fmla="*/ 34 w 60"/>
                <a:gd name="T25" fmla="*/ 25 h 56"/>
                <a:gd name="T26" fmla="*/ 27 w 60"/>
                <a:gd name="T27" fmla="*/ 3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56">
                  <a:moveTo>
                    <a:pt x="49" y="4"/>
                  </a:moveTo>
                  <a:cubicBezTo>
                    <a:pt x="48" y="6"/>
                    <a:pt x="46" y="8"/>
                    <a:pt x="45" y="10"/>
                  </a:cubicBezTo>
                  <a:cubicBezTo>
                    <a:pt x="42" y="12"/>
                    <a:pt x="39" y="14"/>
                    <a:pt x="35" y="15"/>
                  </a:cubicBezTo>
                  <a:cubicBezTo>
                    <a:pt x="30" y="18"/>
                    <a:pt x="24" y="20"/>
                    <a:pt x="18" y="23"/>
                  </a:cubicBezTo>
                  <a:cubicBezTo>
                    <a:pt x="10" y="26"/>
                    <a:pt x="0" y="35"/>
                    <a:pt x="3" y="45"/>
                  </a:cubicBezTo>
                  <a:cubicBezTo>
                    <a:pt x="6" y="56"/>
                    <a:pt x="21" y="51"/>
                    <a:pt x="26" y="46"/>
                  </a:cubicBezTo>
                  <a:cubicBezTo>
                    <a:pt x="37" y="34"/>
                    <a:pt x="47" y="22"/>
                    <a:pt x="56" y="9"/>
                  </a:cubicBezTo>
                  <a:cubicBezTo>
                    <a:pt x="60" y="4"/>
                    <a:pt x="52" y="0"/>
                    <a:pt x="49" y="4"/>
                  </a:cubicBezTo>
                  <a:close/>
                  <a:moveTo>
                    <a:pt x="27" y="32"/>
                  </a:moveTo>
                  <a:cubicBezTo>
                    <a:pt x="24" y="34"/>
                    <a:pt x="21" y="38"/>
                    <a:pt x="18" y="41"/>
                  </a:cubicBezTo>
                  <a:cubicBezTo>
                    <a:pt x="18" y="41"/>
                    <a:pt x="11" y="45"/>
                    <a:pt x="11" y="41"/>
                  </a:cubicBezTo>
                  <a:cubicBezTo>
                    <a:pt x="12" y="39"/>
                    <a:pt x="13" y="37"/>
                    <a:pt x="15" y="35"/>
                  </a:cubicBezTo>
                  <a:cubicBezTo>
                    <a:pt x="19" y="30"/>
                    <a:pt x="27" y="27"/>
                    <a:pt x="34" y="25"/>
                  </a:cubicBezTo>
                  <a:cubicBezTo>
                    <a:pt x="31" y="27"/>
                    <a:pt x="29" y="30"/>
                    <a:pt x="2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8"/>
            <p:cNvSpPr>
              <a:spLocks noEditPoints="1"/>
            </p:cNvSpPr>
            <p:nvPr/>
          </p:nvSpPr>
          <p:spPr bwMode="auto">
            <a:xfrm>
              <a:off x="3171" y="2159"/>
              <a:ext cx="187" cy="112"/>
            </a:xfrm>
            <a:custGeom>
              <a:avLst/>
              <a:gdLst>
                <a:gd name="T0" fmla="*/ 66 w 70"/>
                <a:gd name="T1" fmla="*/ 3 h 42"/>
                <a:gd name="T2" fmla="*/ 65 w 70"/>
                <a:gd name="T3" fmla="*/ 4 h 42"/>
                <a:gd name="T4" fmla="*/ 59 w 70"/>
                <a:gd name="T5" fmla="*/ 1 h 42"/>
                <a:gd name="T6" fmla="*/ 53 w 70"/>
                <a:gd name="T7" fmla="*/ 6 h 42"/>
                <a:gd name="T8" fmla="*/ 3 w 70"/>
                <a:gd name="T9" fmla="*/ 33 h 42"/>
                <a:gd name="T10" fmla="*/ 25 w 70"/>
                <a:gd name="T11" fmla="*/ 36 h 42"/>
                <a:gd name="T12" fmla="*/ 64 w 70"/>
                <a:gd name="T13" fmla="*/ 9 h 42"/>
                <a:gd name="T14" fmla="*/ 64 w 70"/>
                <a:gd name="T15" fmla="*/ 8 h 42"/>
                <a:gd name="T16" fmla="*/ 67 w 70"/>
                <a:gd name="T17" fmla="*/ 7 h 42"/>
                <a:gd name="T18" fmla="*/ 66 w 70"/>
                <a:gd name="T19" fmla="*/ 3 h 42"/>
                <a:gd name="T20" fmla="*/ 13 w 70"/>
                <a:gd name="T21" fmla="*/ 31 h 42"/>
                <a:gd name="T22" fmla="*/ 17 w 70"/>
                <a:gd name="T23" fmla="*/ 25 h 42"/>
                <a:gd name="T24" fmla="*/ 25 w 70"/>
                <a:gd name="T25" fmla="*/ 21 h 42"/>
                <a:gd name="T26" fmla="*/ 39 w 70"/>
                <a:gd name="T27" fmla="*/ 17 h 42"/>
                <a:gd name="T28" fmla="*/ 41 w 70"/>
                <a:gd name="T29" fmla="*/ 16 h 42"/>
                <a:gd name="T30" fmla="*/ 13 w 70"/>
                <a:gd name="T31" fmla="*/ 3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42">
                  <a:moveTo>
                    <a:pt x="66" y="3"/>
                  </a:moveTo>
                  <a:cubicBezTo>
                    <a:pt x="66" y="3"/>
                    <a:pt x="66" y="3"/>
                    <a:pt x="65" y="4"/>
                  </a:cubicBezTo>
                  <a:cubicBezTo>
                    <a:pt x="64" y="2"/>
                    <a:pt x="62" y="0"/>
                    <a:pt x="59" y="1"/>
                  </a:cubicBezTo>
                  <a:cubicBezTo>
                    <a:pt x="57" y="3"/>
                    <a:pt x="55" y="4"/>
                    <a:pt x="53" y="6"/>
                  </a:cubicBezTo>
                  <a:cubicBezTo>
                    <a:pt x="32" y="9"/>
                    <a:pt x="0" y="15"/>
                    <a:pt x="3" y="33"/>
                  </a:cubicBezTo>
                  <a:cubicBezTo>
                    <a:pt x="5" y="42"/>
                    <a:pt x="20" y="38"/>
                    <a:pt x="25" y="36"/>
                  </a:cubicBezTo>
                  <a:cubicBezTo>
                    <a:pt x="39" y="29"/>
                    <a:pt x="50" y="16"/>
                    <a:pt x="64" y="9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5" y="8"/>
                    <a:pt x="66" y="7"/>
                    <a:pt x="67" y="7"/>
                  </a:cubicBezTo>
                  <a:cubicBezTo>
                    <a:pt x="70" y="6"/>
                    <a:pt x="69" y="3"/>
                    <a:pt x="66" y="3"/>
                  </a:cubicBezTo>
                  <a:close/>
                  <a:moveTo>
                    <a:pt x="13" y="31"/>
                  </a:moveTo>
                  <a:cubicBezTo>
                    <a:pt x="12" y="28"/>
                    <a:pt x="14" y="25"/>
                    <a:pt x="17" y="25"/>
                  </a:cubicBezTo>
                  <a:cubicBezTo>
                    <a:pt x="20" y="23"/>
                    <a:pt x="23" y="22"/>
                    <a:pt x="25" y="21"/>
                  </a:cubicBezTo>
                  <a:cubicBezTo>
                    <a:pt x="30" y="19"/>
                    <a:pt x="34" y="18"/>
                    <a:pt x="39" y="17"/>
                  </a:cubicBezTo>
                  <a:cubicBezTo>
                    <a:pt x="39" y="16"/>
                    <a:pt x="40" y="16"/>
                    <a:pt x="41" y="16"/>
                  </a:cubicBezTo>
                  <a:cubicBezTo>
                    <a:pt x="32" y="23"/>
                    <a:pt x="24" y="30"/>
                    <a:pt x="13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9"/>
            <p:cNvSpPr>
              <a:spLocks noEditPoints="1"/>
            </p:cNvSpPr>
            <p:nvPr/>
          </p:nvSpPr>
          <p:spPr bwMode="auto">
            <a:xfrm>
              <a:off x="3120" y="1965"/>
              <a:ext cx="211" cy="110"/>
            </a:xfrm>
            <a:custGeom>
              <a:avLst/>
              <a:gdLst>
                <a:gd name="T0" fmla="*/ 77 w 79"/>
                <a:gd name="T1" fmla="*/ 35 h 41"/>
                <a:gd name="T2" fmla="*/ 74 w 79"/>
                <a:gd name="T3" fmla="*/ 33 h 41"/>
                <a:gd name="T4" fmla="*/ 72 w 79"/>
                <a:gd name="T5" fmla="*/ 32 h 41"/>
                <a:gd name="T6" fmla="*/ 43 w 79"/>
                <a:gd name="T7" fmla="*/ 10 h 41"/>
                <a:gd name="T8" fmla="*/ 5 w 79"/>
                <a:gd name="T9" fmla="*/ 3 h 41"/>
                <a:gd name="T10" fmla="*/ 1 w 79"/>
                <a:gd name="T11" fmla="*/ 9 h 41"/>
                <a:gd name="T12" fmla="*/ 32 w 79"/>
                <a:gd name="T13" fmla="*/ 34 h 41"/>
                <a:gd name="T14" fmla="*/ 67 w 79"/>
                <a:gd name="T15" fmla="*/ 40 h 41"/>
                <a:gd name="T16" fmla="*/ 71 w 79"/>
                <a:gd name="T17" fmla="*/ 41 h 41"/>
                <a:gd name="T18" fmla="*/ 74 w 79"/>
                <a:gd name="T19" fmla="*/ 39 h 41"/>
                <a:gd name="T20" fmla="*/ 77 w 79"/>
                <a:gd name="T21" fmla="*/ 38 h 41"/>
                <a:gd name="T22" fmla="*/ 77 w 79"/>
                <a:gd name="T23" fmla="*/ 35 h 41"/>
                <a:gd name="T24" fmla="*/ 13 w 79"/>
                <a:gd name="T25" fmla="*/ 12 h 41"/>
                <a:gd name="T26" fmla="*/ 50 w 79"/>
                <a:gd name="T27" fmla="*/ 27 h 41"/>
                <a:gd name="T28" fmla="*/ 51 w 79"/>
                <a:gd name="T29" fmla="*/ 28 h 41"/>
                <a:gd name="T30" fmla="*/ 13 w 79"/>
                <a:gd name="T31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41">
                  <a:moveTo>
                    <a:pt x="77" y="35"/>
                  </a:moveTo>
                  <a:cubicBezTo>
                    <a:pt x="76" y="34"/>
                    <a:pt x="75" y="34"/>
                    <a:pt x="74" y="33"/>
                  </a:cubicBezTo>
                  <a:cubicBezTo>
                    <a:pt x="73" y="33"/>
                    <a:pt x="73" y="33"/>
                    <a:pt x="72" y="32"/>
                  </a:cubicBezTo>
                  <a:cubicBezTo>
                    <a:pt x="60" y="30"/>
                    <a:pt x="53" y="16"/>
                    <a:pt x="43" y="10"/>
                  </a:cubicBezTo>
                  <a:cubicBezTo>
                    <a:pt x="31" y="3"/>
                    <a:pt x="17" y="0"/>
                    <a:pt x="5" y="3"/>
                  </a:cubicBezTo>
                  <a:cubicBezTo>
                    <a:pt x="2" y="4"/>
                    <a:pt x="0" y="7"/>
                    <a:pt x="1" y="9"/>
                  </a:cubicBezTo>
                  <a:cubicBezTo>
                    <a:pt x="5" y="23"/>
                    <a:pt x="19" y="29"/>
                    <a:pt x="32" y="34"/>
                  </a:cubicBezTo>
                  <a:cubicBezTo>
                    <a:pt x="41" y="37"/>
                    <a:pt x="55" y="41"/>
                    <a:pt x="67" y="40"/>
                  </a:cubicBezTo>
                  <a:cubicBezTo>
                    <a:pt x="68" y="40"/>
                    <a:pt x="70" y="40"/>
                    <a:pt x="71" y="41"/>
                  </a:cubicBezTo>
                  <a:cubicBezTo>
                    <a:pt x="72" y="41"/>
                    <a:pt x="74" y="40"/>
                    <a:pt x="74" y="39"/>
                  </a:cubicBezTo>
                  <a:cubicBezTo>
                    <a:pt x="75" y="38"/>
                    <a:pt x="76" y="38"/>
                    <a:pt x="77" y="38"/>
                  </a:cubicBezTo>
                  <a:cubicBezTo>
                    <a:pt x="78" y="37"/>
                    <a:pt x="79" y="36"/>
                    <a:pt x="77" y="35"/>
                  </a:cubicBezTo>
                  <a:close/>
                  <a:moveTo>
                    <a:pt x="13" y="12"/>
                  </a:moveTo>
                  <a:cubicBezTo>
                    <a:pt x="27" y="11"/>
                    <a:pt x="41" y="17"/>
                    <a:pt x="50" y="27"/>
                  </a:cubicBezTo>
                  <a:cubicBezTo>
                    <a:pt x="50" y="27"/>
                    <a:pt x="51" y="28"/>
                    <a:pt x="51" y="28"/>
                  </a:cubicBezTo>
                  <a:cubicBezTo>
                    <a:pt x="36" y="26"/>
                    <a:pt x="20" y="23"/>
                    <a:pt x="1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0"/>
            <p:cNvSpPr>
              <a:spLocks noEditPoints="1"/>
            </p:cNvSpPr>
            <p:nvPr/>
          </p:nvSpPr>
          <p:spPr bwMode="auto">
            <a:xfrm>
              <a:off x="3211" y="1617"/>
              <a:ext cx="174" cy="185"/>
            </a:xfrm>
            <a:custGeom>
              <a:avLst/>
              <a:gdLst>
                <a:gd name="T0" fmla="*/ 41 w 65"/>
                <a:gd name="T1" fmla="*/ 23 h 69"/>
                <a:gd name="T2" fmla="*/ 3 w 65"/>
                <a:gd name="T3" fmla="*/ 5 h 69"/>
                <a:gd name="T4" fmla="*/ 1 w 65"/>
                <a:gd name="T5" fmla="*/ 10 h 69"/>
                <a:gd name="T6" fmla="*/ 29 w 65"/>
                <a:gd name="T7" fmla="*/ 47 h 69"/>
                <a:gd name="T8" fmla="*/ 58 w 65"/>
                <a:gd name="T9" fmla="*/ 66 h 69"/>
                <a:gd name="T10" fmla="*/ 65 w 65"/>
                <a:gd name="T11" fmla="*/ 65 h 69"/>
                <a:gd name="T12" fmla="*/ 41 w 65"/>
                <a:gd name="T13" fmla="*/ 23 h 69"/>
                <a:gd name="T14" fmla="*/ 9 w 65"/>
                <a:gd name="T15" fmla="*/ 12 h 69"/>
                <a:gd name="T16" fmla="*/ 38 w 65"/>
                <a:gd name="T17" fmla="*/ 30 h 69"/>
                <a:gd name="T18" fmla="*/ 57 w 65"/>
                <a:gd name="T19" fmla="*/ 59 h 69"/>
                <a:gd name="T20" fmla="*/ 32 w 65"/>
                <a:gd name="T21" fmla="*/ 39 h 69"/>
                <a:gd name="T22" fmla="*/ 9 w 65"/>
                <a:gd name="T23" fmla="*/ 1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69">
                  <a:moveTo>
                    <a:pt x="41" y="23"/>
                  </a:moveTo>
                  <a:cubicBezTo>
                    <a:pt x="32" y="11"/>
                    <a:pt x="20" y="0"/>
                    <a:pt x="3" y="5"/>
                  </a:cubicBezTo>
                  <a:cubicBezTo>
                    <a:pt x="1" y="6"/>
                    <a:pt x="0" y="8"/>
                    <a:pt x="1" y="10"/>
                  </a:cubicBezTo>
                  <a:cubicBezTo>
                    <a:pt x="3" y="26"/>
                    <a:pt x="17" y="37"/>
                    <a:pt x="29" y="47"/>
                  </a:cubicBezTo>
                  <a:cubicBezTo>
                    <a:pt x="37" y="54"/>
                    <a:pt x="47" y="66"/>
                    <a:pt x="58" y="66"/>
                  </a:cubicBezTo>
                  <a:cubicBezTo>
                    <a:pt x="60" y="69"/>
                    <a:pt x="65" y="68"/>
                    <a:pt x="65" y="65"/>
                  </a:cubicBezTo>
                  <a:cubicBezTo>
                    <a:pt x="63" y="50"/>
                    <a:pt x="50" y="35"/>
                    <a:pt x="41" y="23"/>
                  </a:cubicBezTo>
                  <a:close/>
                  <a:moveTo>
                    <a:pt x="9" y="12"/>
                  </a:moveTo>
                  <a:cubicBezTo>
                    <a:pt x="22" y="9"/>
                    <a:pt x="31" y="20"/>
                    <a:pt x="38" y="30"/>
                  </a:cubicBezTo>
                  <a:cubicBezTo>
                    <a:pt x="44" y="38"/>
                    <a:pt x="54" y="49"/>
                    <a:pt x="57" y="59"/>
                  </a:cubicBezTo>
                  <a:cubicBezTo>
                    <a:pt x="47" y="55"/>
                    <a:pt x="40" y="46"/>
                    <a:pt x="32" y="39"/>
                  </a:cubicBezTo>
                  <a:cubicBezTo>
                    <a:pt x="23" y="32"/>
                    <a:pt x="13" y="23"/>
                    <a:pt x="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1"/>
            <p:cNvSpPr>
              <a:spLocks noEditPoints="1"/>
            </p:cNvSpPr>
            <p:nvPr/>
          </p:nvSpPr>
          <p:spPr bwMode="auto">
            <a:xfrm>
              <a:off x="3379" y="1440"/>
              <a:ext cx="209" cy="254"/>
            </a:xfrm>
            <a:custGeom>
              <a:avLst/>
              <a:gdLst>
                <a:gd name="T0" fmla="*/ 60 w 78"/>
                <a:gd name="T1" fmla="*/ 34 h 95"/>
                <a:gd name="T2" fmla="*/ 26 w 78"/>
                <a:gd name="T3" fmla="*/ 5 h 95"/>
                <a:gd name="T4" fmla="*/ 55 w 78"/>
                <a:gd name="T5" fmla="*/ 88 h 95"/>
                <a:gd name="T6" fmla="*/ 58 w 78"/>
                <a:gd name="T7" fmla="*/ 88 h 95"/>
                <a:gd name="T8" fmla="*/ 65 w 78"/>
                <a:gd name="T9" fmla="*/ 92 h 95"/>
                <a:gd name="T10" fmla="*/ 60 w 78"/>
                <a:gd name="T11" fmla="*/ 34 h 95"/>
                <a:gd name="T12" fmla="*/ 59 w 78"/>
                <a:gd name="T13" fmla="*/ 85 h 95"/>
                <a:gd name="T14" fmla="*/ 27 w 78"/>
                <a:gd name="T15" fmla="*/ 19 h 95"/>
                <a:gd name="T16" fmla="*/ 38 w 78"/>
                <a:gd name="T17" fmla="*/ 14 h 95"/>
                <a:gd name="T18" fmla="*/ 51 w 78"/>
                <a:gd name="T19" fmla="*/ 37 h 95"/>
                <a:gd name="T20" fmla="*/ 59 w 78"/>
                <a:gd name="T21" fmla="*/ 8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95">
                  <a:moveTo>
                    <a:pt x="60" y="34"/>
                  </a:moveTo>
                  <a:cubicBezTo>
                    <a:pt x="54" y="21"/>
                    <a:pt x="44" y="0"/>
                    <a:pt x="26" y="5"/>
                  </a:cubicBezTo>
                  <a:cubicBezTo>
                    <a:pt x="0" y="13"/>
                    <a:pt x="44" y="80"/>
                    <a:pt x="55" y="88"/>
                  </a:cubicBezTo>
                  <a:cubicBezTo>
                    <a:pt x="56" y="89"/>
                    <a:pt x="57" y="89"/>
                    <a:pt x="58" y="88"/>
                  </a:cubicBezTo>
                  <a:cubicBezTo>
                    <a:pt x="58" y="92"/>
                    <a:pt x="62" y="95"/>
                    <a:pt x="65" y="92"/>
                  </a:cubicBezTo>
                  <a:cubicBezTo>
                    <a:pt x="78" y="78"/>
                    <a:pt x="66" y="49"/>
                    <a:pt x="60" y="34"/>
                  </a:cubicBezTo>
                  <a:close/>
                  <a:moveTo>
                    <a:pt x="59" y="85"/>
                  </a:moveTo>
                  <a:cubicBezTo>
                    <a:pt x="50" y="62"/>
                    <a:pt x="30" y="44"/>
                    <a:pt x="27" y="19"/>
                  </a:cubicBezTo>
                  <a:cubicBezTo>
                    <a:pt x="26" y="12"/>
                    <a:pt x="33" y="10"/>
                    <a:pt x="38" y="14"/>
                  </a:cubicBezTo>
                  <a:cubicBezTo>
                    <a:pt x="45" y="20"/>
                    <a:pt x="48" y="29"/>
                    <a:pt x="51" y="37"/>
                  </a:cubicBezTo>
                  <a:cubicBezTo>
                    <a:pt x="56" y="46"/>
                    <a:pt x="67" y="74"/>
                    <a:pt x="59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2"/>
            <p:cNvSpPr>
              <a:spLocks noEditPoints="1"/>
            </p:cNvSpPr>
            <p:nvPr/>
          </p:nvSpPr>
          <p:spPr bwMode="auto">
            <a:xfrm>
              <a:off x="3733" y="1340"/>
              <a:ext cx="88" cy="258"/>
            </a:xfrm>
            <a:custGeom>
              <a:avLst/>
              <a:gdLst>
                <a:gd name="T0" fmla="*/ 29 w 33"/>
                <a:gd name="T1" fmla="*/ 33 h 96"/>
                <a:gd name="T2" fmla="*/ 10 w 33"/>
                <a:gd name="T3" fmla="*/ 9 h 96"/>
                <a:gd name="T4" fmla="*/ 3 w 33"/>
                <a:gd name="T5" fmla="*/ 48 h 96"/>
                <a:gd name="T6" fmla="*/ 16 w 33"/>
                <a:gd name="T7" fmla="*/ 89 h 96"/>
                <a:gd name="T8" fmla="*/ 17 w 33"/>
                <a:gd name="T9" fmla="*/ 89 h 96"/>
                <a:gd name="T10" fmla="*/ 17 w 33"/>
                <a:gd name="T11" fmla="*/ 93 h 96"/>
                <a:gd name="T12" fmla="*/ 22 w 33"/>
                <a:gd name="T13" fmla="*/ 94 h 96"/>
                <a:gd name="T14" fmla="*/ 29 w 33"/>
                <a:gd name="T15" fmla="*/ 33 h 96"/>
                <a:gd name="T16" fmla="*/ 17 w 33"/>
                <a:gd name="T17" fmla="*/ 85 h 96"/>
                <a:gd name="T18" fmla="*/ 12 w 33"/>
                <a:gd name="T19" fmla="*/ 58 h 96"/>
                <a:gd name="T20" fmla="*/ 12 w 33"/>
                <a:gd name="T21" fmla="*/ 22 h 96"/>
                <a:gd name="T22" fmla="*/ 20 w 33"/>
                <a:gd name="T23" fmla="*/ 24 h 96"/>
                <a:gd name="T24" fmla="*/ 24 w 33"/>
                <a:gd name="T25" fmla="*/ 47 h 96"/>
                <a:gd name="T26" fmla="*/ 17 w 33"/>
                <a:gd name="T27" fmla="*/ 8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96">
                  <a:moveTo>
                    <a:pt x="29" y="33"/>
                  </a:moveTo>
                  <a:cubicBezTo>
                    <a:pt x="28" y="25"/>
                    <a:pt x="23" y="0"/>
                    <a:pt x="10" y="9"/>
                  </a:cubicBezTo>
                  <a:cubicBezTo>
                    <a:pt x="0" y="17"/>
                    <a:pt x="2" y="38"/>
                    <a:pt x="3" y="48"/>
                  </a:cubicBezTo>
                  <a:cubicBezTo>
                    <a:pt x="4" y="61"/>
                    <a:pt x="4" y="80"/>
                    <a:pt x="16" y="89"/>
                  </a:cubicBezTo>
                  <a:cubicBezTo>
                    <a:pt x="16" y="89"/>
                    <a:pt x="17" y="89"/>
                    <a:pt x="17" y="89"/>
                  </a:cubicBezTo>
                  <a:cubicBezTo>
                    <a:pt x="17" y="90"/>
                    <a:pt x="17" y="92"/>
                    <a:pt x="17" y="93"/>
                  </a:cubicBezTo>
                  <a:cubicBezTo>
                    <a:pt x="17" y="95"/>
                    <a:pt x="20" y="96"/>
                    <a:pt x="22" y="94"/>
                  </a:cubicBezTo>
                  <a:cubicBezTo>
                    <a:pt x="32" y="76"/>
                    <a:pt x="33" y="53"/>
                    <a:pt x="29" y="33"/>
                  </a:cubicBezTo>
                  <a:close/>
                  <a:moveTo>
                    <a:pt x="17" y="85"/>
                  </a:moveTo>
                  <a:cubicBezTo>
                    <a:pt x="14" y="78"/>
                    <a:pt x="13" y="65"/>
                    <a:pt x="12" y="58"/>
                  </a:cubicBezTo>
                  <a:cubicBezTo>
                    <a:pt x="11" y="46"/>
                    <a:pt x="10" y="34"/>
                    <a:pt x="12" y="22"/>
                  </a:cubicBezTo>
                  <a:cubicBezTo>
                    <a:pt x="14" y="13"/>
                    <a:pt x="18" y="18"/>
                    <a:pt x="20" y="24"/>
                  </a:cubicBezTo>
                  <a:cubicBezTo>
                    <a:pt x="22" y="32"/>
                    <a:pt x="23" y="39"/>
                    <a:pt x="24" y="47"/>
                  </a:cubicBezTo>
                  <a:cubicBezTo>
                    <a:pt x="25" y="60"/>
                    <a:pt x="19" y="72"/>
                    <a:pt x="17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3"/>
            <p:cNvSpPr>
              <a:spLocks noEditPoints="1"/>
            </p:cNvSpPr>
            <p:nvPr/>
          </p:nvSpPr>
          <p:spPr bwMode="auto">
            <a:xfrm>
              <a:off x="4006" y="1383"/>
              <a:ext cx="137" cy="236"/>
            </a:xfrm>
            <a:custGeom>
              <a:avLst/>
              <a:gdLst>
                <a:gd name="T0" fmla="*/ 37 w 51"/>
                <a:gd name="T1" fmla="*/ 1 h 88"/>
                <a:gd name="T2" fmla="*/ 13 w 51"/>
                <a:gd name="T3" fmla="*/ 33 h 88"/>
                <a:gd name="T4" fmla="*/ 8 w 51"/>
                <a:gd name="T5" fmla="*/ 78 h 88"/>
                <a:gd name="T6" fmla="*/ 6 w 51"/>
                <a:gd name="T7" fmla="*/ 80 h 88"/>
                <a:gd name="T8" fmla="*/ 10 w 51"/>
                <a:gd name="T9" fmla="*/ 86 h 88"/>
                <a:gd name="T10" fmla="*/ 39 w 51"/>
                <a:gd name="T11" fmla="*/ 35 h 88"/>
                <a:gd name="T12" fmla="*/ 37 w 51"/>
                <a:gd name="T13" fmla="*/ 1 h 88"/>
                <a:gd name="T14" fmla="*/ 35 w 51"/>
                <a:gd name="T15" fmla="*/ 22 h 88"/>
                <a:gd name="T16" fmla="*/ 29 w 51"/>
                <a:gd name="T17" fmla="*/ 40 h 88"/>
                <a:gd name="T18" fmla="*/ 11 w 51"/>
                <a:gd name="T19" fmla="*/ 74 h 88"/>
                <a:gd name="T20" fmla="*/ 32 w 51"/>
                <a:gd name="T21" fmla="*/ 10 h 88"/>
                <a:gd name="T22" fmla="*/ 35 w 51"/>
                <a:gd name="T23" fmla="*/ 2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88">
                  <a:moveTo>
                    <a:pt x="37" y="1"/>
                  </a:moveTo>
                  <a:cubicBezTo>
                    <a:pt x="22" y="2"/>
                    <a:pt x="17" y="22"/>
                    <a:pt x="13" y="33"/>
                  </a:cubicBezTo>
                  <a:cubicBezTo>
                    <a:pt x="9" y="44"/>
                    <a:pt x="0" y="67"/>
                    <a:pt x="8" y="78"/>
                  </a:cubicBezTo>
                  <a:cubicBezTo>
                    <a:pt x="7" y="79"/>
                    <a:pt x="7" y="79"/>
                    <a:pt x="6" y="80"/>
                  </a:cubicBezTo>
                  <a:cubicBezTo>
                    <a:pt x="3" y="83"/>
                    <a:pt x="7" y="88"/>
                    <a:pt x="10" y="86"/>
                  </a:cubicBezTo>
                  <a:cubicBezTo>
                    <a:pt x="26" y="75"/>
                    <a:pt x="33" y="52"/>
                    <a:pt x="39" y="35"/>
                  </a:cubicBezTo>
                  <a:cubicBezTo>
                    <a:pt x="41" y="30"/>
                    <a:pt x="51" y="0"/>
                    <a:pt x="37" y="1"/>
                  </a:cubicBezTo>
                  <a:close/>
                  <a:moveTo>
                    <a:pt x="35" y="22"/>
                  </a:moveTo>
                  <a:cubicBezTo>
                    <a:pt x="34" y="28"/>
                    <a:pt x="31" y="34"/>
                    <a:pt x="29" y="40"/>
                  </a:cubicBezTo>
                  <a:cubicBezTo>
                    <a:pt x="24" y="52"/>
                    <a:pt x="19" y="65"/>
                    <a:pt x="11" y="74"/>
                  </a:cubicBezTo>
                  <a:cubicBezTo>
                    <a:pt x="12" y="54"/>
                    <a:pt x="19" y="24"/>
                    <a:pt x="32" y="10"/>
                  </a:cubicBezTo>
                  <a:cubicBezTo>
                    <a:pt x="38" y="3"/>
                    <a:pt x="36" y="20"/>
                    <a:pt x="3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4"/>
            <p:cNvSpPr>
              <a:spLocks noEditPoints="1"/>
            </p:cNvSpPr>
            <p:nvPr/>
          </p:nvSpPr>
          <p:spPr bwMode="auto">
            <a:xfrm>
              <a:off x="4215" y="1477"/>
              <a:ext cx="187" cy="201"/>
            </a:xfrm>
            <a:custGeom>
              <a:avLst/>
              <a:gdLst>
                <a:gd name="T0" fmla="*/ 55 w 70"/>
                <a:gd name="T1" fmla="*/ 4 h 75"/>
                <a:gd name="T2" fmla="*/ 29 w 70"/>
                <a:gd name="T3" fmla="*/ 26 h 75"/>
                <a:gd name="T4" fmla="*/ 12 w 70"/>
                <a:gd name="T5" fmla="*/ 60 h 75"/>
                <a:gd name="T6" fmla="*/ 1 w 70"/>
                <a:gd name="T7" fmla="*/ 69 h 75"/>
                <a:gd name="T8" fmla="*/ 4 w 70"/>
                <a:gd name="T9" fmla="*/ 74 h 75"/>
                <a:gd name="T10" fmla="*/ 11 w 70"/>
                <a:gd name="T11" fmla="*/ 72 h 75"/>
                <a:gd name="T12" fmla="*/ 14 w 70"/>
                <a:gd name="T13" fmla="*/ 71 h 75"/>
                <a:gd name="T14" fmla="*/ 15 w 70"/>
                <a:gd name="T15" fmla="*/ 69 h 75"/>
                <a:gd name="T16" fmla="*/ 21 w 70"/>
                <a:gd name="T17" fmla="*/ 64 h 75"/>
                <a:gd name="T18" fmla="*/ 53 w 70"/>
                <a:gd name="T19" fmla="*/ 41 h 75"/>
                <a:gd name="T20" fmla="*/ 55 w 70"/>
                <a:gd name="T21" fmla="*/ 4 h 75"/>
                <a:gd name="T22" fmla="*/ 55 w 70"/>
                <a:gd name="T23" fmla="*/ 19 h 75"/>
                <a:gd name="T24" fmla="*/ 43 w 70"/>
                <a:gd name="T25" fmla="*/ 41 h 75"/>
                <a:gd name="T26" fmla="*/ 23 w 70"/>
                <a:gd name="T27" fmla="*/ 54 h 75"/>
                <a:gd name="T28" fmla="*/ 46 w 70"/>
                <a:gd name="T29" fmla="*/ 15 h 75"/>
                <a:gd name="T30" fmla="*/ 55 w 70"/>
                <a:gd name="T31" fmla="*/ 1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75">
                  <a:moveTo>
                    <a:pt x="55" y="4"/>
                  </a:moveTo>
                  <a:cubicBezTo>
                    <a:pt x="45" y="0"/>
                    <a:pt x="34" y="19"/>
                    <a:pt x="29" y="26"/>
                  </a:cubicBezTo>
                  <a:cubicBezTo>
                    <a:pt x="23" y="37"/>
                    <a:pt x="16" y="48"/>
                    <a:pt x="12" y="60"/>
                  </a:cubicBezTo>
                  <a:cubicBezTo>
                    <a:pt x="8" y="63"/>
                    <a:pt x="3" y="66"/>
                    <a:pt x="1" y="69"/>
                  </a:cubicBezTo>
                  <a:cubicBezTo>
                    <a:pt x="0" y="71"/>
                    <a:pt x="2" y="75"/>
                    <a:pt x="4" y="74"/>
                  </a:cubicBezTo>
                  <a:cubicBezTo>
                    <a:pt x="7" y="74"/>
                    <a:pt x="9" y="73"/>
                    <a:pt x="11" y="72"/>
                  </a:cubicBezTo>
                  <a:cubicBezTo>
                    <a:pt x="12" y="72"/>
                    <a:pt x="13" y="72"/>
                    <a:pt x="14" y="71"/>
                  </a:cubicBezTo>
                  <a:cubicBezTo>
                    <a:pt x="14" y="70"/>
                    <a:pt x="15" y="70"/>
                    <a:pt x="15" y="69"/>
                  </a:cubicBezTo>
                  <a:cubicBezTo>
                    <a:pt x="17" y="67"/>
                    <a:pt x="19" y="66"/>
                    <a:pt x="21" y="64"/>
                  </a:cubicBezTo>
                  <a:cubicBezTo>
                    <a:pt x="33" y="57"/>
                    <a:pt x="44" y="52"/>
                    <a:pt x="53" y="41"/>
                  </a:cubicBezTo>
                  <a:cubicBezTo>
                    <a:pt x="60" y="33"/>
                    <a:pt x="70" y="9"/>
                    <a:pt x="55" y="4"/>
                  </a:cubicBezTo>
                  <a:close/>
                  <a:moveTo>
                    <a:pt x="55" y="19"/>
                  </a:moveTo>
                  <a:cubicBezTo>
                    <a:pt x="54" y="28"/>
                    <a:pt x="49" y="34"/>
                    <a:pt x="43" y="41"/>
                  </a:cubicBezTo>
                  <a:cubicBezTo>
                    <a:pt x="37" y="47"/>
                    <a:pt x="30" y="50"/>
                    <a:pt x="23" y="54"/>
                  </a:cubicBezTo>
                  <a:cubicBezTo>
                    <a:pt x="30" y="41"/>
                    <a:pt x="36" y="27"/>
                    <a:pt x="46" y="15"/>
                  </a:cubicBezTo>
                  <a:cubicBezTo>
                    <a:pt x="51" y="10"/>
                    <a:pt x="56" y="9"/>
                    <a:pt x="5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5"/>
            <p:cNvSpPr>
              <a:spLocks noEditPoints="1"/>
            </p:cNvSpPr>
            <p:nvPr/>
          </p:nvSpPr>
          <p:spPr bwMode="auto">
            <a:xfrm>
              <a:off x="4373" y="1686"/>
              <a:ext cx="190" cy="121"/>
            </a:xfrm>
            <a:custGeom>
              <a:avLst/>
              <a:gdLst>
                <a:gd name="T0" fmla="*/ 59 w 71"/>
                <a:gd name="T1" fmla="*/ 2 h 45"/>
                <a:gd name="T2" fmla="*/ 11 w 71"/>
                <a:gd name="T3" fmla="*/ 34 h 45"/>
                <a:gd name="T4" fmla="*/ 9 w 71"/>
                <a:gd name="T5" fmla="*/ 35 h 45"/>
                <a:gd name="T6" fmla="*/ 13 w 71"/>
                <a:gd name="T7" fmla="*/ 42 h 45"/>
                <a:gd name="T8" fmla="*/ 28 w 71"/>
                <a:gd name="T9" fmla="*/ 39 h 45"/>
                <a:gd name="T10" fmla="*/ 39 w 71"/>
                <a:gd name="T11" fmla="*/ 35 h 45"/>
                <a:gd name="T12" fmla="*/ 62 w 71"/>
                <a:gd name="T13" fmla="*/ 23 h 45"/>
                <a:gd name="T14" fmla="*/ 59 w 71"/>
                <a:gd name="T15" fmla="*/ 2 h 45"/>
                <a:gd name="T16" fmla="*/ 59 w 71"/>
                <a:gd name="T17" fmla="*/ 17 h 45"/>
                <a:gd name="T18" fmla="*/ 40 w 71"/>
                <a:gd name="T19" fmla="*/ 27 h 45"/>
                <a:gd name="T20" fmla="*/ 26 w 71"/>
                <a:gd name="T21" fmla="*/ 32 h 45"/>
                <a:gd name="T22" fmla="*/ 14 w 71"/>
                <a:gd name="T23" fmla="*/ 33 h 45"/>
                <a:gd name="T24" fmla="*/ 30 w 71"/>
                <a:gd name="T25" fmla="*/ 18 h 45"/>
                <a:gd name="T26" fmla="*/ 57 w 71"/>
                <a:gd name="T27" fmla="*/ 9 h 45"/>
                <a:gd name="T28" fmla="*/ 59 w 71"/>
                <a:gd name="T29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45">
                  <a:moveTo>
                    <a:pt x="59" y="2"/>
                  </a:moveTo>
                  <a:cubicBezTo>
                    <a:pt x="49" y="0"/>
                    <a:pt x="0" y="21"/>
                    <a:pt x="11" y="34"/>
                  </a:cubicBezTo>
                  <a:cubicBezTo>
                    <a:pt x="10" y="35"/>
                    <a:pt x="10" y="35"/>
                    <a:pt x="9" y="35"/>
                  </a:cubicBezTo>
                  <a:cubicBezTo>
                    <a:pt x="5" y="38"/>
                    <a:pt x="9" y="45"/>
                    <a:pt x="13" y="42"/>
                  </a:cubicBezTo>
                  <a:cubicBezTo>
                    <a:pt x="18" y="40"/>
                    <a:pt x="23" y="41"/>
                    <a:pt x="28" y="39"/>
                  </a:cubicBezTo>
                  <a:cubicBezTo>
                    <a:pt x="32" y="38"/>
                    <a:pt x="36" y="36"/>
                    <a:pt x="39" y="35"/>
                  </a:cubicBezTo>
                  <a:cubicBezTo>
                    <a:pt x="47" y="32"/>
                    <a:pt x="56" y="28"/>
                    <a:pt x="62" y="23"/>
                  </a:cubicBezTo>
                  <a:cubicBezTo>
                    <a:pt x="71" y="16"/>
                    <a:pt x="71" y="4"/>
                    <a:pt x="59" y="2"/>
                  </a:cubicBezTo>
                  <a:close/>
                  <a:moveTo>
                    <a:pt x="59" y="17"/>
                  </a:moveTo>
                  <a:cubicBezTo>
                    <a:pt x="54" y="22"/>
                    <a:pt x="46" y="25"/>
                    <a:pt x="40" y="27"/>
                  </a:cubicBezTo>
                  <a:cubicBezTo>
                    <a:pt x="35" y="29"/>
                    <a:pt x="31" y="31"/>
                    <a:pt x="26" y="32"/>
                  </a:cubicBezTo>
                  <a:cubicBezTo>
                    <a:pt x="22" y="33"/>
                    <a:pt x="18" y="33"/>
                    <a:pt x="14" y="33"/>
                  </a:cubicBezTo>
                  <a:cubicBezTo>
                    <a:pt x="14" y="28"/>
                    <a:pt x="27" y="20"/>
                    <a:pt x="30" y="18"/>
                  </a:cubicBezTo>
                  <a:cubicBezTo>
                    <a:pt x="38" y="13"/>
                    <a:pt x="48" y="8"/>
                    <a:pt x="57" y="9"/>
                  </a:cubicBezTo>
                  <a:cubicBezTo>
                    <a:pt x="63" y="9"/>
                    <a:pt x="63" y="13"/>
                    <a:pt x="5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6"/>
            <p:cNvSpPr>
              <a:spLocks noEditPoints="1"/>
            </p:cNvSpPr>
            <p:nvPr/>
          </p:nvSpPr>
          <p:spPr bwMode="auto">
            <a:xfrm>
              <a:off x="4381" y="1947"/>
              <a:ext cx="179" cy="94"/>
            </a:xfrm>
            <a:custGeom>
              <a:avLst/>
              <a:gdLst>
                <a:gd name="T0" fmla="*/ 61 w 67"/>
                <a:gd name="T1" fmla="*/ 14 h 35"/>
                <a:gd name="T2" fmla="*/ 31 w 67"/>
                <a:gd name="T3" fmla="*/ 2 h 35"/>
                <a:gd name="T4" fmla="*/ 6 w 67"/>
                <a:gd name="T5" fmla="*/ 8 h 35"/>
                <a:gd name="T6" fmla="*/ 3 w 67"/>
                <a:gd name="T7" fmla="*/ 18 h 35"/>
                <a:gd name="T8" fmla="*/ 45 w 67"/>
                <a:gd name="T9" fmla="*/ 34 h 35"/>
                <a:gd name="T10" fmla="*/ 61 w 67"/>
                <a:gd name="T11" fmla="*/ 14 h 35"/>
                <a:gd name="T12" fmla="*/ 38 w 67"/>
                <a:gd name="T13" fmla="*/ 23 h 35"/>
                <a:gd name="T14" fmla="*/ 12 w 67"/>
                <a:gd name="T15" fmla="*/ 11 h 35"/>
                <a:gd name="T16" fmla="*/ 50 w 67"/>
                <a:gd name="T17" fmla="*/ 15 h 35"/>
                <a:gd name="T18" fmla="*/ 38 w 67"/>
                <a:gd name="T19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35">
                  <a:moveTo>
                    <a:pt x="61" y="14"/>
                  </a:moveTo>
                  <a:cubicBezTo>
                    <a:pt x="57" y="5"/>
                    <a:pt x="41" y="3"/>
                    <a:pt x="31" y="2"/>
                  </a:cubicBezTo>
                  <a:cubicBezTo>
                    <a:pt x="24" y="1"/>
                    <a:pt x="11" y="0"/>
                    <a:pt x="6" y="8"/>
                  </a:cubicBezTo>
                  <a:cubicBezTo>
                    <a:pt x="2" y="9"/>
                    <a:pt x="0" y="14"/>
                    <a:pt x="3" y="18"/>
                  </a:cubicBezTo>
                  <a:cubicBezTo>
                    <a:pt x="12" y="29"/>
                    <a:pt x="31" y="35"/>
                    <a:pt x="45" y="34"/>
                  </a:cubicBezTo>
                  <a:cubicBezTo>
                    <a:pt x="55" y="33"/>
                    <a:pt x="67" y="24"/>
                    <a:pt x="61" y="14"/>
                  </a:cubicBezTo>
                  <a:close/>
                  <a:moveTo>
                    <a:pt x="38" y="23"/>
                  </a:moveTo>
                  <a:cubicBezTo>
                    <a:pt x="29" y="22"/>
                    <a:pt x="19" y="18"/>
                    <a:pt x="12" y="11"/>
                  </a:cubicBezTo>
                  <a:cubicBezTo>
                    <a:pt x="24" y="7"/>
                    <a:pt x="41" y="10"/>
                    <a:pt x="50" y="15"/>
                  </a:cubicBezTo>
                  <a:cubicBezTo>
                    <a:pt x="62" y="21"/>
                    <a:pt x="43" y="24"/>
                    <a:pt x="38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7"/>
            <p:cNvSpPr>
              <a:spLocks noEditPoints="1"/>
            </p:cNvSpPr>
            <p:nvPr/>
          </p:nvSpPr>
          <p:spPr bwMode="auto">
            <a:xfrm>
              <a:off x="4343" y="2164"/>
              <a:ext cx="158" cy="129"/>
            </a:xfrm>
            <a:custGeom>
              <a:avLst/>
              <a:gdLst>
                <a:gd name="T0" fmla="*/ 44 w 59"/>
                <a:gd name="T1" fmla="*/ 17 h 48"/>
                <a:gd name="T2" fmla="*/ 5 w 59"/>
                <a:gd name="T3" fmla="*/ 1 h 48"/>
                <a:gd name="T4" fmla="*/ 5 w 59"/>
                <a:gd name="T5" fmla="*/ 8 h 48"/>
                <a:gd name="T6" fmla="*/ 5 w 59"/>
                <a:gd name="T7" fmla="*/ 8 h 48"/>
                <a:gd name="T8" fmla="*/ 24 w 59"/>
                <a:gd name="T9" fmla="*/ 33 h 48"/>
                <a:gd name="T10" fmla="*/ 48 w 59"/>
                <a:gd name="T11" fmla="*/ 44 h 48"/>
                <a:gd name="T12" fmla="*/ 44 w 59"/>
                <a:gd name="T13" fmla="*/ 17 h 48"/>
                <a:gd name="T14" fmla="*/ 42 w 59"/>
                <a:gd name="T15" fmla="*/ 37 h 48"/>
                <a:gd name="T16" fmla="*/ 22 w 59"/>
                <a:gd name="T17" fmla="*/ 22 h 48"/>
                <a:gd name="T18" fmla="*/ 11 w 59"/>
                <a:gd name="T19" fmla="*/ 8 h 48"/>
                <a:gd name="T20" fmla="*/ 33 w 59"/>
                <a:gd name="T21" fmla="*/ 18 h 48"/>
                <a:gd name="T22" fmla="*/ 45 w 59"/>
                <a:gd name="T23" fmla="*/ 31 h 48"/>
                <a:gd name="T24" fmla="*/ 42 w 59"/>
                <a:gd name="T25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48">
                  <a:moveTo>
                    <a:pt x="44" y="17"/>
                  </a:moveTo>
                  <a:cubicBezTo>
                    <a:pt x="35" y="7"/>
                    <a:pt x="18" y="0"/>
                    <a:pt x="5" y="1"/>
                  </a:cubicBezTo>
                  <a:cubicBezTo>
                    <a:pt x="0" y="1"/>
                    <a:pt x="0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8" y="17"/>
                    <a:pt x="17" y="26"/>
                    <a:pt x="24" y="33"/>
                  </a:cubicBezTo>
                  <a:cubicBezTo>
                    <a:pt x="30" y="38"/>
                    <a:pt x="40" y="48"/>
                    <a:pt x="48" y="44"/>
                  </a:cubicBezTo>
                  <a:cubicBezTo>
                    <a:pt x="59" y="38"/>
                    <a:pt x="49" y="22"/>
                    <a:pt x="44" y="17"/>
                  </a:cubicBezTo>
                  <a:close/>
                  <a:moveTo>
                    <a:pt x="42" y="37"/>
                  </a:moveTo>
                  <a:cubicBezTo>
                    <a:pt x="35" y="35"/>
                    <a:pt x="28" y="27"/>
                    <a:pt x="22" y="22"/>
                  </a:cubicBezTo>
                  <a:cubicBezTo>
                    <a:pt x="19" y="18"/>
                    <a:pt x="14" y="13"/>
                    <a:pt x="11" y="8"/>
                  </a:cubicBezTo>
                  <a:cubicBezTo>
                    <a:pt x="19" y="10"/>
                    <a:pt x="27" y="13"/>
                    <a:pt x="33" y="18"/>
                  </a:cubicBezTo>
                  <a:cubicBezTo>
                    <a:pt x="38" y="21"/>
                    <a:pt x="43" y="25"/>
                    <a:pt x="45" y="31"/>
                  </a:cubicBezTo>
                  <a:cubicBezTo>
                    <a:pt x="46" y="33"/>
                    <a:pt x="46" y="38"/>
                    <a:pt x="4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8"/>
            <p:cNvSpPr>
              <a:spLocks noEditPoints="1"/>
            </p:cNvSpPr>
            <p:nvPr/>
          </p:nvSpPr>
          <p:spPr bwMode="auto">
            <a:xfrm>
              <a:off x="4215" y="2373"/>
              <a:ext cx="147" cy="204"/>
            </a:xfrm>
            <a:custGeom>
              <a:avLst/>
              <a:gdLst>
                <a:gd name="T0" fmla="*/ 44 w 55"/>
                <a:gd name="T1" fmla="*/ 46 h 76"/>
                <a:gd name="T2" fmla="*/ 28 w 55"/>
                <a:gd name="T3" fmla="*/ 25 h 76"/>
                <a:gd name="T4" fmla="*/ 8 w 55"/>
                <a:gd name="T5" fmla="*/ 3 h 76"/>
                <a:gd name="T6" fmla="*/ 4 w 55"/>
                <a:gd name="T7" fmla="*/ 10 h 76"/>
                <a:gd name="T8" fmla="*/ 5 w 55"/>
                <a:gd name="T9" fmla="*/ 10 h 76"/>
                <a:gd name="T10" fmla="*/ 21 w 55"/>
                <a:gd name="T11" fmla="*/ 56 h 76"/>
                <a:gd name="T12" fmla="*/ 42 w 55"/>
                <a:gd name="T13" fmla="*/ 74 h 76"/>
                <a:gd name="T14" fmla="*/ 44 w 55"/>
                <a:gd name="T15" fmla="*/ 46 h 76"/>
                <a:gd name="T16" fmla="*/ 35 w 55"/>
                <a:gd name="T17" fmla="*/ 65 h 76"/>
                <a:gd name="T18" fmla="*/ 23 w 55"/>
                <a:gd name="T19" fmla="*/ 45 h 76"/>
                <a:gd name="T20" fmla="*/ 13 w 55"/>
                <a:gd name="T21" fmla="*/ 19 h 76"/>
                <a:gd name="T22" fmla="*/ 27 w 55"/>
                <a:gd name="T23" fmla="*/ 37 h 76"/>
                <a:gd name="T24" fmla="*/ 36 w 55"/>
                <a:gd name="T25" fmla="*/ 48 h 76"/>
                <a:gd name="T26" fmla="*/ 43 w 55"/>
                <a:gd name="T27" fmla="*/ 58 h 76"/>
                <a:gd name="T28" fmla="*/ 35 w 55"/>
                <a:gd name="T29" fmla="*/ 6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76">
                  <a:moveTo>
                    <a:pt x="44" y="46"/>
                  </a:moveTo>
                  <a:cubicBezTo>
                    <a:pt x="39" y="39"/>
                    <a:pt x="33" y="32"/>
                    <a:pt x="28" y="25"/>
                  </a:cubicBezTo>
                  <a:cubicBezTo>
                    <a:pt x="22" y="17"/>
                    <a:pt x="16" y="9"/>
                    <a:pt x="8" y="3"/>
                  </a:cubicBezTo>
                  <a:cubicBezTo>
                    <a:pt x="4" y="0"/>
                    <a:pt x="0" y="7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26"/>
                    <a:pt x="14" y="41"/>
                    <a:pt x="21" y="56"/>
                  </a:cubicBezTo>
                  <a:cubicBezTo>
                    <a:pt x="24" y="63"/>
                    <a:pt x="31" y="76"/>
                    <a:pt x="42" y="74"/>
                  </a:cubicBezTo>
                  <a:cubicBezTo>
                    <a:pt x="55" y="71"/>
                    <a:pt x="48" y="52"/>
                    <a:pt x="44" y="46"/>
                  </a:cubicBezTo>
                  <a:close/>
                  <a:moveTo>
                    <a:pt x="35" y="65"/>
                  </a:moveTo>
                  <a:cubicBezTo>
                    <a:pt x="29" y="60"/>
                    <a:pt x="26" y="52"/>
                    <a:pt x="23" y="45"/>
                  </a:cubicBezTo>
                  <a:cubicBezTo>
                    <a:pt x="20" y="36"/>
                    <a:pt x="17" y="27"/>
                    <a:pt x="13" y="19"/>
                  </a:cubicBezTo>
                  <a:cubicBezTo>
                    <a:pt x="18" y="24"/>
                    <a:pt x="22" y="31"/>
                    <a:pt x="27" y="37"/>
                  </a:cubicBezTo>
                  <a:cubicBezTo>
                    <a:pt x="30" y="40"/>
                    <a:pt x="33" y="44"/>
                    <a:pt x="36" y="48"/>
                  </a:cubicBezTo>
                  <a:cubicBezTo>
                    <a:pt x="39" y="51"/>
                    <a:pt x="41" y="54"/>
                    <a:pt x="43" y="58"/>
                  </a:cubicBezTo>
                  <a:cubicBezTo>
                    <a:pt x="45" y="66"/>
                    <a:pt x="39" y="69"/>
                    <a:pt x="35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9" name="任意多边形: 形状 58"/>
          <p:cNvSpPr/>
          <p:nvPr/>
        </p:nvSpPr>
        <p:spPr>
          <a:xfrm>
            <a:off x="4253169" y="3831736"/>
            <a:ext cx="2248833" cy="53149"/>
          </a:xfrm>
          <a:custGeom>
            <a:avLst/>
            <a:gdLst>
              <a:gd name="connsiteX0" fmla="*/ 0 w 9877777"/>
              <a:gd name="connsiteY0" fmla="*/ 284617 h 420929"/>
              <a:gd name="connsiteX1" fmla="*/ 620889 w 9877777"/>
              <a:gd name="connsiteY1" fmla="*/ 115284 h 420929"/>
              <a:gd name="connsiteX2" fmla="*/ 2302933 w 9877777"/>
              <a:gd name="connsiteY2" fmla="*/ 420084 h 420929"/>
              <a:gd name="connsiteX3" fmla="*/ 4696177 w 9877777"/>
              <a:gd name="connsiteY3" fmla="*/ 2395 h 420929"/>
              <a:gd name="connsiteX4" fmla="*/ 6886222 w 9877777"/>
              <a:gd name="connsiteY4" fmla="*/ 250751 h 420929"/>
              <a:gd name="connsiteX5" fmla="*/ 9098844 w 9877777"/>
              <a:gd name="connsiteY5" fmla="*/ 284617 h 420929"/>
              <a:gd name="connsiteX6" fmla="*/ 9877777 w 9877777"/>
              <a:gd name="connsiteY6" fmla="*/ 149151 h 420929"/>
              <a:gd name="connsiteX0-1" fmla="*/ 0 w 9877777"/>
              <a:gd name="connsiteY0-2" fmla="*/ 284617 h 431037"/>
              <a:gd name="connsiteX1-3" fmla="*/ 595855 w 9877777"/>
              <a:gd name="connsiteY1-4" fmla="*/ 307195 h 431037"/>
              <a:gd name="connsiteX2-5" fmla="*/ 2302933 w 9877777"/>
              <a:gd name="connsiteY2-6" fmla="*/ 420084 h 431037"/>
              <a:gd name="connsiteX3-7" fmla="*/ 4696177 w 9877777"/>
              <a:gd name="connsiteY3-8" fmla="*/ 2395 h 431037"/>
              <a:gd name="connsiteX4-9" fmla="*/ 6886222 w 9877777"/>
              <a:gd name="connsiteY4-10" fmla="*/ 250751 h 431037"/>
              <a:gd name="connsiteX5-11" fmla="*/ 9098844 w 9877777"/>
              <a:gd name="connsiteY5-12" fmla="*/ 284617 h 431037"/>
              <a:gd name="connsiteX6-13" fmla="*/ 9877777 w 9877777"/>
              <a:gd name="connsiteY6-14" fmla="*/ 149151 h 431037"/>
              <a:gd name="connsiteX0-15" fmla="*/ 0 w 9915328"/>
              <a:gd name="connsiteY0-16" fmla="*/ 194306 h 431977"/>
              <a:gd name="connsiteX1-17" fmla="*/ 633406 w 9915328"/>
              <a:gd name="connsiteY1-18" fmla="*/ 307195 h 431977"/>
              <a:gd name="connsiteX2-19" fmla="*/ 2340484 w 9915328"/>
              <a:gd name="connsiteY2-20" fmla="*/ 420084 h 431977"/>
              <a:gd name="connsiteX3-21" fmla="*/ 4733728 w 9915328"/>
              <a:gd name="connsiteY3-22" fmla="*/ 2395 h 431977"/>
              <a:gd name="connsiteX4-23" fmla="*/ 6923773 w 9915328"/>
              <a:gd name="connsiteY4-24" fmla="*/ 250751 h 431977"/>
              <a:gd name="connsiteX5-25" fmla="*/ 9136395 w 9915328"/>
              <a:gd name="connsiteY5-26" fmla="*/ 284617 h 431977"/>
              <a:gd name="connsiteX6-27" fmla="*/ 9915328 w 9915328"/>
              <a:gd name="connsiteY6-28" fmla="*/ 149151 h 431977"/>
              <a:gd name="connsiteX0-29" fmla="*/ 0 w 9915328"/>
              <a:gd name="connsiteY0-30" fmla="*/ 194306 h 431977"/>
              <a:gd name="connsiteX1-31" fmla="*/ 633406 w 9915328"/>
              <a:gd name="connsiteY1-32" fmla="*/ 307195 h 431977"/>
              <a:gd name="connsiteX2-33" fmla="*/ 2340484 w 9915328"/>
              <a:gd name="connsiteY2-34" fmla="*/ 420084 h 431977"/>
              <a:gd name="connsiteX3-35" fmla="*/ 4733728 w 9915328"/>
              <a:gd name="connsiteY3-36" fmla="*/ 2395 h 431977"/>
              <a:gd name="connsiteX4-37" fmla="*/ 6923773 w 9915328"/>
              <a:gd name="connsiteY4-38" fmla="*/ 250751 h 431977"/>
              <a:gd name="connsiteX5-39" fmla="*/ 9136395 w 9915328"/>
              <a:gd name="connsiteY5-40" fmla="*/ 284617 h 431977"/>
              <a:gd name="connsiteX6-41" fmla="*/ 9915328 w 9915328"/>
              <a:gd name="connsiteY6-42" fmla="*/ 149151 h 431977"/>
              <a:gd name="connsiteX0-43" fmla="*/ 0 w 9915328"/>
              <a:gd name="connsiteY0-44" fmla="*/ 60818 h 291409"/>
              <a:gd name="connsiteX1-45" fmla="*/ 633406 w 9915328"/>
              <a:gd name="connsiteY1-46" fmla="*/ 173707 h 291409"/>
              <a:gd name="connsiteX2-47" fmla="*/ 2340484 w 9915328"/>
              <a:gd name="connsiteY2-48" fmla="*/ 286596 h 291409"/>
              <a:gd name="connsiteX3-49" fmla="*/ 5071684 w 9915328"/>
              <a:gd name="connsiteY3-50" fmla="*/ 4374 h 291409"/>
              <a:gd name="connsiteX4-51" fmla="*/ 6923773 w 9915328"/>
              <a:gd name="connsiteY4-52" fmla="*/ 117263 h 291409"/>
              <a:gd name="connsiteX5-53" fmla="*/ 9136395 w 9915328"/>
              <a:gd name="connsiteY5-54" fmla="*/ 151129 h 291409"/>
              <a:gd name="connsiteX6-55" fmla="*/ 9915328 w 9915328"/>
              <a:gd name="connsiteY6-56" fmla="*/ 15663 h 291409"/>
              <a:gd name="connsiteX0-57" fmla="*/ 0 w 9915328"/>
              <a:gd name="connsiteY0-58" fmla="*/ 163495 h 394086"/>
              <a:gd name="connsiteX1-59" fmla="*/ 633406 w 9915328"/>
              <a:gd name="connsiteY1-60" fmla="*/ 276384 h 394086"/>
              <a:gd name="connsiteX2-61" fmla="*/ 2340484 w 9915328"/>
              <a:gd name="connsiteY2-62" fmla="*/ 389273 h 394086"/>
              <a:gd name="connsiteX3-63" fmla="*/ 5071684 w 9915328"/>
              <a:gd name="connsiteY3-64" fmla="*/ 107051 h 394086"/>
              <a:gd name="connsiteX4-65" fmla="*/ 6986358 w 9915328"/>
              <a:gd name="connsiteY4-66" fmla="*/ 5451 h 394086"/>
              <a:gd name="connsiteX5-67" fmla="*/ 9136395 w 9915328"/>
              <a:gd name="connsiteY5-68" fmla="*/ 253806 h 394086"/>
              <a:gd name="connsiteX6-69" fmla="*/ 9915328 w 9915328"/>
              <a:gd name="connsiteY6-70" fmla="*/ 118340 h 394086"/>
              <a:gd name="connsiteX0-71" fmla="*/ 0 w 9915328"/>
              <a:gd name="connsiteY0-72" fmla="*/ 179002 h 409593"/>
              <a:gd name="connsiteX1-73" fmla="*/ 633406 w 9915328"/>
              <a:gd name="connsiteY1-74" fmla="*/ 291891 h 409593"/>
              <a:gd name="connsiteX2-75" fmla="*/ 2340484 w 9915328"/>
              <a:gd name="connsiteY2-76" fmla="*/ 404780 h 409593"/>
              <a:gd name="connsiteX3-77" fmla="*/ 5071684 w 9915328"/>
              <a:gd name="connsiteY3-78" fmla="*/ 122558 h 409593"/>
              <a:gd name="connsiteX4-79" fmla="*/ 6986358 w 9915328"/>
              <a:gd name="connsiteY4-80" fmla="*/ 20958 h 409593"/>
              <a:gd name="connsiteX5-81" fmla="*/ 9136395 w 9915328"/>
              <a:gd name="connsiteY5-82" fmla="*/ 9669 h 409593"/>
              <a:gd name="connsiteX6-83" fmla="*/ 9915328 w 9915328"/>
              <a:gd name="connsiteY6-84" fmla="*/ 133847 h 409593"/>
              <a:gd name="connsiteX0-85" fmla="*/ 0 w 9915328"/>
              <a:gd name="connsiteY0-86" fmla="*/ 198509 h 429100"/>
              <a:gd name="connsiteX1-87" fmla="*/ 633406 w 9915328"/>
              <a:gd name="connsiteY1-88" fmla="*/ 311398 h 429100"/>
              <a:gd name="connsiteX2-89" fmla="*/ 2340484 w 9915328"/>
              <a:gd name="connsiteY2-90" fmla="*/ 424287 h 429100"/>
              <a:gd name="connsiteX3-91" fmla="*/ 5071684 w 9915328"/>
              <a:gd name="connsiteY3-92" fmla="*/ 142065 h 429100"/>
              <a:gd name="connsiteX4-93" fmla="*/ 6986358 w 9915328"/>
              <a:gd name="connsiteY4-94" fmla="*/ 40465 h 429100"/>
              <a:gd name="connsiteX5-95" fmla="*/ 9136395 w 9915328"/>
              <a:gd name="connsiteY5-96" fmla="*/ 29176 h 429100"/>
              <a:gd name="connsiteX6-97" fmla="*/ 9915328 w 9915328"/>
              <a:gd name="connsiteY6-98" fmla="*/ 153354 h 429100"/>
              <a:gd name="connsiteX0-99" fmla="*/ 0 w 9915328"/>
              <a:gd name="connsiteY0-100" fmla="*/ 158109 h 388700"/>
              <a:gd name="connsiteX1-101" fmla="*/ 633406 w 9915328"/>
              <a:gd name="connsiteY1-102" fmla="*/ 270998 h 388700"/>
              <a:gd name="connsiteX2-103" fmla="*/ 2340484 w 9915328"/>
              <a:gd name="connsiteY2-104" fmla="*/ 383887 h 388700"/>
              <a:gd name="connsiteX3-105" fmla="*/ 5071684 w 9915328"/>
              <a:gd name="connsiteY3-106" fmla="*/ 101665 h 388700"/>
              <a:gd name="connsiteX4-107" fmla="*/ 6986358 w 9915328"/>
              <a:gd name="connsiteY4-108" fmla="*/ 65 h 388700"/>
              <a:gd name="connsiteX5-109" fmla="*/ 8835990 w 9915328"/>
              <a:gd name="connsiteY5-110" fmla="*/ 112954 h 388700"/>
              <a:gd name="connsiteX6-111" fmla="*/ 9915328 w 9915328"/>
              <a:gd name="connsiteY6-112" fmla="*/ 112954 h 388700"/>
              <a:gd name="connsiteX0-113" fmla="*/ 0 w 9915328"/>
              <a:gd name="connsiteY0-114" fmla="*/ 158569 h 385714"/>
              <a:gd name="connsiteX1-115" fmla="*/ 633406 w 9915328"/>
              <a:gd name="connsiteY1-116" fmla="*/ 271458 h 385714"/>
              <a:gd name="connsiteX2-117" fmla="*/ 2340484 w 9915328"/>
              <a:gd name="connsiteY2-118" fmla="*/ 384347 h 385714"/>
              <a:gd name="connsiteX3-119" fmla="*/ 5270277 w 9915328"/>
              <a:gd name="connsiteY3-120" fmla="*/ 191025 h 385714"/>
              <a:gd name="connsiteX4-121" fmla="*/ 6986358 w 9915328"/>
              <a:gd name="connsiteY4-122" fmla="*/ 525 h 385714"/>
              <a:gd name="connsiteX5-123" fmla="*/ 8835990 w 9915328"/>
              <a:gd name="connsiteY5-124" fmla="*/ 113414 h 385714"/>
              <a:gd name="connsiteX6-125" fmla="*/ 9915328 w 9915328"/>
              <a:gd name="connsiteY6-126" fmla="*/ 113414 h 385714"/>
              <a:gd name="connsiteX0-127" fmla="*/ 0 w 9915328"/>
              <a:gd name="connsiteY0-128" fmla="*/ 158569 h 323756"/>
              <a:gd name="connsiteX1-129" fmla="*/ 633406 w 9915328"/>
              <a:gd name="connsiteY1-130" fmla="*/ 271458 h 323756"/>
              <a:gd name="connsiteX2-131" fmla="*/ 2340484 w 9915328"/>
              <a:gd name="connsiteY2-132" fmla="*/ 320847 h 323756"/>
              <a:gd name="connsiteX3-133" fmla="*/ 5270277 w 9915328"/>
              <a:gd name="connsiteY3-134" fmla="*/ 191025 h 323756"/>
              <a:gd name="connsiteX4-135" fmla="*/ 6986358 w 9915328"/>
              <a:gd name="connsiteY4-136" fmla="*/ 525 h 323756"/>
              <a:gd name="connsiteX5-137" fmla="*/ 8835990 w 9915328"/>
              <a:gd name="connsiteY5-138" fmla="*/ 113414 h 323756"/>
              <a:gd name="connsiteX6-139" fmla="*/ 9915328 w 9915328"/>
              <a:gd name="connsiteY6-140" fmla="*/ 113414 h 323756"/>
              <a:gd name="connsiteX0-141" fmla="*/ 0 w 9915328"/>
              <a:gd name="connsiteY0-142" fmla="*/ 95979 h 261166"/>
              <a:gd name="connsiteX1-143" fmla="*/ 633406 w 9915328"/>
              <a:gd name="connsiteY1-144" fmla="*/ 208868 h 261166"/>
              <a:gd name="connsiteX2-145" fmla="*/ 2340484 w 9915328"/>
              <a:gd name="connsiteY2-146" fmla="*/ 258257 h 261166"/>
              <a:gd name="connsiteX3-147" fmla="*/ 5270277 w 9915328"/>
              <a:gd name="connsiteY3-148" fmla="*/ 128435 h 261166"/>
              <a:gd name="connsiteX4-149" fmla="*/ 8835990 w 9915328"/>
              <a:gd name="connsiteY4-150" fmla="*/ 50824 h 261166"/>
              <a:gd name="connsiteX5-151" fmla="*/ 9915328 w 9915328"/>
              <a:gd name="connsiteY5-152" fmla="*/ 50824 h 261166"/>
              <a:gd name="connsiteX0-153" fmla="*/ 0 w 9915328"/>
              <a:gd name="connsiteY0-154" fmla="*/ 201048 h 366235"/>
              <a:gd name="connsiteX1-155" fmla="*/ 633406 w 9915328"/>
              <a:gd name="connsiteY1-156" fmla="*/ 313937 h 366235"/>
              <a:gd name="connsiteX2-157" fmla="*/ 2340484 w 9915328"/>
              <a:gd name="connsiteY2-158" fmla="*/ 363326 h 366235"/>
              <a:gd name="connsiteX3-159" fmla="*/ 5270277 w 9915328"/>
              <a:gd name="connsiteY3-160" fmla="*/ 233504 h 366235"/>
              <a:gd name="connsiteX4-161" fmla="*/ 7659714 w 9915328"/>
              <a:gd name="connsiteY4-162" fmla="*/ 28893 h 366235"/>
              <a:gd name="connsiteX5-163" fmla="*/ 9915328 w 9915328"/>
              <a:gd name="connsiteY5-164" fmla="*/ 155893 h 366235"/>
              <a:gd name="connsiteX0-165" fmla="*/ 0 w 9915328"/>
              <a:gd name="connsiteY0-166" fmla="*/ 173629 h 338816"/>
              <a:gd name="connsiteX1-167" fmla="*/ 633406 w 9915328"/>
              <a:gd name="connsiteY1-168" fmla="*/ 286518 h 338816"/>
              <a:gd name="connsiteX2-169" fmla="*/ 2340484 w 9915328"/>
              <a:gd name="connsiteY2-170" fmla="*/ 335907 h 338816"/>
              <a:gd name="connsiteX3-171" fmla="*/ 5270277 w 9915328"/>
              <a:gd name="connsiteY3-172" fmla="*/ 206085 h 338816"/>
              <a:gd name="connsiteX4-173" fmla="*/ 7659714 w 9915328"/>
              <a:gd name="connsiteY4-174" fmla="*/ 1474 h 338816"/>
              <a:gd name="connsiteX5-175" fmla="*/ 9915328 w 9915328"/>
              <a:gd name="connsiteY5-176" fmla="*/ 128474 h 338816"/>
              <a:gd name="connsiteX0-177" fmla="*/ 0 w 10190302"/>
              <a:gd name="connsiteY0-178" fmla="*/ 174097 h 339284"/>
              <a:gd name="connsiteX1-179" fmla="*/ 633406 w 10190302"/>
              <a:gd name="connsiteY1-180" fmla="*/ 286986 h 339284"/>
              <a:gd name="connsiteX2-181" fmla="*/ 2340484 w 10190302"/>
              <a:gd name="connsiteY2-182" fmla="*/ 336375 h 339284"/>
              <a:gd name="connsiteX3-183" fmla="*/ 5270277 w 10190302"/>
              <a:gd name="connsiteY3-184" fmla="*/ 206553 h 339284"/>
              <a:gd name="connsiteX4-185" fmla="*/ 7659714 w 10190302"/>
              <a:gd name="connsiteY4-186" fmla="*/ 1942 h 339284"/>
              <a:gd name="connsiteX5-187" fmla="*/ 10190302 w 10190302"/>
              <a:gd name="connsiteY5-188" fmla="*/ 103542 h 339284"/>
              <a:gd name="connsiteX0-189" fmla="*/ 0 w 10129197"/>
              <a:gd name="connsiteY0-190" fmla="*/ 85197 h 340405"/>
              <a:gd name="connsiteX1-191" fmla="*/ 572301 w 10129197"/>
              <a:gd name="connsiteY1-192" fmla="*/ 286986 h 340405"/>
              <a:gd name="connsiteX2-193" fmla="*/ 2279379 w 10129197"/>
              <a:gd name="connsiteY2-194" fmla="*/ 336375 h 340405"/>
              <a:gd name="connsiteX3-195" fmla="*/ 5209172 w 10129197"/>
              <a:gd name="connsiteY3-196" fmla="*/ 206553 h 340405"/>
              <a:gd name="connsiteX4-197" fmla="*/ 7598609 w 10129197"/>
              <a:gd name="connsiteY4-198" fmla="*/ 1942 h 340405"/>
              <a:gd name="connsiteX5-199" fmla="*/ 10129197 w 10129197"/>
              <a:gd name="connsiteY5-200" fmla="*/ 103542 h 340405"/>
              <a:gd name="connsiteX0-201" fmla="*/ 0 w 10129197"/>
              <a:gd name="connsiteY0-202" fmla="*/ 85197 h 340405"/>
              <a:gd name="connsiteX1-203" fmla="*/ 572301 w 10129197"/>
              <a:gd name="connsiteY1-204" fmla="*/ 286986 h 340405"/>
              <a:gd name="connsiteX2-205" fmla="*/ 2279379 w 10129197"/>
              <a:gd name="connsiteY2-206" fmla="*/ 336375 h 340405"/>
              <a:gd name="connsiteX3-207" fmla="*/ 5209172 w 10129197"/>
              <a:gd name="connsiteY3-208" fmla="*/ 206553 h 340405"/>
              <a:gd name="connsiteX4-209" fmla="*/ 7598609 w 10129197"/>
              <a:gd name="connsiteY4-210" fmla="*/ 1942 h 340405"/>
              <a:gd name="connsiteX5-211" fmla="*/ 10129197 w 10129197"/>
              <a:gd name="connsiteY5-212" fmla="*/ 103542 h 340405"/>
              <a:gd name="connsiteX0-213" fmla="*/ 0 w 10129197"/>
              <a:gd name="connsiteY0-214" fmla="*/ 85197 h 339169"/>
              <a:gd name="connsiteX1-215" fmla="*/ 2279379 w 10129197"/>
              <a:gd name="connsiteY1-216" fmla="*/ 336375 h 339169"/>
              <a:gd name="connsiteX2-217" fmla="*/ 5209172 w 10129197"/>
              <a:gd name="connsiteY2-218" fmla="*/ 206553 h 339169"/>
              <a:gd name="connsiteX3-219" fmla="*/ 7598609 w 10129197"/>
              <a:gd name="connsiteY3-220" fmla="*/ 1942 h 339169"/>
              <a:gd name="connsiteX4-221" fmla="*/ 10129197 w 10129197"/>
              <a:gd name="connsiteY4-222" fmla="*/ 103542 h 339169"/>
              <a:gd name="connsiteX0-223" fmla="*/ 0 w 10129197"/>
              <a:gd name="connsiteY0-224" fmla="*/ 85197 h 339169"/>
              <a:gd name="connsiteX1-225" fmla="*/ 2279379 w 10129197"/>
              <a:gd name="connsiteY1-226" fmla="*/ 336375 h 339169"/>
              <a:gd name="connsiteX2-227" fmla="*/ 5209172 w 10129197"/>
              <a:gd name="connsiteY2-228" fmla="*/ 206553 h 339169"/>
              <a:gd name="connsiteX3-229" fmla="*/ 7598609 w 10129197"/>
              <a:gd name="connsiteY3-230" fmla="*/ 1942 h 339169"/>
              <a:gd name="connsiteX4-231" fmla="*/ 10129197 w 10129197"/>
              <a:gd name="connsiteY4-232" fmla="*/ 103542 h 339169"/>
              <a:gd name="connsiteX0-233" fmla="*/ 0 w 10129197"/>
              <a:gd name="connsiteY0-234" fmla="*/ 118179 h 372151"/>
              <a:gd name="connsiteX1-235" fmla="*/ 2279379 w 10129197"/>
              <a:gd name="connsiteY1-236" fmla="*/ 369357 h 372151"/>
              <a:gd name="connsiteX2-237" fmla="*/ 5209172 w 10129197"/>
              <a:gd name="connsiteY2-238" fmla="*/ 239535 h 372151"/>
              <a:gd name="connsiteX3-239" fmla="*/ 7598609 w 10129197"/>
              <a:gd name="connsiteY3-240" fmla="*/ 34924 h 372151"/>
              <a:gd name="connsiteX4-241" fmla="*/ 10129197 w 10129197"/>
              <a:gd name="connsiteY4-242" fmla="*/ 9524 h 372151"/>
              <a:gd name="connsiteX0-243" fmla="*/ 0 w 10129197"/>
              <a:gd name="connsiteY0-244" fmla="*/ 108656 h 362734"/>
              <a:gd name="connsiteX1-245" fmla="*/ 2279379 w 10129197"/>
              <a:gd name="connsiteY1-246" fmla="*/ 359834 h 362734"/>
              <a:gd name="connsiteX2-247" fmla="*/ 5209172 w 10129197"/>
              <a:gd name="connsiteY2-248" fmla="*/ 230012 h 362734"/>
              <a:gd name="connsiteX3-249" fmla="*/ 10129197 w 10129197"/>
              <a:gd name="connsiteY3-250" fmla="*/ 1 h 362734"/>
              <a:gd name="connsiteX0-251" fmla="*/ 0 w 8153512"/>
              <a:gd name="connsiteY0-252" fmla="*/ 149619 h 403884"/>
              <a:gd name="connsiteX1-253" fmla="*/ 2279379 w 8153512"/>
              <a:gd name="connsiteY1-254" fmla="*/ 400797 h 403884"/>
              <a:gd name="connsiteX2-255" fmla="*/ 5209172 w 8153512"/>
              <a:gd name="connsiteY2-256" fmla="*/ 270975 h 403884"/>
              <a:gd name="connsiteX3-257" fmla="*/ 8153512 w 8153512"/>
              <a:gd name="connsiteY3-258" fmla="*/ 0 h 403884"/>
              <a:gd name="connsiteX0-259" fmla="*/ 0 w 8320471"/>
              <a:gd name="connsiteY0-260" fmla="*/ 36968 h 290765"/>
              <a:gd name="connsiteX1-261" fmla="*/ 2279379 w 8320471"/>
              <a:gd name="connsiteY1-262" fmla="*/ 288146 h 290765"/>
              <a:gd name="connsiteX2-263" fmla="*/ 5209172 w 8320471"/>
              <a:gd name="connsiteY2-264" fmla="*/ 158324 h 290765"/>
              <a:gd name="connsiteX3-265" fmla="*/ 8320471 w 8320471"/>
              <a:gd name="connsiteY3-266" fmla="*/ 0 h 290765"/>
              <a:gd name="connsiteX0-267" fmla="*/ 0 w 8320471"/>
              <a:gd name="connsiteY0-268" fmla="*/ 36968 h 292812"/>
              <a:gd name="connsiteX1-269" fmla="*/ 2279379 w 8320471"/>
              <a:gd name="connsiteY1-270" fmla="*/ 288146 h 292812"/>
              <a:gd name="connsiteX2-271" fmla="*/ 8320471 w 8320471"/>
              <a:gd name="connsiteY2-272" fmla="*/ 0 h 292812"/>
              <a:gd name="connsiteX0-273" fmla="*/ 0 w 8320471"/>
              <a:gd name="connsiteY0-274" fmla="*/ 36968 h 284234"/>
              <a:gd name="connsiteX1-275" fmla="*/ 2752431 w 8320471"/>
              <a:gd name="connsiteY1-276" fmla="*/ 277905 h 284234"/>
              <a:gd name="connsiteX2-277" fmla="*/ 8320471 w 8320471"/>
              <a:gd name="connsiteY2-278" fmla="*/ 0 h 284234"/>
              <a:gd name="connsiteX0-279" fmla="*/ 0 w 8306558"/>
              <a:gd name="connsiteY0-280" fmla="*/ 47209 h 295214"/>
              <a:gd name="connsiteX1-281" fmla="*/ 2752431 w 8306558"/>
              <a:gd name="connsiteY1-282" fmla="*/ 288146 h 295214"/>
              <a:gd name="connsiteX2-283" fmla="*/ 8306558 w 8306558"/>
              <a:gd name="connsiteY2-284" fmla="*/ 0 h 295214"/>
              <a:gd name="connsiteX0-285" fmla="*/ 0 w 8306558"/>
              <a:gd name="connsiteY0-286" fmla="*/ 47209 h 295214"/>
              <a:gd name="connsiteX1-287" fmla="*/ 2752431 w 8306558"/>
              <a:gd name="connsiteY1-288" fmla="*/ 288146 h 295214"/>
              <a:gd name="connsiteX2-289" fmla="*/ 8306558 w 8306558"/>
              <a:gd name="connsiteY2-290" fmla="*/ 0 h 295214"/>
              <a:gd name="connsiteX0-291" fmla="*/ 0 w 7847420"/>
              <a:gd name="connsiteY0-292" fmla="*/ 36968 h 284234"/>
              <a:gd name="connsiteX1-293" fmla="*/ 2752431 w 7847420"/>
              <a:gd name="connsiteY1-294" fmla="*/ 277905 h 284234"/>
              <a:gd name="connsiteX2-295" fmla="*/ 7847420 w 7847420"/>
              <a:gd name="connsiteY2-296" fmla="*/ 0 h 2842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7847420" h="284234">
                <a:moveTo>
                  <a:pt x="0" y="36968"/>
                </a:moveTo>
                <a:cubicBezTo>
                  <a:pt x="245726" y="330597"/>
                  <a:pt x="1444528" y="284066"/>
                  <a:pt x="2752431" y="277905"/>
                </a:cubicBezTo>
                <a:cubicBezTo>
                  <a:pt x="4060334" y="271744"/>
                  <a:pt x="6588860" y="131718"/>
                  <a:pt x="7847420" y="0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4309578" y="3953905"/>
            <a:ext cx="21360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61" name="矩形 60"/>
          <p:cNvSpPr/>
          <p:nvPr/>
        </p:nvSpPr>
        <p:spPr>
          <a:xfrm>
            <a:off x="4313864" y="3398973"/>
            <a:ext cx="2127443" cy="471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点击添加标题</a:t>
            </a:r>
          </a:p>
        </p:txBody>
      </p:sp>
      <p:sp>
        <p:nvSpPr>
          <p:cNvPr id="70" name="任意多边形: 形状 69"/>
          <p:cNvSpPr/>
          <p:nvPr/>
        </p:nvSpPr>
        <p:spPr>
          <a:xfrm>
            <a:off x="6605224" y="3831736"/>
            <a:ext cx="2248833" cy="53149"/>
          </a:xfrm>
          <a:custGeom>
            <a:avLst/>
            <a:gdLst>
              <a:gd name="connsiteX0" fmla="*/ 0 w 9877777"/>
              <a:gd name="connsiteY0" fmla="*/ 284617 h 420929"/>
              <a:gd name="connsiteX1" fmla="*/ 620889 w 9877777"/>
              <a:gd name="connsiteY1" fmla="*/ 115284 h 420929"/>
              <a:gd name="connsiteX2" fmla="*/ 2302933 w 9877777"/>
              <a:gd name="connsiteY2" fmla="*/ 420084 h 420929"/>
              <a:gd name="connsiteX3" fmla="*/ 4696177 w 9877777"/>
              <a:gd name="connsiteY3" fmla="*/ 2395 h 420929"/>
              <a:gd name="connsiteX4" fmla="*/ 6886222 w 9877777"/>
              <a:gd name="connsiteY4" fmla="*/ 250751 h 420929"/>
              <a:gd name="connsiteX5" fmla="*/ 9098844 w 9877777"/>
              <a:gd name="connsiteY5" fmla="*/ 284617 h 420929"/>
              <a:gd name="connsiteX6" fmla="*/ 9877777 w 9877777"/>
              <a:gd name="connsiteY6" fmla="*/ 149151 h 420929"/>
              <a:gd name="connsiteX0-1" fmla="*/ 0 w 9877777"/>
              <a:gd name="connsiteY0-2" fmla="*/ 284617 h 431037"/>
              <a:gd name="connsiteX1-3" fmla="*/ 595855 w 9877777"/>
              <a:gd name="connsiteY1-4" fmla="*/ 307195 h 431037"/>
              <a:gd name="connsiteX2-5" fmla="*/ 2302933 w 9877777"/>
              <a:gd name="connsiteY2-6" fmla="*/ 420084 h 431037"/>
              <a:gd name="connsiteX3-7" fmla="*/ 4696177 w 9877777"/>
              <a:gd name="connsiteY3-8" fmla="*/ 2395 h 431037"/>
              <a:gd name="connsiteX4-9" fmla="*/ 6886222 w 9877777"/>
              <a:gd name="connsiteY4-10" fmla="*/ 250751 h 431037"/>
              <a:gd name="connsiteX5-11" fmla="*/ 9098844 w 9877777"/>
              <a:gd name="connsiteY5-12" fmla="*/ 284617 h 431037"/>
              <a:gd name="connsiteX6-13" fmla="*/ 9877777 w 9877777"/>
              <a:gd name="connsiteY6-14" fmla="*/ 149151 h 431037"/>
              <a:gd name="connsiteX0-15" fmla="*/ 0 w 9915328"/>
              <a:gd name="connsiteY0-16" fmla="*/ 194306 h 431977"/>
              <a:gd name="connsiteX1-17" fmla="*/ 633406 w 9915328"/>
              <a:gd name="connsiteY1-18" fmla="*/ 307195 h 431977"/>
              <a:gd name="connsiteX2-19" fmla="*/ 2340484 w 9915328"/>
              <a:gd name="connsiteY2-20" fmla="*/ 420084 h 431977"/>
              <a:gd name="connsiteX3-21" fmla="*/ 4733728 w 9915328"/>
              <a:gd name="connsiteY3-22" fmla="*/ 2395 h 431977"/>
              <a:gd name="connsiteX4-23" fmla="*/ 6923773 w 9915328"/>
              <a:gd name="connsiteY4-24" fmla="*/ 250751 h 431977"/>
              <a:gd name="connsiteX5-25" fmla="*/ 9136395 w 9915328"/>
              <a:gd name="connsiteY5-26" fmla="*/ 284617 h 431977"/>
              <a:gd name="connsiteX6-27" fmla="*/ 9915328 w 9915328"/>
              <a:gd name="connsiteY6-28" fmla="*/ 149151 h 431977"/>
              <a:gd name="connsiteX0-29" fmla="*/ 0 w 9915328"/>
              <a:gd name="connsiteY0-30" fmla="*/ 194306 h 431977"/>
              <a:gd name="connsiteX1-31" fmla="*/ 633406 w 9915328"/>
              <a:gd name="connsiteY1-32" fmla="*/ 307195 h 431977"/>
              <a:gd name="connsiteX2-33" fmla="*/ 2340484 w 9915328"/>
              <a:gd name="connsiteY2-34" fmla="*/ 420084 h 431977"/>
              <a:gd name="connsiteX3-35" fmla="*/ 4733728 w 9915328"/>
              <a:gd name="connsiteY3-36" fmla="*/ 2395 h 431977"/>
              <a:gd name="connsiteX4-37" fmla="*/ 6923773 w 9915328"/>
              <a:gd name="connsiteY4-38" fmla="*/ 250751 h 431977"/>
              <a:gd name="connsiteX5-39" fmla="*/ 9136395 w 9915328"/>
              <a:gd name="connsiteY5-40" fmla="*/ 284617 h 431977"/>
              <a:gd name="connsiteX6-41" fmla="*/ 9915328 w 9915328"/>
              <a:gd name="connsiteY6-42" fmla="*/ 149151 h 431977"/>
              <a:gd name="connsiteX0-43" fmla="*/ 0 w 9915328"/>
              <a:gd name="connsiteY0-44" fmla="*/ 60818 h 291409"/>
              <a:gd name="connsiteX1-45" fmla="*/ 633406 w 9915328"/>
              <a:gd name="connsiteY1-46" fmla="*/ 173707 h 291409"/>
              <a:gd name="connsiteX2-47" fmla="*/ 2340484 w 9915328"/>
              <a:gd name="connsiteY2-48" fmla="*/ 286596 h 291409"/>
              <a:gd name="connsiteX3-49" fmla="*/ 5071684 w 9915328"/>
              <a:gd name="connsiteY3-50" fmla="*/ 4374 h 291409"/>
              <a:gd name="connsiteX4-51" fmla="*/ 6923773 w 9915328"/>
              <a:gd name="connsiteY4-52" fmla="*/ 117263 h 291409"/>
              <a:gd name="connsiteX5-53" fmla="*/ 9136395 w 9915328"/>
              <a:gd name="connsiteY5-54" fmla="*/ 151129 h 291409"/>
              <a:gd name="connsiteX6-55" fmla="*/ 9915328 w 9915328"/>
              <a:gd name="connsiteY6-56" fmla="*/ 15663 h 291409"/>
              <a:gd name="connsiteX0-57" fmla="*/ 0 w 9915328"/>
              <a:gd name="connsiteY0-58" fmla="*/ 163495 h 394086"/>
              <a:gd name="connsiteX1-59" fmla="*/ 633406 w 9915328"/>
              <a:gd name="connsiteY1-60" fmla="*/ 276384 h 394086"/>
              <a:gd name="connsiteX2-61" fmla="*/ 2340484 w 9915328"/>
              <a:gd name="connsiteY2-62" fmla="*/ 389273 h 394086"/>
              <a:gd name="connsiteX3-63" fmla="*/ 5071684 w 9915328"/>
              <a:gd name="connsiteY3-64" fmla="*/ 107051 h 394086"/>
              <a:gd name="connsiteX4-65" fmla="*/ 6986358 w 9915328"/>
              <a:gd name="connsiteY4-66" fmla="*/ 5451 h 394086"/>
              <a:gd name="connsiteX5-67" fmla="*/ 9136395 w 9915328"/>
              <a:gd name="connsiteY5-68" fmla="*/ 253806 h 394086"/>
              <a:gd name="connsiteX6-69" fmla="*/ 9915328 w 9915328"/>
              <a:gd name="connsiteY6-70" fmla="*/ 118340 h 394086"/>
              <a:gd name="connsiteX0-71" fmla="*/ 0 w 9915328"/>
              <a:gd name="connsiteY0-72" fmla="*/ 179002 h 409593"/>
              <a:gd name="connsiteX1-73" fmla="*/ 633406 w 9915328"/>
              <a:gd name="connsiteY1-74" fmla="*/ 291891 h 409593"/>
              <a:gd name="connsiteX2-75" fmla="*/ 2340484 w 9915328"/>
              <a:gd name="connsiteY2-76" fmla="*/ 404780 h 409593"/>
              <a:gd name="connsiteX3-77" fmla="*/ 5071684 w 9915328"/>
              <a:gd name="connsiteY3-78" fmla="*/ 122558 h 409593"/>
              <a:gd name="connsiteX4-79" fmla="*/ 6986358 w 9915328"/>
              <a:gd name="connsiteY4-80" fmla="*/ 20958 h 409593"/>
              <a:gd name="connsiteX5-81" fmla="*/ 9136395 w 9915328"/>
              <a:gd name="connsiteY5-82" fmla="*/ 9669 h 409593"/>
              <a:gd name="connsiteX6-83" fmla="*/ 9915328 w 9915328"/>
              <a:gd name="connsiteY6-84" fmla="*/ 133847 h 409593"/>
              <a:gd name="connsiteX0-85" fmla="*/ 0 w 9915328"/>
              <a:gd name="connsiteY0-86" fmla="*/ 198509 h 429100"/>
              <a:gd name="connsiteX1-87" fmla="*/ 633406 w 9915328"/>
              <a:gd name="connsiteY1-88" fmla="*/ 311398 h 429100"/>
              <a:gd name="connsiteX2-89" fmla="*/ 2340484 w 9915328"/>
              <a:gd name="connsiteY2-90" fmla="*/ 424287 h 429100"/>
              <a:gd name="connsiteX3-91" fmla="*/ 5071684 w 9915328"/>
              <a:gd name="connsiteY3-92" fmla="*/ 142065 h 429100"/>
              <a:gd name="connsiteX4-93" fmla="*/ 6986358 w 9915328"/>
              <a:gd name="connsiteY4-94" fmla="*/ 40465 h 429100"/>
              <a:gd name="connsiteX5-95" fmla="*/ 9136395 w 9915328"/>
              <a:gd name="connsiteY5-96" fmla="*/ 29176 h 429100"/>
              <a:gd name="connsiteX6-97" fmla="*/ 9915328 w 9915328"/>
              <a:gd name="connsiteY6-98" fmla="*/ 153354 h 429100"/>
              <a:gd name="connsiteX0-99" fmla="*/ 0 w 9915328"/>
              <a:gd name="connsiteY0-100" fmla="*/ 158109 h 388700"/>
              <a:gd name="connsiteX1-101" fmla="*/ 633406 w 9915328"/>
              <a:gd name="connsiteY1-102" fmla="*/ 270998 h 388700"/>
              <a:gd name="connsiteX2-103" fmla="*/ 2340484 w 9915328"/>
              <a:gd name="connsiteY2-104" fmla="*/ 383887 h 388700"/>
              <a:gd name="connsiteX3-105" fmla="*/ 5071684 w 9915328"/>
              <a:gd name="connsiteY3-106" fmla="*/ 101665 h 388700"/>
              <a:gd name="connsiteX4-107" fmla="*/ 6986358 w 9915328"/>
              <a:gd name="connsiteY4-108" fmla="*/ 65 h 388700"/>
              <a:gd name="connsiteX5-109" fmla="*/ 8835990 w 9915328"/>
              <a:gd name="connsiteY5-110" fmla="*/ 112954 h 388700"/>
              <a:gd name="connsiteX6-111" fmla="*/ 9915328 w 9915328"/>
              <a:gd name="connsiteY6-112" fmla="*/ 112954 h 388700"/>
              <a:gd name="connsiteX0-113" fmla="*/ 0 w 9915328"/>
              <a:gd name="connsiteY0-114" fmla="*/ 158569 h 385714"/>
              <a:gd name="connsiteX1-115" fmla="*/ 633406 w 9915328"/>
              <a:gd name="connsiteY1-116" fmla="*/ 271458 h 385714"/>
              <a:gd name="connsiteX2-117" fmla="*/ 2340484 w 9915328"/>
              <a:gd name="connsiteY2-118" fmla="*/ 384347 h 385714"/>
              <a:gd name="connsiteX3-119" fmla="*/ 5270277 w 9915328"/>
              <a:gd name="connsiteY3-120" fmla="*/ 191025 h 385714"/>
              <a:gd name="connsiteX4-121" fmla="*/ 6986358 w 9915328"/>
              <a:gd name="connsiteY4-122" fmla="*/ 525 h 385714"/>
              <a:gd name="connsiteX5-123" fmla="*/ 8835990 w 9915328"/>
              <a:gd name="connsiteY5-124" fmla="*/ 113414 h 385714"/>
              <a:gd name="connsiteX6-125" fmla="*/ 9915328 w 9915328"/>
              <a:gd name="connsiteY6-126" fmla="*/ 113414 h 385714"/>
              <a:gd name="connsiteX0-127" fmla="*/ 0 w 9915328"/>
              <a:gd name="connsiteY0-128" fmla="*/ 158569 h 323756"/>
              <a:gd name="connsiteX1-129" fmla="*/ 633406 w 9915328"/>
              <a:gd name="connsiteY1-130" fmla="*/ 271458 h 323756"/>
              <a:gd name="connsiteX2-131" fmla="*/ 2340484 w 9915328"/>
              <a:gd name="connsiteY2-132" fmla="*/ 320847 h 323756"/>
              <a:gd name="connsiteX3-133" fmla="*/ 5270277 w 9915328"/>
              <a:gd name="connsiteY3-134" fmla="*/ 191025 h 323756"/>
              <a:gd name="connsiteX4-135" fmla="*/ 6986358 w 9915328"/>
              <a:gd name="connsiteY4-136" fmla="*/ 525 h 323756"/>
              <a:gd name="connsiteX5-137" fmla="*/ 8835990 w 9915328"/>
              <a:gd name="connsiteY5-138" fmla="*/ 113414 h 323756"/>
              <a:gd name="connsiteX6-139" fmla="*/ 9915328 w 9915328"/>
              <a:gd name="connsiteY6-140" fmla="*/ 113414 h 323756"/>
              <a:gd name="connsiteX0-141" fmla="*/ 0 w 9915328"/>
              <a:gd name="connsiteY0-142" fmla="*/ 95979 h 261166"/>
              <a:gd name="connsiteX1-143" fmla="*/ 633406 w 9915328"/>
              <a:gd name="connsiteY1-144" fmla="*/ 208868 h 261166"/>
              <a:gd name="connsiteX2-145" fmla="*/ 2340484 w 9915328"/>
              <a:gd name="connsiteY2-146" fmla="*/ 258257 h 261166"/>
              <a:gd name="connsiteX3-147" fmla="*/ 5270277 w 9915328"/>
              <a:gd name="connsiteY3-148" fmla="*/ 128435 h 261166"/>
              <a:gd name="connsiteX4-149" fmla="*/ 8835990 w 9915328"/>
              <a:gd name="connsiteY4-150" fmla="*/ 50824 h 261166"/>
              <a:gd name="connsiteX5-151" fmla="*/ 9915328 w 9915328"/>
              <a:gd name="connsiteY5-152" fmla="*/ 50824 h 261166"/>
              <a:gd name="connsiteX0-153" fmla="*/ 0 w 9915328"/>
              <a:gd name="connsiteY0-154" fmla="*/ 201048 h 366235"/>
              <a:gd name="connsiteX1-155" fmla="*/ 633406 w 9915328"/>
              <a:gd name="connsiteY1-156" fmla="*/ 313937 h 366235"/>
              <a:gd name="connsiteX2-157" fmla="*/ 2340484 w 9915328"/>
              <a:gd name="connsiteY2-158" fmla="*/ 363326 h 366235"/>
              <a:gd name="connsiteX3-159" fmla="*/ 5270277 w 9915328"/>
              <a:gd name="connsiteY3-160" fmla="*/ 233504 h 366235"/>
              <a:gd name="connsiteX4-161" fmla="*/ 7659714 w 9915328"/>
              <a:gd name="connsiteY4-162" fmla="*/ 28893 h 366235"/>
              <a:gd name="connsiteX5-163" fmla="*/ 9915328 w 9915328"/>
              <a:gd name="connsiteY5-164" fmla="*/ 155893 h 366235"/>
              <a:gd name="connsiteX0-165" fmla="*/ 0 w 9915328"/>
              <a:gd name="connsiteY0-166" fmla="*/ 173629 h 338816"/>
              <a:gd name="connsiteX1-167" fmla="*/ 633406 w 9915328"/>
              <a:gd name="connsiteY1-168" fmla="*/ 286518 h 338816"/>
              <a:gd name="connsiteX2-169" fmla="*/ 2340484 w 9915328"/>
              <a:gd name="connsiteY2-170" fmla="*/ 335907 h 338816"/>
              <a:gd name="connsiteX3-171" fmla="*/ 5270277 w 9915328"/>
              <a:gd name="connsiteY3-172" fmla="*/ 206085 h 338816"/>
              <a:gd name="connsiteX4-173" fmla="*/ 7659714 w 9915328"/>
              <a:gd name="connsiteY4-174" fmla="*/ 1474 h 338816"/>
              <a:gd name="connsiteX5-175" fmla="*/ 9915328 w 9915328"/>
              <a:gd name="connsiteY5-176" fmla="*/ 128474 h 338816"/>
              <a:gd name="connsiteX0-177" fmla="*/ 0 w 10190302"/>
              <a:gd name="connsiteY0-178" fmla="*/ 174097 h 339284"/>
              <a:gd name="connsiteX1-179" fmla="*/ 633406 w 10190302"/>
              <a:gd name="connsiteY1-180" fmla="*/ 286986 h 339284"/>
              <a:gd name="connsiteX2-181" fmla="*/ 2340484 w 10190302"/>
              <a:gd name="connsiteY2-182" fmla="*/ 336375 h 339284"/>
              <a:gd name="connsiteX3-183" fmla="*/ 5270277 w 10190302"/>
              <a:gd name="connsiteY3-184" fmla="*/ 206553 h 339284"/>
              <a:gd name="connsiteX4-185" fmla="*/ 7659714 w 10190302"/>
              <a:gd name="connsiteY4-186" fmla="*/ 1942 h 339284"/>
              <a:gd name="connsiteX5-187" fmla="*/ 10190302 w 10190302"/>
              <a:gd name="connsiteY5-188" fmla="*/ 103542 h 339284"/>
              <a:gd name="connsiteX0-189" fmla="*/ 0 w 10129197"/>
              <a:gd name="connsiteY0-190" fmla="*/ 85197 h 340405"/>
              <a:gd name="connsiteX1-191" fmla="*/ 572301 w 10129197"/>
              <a:gd name="connsiteY1-192" fmla="*/ 286986 h 340405"/>
              <a:gd name="connsiteX2-193" fmla="*/ 2279379 w 10129197"/>
              <a:gd name="connsiteY2-194" fmla="*/ 336375 h 340405"/>
              <a:gd name="connsiteX3-195" fmla="*/ 5209172 w 10129197"/>
              <a:gd name="connsiteY3-196" fmla="*/ 206553 h 340405"/>
              <a:gd name="connsiteX4-197" fmla="*/ 7598609 w 10129197"/>
              <a:gd name="connsiteY4-198" fmla="*/ 1942 h 340405"/>
              <a:gd name="connsiteX5-199" fmla="*/ 10129197 w 10129197"/>
              <a:gd name="connsiteY5-200" fmla="*/ 103542 h 340405"/>
              <a:gd name="connsiteX0-201" fmla="*/ 0 w 10129197"/>
              <a:gd name="connsiteY0-202" fmla="*/ 85197 h 340405"/>
              <a:gd name="connsiteX1-203" fmla="*/ 572301 w 10129197"/>
              <a:gd name="connsiteY1-204" fmla="*/ 286986 h 340405"/>
              <a:gd name="connsiteX2-205" fmla="*/ 2279379 w 10129197"/>
              <a:gd name="connsiteY2-206" fmla="*/ 336375 h 340405"/>
              <a:gd name="connsiteX3-207" fmla="*/ 5209172 w 10129197"/>
              <a:gd name="connsiteY3-208" fmla="*/ 206553 h 340405"/>
              <a:gd name="connsiteX4-209" fmla="*/ 7598609 w 10129197"/>
              <a:gd name="connsiteY4-210" fmla="*/ 1942 h 340405"/>
              <a:gd name="connsiteX5-211" fmla="*/ 10129197 w 10129197"/>
              <a:gd name="connsiteY5-212" fmla="*/ 103542 h 340405"/>
              <a:gd name="connsiteX0-213" fmla="*/ 0 w 10129197"/>
              <a:gd name="connsiteY0-214" fmla="*/ 85197 h 339169"/>
              <a:gd name="connsiteX1-215" fmla="*/ 2279379 w 10129197"/>
              <a:gd name="connsiteY1-216" fmla="*/ 336375 h 339169"/>
              <a:gd name="connsiteX2-217" fmla="*/ 5209172 w 10129197"/>
              <a:gd name="connsiteY2-218" fmla="*/ 206553 h 339169"/>
              <a:gd name="connsiteX3-219" fmla="*/ 7598609 w 10129197"/>
              <a:gd name="connsiteY3-220" fmla="*/ 1942 h 339169"/>
              <a:gd name="connsiteX4-221" fmla="*/ 10129197 w 10129197"/>
              <a:gd name="connsiteY4-222" fmla="*/ 103542 h 339169"/>
              <a:gd name="connsiteX0-223" fmla="*/ 0 w 10129197"/>
              <a:gd name="connsiteY0-224" fmla="*/ 85197 h 339169"/>
              <a:gd name="connsiteX1-225" fmla="*/ 2279379 w 10129197"/>
              <a:gd name="connsiteY1-226" fmla="*/ 336375 h 339169"/>
              <a:gd name="connsiteX2-227" fmla="*/ 5209172 w 10129197"/>
              <a:gd name="connsiteY2-228" fmla="*/ 206553 h 339169"/>
              <a:gd name="connsiteX3-229" fmla="*/ 7598609 w 10129197"/>
              <a:gd name="connsiteY3-230" fmla="*/ 1942 h 339169"/>
              <a:gd name="connsiteX4-231" fmla="*/ 10129197 w 10129197"/>
              <a:gd name="connsiteY4-232" fmla="*/ 103542 h 339169"/>
              <a:gd name="connsiteX0-233" fmla="*/ 0 w 10129197"/>
              <a:gd name="connsiteY0-234" fmla="*/ 118179 h 372151"/>
              <a:gd name="connsiteX1-235" fmla="*/ 2279379 w 10129197"/>
              <a:gd name="connsiteY1-236" fmla="*/ 369357 h 372151"/>
              <a:gd name="connsiteX2-237" fmla="*/ 5209172 w 10129197"/>
              <a:gd name="connsiteY2-238" fmla="*/ 239535 h 372151"/>
              <a:gd name="connsiteX3-239" fmla="*/ 7598609 w 10129197"/>
              <a:gd name="connsiteY3-240" fmla="*/ 34924 h 372151"/>
              <a:gd name="connsiteX4-241" fmla="*/ 10129197 w 10129197"/>
              <a:gd name="connsiteY4-242" fmla="*/ 9524 h 372151"/>
              <a:gd name="connsiteX0-243" fmla="*/ 0 w 10129197"/>
              <a:gd name="connsiteY0-244" fmla="*/ 108656 h 362734"/>
              <a:gd name="connsiteX1-245" fmla="*/ 2279379 w 10129197"/>
              <a:gd name="connsiteY1-246" fmla="*/ 359834 h 362734"/>
              <a:gd name="connsiteX2-247" fmla="*/ 5209172 w 10129197"/>
              <a:gd name="connsiteY2-248" fmla="*/ 230012 h 362734"/>
              <a:gd name="connsiteX3-249" fmla="*/ 10129197 w 10129197"/>
              <a:gd name="connsiteY3-250" fmla="*/ 1 h 362734"/>
              <a:gd name="connsiteX0-251" fmla="*/ 0 w 8153512"/>
              <a:gd name="connsiteY0-252" fmla="*/ 149619 h 403884"/>
              <a:gd name="connsiteX1-253" fmla="*/ 2279379 w 8153512"/>
              <a:gd name="connsiteY1-254" fmla="*/ 400797 h 403884"/>
              <a:gd name="connsiteX2-255" fmla="*/ 5209172 w 8153512"/>
              <a:gd name="connsiteY2-256" fmla="*/ 270975 h 403884"/>
              <a:gd name="connsiteX3-257" fmla="*/ 8153512 w 8153512"/>
              <a:gd name="connsiteY3-258" fmla="*/ 0 h 403884"/>
              <a:gd name="connsiteX0-259" fmla="*/ 0 w 8320471"/>
              <a:gd name="connsiteY0-260" fmla="*/ 36968 h 290765"/>
              <a:gd name="connsiteX1-261" fmla="*/ 2279379 w 8320471"/>
              <a:gd name="connsiteY1-262" fmla="*/ 288146 h 290765"/>
              <a:gd name="connsiteX2-263" fmla="*/ 5209172 w 8320471"/>
              <a:gd name="connsiteY2-264" fmla="*/ 158324 h 290765"/>
              <a:gd name="connsiteX3-265" fmla="*/ 8320471 w 8320471"/>
              <a:gd name="connsiteY3-266" fmla="*/ 0 h 290765"/>
              <a:gd name="connsiteX0-267" fmla="*/ 0 w 8320471"/>
              <a:gd name="connsiteY0-268" fmla="*/ 36968 h 292812"/>
              <a:gd name="connsiteX1-269" fmla="*/ 2279379 w 8320471"/>
              <a:gd name="connsiteY1-270" fmla="*/ 288146 h 292812"/>
              <a:gd name="connsiteX2-271" fmla="*/ 8320471 w 8320471"/>
              <a:gd name="connsiteY2-272" fmla="*/ 0 h 292812"/>
              <a:gd name="connsiteX0-273" fmla="*/ 0 w 8320471"/>
              <a:gd name="connsiteY0-274" fmla="*/ 36968 h 284234"/>
              <a:gd name="connsiteX1-275" fmla="*/ 2752431 w 8320471"/>
              <a:gd name="connsiteY1-276" fmla="*/ 277905 h 284234"/>
              <a:gd name="connsiteX2-277" fmla="*/ 8320471 w 8320471"/>
              <a:gd name="connsiteY2-278" fmla="*/ 0 h 284234"/>
              <a:gd name="connsiteX0-279" fmla="*/ 0 w 8306558"/>
              <a:gd name="connsiteY0-280" fmla="*/ 47209 h 295214"/>
              <a:gd name="connsiteX1-281" fmla="*/ 2752431 w 8306558"/>
              <a:gd name="connsiteY1-282" fmla="*/ 288146 h 295214"/>
              <a:gd name="connsiteX2-283" fmla="*/ 8306558 w 8306558"/>
              <a:gd name="connsiteY2-284" fmla="*/ 0 h 295214"/>
              <a:gd name="connsiteX0-285" fmla="*/ 0 w 8306558"/>
              <a:gd name="connsiteY0-286" fmla="*/ 47209 h 295214"/>
              <a:gd name="connsiteX1-287" fmla="*/ 2752431 w 8306558"/>
              <a:gd name="connsiteY1-288" fmla="*/ 288146 h 295214"/>
              <a:gd name="connsiteX2-289" fmla="*/ 8306558 w 8306558"/>
              <a:gd name="connsiteY2-290" fmla="*/ 0 h 295214"/>
              <a:gd name="connsiteX0-291" fmla="*/ 0 w 7847420"/>
              <a:gd name="connsiteY0-292" fmla="*/ 36968 h 284234"/>
              <a:gd name="connsiteX1-293" fmla="*/ 2752431 w 7847420"/>
              <a:gd name="connsiteY1-294" fmla="*/ 277905 h 284234"/>
              <a:gd name="connsiteX2-295" fmla="*/ 7847420 w 7847420"/>
              <a:gd name="connsiteY2-296" fmla="*/ 0 h 2842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7847420" h="284234">
                <a:moveTo>
                  <a:pt x="0" y="36968"/>
                </a:moveTo>
                <a:cubicBezTo>
                  <a:pt x="245726" y="330597"/>
                  <a:pt x="1444528" y="284066"/>
                  <a:pt x="2752431" y="277905"/>
                </a:cubicBezTo>
                <a:cubicBezTo>
                  <a:pt x="4060334" y="271744"/>
                  <a:pt x="6588860" y="131718"/>
                  <a:pt x="7847420" y="0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6661633" y="3953905"/>
            <a:ext cx="21360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72" name="矩形 71"/>
          <p:cNvSpPr/>
          <p:nvPr/>
        </p:nvSpPr>
        <p:spPr>
          <a:xfrm>
            <a:off x="6665919" y="3398973"/>
            <a:ext cx="2127443" cy="471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点击添加标题</a:t>
            </a:r>
          </a:p>
        </p:txBody>
      </p:sp>
      <p:sp>
        <p:nvSpPr>
          <p:cNvPr id="74" name="任意多边形: 形状 73"/>
          <p:cNvSpPr/>
          <p:nvPr/>
        </p:nvSpPr>
        <p:spPr>
          <a:xfrm>
            <a:off x="8957279" y="3831736"/>
            <a:ext cx="2248833" cy="53149"/>
          </a:xfrm>
          <a:custGeom>
            <a:avLst/>
            <a:gdLst>
              <a:gd name="connsiteX0" fmla="*/ 0 w 9877777"/>
              <a:gd name="connsiteY0" fmla="*/ 284617 h 420929"/>
              <a:gd name="connsiteX1" fmla="*/ 620889 w 9877777"/>
              <a:gd name="connsiteY1" fmla="*/ 115284 h 420929"/>
              <a:gd name="connsiteX2" fmla="*/ 2302933 w 9877777"/>
              <a:gd name="connsiteY2" fmla="*/ 420084 h 420929"/>
              <a:gd name="connsiteX3" fmla="*/ 4696177 w 9877777"/>
              <a:gd name="connsiteY3" fmla="*/ 2395 h 420929"/>
              <a:gd name="connsiteX4" fmla="*/ 6886222 w 9877777"/>
              <a:gd name="connsiteY4" fmla="*/ 250751 h 420929"/>
              <a:gd name="connsiteX5" fmla="*/ 9098844 w 9877777"/>
              <a:gd name="connsiteY5" fmla="*/ 284617 h 420929"/>
              <a:gd name="connsiteX6" fmla="*/ 9877777 w 9877777"/>
              <a:gd name="connsiteY6" fmla="*/ 149151 h 420929"/>
              <a:gd name="connsiteX0-1" fmla="*/ 0 w 9877777"/>
              <a:gd name="connsiteY0-2" fmla="*/ 284617 h 431037"/>
              <a:gd name="connsiteX1-3" fmla="*/ 595855 w 9877777"/>
              <a:gd name="connsiteY1-4" fmla="*/ 307195 h 431037"/>
              <a:gd name="connsiteX2-5" fmla="*/ 2302933 w 9877777"/>
              <a:gd name="connsiteY2-6" fmla="*/ 420084 h 431037"/>
              <a:gd name="connsiteX3-7" fmla="*/ 4696177 w 9877777"/>
              <a:gd name="connsiteY3-8" fmla="*/ 2395 h 431037"/>
              <a:gd name="connsiteX4-9" fmla="*/ 6886222 w 9877777"/>
              <a:gd name="connsiteY4-10" fmla="*/ 250751 h 431037"/>
              <a:gd name="connsiteX5-11" fmla="*/ 9098844 w 9877777"/>
              <a:gd name="connsiteY5-12" fmla="*/ 284617 h 431037"/>
              <a:gd name="connsiteX6-13" fmla="*/ 9877777 w 9877777"/>
              <a:gd name="connsiteY6-14" fmla="*/ 149151 h 431037"/>
              <a:gd name="connsiteX0-15" fmla="*/ 0 w 9915328"/>
              <a:gd name="connsiteY0-16" fmla="*/ 194306 h 431977"/>
              <a:gd name="connsiteX1-17" fmla="*/ 633406 w 9915328"/>
              <a:gd name="connsiteY1-18" fmla="*/ 307195 h 431977"/>
              <a:gd name="connsiteX2-19" fmla="*/ 2340484 w 9915328"/>
              <a:gd name="connsiteY2-20" fmla="*/ 420084 h 431977"/>
              <a:gd name="connsiteX3-21" fmla="*/ 4733728 w 9915328"/>
              <a:gd name="connsiteY3-22" fmla="*/ 2395 h 431977"/>
              <a:gd name="connsiteX4-23" fmla="*/ 6923773 w 9915328"/>
              <a:gd name="connsiteY4-24" fmla="*/ 250751 h 431977"/>
              <a:gd name="connsiteX5-25" fmla="*/ 9136395 w 9915328"/>
              <a:gd name="connsiteY5-26" fmla="*/ 284617 h 431977"/>
              <a:gd name="connsiteX6-27" fmla="*/ 9915328 w 9915328"/>
              <a:gd name="connsiteY6-28" fmla="*/ 149151 h 431977"/>
              <a:gd name="connsiteX0-29" fmla="*/ 0 w 9915328"/>
              <a:gd name="connsiteY0-30" fmla="*/ 194306 h 431977"/>
              <a:gd name="connsiteX1-31" fmla="*/ 633406 w 9915328"/>
              <a:gd name="connsiteY1-32" fmla="*/ 307195 h 431977"/>
              <a:gd name="connsiteX2-33" fmla="*/ 2340484 w 9915328"/>
              <a:gd name="connsiteY2-34" fmla="*/ 420084 h 431977"/>
              <a:gd name="connsiteX3-35" fmla="*/ 4733728 w 9915328"/>
              <a:gd name="connsiteY3-36" fmla="*/ 2395 h 431977"/>
              <a:gd name="connsiteX4-37" fmla="*/ 6923773 w 9915328"/>
              <a:gd name="connsiteY4-38" fmla="*/ 250751 h 431977"/>
              <a:gd name="connsiteX5-39" fmla="*/ 9136395 w 9915328"/>
              <a:gd name="connsiteY5-40" fmla="*/ 284617 h 431977"/>
              <a:gd name="connsiteX6-41" fmla="*/ 9915328 w 9915328"/>
              <a:gd name="connsiteY6-42" fmla="*/ 149151 h 431977"/>
              <a:gd name="connsiteX0-43" fmla="*/ 0 w 9915328"/>
              <a:gd name="connsiteY0-44" fmla="*/ 60818 h 291409"/>
              <a:gd name="connsiteX1-45" fmla="*/ 633406 w 9915328"/>
              <a:gd name="connsiteY1-46" fmla="*/ 173707 h 291409"/>
              <a:gd name="connsiteX2-47" fmla="*/ 2340484 w 9915328"/>
              <a:gd name="connsiteY2-48" fmla="*/ 286596 h 291409"/>
              <a:gd name="connsiteX3-49" fmla="*/ 5071684 w 9915328"/>
              <a:gd name="connsiteY3-50" fmla="*/ 4374 h 291409"/>
              <a:gd name="connsiteX4-51" fmla="*/ 6923773 w 9915328"/>
              <a:gd name="connsiteY4-52" fmla="*/ 117263 h 291409"/>
              <a:gd name="connsiteX5-53" fmla="*/ 9136395 w 9915328"/>
              <a:gd name="connsiteY5-54" fmla="*/ 151129 h 291409"/>
              <a:gd name="connsiteX6-55" fmla="*/ 9915328 w 9915328"/>
              <a:gd name="connsiteY6-56" fmla="*/ 15663 h 291409"/>
              <a:gd name="connsiteX0-57" fmla="*/ 0 w 9915328"/>
              <a:gd name="connsiteY0-58" fmla="*/ 163495 h 394086"/>
              <a:gd name="connsiteX1-59" fmla="*/ 633406 w 9915328"/>
              <a:gd name="connsiteY1-60" fmla="*/ 276384 h 394086"/>
              <a:gd name="connsiteX2-61" fmla="*/ 2340484 w 9915328"/>
              <a:gd name="connsiteY2-62" fmla="*/ 389273 h 394086"/>
              <a:gd name="connsiteX3-63" fmla="*/ 5071684 w 9915328"/>
              <a:gd name="connsiteY3-64" fmla="*/ 107051 h 394086"/>
              <a:gd name="connsiteX4-65" fmla="*/ 6986358 w 9915328"/>
              <a:gd name="connsiteY4-66" fmla="*/ 5451 h 394086"/>
              <a:gd name="connsiteX5-67" fmla="*/ 9136395 w 9915328"/>
              <a:gd name="connsiteY5-68" fmla="*/ 253806 h 394086"/>
              <a:gd name="connsiteX6-69" fmla="*/ 9915328 w 9915328"/>
              <a:gd name="connsiteY6-70" fmla="*/ 118340 h 394086"/>
              <a:gd name="connsiteX0-71" fmla="*/ 0 w 9915328"/>
              <a:gd name="connsiteY0-72" fmla="*/ 179002 h 409593"/>
              <a:gd name="connsiteX1-73" fmla="*/ 633406 w 9915328"/>
              <a:gd name="connsiteY1-74" fmla="*/ 291891 h 409593"/>
              <a:gd name="connsiteX2-75" fmla="*/ 2340484 w 9915328"/>
              <a:gd name="connsiteY2-76" fmla="*/ 404780 h 409593"/>
              <a:gd name="connsiteX3-77" fmla="*/ 5071684 w 9915328"/>
              <a:gd name="connsiteY3-78" fmla="*/ 122558 h 409593"/>
              <a:gd name="connsiteX4-79" fmla="*/ 6986358 w 9915328"/>
              <a:gd name="connsiteY4-80" fmla="*/ 20958 h 409593"/>
              <a:gd name="connsiteX5-81" fmla="*/ 9136395 w 9915328"/>
              <a:gd name="connsiteY5-82" fmla="*/ 9669 h 409593"/>
              <a:gd name="connsiteX6-83" fmla="*/ 9915328 w 9915328"/>
              <a:gd name="connsiteY6-84" fmla="*/ 133847 h 409593"/>
              <a:gd name="connsiteX0-85" fmla="*/ 0 w 9915328"/>
              <a:gd name="connsiteY0-86" fmla="*/ 198509 h 429100"/>
              <a:gd name="connsiteX1-87" fmla="*/ 633406 w 9915328"/>
              <a:gd name="connsiteY1-88" fmla="*/ 311398 h 429100"/>
              <a:gd name="connsiteX2-89" fmla="*/ 2340484 w 9915328"/>
              <a:gd name="connsiteY2-90" fmla="*/ 424287 h 429100"/>
              <a:gd name="connsiteX3-91" fmla="*/ 5071684 w 9915328"/>
              <a:gd name="connsiteY3-92" fmla="*/ 142065 h 429100"/>
              <a:gd name="connsiteX4-93" fmla="*/ 6986358 w 9915328"/>
              <a:gd name="connsiteY4-94" fmla="*/ 40465 h 429100"/>
              <a:gd name="connsiteX5-95" fmla="*/ 9136395 w 9915328"/>
              <a:gd name="connsiteY5-96" fmla="*/ 29176 h 429100"/>
              <a:gd name="connsiteX6-97" fmla="*/ 9915328 w 9915328"/>
              <a:gd name="connsiteY6-98" fmla="*/ 153354 h 429100"/>
              <a:gd name="connsiteX0-99" fmla="*/ 0 w 9915328"/>
              <a:gd name="connsiteY0-100" fmla="*/ 158109 h 388700"/>
              <a:gd name="connsiteX1-101" fmla="*/ 633406 w 9915328"/>
              <a:gd name="connsiteY1-102" fmla="*/ 270998 h 388700"/>
              <a:gd name="connsiteX2-103" fmla="*/ 2340484 w 9915328"/>
              <a:gd name="connsiteY2-104" fmla="*/ 383887 h 388700"/>
              <a:gd name="connsiteX3-105" fmla="*/ 5071684 w 9915328"/>
              <a:gd name="connsiteY3-106" fmla="*/ 101665 h 388700"/>
              <a:gd name="connsiteX4-107" fmla="*/ 6986358 w 9915328"/>
              <a:gd name="connsiteY4-108" fmla="*/ 65 h 388700"/>
              <a:gd name="connsiteX5-109" fmla="*/ 8835990 w 9915328"/>
              <a:gd name="connsiteY5-110" fmla="*/ 112954 h 388700"/>
              <a:gd name="connsiteX6-111" fmla="*/ 9915328 w 9915328"/>
              <a:gd name="connsiteY6-112" fmla="*/ 112954 h 388700"/>
              <a:gd name="connsiteX0-113" fmla="*/ 0 w 9915328"/>
              <a:gd name="connsiteY0-114" fmla="*/ 158569 h 385714"/>
              <a:gd name="connsiteX1-115" fmla="*/ 633406 w 9915328"/>
              <a:gd name="connsiteY1-116" fmla="*/ 271458 h 385714"/>
              <a:gd name="connsiteX2-117" fmla="*/ 2340484 w 9915328"/>
              <a:gd name="connsiteY2-118" fmla="*/ 384347 h 385714"/>
              <a:gd name="connsiteX3-119" fmla="*/ 5270277 w 9915328"/>
              <a:gd name="connsiteY3-120" fmla="*/ 191025 h 385714"/>
              <a:gd name="connsiteX4-121" fmla="*/ 6986358 w 9915328"/>
              <a:gd name="connsiteY4-122" fmla="*/ 525 h 385714"/>
              <a:gd name="connsiteX5-123" fmla="*/ 8835990 w 9915328"/>
              <a:gd name="connsiteY5-124" fmla="*/ 113414 h 385714"/>
              <a:gd name="connsiteX6-125" fmla="*/ 9915328 w 9915328"/>
              <a:gd name="connsiteY6-126" fmla="*/ 113414 h 385714"/>
              <a:gd name="connsiteX0-127" fmla="*/ 0 w 9915328"/>
              <a:gd name="connsiteY0-128" fmla="*/ 158569 h 323756"/>
              <a:gd name="connsiteX1-129" fmla="*/ 633406 w 9915328"/>
              <a:gd name="connsiteY1-130" fmla="*/ 271458 h 323756"/>
              <a:gd name="connsiteX2-131" fmla="*/ 2340484 w 9915328"/>
              <a:gd name="connsiteY2-132" fmla="*/ 320847 h 323756"/>
              <a:gd name="connsiteX3-133" fmla="*/ 5270277 w 9915328"/>
              <a:gd name="connsiteY3-134" fmla="*/ 191025 h 323756"/>
              <a:gd name="connsiteX4-135" fmla="*/ 6986358 w 9915328"/>
              <a:gd name="connsiteY4-136" fmla="*/ 525 h 323756"/>
              <a:gd name="connsiteX5-137" fmla="*/ 8835990 w 9915328"/>
              <a:gd name="connsiteY5-138" fmla="*/ 113414 h 323756"/>
              <a:gd name="connsiteX6-139" fmla="*/ 9915328 w 9915328"/>
              <a:gd name="connsiteY6-140" fmla="*/ 113414 h 323756"/>
              <a:gd name="connsiteX0-141" fmla="*/ 0 w 9915328"/>
              <a:gd name="connsiteY0-142" fmla="*/ 95979 h 261166"/>
              <a:gd name="connsiteX1-143" fmla="*/ 633406 w 9915328"/>
              <a:gd name="connsiteY1-144" fmla="*/ 208868 h 261166"/>
              <a:gd name="connsiteX2-145" fmla="*/ 2340484 w 9915328"/>
              <a:gd name="connsiteY2-146" fmla="*/ 258257 h 261166"/>
              <a:gd name="connsiteX3-147" fmla="*/ 5270277 w 9915328"/>
              <a:gd name="connsiteY3-148" fmla="*/ 128435 h 261166"/>
              <a:gd name="connsiteX4-149" fmla="*/ 8835990 w 9915328"/>
              <a:gd name="connsiteY4-150" fmla="*/ 50824 h 261166"/>
              <a:gd name="connsiteX5-151" fmla="*/ 9915328 w 9915328"/>
              <a:gd name="connsiteY5-152" fmla="*/ 50824 h 261166"/>
              <a:gd name="connsiteX0-153" fmla="*/ 0 w 9915328"/>
              <a:gd name="connsiteY0-154" fmla="*/ 201048 h 366235"/>
              <a:gd name="connsiteX1-155" fmla="*/ 633406 w 9915328"/>
              <a:gd name="connsiteY1-156" fmla="*/ 313937 h 366235"/>
              <a:gd name="connsiteX2-157" fmla="*/ 2340484 w 9915328"/>
              <a:gd name="connsiteY2-158" fmla="*/ 363326 h 366235"/>
              <a:gd name="connsiteX3-159" fmla="*/ 5270277 w 9915328"/>
              <a:gd name="connsiteY3-160" fmla="*/ 233504 h 366235"/>
              <a:gd name="connsiteX4-161" fmla="*/ 7659714 w 9915328"/>
              <a:gd name="connsiteY4-162" fmla="*/ 28893 h 366235"/>
              <a:gd name="connsiteX5-163" fmla="*/ 9915328 w 9915328"/>
              <a:gd name="connsiteY5-164" fmla="*/ 155893 h 366235"/>
              <a:gd name="connsiteX0-165" fmla="*/ 0 w 9915328"/>
              <a:gd name="connsiteY0-166" fmla="*/ 173629 h 338816"/>
              <a:gd name="connsiteX1-167" fmla="*/ 633406 w 9915328"/>
              <a:gd name="connsiteY1-168" fmla="*/ 286518 h 338816"/>
              <a:gd name="connsiteX2-169" fmla="*/ 2340484 w 9915328"/>
              <a:gd name="connsiteY2-170" fmla="*/ 335907 h 338816"/>
              <a:gd name="connsiteX3-171" fmla="*/ 5270277 w 9915328"/>
              <a:gd name="connsiteY3-172" fmla="*/ 206085 h 338816"/>
              <a:gd name="connsiteX4-173" fmla="*/ 7659714 w 9915328"/>
              <a:gd name="connsiteY4-174" fmla="*/ 1474 h 338816"/>
              <a:gd name="connsiteX5-175" fmla="*/ 9915328 w 9915328"/>
              <a:gd name="connsiteY5-176" fmla="*/ 128474 h 338816"/>
              <a:gd name="connsiteX0-177" fmla="*/ 0 w 10190302"/>
              <a:gd name="connsiteY0-178" fmla="*/ 174097 h 339284"/>
              <a:gd name="connsiteX1-179" fmla="*/ 633406 w 10190302"/>
              <a:gd name="connsiteY1-180" fmla="*/ 286986 h 339284"/>
              <a:gd name="connsiteX2-181" fmla="*/ 2340484 w 10190302"/>
              <a:gd name="connsiteY2-182" fmla="*/ 336375 h 339284"/>
              <a:gd name="connsiteX3-183" fmla="*/ 5270277 w 10190302"/>
              <a:gd name="connsiteY3-184" fmla="*/ 206553 h 339284"/>
              <a:gd name="connsiteX4-185" fmla="*/ 7659714 w 10190302"/>
              <a:gd name="connsiteY4-186" fmla="*/ 1942 h 339284"/>
              <a:gd name="connsiteX5-187" fmla="*/ 10190302 w 10190302"/>
              <a:gd name="connsiteY5-188" fmla="*/ 103542 h 339284"/>
              <a:gd name="connsiteX0-189" fmla="*/ 0 w 10129197"/>
              <a:gd name="connsiteY0-190" fmla="*/ 85197 h 340405"/>
              <a:gd name="connsiteX1-191" fmla="*/ 572301 w 10129197"/>
              <a:gd name="connsiteY1-192" fmla="*/ 286986 h 340405"/>
              <a:gd name="connsiteX2-193" fmla="*/ 2279379 w 10129197"/>
              <a:gd name="connsiteY2-194" fmla="*/ 336375 h 340405"/>
              <a:gd name="connsiteX3-195" fmla="*/ 5209172 w 10129197"/>
              <a:gd name="connsiteY3-196" fmla="*/ 206553 h 340405"/>
              <a:gd name="connsiteX4-197" fmla="*/ 7598609 w 10129197"/>
              <a:gd name="connsiteY4-198" fmla="*/ 1942 h 340405"/>
              <a:gd name="connsiteX5-199" fmla="*/ 10129197 w 10129197"/>
              <a:gd name="connsiteY5-200" fmla="*/ 103542 h 340405"/>
              <a:gd name="connsiteX0-201" fmla="*/ 0 w 10129197"/>
              <a:gd name="connsiteY0-202" fmla="*/ 85197 h 340405"/>
              <a:gd name="connsiteX1-203" fmla="*/ 572301 w 10129197"/>
              <a:gd name="connsiteY1-204" fmla="*/ 286986 h 340405"/>
              <a:gd name="connsiteX2-205" fmla="*/ 2279379 w 10129197"/>
              <a:gd name="connsiteY2-206" fmla="*/ 336375 h 340405"/>
              <a:gd name="connsiteX3-207" fmla="*/ 5209172 w 10129197"/>
              <a:gd name="connsiteY3-208" fmla="*/ 206553 h 340405"/>
              <a:gd name="connsiteX4-209" fmla="*/ 7598609 w 10129197"/>
              <a:gd name="connsiteY4-210" fmla="*/ 1942 h 340405"/>
              <a:gd name="connsiteX5-211" fmla="*/ 10129197 w 10129197"/>
              <a:gd name="connsiteY5-212" fmla="*/ 103542 h 340405"/>
              <a:gd name="connsiteX0-213" fmla="*/ 0 w 10129197"/>
              <a:gd name="connsiteY0-214" fmla="*/ 85197 h 339169"/>
              <a:gd name="connsiteX1-215" fmla="*/ 2279379 w 10129197"/>
              <a:gd name="connsiteY1-216" fmla="*/ 336375 h 339169"/>
              <a:gd name="connsiteX2-217" fmla="*/ 5209172 w 10129197"/>
              <a:gd name="connsiteY2-218" fmla="*/ 206553 h 339169"/>
              <a:gd name="connsiteX3-219" fmla="*/ 7598609 w 10129197"/>
              <a:gd name="connsiteY3-220" fmla="*/ 1942 h 339169"/>
              <a:gd name="connsiteX4-221" fmla="*/ 10129197 w 10129197"/>
              <a:gd name="connsiteY4-222" fmla="*/ 103542 h 339169"/>
              <a:gd name="connsiteX0-223" fmla="*/ 0 w 10129197"/>
              <a:gd name="connsiteY0-224" fmla="*/ 85197 h 339169"/>
              <a:gd name="connsiteX1-225" fmla="*/ 2279379 w 10129197"/>
              <a:gd name="connsiteY1-226" fmla="*/ 336375 h 339169"/>
              <a:gd name="connsiteX2-227" fmla="*/ 5209172 w 10129197"/>
              <a:gd name="connsiteY2-228" fmla="*/ 206553 h 339169"/>
              <a:gd name="connsiteX3-229" fmla="*/ 7598609 w 10129197"/>
              <a:gd name="connsiteY3-230" fmla="*/ 1942 h 339169"/>
              <a:gd name="connsiteX4-231" fmla="*/ 10129197 w 10129197"/>
              <a:gd name="connsiteY4-232" fmla="*/ 103542 h 339169"/>
              <a:gd name="connsiteX0-233" fmla="*/ 0 w 10129197"/>
              <a:gd name="connsiteY0-234" fmla="*/ 118179 h 372151"/>
              <a:gd name="connsiteX1-235" fmla="*/ 2279379 w 10129197"/>
              <a:gd name="connsiteY1-236" fmla="*/ 369357 h 372151"/>
              <a:gd name="connsiteX2-237" fmla="*/ 5209172 w 10129197"/>
              <a:gd name="connsiteY2-238" fmla="*/ 239535 h 372151"/>
              <a:gd name="connsiteX3-239" fmla="*/ 7598609 w 10129197"/>
              <a:gd name="connsiteY3-240" fmla="*/ 34924 h 372151"/>
              <a:gd name="connsiteX4-241" fmla="*/ 10129197 w 10129197"/>
              <a:gd name="connsiteY4-242" fmla="*/ 9524 h 372151"/>
              <a:gd name="connsiteX0-243" fmla="*/ 0 w 10129197"/>
              <a:gd name="connsiteY0-244" fmla="*/ 108656 h 362734"/>
              <a:gd name="connsiteX1-245" fmla="*/ 2279379 w 10129197"/>
              <a:gd name="connsiteY1-246" fmla="*/ 359834 h 362734"/>
              <a:gd name="connsiteX2-247" fmla="*/ 5209172 w 10129197"/>
              <a:gd name="connsiteY2-248" fmla="*/ 230012 h 362734"/>
              <a:gd name="connsiteX3-249" fmla="*/ 10129197 w 10129197"/>
              <a:gd name="connsiteY3-250" fmla="*/ 1 h 362734"/>
              <a:gd name="connsiteX0-251" fmla="*/ 0 w 8153512"/>
              <a:gd name="connsiteY0-252" fmla="*/ 149619 h 403884"/>
              <a:gd name="connsiteX1-253" fmla="*/ 2279379 w 8153512"/>
              <a:gd name="connsiteY1-254" fmla="*/ 400797 h 403884"/>
              <a:gd name="connsiteX2-255" fmla="*/ 5209172 w 8153512"/>
              <a:gd name="connsiteY2-256" fmla="*/ 270975 h 403884"/>
              <a:gd name="connsiteX3-257" fmla="*/ 8153512 w 8153512"/>
              <a:gd name="connsiteY3-258" fmla="*/ 0 h 403884"/>
              <a:gd name="connsiteX0-259" fmla="*/ 0 w 8320471"/>
              <a:gd name="connsiteY0-260" fmla="*/ 36968 h 290765"/>
              <a:gd name="connsiteX1-261" fmla="*/ 2279379 w 8320471"/>
              <a:gd name="connsiteY1-262" fmla="*/ 288146 h 290765"/>
              <a:gd name="connsiteX2-263" fmla="*/ 5209172 w 8320471"/>
              <a:gd name="connsiteY2-264" fmla="*/ 158324 h 290765"/>
              <a:gd name="connsiteX3-265" fmla="*/ 8320471 w 8320471"/>
              <a:gd name="connsiteY3-266" fmla="*/ 0 h 290765"/>
              <a:gd name="connsiteX0-267" fmla="*/ 0 w 8320471"/>
              <a:gd name="connsiteY0-268" fmla="*/ 36968 h 292812"/>
              <a:gd name="connsiteX1-269" fmla="*/ 2279379 w 8320471"/>
              <a:gd name="connsiteY1-270" fmla="*/ 288146 h 292812"/>
              <a:gd name="connsiteX2-271" fmla="*/ 8320471 w 8320471"/>
              <a:gd name="connsiteY2-272" fmla="*/ 0 h 292812"/>
              <a:gd name="connsiteX0-273" fmla="*/ 0 w 8320471"/>
              <a:gd name="connsiteY0-274" fmla="*/ 36968 h 284234"/>
              <a:gd name="connsiteX1-275" fmla="*/ 2752431 w 8320471"/>
              <a:gd name="connsiteY1-276" fmla="*/ 277905 h 284234"/>
              <a:gd name="connsiteX2-277" fmla="*/ 8320471 w 8320471"/>
              <a:gd name="connsiteY2-278" fmla="*/ 0 h 284234"/>
              <a:gd name="connsiteX0-279" fmla="*/ 0 w 8306558"/>
              <a:gd name="connsiteY0-280" fmla="*/ 47209 h 295214"/>
              <a:gd name="connsiteX1-281" fmla="*/ 2752431 w 8306558"/>
              <a:gd name="connsiteY1-282" fmla="*/ 288146 h 295214"/>
              <a:gd name="connsiteX2-283" fmla="*/ 8306558 w 8306558"/>
              <a:gd name="connsiteY2-284" fmla="*/ 0 h 295214"/>
              <a:gd name="connsiteX0-285" fmla="*/ 0 w 8306558"/>
              <a:gd name="connsiteY0-286" fmla="*/ 47209 h 295214"/>
              <a:gd name="connsiteX1-287" fmla="*/ 2752431 w 8306558"/>
              <a:gd name="connsiteY1-288" fmla="*/ 288146 h 295214"/>
              <a:gd name="connsiteX2-289" fmla="*/ 8306558 w 8306558"/>
              <a:gd name="connsiteY2-290" fmla="*/ 0 h 295214"/>
              <a:gd name="connsiteX0-291" fmla="*/ 0 w 7847420"/>
              <a:gd name="connsiteY0-292" fmla="*/ 36968 h 284234"/>
              <a:gd name="connsiteX1-293" fmla="*/ 2752431 w 7847420"/>
              <a:gd name="connsiteY1-294" fmla="*/ 277905 h 284234"/>
              <a:gd name="connsiteX2-295" fmla="*/ 7847420 w 7847420"/>
              <a:gd name="connsiteY2-296" fmla="*/ 0 h 2842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7847420" h="284234">
                <a:moveTo>
                  <a:pt x="0" y="36968"/>
                </a:moveTo>
                <a:cubicBezTo>
                  <a:pt x="245726" y="330597"/>
                  <a:pt x="1444528" y="284066"/>
                  <a:pt x="2752431" y="277905"/>
                </a:cubicBezTo>
                <a:cubicBezTo>
                  <a:pt x="4060334" y="271744"/>
                  <a:pt x="6588860" y="131718"/>
                  <a:pt x="7847420" y="0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9013688" y="3953905"/>
            <a:ext cx="21360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76" name="矩形 75"/>
          <p:cNvSpPr/>
          <p:nvPr/>
        </p:nvSpPr>
        <p:spPr>
          <a:xfrm>
            <a:off x="9017974" y="3398973"/>
            <a:ext cx="2127443" cy="471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点击添加标题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5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350"/>
                            </p:stCondLst>
                            <p:childTnLst>
                              <p:par>
                                <p:cTn id="4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5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9" grpId="0" animBg="1"/>
      <p:bldP spid="60" grpId="0"/>
      <p:bldP spid="61" grpId="0"/>
      <p:bldP spid="70" grpId="0" animBg="1"/>
      <p:bldP spid="71" grpId="0"/>
      <p:bldP spid="72" grpId="0"/>
      <p:bldP spid="74" grpId="0" animBg="1"/>
      <p:bldP spid="75" grpId="0"/>
      <p:bldP spid="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510474" y="234963"/>
            <a:ext cx="3736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Arial Black" panose="020B0A04020102020204" pitchFamily="34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点击此处添加标题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30895" y="130347"/>
            <a:ext cx="12227806" cy="963251"/>
            <a:chOff x="230895" y="130347"/>
            <a:chExt cx="12227806" cy="963251"/>
          </a:xfrm>
        </p:grpSpPr>
        <p:sp>
          <p:nvSpPr>
            <p:cNvPr id="6" name="任意多边形: 形状 5"/>
            <p:cNvSpPr/>
            <p:nvPr/>
          </p:nvSpPr>
          <p:spPr>
            <a:xfrm>
              <a:off x="1497774" y="457552"/>
              <a:ext cx="7455726" cy="372151"/>
            </a:xfrm>
            <a:custGeom>
              <a:avLst/>
              <a:gdLst>
                <a:gd name="connsiteX0" fmla="*/ 0 w 9877777"/>
                <a:gd name="connsiteY0" fmla="*/ 284617 h 420929"/>
                <a:gd name="connsiteX1" fmla="*/ 620889 w 9877777"/>
                <a:gd name="connsiteY1" fmla="*/ 115284 h 420929"/>
                <a:gd name="connsiteX2" fmla="*/ 2302933 w 9877777"/>
                <a:gd name="connsiteY2" fmla="*/ 420084 h 420929"/>
                <a:gd name="connsiteX3" fmla="*/ 4696177 w 9877777"/>
                <a:gd name="connsiteY3" fmla="*/ 2395 h 420929"/>
                <a:gd name="connsiteX4" fmla="*/ 6886222 w 9877777"/>
                <a:gd name="connsiteY4" fmla="*/ 250751 h 420929"/>
                <a:gd name="connsiteX5" fmla="*/ 9098844 w 9877777"/>
                <a:gd name="connsiteY5" fmla="*/ 284617 h 420929"/>
                <a:gd name="connsiteX6" fmla="*/ 9877777 w 9877777"/>
                <a:gd name="connsiteY6" fmla="*/ 149151 h 420929"/>
                <a:gd name="connsiteX0-1" fmla="*/ 0 w 9877777"/>
                <a:gd name="connsiteY0-2" fmla="*/ 284617 h 431037"/>
                <a:gd name="connsiteX1-3" fmla="*/ 595855 w 9877777"/>
                <a:gd name="connsiteY1-4" fmla="*/ 307195 h 431037"/>
                <a:gd name="connsiteX2-5" fmla="*/ 2302933 w 9877777"/>
                <a:gd name="connsiteY2-6" fmla="*/ 420084 h 431037"/>
                <a:gd name="connsiteX3-7" fmla="*/ 4696177 w 9877777"/>
                <a:gd name="connsiteY3-8" fmla="*/ 2395 h 431037"/>
                <a:gd name="connsiteX4-9" fmla="*/ 6886222 w 9877777"/>
                <a:gd name="connsiteY4-10" fmla="*/ 250751 h 431037"/>
                <a:gd name="connsiteX5-11" fmla="*/ 9098844 w 9877777"/>
                <a:gd name="connsiteY5-12" fmla="*/ 284617 h 431037"/>
                <a:gd name="connsiteX6-13" fmla="*/ 9877777 w 9877777"/>
                <a:gd name="connsiteY6-14" fmla="*/ 149151 h 431037"/>
                <a:gd name="connsiteX0-15" fmla="*/ 0 w 9915328"/>
                <a:gd name="connsiteY0-16" fmla="*/ 194306 h 431977"/>
                <a:gd name="connsiteX1-17" fmla="*/ 633406 w 9915328"/>
                <a:gd name="connsiteY1-18" fmla="*/ 307195 h 431977"/>
                <a:gd name="connsiteX2-19" fmla="*/ 2340484 w 9915328"/>
                <a:gd name="connsiteY2-20" fmla="*/ 420084 h 431977"/>
                <a:gd name="connsiteX3-21" fmla="*/ 4733728 w 9915328"/>
                <a:gd name="connsiteY3-22" fmla="*/ 2395 h 431977"/>
                <a:gd name="connsiteX4-23" fmla="*/ 6923773 w 9915328"/>
                <a:gd name="connsiteY4-24" fmla="*/ 250751 h 431977"/>
                <a:gd name="connsiteX5-25" fmla="*/ 9136395 w 9915328"/>
                <a:gd name="connsiteY5-26" fmla="*/ 284617 h 431977"/>
                <a:gd name="connsiteX6-27" fmla="*/ 9915328 w 9915328"/>
                <a:gd name="connsiteY6-28" fmla="*/ 149151 h 431977"/>
                <a:gd name="connsiteX0-29" fmla="*/ 0 w 9915328"/>
                <a:gd name="connsiteY0-30" fmla="*/ 194306 h 431977"/>
                <a:gd name="connsiteX1-31" fmla="*/ 633406 w 9915328"/>
                <a:gd name="connsiteY1-32" fmla="*/ 307195 h 431977"/>
                <a:gd name="connsiteX2-33" fmla="*/ 2340484 w 9915328"/>
                <a:gd name="connsiteY2-34" fmla="*/ 420084 h 431977"/>
                <a:gd name="connsiteX3-35" fmla="*/ 4733728 w 9915328"/>
                <a:gd name="connsiteY3-36" fmla="*/ 2395 h 431977"/>
                <a:gd name="connsiteX4-37" fmla="*/ 6923773 w 9915328"/>
                <a:gd name="connsiteY4-38" fmla="*/ 250751 h 431977"/>
                <a:gd name="connsiteX5-39" fmla="*/ 9136395 w 9915328"/>
                <a:gd name="connsiteY5-40" fmla="*/ 284617 h 431977"/>
                <a:gd name="connsiteX6-41" fmla="*/ 9915328 w 9915328"/>
                <a:gd name="connsiteY6-42" fmla="*/ 149151 h 431977"/>
                <a:gd name="connsiteX0-43" fmla="*/ 0 w 9915328"/>
                <a:gd name="connsiteY0-44" fmla="*/ 60818 h 291409"/>
                <a:gd name="connsiteX1-45" fmla="*/ 633406 w 9915328"/>
                <a:gd name="connsiteY1-46" fmla="*/ 173707 h 291409"/>
                <a:gd name="connsiteX2-47" fmla="*/ 2340484 w 9915328"/>
                <a:gd name="connsiteY2-48" fmla="*/ 286596 h 291409"/>
                <a:gd name="connsiteX3-49" fmla="*/ 5071684 w 9915328"/>
                <a:gd name="connsiteY3-50" fmla="*/ 4374 h 291409"/>
                <a:gd name="connsiteX4-51" fmla="*/ 6923773 w 9915328"/>
                <a:gd name="connsiteY4-52" fmla="*/ 117263 h 291409"/>
                <a:gd name="connsiteX5-53" fmla="*/ 9136395 w 9915328"/>
                <a:gd name="connsiteY5-54" fmla="*/ 151129 h 291409"/>
                <a:gd name="connsiteX6-55" fmla="*/ 9915328 w 9915328"/>
                <a:gd name="connsiteY6-56" fmla="*/ 15663 h 291409"/>
                <a:gd name="connsiteX0-57" fmla="*/ 0 w 9915328"/>
                <a:gd name="connsiteY0-58" fmla="*/ 163495 h 394086"/>
                <a:gd name="connsiteX1-59" fmla="*/ 633406 w 9915328"/>
                <a:gd name="connsiteY1-60" fmla="*/ 276384 h 394086"/>
                <a:gd name="connsiteX2-61" fmla="*/ 2340484 w 9915328"/>
                <a:gd name="connsiteY2-62" fmla="*/ 389273 h 394086"/>
                <a:gd name="connsiteX3-63" fmla="*/ 5071684 w 9915328"/>
                <a:gd name="connsiteY3-64" fmla="*/ 107051 h 394086"/>
                <a:gd name="connsiteX4-65" fmla="*/ 6986358 w 9915328"/>
                <a:gd name="connsiteY4-66" fmla="*/ 5451 h 394086"/>
                <a:gd name="connsiteX5-67" fmla="*/ 9136395 w 9915328"/>
                <a:gd name="connsiteY5-68" fmla="*/ 253806 h 394086"/>
                <a:gd name="connsiteX6-69" fmla="*/ 9915328 w 9915328"/>
                <a:gd name="connsiteY6-70" fmla="*/ 118340 h 394086"/>
                <a:gd name="connsiteX0-71" fmla="*/ 0 w 9915328"/>
                <a:gd name="connsiteY0-72" fmla="*/ 179002 h 409593"/>
                <a:gd name="connsiteX1-73" fmla="*/ 633406 w 9915328"/>
                <a:gd name="connsiteY1-74" fmla="*/ 291891 h 409593"/>
                <a:gd name="connsiteX2-75" fmla="*/ 2340484 w 9915328"/>
                <a:gd name="connsiteY2-76" fmla="*/ 404780 h 409593"/>
                <a:gd name="connsiteX3-77" fmla="*/ 5071684 w 9915328"/>
                <a:gd name="connsiteY3-78" fmla="*/ 122558 h 409593"/>
                <a:gd name="connsiteX4-79" fmla="*/ 6986358 w 9915328"/>
                <a:gd name="connsiteY4-80" fmla="*/ 20958 h 409593"/>
                <a:gd name="connsiteX5-81" fmla="*/ 9136395 w 9915328"/>
                <a:gd name="connsiteY5-82" fmla="*/ 9669 h 409593"/>
                <a:gd name="connsiteX6-83" fmla="*/ 9915328 w 9915328"/>
                <a:gd name="connsiteY6-84" fmla="*/ 133847 h 409593"/>
                <a:gd name="connsiteX0-85" fmla="*/ 0 w 9915328"/>
                <a:gd name="connsiteY0-86" fmla="*/ 198509 h 429100"/>
                <a:gd name="connsiteX1-87" fmla="*/ 633406 w 9915328"/>
                <a:gd name="connsiteY1-88" fmla="*/ 311398 h 429100"/>
                <a:gd name="connsiteX2-89" fmla="*/ 2340484 w 9915328"/>
                <a:gd name="connsiteY2-90" fmla="*/ 424287 h 429100"/>
                <a:gd name="connsiteX3-91" fmla="*/ 5071684 w 9915328"/>
                <a:gd name="connsiteY3-92" fmla="*/ 142065 h 429100"/>
                <a:gd name="connsiteX4-93" fmla="*/ 6986358 w 9915328"/>
                <a:gd name="connsiteY4-94" fmla="*/ 40465 h 429100"/>
                <a:gd name="connsiteX5-95" fmla="*/ 9136395 w 9915328"/>
                <a:gd name="connsiteY5-96" fmla="*/ 29176 h 429100"/>
                <a:gd name="connsiteX6-97" fmla="*/ 9915328 w 9915328"/>
                <a:gd name="connsiteY6-98" fmla="*/ 153354 h 429100"/>
                <a:gd name="connsiteX0-99" fmla="*/ 0 w 9915328"/>
                <a:gd name="connsiteY0-100" fmla="*/ 158109 h 388700"/>
                <a:gd name="connsiteX1-101" fmla="*/ 633406 w 9915328"/>
                <a:gd name="connsiteY1-102" fmla="*/ 270998 h 388700"/>
                <a:gd name="connsiteX2-103" fmla="*/ 2340484 w 9915328"/>
                <a:gd name="connsiteY2-104" fmla="*/ 383887 h 388700"/>
                <a:gd name="connsiteX3-105" fmla="*/ 5071684 w 9915328"/>
                <a:gd name="connsiteY3-106" fmla="*/ 101665 h 388700"/>
                <a:gd name="connsiteX4-107" fmla="*/ 6986358 w 9915328"/>
                <a:gd name="connsiteY4-108" fmla="*/ 65 h 388700"/>
                <a:gd name="connsiteX5-109" fmla="*/ 8835990 w 9915328"/>
                <a:gd name="connsiteY5-110" fmla="*/ 112954 h 388700"/>
                <a:gd name="connsiteX6-111" fmla="*/ 9915328 w 9915328"/>
                <a:gd name="connsiteY6-112" fmla="*/ 112954 h 388700"/>
                <a:gd name="connsiteX0-113" fmla="*/ 0 w 9915328"/>
                <a:gd name="connsiteY0-114" fmla="*/ 158569 h 385714"/>
                <a:gd name="connsiteX1-115" fmla="*/ 633406 w 9915328"/>
                <a:gd name="connsiteY1-116" fmla="*/ 271458 h 385714"/>
                <a:gd name="connsiteX2-117" fmla="*/ 2340484 w 9915328"/>
                <a:gd name="connsiteY2-118" fmla="*/ 384347 h 385714"/>
                <a:gd name="connsiteX3-119" fmla="*/ 5270277 w 9915328"/>
                <a:gd name="connsiteY3-120" fmla="*/ 191025 h 385714"/>
                <a:gd name="connsiteX4-121" fmla="*/ 6986358 w 9915328"/>
                <a:gd name="connsiteY4-122" fmla="*/ 525 h 385714"/>
                <a:gd name="connsiteX5-123" fmla="*/ 8835990 w 9915328"/>
                <a:gd name="connsiteY5-124" fmla="*/ 113414 h 385714"/>
                <a:gd name="connsiteX6-125" fmla="*/ 9915328 w 9915328"/>
                <a:gd name="connsiteY6-126" fmla="*/ 113414 h 385714"/>
                <a:gd name="connsiteX0-127" fmla="*/ 0 w 9915328"/>
                <a:gd name="connsiteY0-128" fmla="*/ 158569 h 323756"/>
                <a:gd name="connsiteX1-129" fmla="*/ 633406 w 9915328"/>
                <a:gd name="connsiteY1-130" fmla="*/ 271458 h 323756"/>
                <a:gd name="connsiteX2-131" fmla="*/ 2340484 w 9915328"/>
                <a:gd name="connsiteY2-132" fmla="*/ 320847 h 323756"/>
                <a:gd name="connsiteX3-133" fmla="*/ 5270277 w 9915328"/>
                <a:gd name="connsiteY3-134" fmla="*/ 191025 h 323756"/>
                <a:gd name="connsiteX4-135" fmla="*/ 6986358 w 9915328"/>
                <a:gd name="connsiteY4-136" fmla="*/ 525 h 323756"/>
                <a:gd name="connsiteX5-137" fmla="*/ 8835990 w 9915328"/>
                <a:gd name="connsiteY5-138" fmla="*/ 113414 h 323756"/>
                <a:gd name="connsiteX6-139" fmla="*/ 9915328 w 9915328"/>
                <a:gd name="connsiteY6-140" fmla="*/ 113414 h 323756"/>
                <a:gd name="connsiteX0-141" fmla="*/ 0 w 9915328"/>
                <a:gd name="connsiteY0-142" fmla="*/ 95979 h 261166"/>
                <a:gd name="connsiteX1-143" fmla="*/ 633406 w 9915328"/>
                <a:gd name="connsiteY1-144" fmla="*/ 208868 h 261166"/>
                <a:gd name="connsiteX2-145" fmla="*/ 2340484 w 9915328"/>
                <a:gd name="connsiteY2-146" fmla="*/ 258257 h 261166"/>
                <a:gd name="connsiteX3-147" fmla="*/ 5270277 w 9915328"/>
                <a:gd name="connsiteY3-148" fmla="*/ 128435 h 261166"/>
                <a:gd name="connsiteX4-149" fmla="*/ 8835990 w 9915328"/>
                <a:gd name="connsiteY4-150" fmla="*/ 50824 h 261166"/>
                <a:gd name="connsiteX5-151" fmla="*/ 9915328 w 9915328"/>
                <a:gd name="connsiteY5-152" fmla="*/ 50824 h 261166"/>
                <a:gd name="connsiteX0-153" fmla="*/ 0 w 9915328"/>
                <a:gd name="connsiteY0-154" fmla="*/ 201048 h 366235"/>
                <a:gd name="connsiteX1-155" fmla="*/ 633406 w 9915328"/>
                <a:gd name="connsiteY1-156" fmla="*/ 313937 h 366235"/>
                <a:gd name="connsiteX2-157" fmla="*/ 2340484 w 9915328"/>
                <a:gd name="connsiteY2-158" fmla="*/ 363326 h 366235"/>
                <a:gd name="connsiteX3-159" fmla="*/ 5270277 w 9915328"/>
                <a:gd name="connsiteY3-160" fmla="*/ 233504 h 366235"/>
                <a:gd name="connsiteX4-161" fmla="*/ 7659714 w 9915328"/>
                <a:gd name="connsiteY4-162" fmla="*/ 28893 h 366235"/>
                <a:gd name="connsiteX5-163" fmla="*/ 9915328 w 9915328"/>
                <a:gd name="connsiteY5-164" fmla="*/ 155893 h 366235"/>
                <a:gd name="connsiteX0-165" fmla="*/ 0 w 9915328"/>
                <a:gd name="connsiteY0-166" fmla="*/ 173629 h 338816"/>
                <a:gd name="connsiteX1-167" fmla="*/ 633406 w 9915328"/>
                <a:gd name="connsiteY1-168" fmla="*/ 286518 h 338816"/>
                <a:gd name="connsiteX2-169" fmla="*/ 2340484 w 9915328"/>
                <a:gd name="connsiteY2-170" fmla="*/ 335907 h 338816"/>
                <a:gd name="connsiteX3-171" fmla="*/ 5270277 w 9915328"/>
                <a:gd name="connsiteY3-172" fmla="*/ 206085 h 338816"/>
                <a:gd name="connsiteX4-173" fmla="*/ 7659714 w 9915328"/>
                <a:gd name="connsiteY4-174" fmla="*/ 1474 h 338816"/>
                <a:gd name="connsiteX5-175" fmla="*/ 9915328 w 9915328"/>
                <a:gd name="connsiteY5-176" fmla="*/ 128474 h 338816"/>
                <a:gd name="connsiteX0-177" fmla="*/ 0 w 10190302"/>
                <a:gd name="connsiteY0-178" fmla="*/ 174097 h 339284"/>
                <a:gd name="connsiteX1-179" fmla="*/ 633406 w 10190302"/>
                <a:gd name="connsiteY1-180" fmla="*/ 286986 h 339284"/>
                <a:gd name="connsiteX2-181" fmla="*/ 2340484 w 10190302"/>
                <a:gd name="connsiteY2-182" fmla="*/ 336375 h 339284"/>
                <a:gd name="connsiteX3-183" fmla="*/ 5270277 w 10190302"/>
                <a:gd name="connsiteY3-184" fmla="*/ 206553 h 339284"/>
                <a:gd name="connsiteX4-185" fmla="*/ 7659714 w 10190302"/>
                <a:gd name="connsiteY4-186" fmla="*/ 1942 h 339284"/>
                <a:gd name="connsiteX5-187" fmla="*/ 10190302 w 10190302"/>
                <a:gd name="connsiteY5-188" fmla="*/ 103542 h 339284"/>
                <a:gd name="connsiteX0-189" fmla="*/ 0 w 10129197"/>
                <a:gd name="connsiteY0-190" fmla="*/ 85197 h 340405"/>
                <a:gd name="connsiteX1-191" fmla="*/ 572301 w 10129197"/>
                <a:gd name="connsiteY1-192" fmla="*/ 286986 h 340405"/>
                <a:gd name="connsiteX2-193" fmla="*/ 2279379 w 10129197"/>
                <a:gd name="connsiteY2-194" fmla="*/ 336375 h 340405"/>
                <a:gd name="connsiteX3-195" fmla="*/ 5209172 w 10129197"/>
                <a:gd name="connsiteY3-196" fmla="*/ 206553 h 340405"/>
                <a:gd name="connsiteX4-197" fmla="*/ 7598609 w 10129197"/>
                <a:gd name="connsiteY4-198" fmla="*/ 1942 h 340405"/>
                <a:gd name="connsiteX5-199" fmla="*/ 10129197 w 10129197"/>
                <a:gd name="connsiteY5-200" fmla="*/ 103542 h 340405"/>
                <a:gd name="connsiteX0-201" fmla="*/ 0 w 10129197"/>
                <a:gd name="connsiteY0-202" fmla="*/ 85197 h 340405"/>
                <a:gd name="connsiteX1-203" fmla="*/ 572301 w 10129197"/>
                <a:gd name="connsiteY1-204" fmla="*/ 286986 h 340405"/>
                <a:gd name="connsiteX2-205" fmla="*/ 2279379 w 10129197"/>
                <a:gd name="connsiteY2-206" fmla="*/ 336375 h 340405"/>
                <a:gd name="connsiteX3-207" fmla="*/ 5209172 w 10129197"/>
                <a:gd name="connsiteY3-208" fmla="*/ 206553 h 340405"/>
                <a:gd name="connsiteX4-209" fmla="*/ 7598609 w 10129197"/>
                <a:gd name="connsiteY4-210" fmla="*/ 1942 h 340405"/>
                <a:gd name="connsiteX5-211" fmla="*/ 10129197 w 10129197"/>
                <a:gd name="connsiteY5-212" fmla="*/ 103542 h 340405"/>
                <a:gd name="connsiteX0-213" fmla="*/ 0 w 10129197"/>
                <a:gd name="connsiteY0-214" fmla="*/ 85197 h 339169"/>
                <a:gd name="connsiteX1-215" fmla="*/ 2279379 w 10129197"/>
                <a:gd name="connsiteY1-216" fmla="*/ 336375 h 339169"/>
                <a:gd name="connsiteX2-217" fmla="*/ 5209172 w 10129197"/>
                <a:gd name="connsiteY2-218" fmla="*/ 206553 h 339169"/>
                <a:gd name="connsiteX3-219" fmla="*/ 7598609 w 10129197"/>
                <a:gd name="connsiteY3-220" fmla="*/ 1942 h 339169"/>
                <a:gd name="connsiteX4-221" fmla="*/ 10129197 w 10129197"/>
                <a:gd name="connsiteY4-222" fmla="*/ 103542 h 339169"/>
                <a:gd name="connsiteX0-223" fmla="*/ 0 w 10129197"/>
                <a:gd name="connsiteY0-224" fmla="*/ 85197 h 339169"/>
                <a:gd name="connsiteX1-225" fmla="*/ 2279379 w 10129197"/>
                <a:gd name="connsiteY1-226" fmla="*/ 336375 h 339169"/>
                <a:gd name="connsiteX2-227" fmla="*/ 5209172 w 10129197"/>
                <a:gd name="connsiteY2-228" fmla="*/ 206553 h 339169"/>
                <a:gd name="connsiteX3-229" fmla="*/ 7598609 w 10129197"/>
                <a:gd name="connsiteY3-230" fmla="*/ 1942 h 339169"/>
                <a:gd name="connsiteX4-231" fmla="*/ 10129197 w 10129197"/>
                <a:gd name="connsiteY4-232" fmla="*/ 103542 h 339169"/>
                <a:gd name="connsiteX0-233" fmla="*/ 0 w 10129197"/>
                <a:gd name="connsiteY0-234" fmla="*/ 118179 h 372151"/>
                <a:gd name="connsiteX1-235" fmla="*/ 2279379 w 10129197"/>
                <a:gd name="connsiteY1-236" fmla="*/ 369357 h 372151"/>
                <a:gd name="connsiteX2-237" fmla="*/ 5209172 w 10129197"/>
                <a:gd name="connsiteY2-238" fmla="*/ 239535 h 372151"/>
                <a:gd name="connsiteX3-239" fmla="*/ 7598609 w 10129197"/>
                <a:gd name="connsiteY3-240" fmla="*/ 34924 h 372151"/>
                <a:gd name="connsiteX4-241" fmla="*/ 10129197 w 10129197"/>
                <a:gd name="connsiteY4-242" fmla="*/ 9524 h 3721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129197" h="372151">
                  <a:moveTo>
                    <a:pt x="0" y="118179"/>
                  </a:moveTo>
                  <a:cubicBezTo>
                    <a:pt x="245726" y="411808"/>
                    <a:pt x="1411184" y="349131"/>
                    <a:pt x="2279379" y="369357"/>
                  </a:cubicBezTo>
                  <a:cubicBezTo>
                    <a:pt x="3147574" y="389583"/>
                    <a:pt x="4322634" y="295274"/>
                    <a:pt x="5209172" y="239535"/>
                  </a:cubicBezTo>
                  <a:cubicBezTo>
                    <a:pt x="6095710" y="183796"/>
                    <a:pt x="6778605" y="73259"/>
                    <a:pt x="7598609" y="34924"/>
                  </a:cubicBezTo>
                  <a:cubicBezTo>
                    <a:pt x="8418613" y="-3411"/>
                    <a:pt x="10029478" y="-7409"/>
                    <a:pt x="10129197" y="9524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585453" y="260008"/>
              <a:ext cx="3873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atin typeface="Arial Black" panose="020B0A04020102020204" pitchFamily="34" charset="0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Ｔｈｅ　Ｐａｒｔ　Ｏｎｅ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895" y="130347"/>
              <a:ext cx="1335140" cy="963251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1608" y="4705405"/>
            <a:ext cx="2462997" cy="21520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199" y="5614536"/>
            <a:ext cx="969348" cy="951058"/>
          </a:xfrm>
          <a:prstGeom prst="rect">
            <a:avLst/>
          </a:prstGeom>
        </p:spPr>
      </p:pic>
      <p:sp>
        <p:nvSpPr>
          <p:cNvPr id="10" name="Freeform 6"/>
          <p:cNvSpPr>
            <a:spLocks noEditPoints="1"/>
          </p:cNvSpPr>
          <p:nvPr/>
        </p:nvSpPr>
        <p:spPr bwMode="auto">
          <a:xfrm flipV="1">
            <a:off x="5672233" y="4225877"/>
            <a:ext cx="1107325" cy="1160756"/>
          </a:xfrm>
          <a:custGeom>
            <a:avLst/>
            <a:gdLst>
              <a:gd name="T0" fmla="*/ 216 w 225"/>
              <a:gd name="T1" fmla="*/ 95 h 235"/>
              <a:gd name="T2" fmla="*/ 189 w 225"/>
              <a:gd name="T3" fmla="*/ 94 h 235"/>
              <a:gd name="T4" fmla="*/ 170 w 225"/>
              <a:gd name="T5" fmla="*/ 94 h 235"/>
              <a:gd name="T6" fmla="*/ 166 w 225"/>
              <a:gd name="T7" fmla="*/ 3 h 235"/>
              <a:gd name="T8" fmla="*/ 159 w 225"/>
              <a:gd name="T9" fmla="*/ 3 h 235"/>
              <a:gd name="T10" fmla="*/ 158 w 225"/>
              <a:gd name="T11" fmla="*/ 7 h 235"/>
              <a:gd name="T12" fmla="*/ 104 w 225"/>
              <a:gd name="T13" fmla="*/ 10 h 235"/>
              <a:gd name="T14" fmla="*/ 73 w 225"/>
              <a:gd name="T15" fmla="*/ 13 h 235"/>
              <a:gd name="T16" fmla="*/ 56 w 225"/>
              <a:gd name="T17" fmla="*/ 16 h 235"/>
              <a:gd name="T18" fmla="*/ 52 w 225"/>
              <a:gd name="T19" fmla="*/ 16 h 235"/>
              <a:gd name="T20" fmla="*/ 50 w 225"/>
              <a:gd name="T21" fmla="*/ 15 h 235"/>
              <a:gd name="T22" fmla="*/ 50 w 225"/>
              <a:gd name="T23" fmla="*/ 15 h 235"/>
              <a:gd name="T24" fmla="*/ 45 w 225"/>
              <a:gd name="T25" fmla="*/ 17 h 235"/>
              <a:gd name="T26" fmla="*/ 45 w 225"/>
              <a:gd name="T27" fmla="*/ 18 h 235"/>
              <a:gd name="T28" fmla="*/ 49 w 225"/>
              <a:gd name="T29" fmla="*/ 24 h 235"/>
              <a:gd name="T30" fmla="*/ 50 w 225"/>
              <a:gd name="T31" fmla="*/ 24 h 235"/>
              <a:gd name="T32" fmla="*/ 51 w 225"/>
              <a:gd name="T33" fmla="*/ 105 h 235"/>
              <a:gd name="T34" fmla="*/ 51 w 225"/>
              <a:gd name="T35" fmla="*/ 107 h 235"/>
              <a:gd name="T36" fmla="*/ 4 w 225"/>
              <a:gd name="T37" fmla="*/ 109 h 235"/>
              <a:gd name="T38" fmla="*/ 2 w 225"/>
              <a:gd name="T39" fmla="*/ 114 h 235"/>
              <a:gd name="T40" fmla="*/ 1 w 225"/>
              <a:gd name="T41" fmla="*/ 114 h 235"/>
              <a:gd name="T42" fmla="*/ 2 w 225"/>
              <a:gd name="T43" fmla="*/ 115 h 235"/>
              <a:gd name="T44" fmla="*/ 0 w 225"/>
              <a:gd name="T45" fmla="*/ 116 h 235"/>
              <a:gd name="T46" fmla="*/ 0 w 225"/>
              <a:gd name="T47" fmla="*/ 116 h 235"/>
              <a:gd name="T48" fmla="*/ 1 w 225"/>
              <a:gd name="T49" fmla="*/ 118 h 235"/>
              <a:gd name="T50" fmla="*/ 19 w 225"/>
              <a:gd name="T51" fmla="*/ 142 h 235"/>
              <a:gd name="T52" fmla="*/ 51 w 225"/>
              <a:gd name="T53" fmla="*/ 183 h 235"/>
              <a:gd name="T54" fmla="*/ 101 w 225"/>
              <a:gd name="T55" fmla="*/ 230 h 235"/>
              <a:gd name="T56" fmla="*/ 101 w 225"/>
              <a:gd name="T57" fmla="*/ 230 h 235"/>
              <a:gd name="T58" fmla="*/ 107 w 225"/>
              <a:gd name="T59" fmla="*/ 232 h 235"/>
              <a:gd name="T60" fmla="*/ 161 w 225"/>
              <a:gd name="T61" fmla="*/ 188 h 235"/>
              <a:gd name="T62" fmla="*/ 219 w 225"/>
              <a:gd name="T63" fmla="*/ 112 h 235"/>
              <a:gd name="T64" fmla="*/ 220 w 225"/>
              <a:gd name="T65" fmla="*/ 108 h 235"/>
              <a:gd name="T66" fmla="*/ 216 w 225"/>
              <a:gd name="T67" fmla="*/ 95 h 235"/>
              <a:gd name="T68" fmla="*/ 143 w 225"/>
              <a:gd name="T69" fmla="*/ 188 h 235"/>
              <a:gd name="T70" fmla="*/ 103 w 225"/>
              <a:gd name="T71" fmla="*/ 224 h 235"/>
              <a:gd name="T72" fmla="*/ 84 w 225"/>
              <a:gd name="T73" fmla="*/ 205 h 235"/>
              <a:gd name="T74" fmla="*/ 54 w 225"/>
              <a:gd name="T75" fmla="*/ 171 h 235"/>
              <a:gd name="T76" fmla="*/ 7 w 225"/>
              <a:gd name="T77" fmla="*/ 117 h 235"/>
              <a:gd name="T78" fmla="*/ 33 w 225"/>
              <a:gd name="T79" fmla="*/ 120 h 235"/>
              <a:gd name="T80" fmla="*/ 58 w 225"/>
              <a:gd name="T81" fmla="*/ 120 h 235"/>
              <a:gd name="T82" fmla="*/ 62 w 225"/>
              <a:gd name="T83" fmla="*/ 110 h 235"/>
              <a:gd name="T84" fmla="*/ 64 w 225"/>
              <a:gd name="T85" fmla="*/ 104 h 235"/>
              <a:gd name="T86" fmla="*/ 58 w 225"/>
              <a:gd name="T87" fmla="*/ 25 h 235"/>
              <a:gd name="T88" fmla="*/ 157 w 225"/>
              <a:gd name="T89" fmla="*/ 19 h 235"/>
              <a:gd name="T90" fmla="*/ 156 w 225"/>
              <a:gd name="T91" fmla="*/ 62 h 235"/>
              <a:gd name="T92" fmla="*/ 159 w 225"/>
              <a:gd name="T93" fmla="*/ 105 h 235"/>
              <a:gd name="T94" fmla="*/ 168 w 225"/>
              <a:gd name="T95" fmla="*/ 107 h 235"/>
              <a:gd name="T96" fmla="*/ 185 w 225"/>
              <a:gd name="T97" fmla="*/ 108 h 235"/>
              <a:gd name="T98" fmla="*/ 206 w 225"/>
              <a:gd name="T99" fmla="*/ 109 h 235"/>
              <a:gd name="T100" fmla="*/ 143 w 225"/>
              <a:gd name="T101" fmla="*/ 188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5" h="235">
                <a:moveTo>
                  <a:pt x="216" y="95"/>
                </a:moveTo>
                <a:cubicBezTo>
                  <a:pt x="207" y="94"/>
                  <a:pt x="198" y="94"/>
                  <a:pt x="189" y="94"/>
                </a:cubicBezTo>
                <a:cubicBezTo>
                  <a:pt x="183" y="94"/>
                  <a:pt x="177" y="93"/>
                  <a:pt x="170" y="94"/>
                </a:cubicBezTo>
                <a:cubicBezTo>
                  <a:pt x="167" y="64"/>
                  <a:pt x="172" y="33"/>
                  <a:pt x="166" y="3"/>
                </a:cubicBezTo>
                <a:cubicBezTo>
                  <a:pt x="165" y="0"/>
                  <a:pt x="160" y="0"/>
                  <a:pt x="159" y="3"/>
                </a:cubicBezTo>
                <a:cubicBezTo>
                  <a:pt x="159" y="4"/>
                  <a:pt x="159" y="6"/>
                  <a:pt x="158" y="7"/>
                </a:cubicBezTo>
                <a:cubicBezTo>
                  <a:pt x="140" y="6"/>
                  <a:pt x="122" y="8"/>
                  <a:pt x="104" y="10"/>
                </a:cubicBezTo>
                <a:cubicBezTo>
                  <a:pt x="94" y="11"/>
                  <a:pt x="83" y="13"/>
                  <a:pt x="73" y="13"/>
                </a:cubicBezTo>
                <a:cubicBezTo>
                  <a:pt x="71" y="14"/>
                  <a:pt x="62" y="15"/>
                  <a:pt x="56" y="16"/>
                </a:cubicBezTo>
                <a:cubicBezTo>
                  <a:pt x="55" y="15"/>
                  <a:pt x="53" y="15"/>
                  <a:pt x="52" y="16"/>
                </a:cubicBezTo>
                <a:cubicBezTo>
                  <a:pt x="51" y="16"/>
                  <a:pt x="50" y="15"/>
                  <a:pt x="5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48" y="14"/>
                  <a:pt x="46" y="15"/>
                  <a:pt x="45" y="17"/>
                </a:cubicBezTo>
                <a:cubicBezTo>
                  <a:pt x="45" y="18"/>
                  <a:pt x="45" y="18"/>
                  <a:pt x="45" y="18"/>
                </a:cubicBezTo>
                <a:cubicBezTo>
                  <a:pt x="44" y="21"/>
                  <a:pt x="46" y="24"/>
                  <a:pt x="49" y="24"/>
                </a:cubicBezTo>
                <a:cubicBezTo>
                  <a:pt x="49" y="24"/>
                  <a:pt x="50" y="24"/>
                  <a:pt x="50" y="24"/>
                </a:cubicBezTo>
                <a:cubicBezTo>
                  <a:pt x="47" y="50"/>
                  <a:pt x="51" y="79"/>
                  <a:pt x="51" y="105"/>
                </a:cubicBezTo>
                <a:cubicBezTo>
                  <a:pt x="51" y="106"/>
                  <a:pt x="51" y="106"/>
                  <a:pt x="51" y="107"/>
                </a:cubicBezTo>
                <a:cubicBezTo>
                  <a:pt x="36" y="110"/>
                  <a:pt x="18" y="98"/>
                  <a:pt x="4" y="109"/>
                </a:cubicBezTo>
                <a:cubicBezTo>
                  <a:pt x="2" y="110"/>
                  <a:pt x="2" y="112"/>
                  <a:pt x="2" y="114"/>
                </a:cubicBezTo>
                <a:cubicBezTo>
                  <a:pt x="2" y="114"/>
                  <a:pt x="2" y="114"/>
                  <a:pt x="1" y="114"/>
                </a:cubicBezTo>
                <a:cubicBezTo>
                  <a:pt x="1" y="115"/>
                  <a:pt x="2" y="115"/>
                  <a:pt x="2" y="115"/>
                </a:cubicBezTo>
                <a:cubicBezTo>
                  <a:pt x="1" y="114"/>
                  <a:pt x="0" y="115"/>
                  <a:pt x="0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17"/>
                  <a:pt x="1" y="118"/>
                  <a:pt x="1" y="118"/>
                </a:cubicBezTo>
                <a:cubicBezTo>
                  <a:pt x="2" y="118"/>
                  <a:pt x="17" y="140"/>
                  <a:pt x="19" y="142"/>
                </a:cubicBezTo>
                <a:cubicBezTo>
                  <a:pt x="30" y="155"/>
                  <a:pt x="41" y="168"/>
                  <a:pt x="51" y="183"/>
                </a:cubicBezTo>
                <a:cubicBezTo>
                  <a:pt x="63" y="200"/>
                  <a:pt x="81" y="222"/>
                  <a:pt x="101" y="230"/>
                </a:cubicBezTo>
                <a:cubicBezTo>
                  <a:pt x="101" y="230"/>
                  <a:pt x="101" y="230"/>
                  <a:pt x="101" y="230"/>
                </a:cubicBezTo>
                <a:cubicBezTo>
                  <a:pt x="99" y="234"/>
                  <a:pt x="105" y="235"/>
                  <a:pt x="107" y="232"/>
                </a:cubicBezTo>
                <a:cubicBezTo>
                  <a:pt x="120" y="214"/>
                  <a:pt x="145" y="204"/>
                  <a:pt x="161" y="188"/>
                </a:cubicBezTo>
                <a:cubicBezTo>
                  <a:pt x="183" y="165"/>
                  <a:pt x="203" y="139"/>
                  <a:pt x="219" y="112"/>
                </a:cubicBezTo>
                <a:cubicBezTo>
                  <a:pt x="220" y="110"/>
                  <a:pt x="220" y="109"/>
                  <a:pt x="220" y="108"/>
                </a:cubicBezTo>
                <a:cubicBezTo>
                  <a:pt x="225" y="104"/>
                  <a:pt x="223" y="95"/>
                  <a:pt x="216" y="95"/>
                </a:cubicBezTo>
                <a:close/>
                <a:moveTo>
                  <a:pt x="143" y="188"/>
                </a:moveTo>
                <a:cubicBezTo>
                  <a:pt x="130" y="201"/>
                  <a:pt x="112" y="209"/>
                  <a:pt x="103" y="224"/>
                </a:cubicBezTo>
                <a:cubicBezTo>
                  <a:pt x="98" y="216"/>
                  <a:pt x="91" y="211"/>
                  <a:pt x="84" y="205"/>
                </a:cubicBezTo>
                <a:cubicBezTo>
                  <a:pt x="73" y="194"/>
                  <a:pt x="64" y="183"/>
                  <a:pt x="54" y="171"/>
                </a:cubicBezTo>
                <a:cubicBezTo>
                  <a:pt x="40" y="152"/>
                  <a:pt x="25" y="131"/>
                  <a:pt x="7" y="117"/>
                </a:cubicBezTo>
                <a:cubicBezTo>
                  <a:pt x="16" y="118"/>
                  <a:pt x="25" y="118"/>
                  <a:pt x="33" y="120"/>
                </a:cubicBezTo>
                <a:cubicBezTo>
                  <a:pt x="41" y="121"/>
                  <a:pt x="50" y="123"/>
                  <a:pt x="58" y="120"/>
                </a:cubicBezTo>
                <a:cubicBezTo>
                  <a:pt x="63" y="118"/>
                  <a:pt x="64" y="113"/>
                  <a:pt x="62" y="110"/>
                </a:cubicBezTo>
                <a:cubicBezTo>
                  <a:pt x="64" y="108"/>
                  <a:pt x="65" y="106"/>
                  <a:pt x="64" y="104"/>
                </a:cubicBezTo>
                <a:cubicBezTo>
                  <a:pt x="64" y="78"/>
                  <a:pt x="63" y="50"/>
                  <a:pt x="58" y="25"/>
                </a:cubicBezTo>
                <a:cubicBezTo>
                  <a:pt x="90" y="27"/>
                  <a:pt x="125" y="21"/>
                  <a:pt x="157" y="19"/>
                </a:cubicBezTo>
                <a:cubicBezTo>
                  <a:pt x="155" y="33"/>
                  <a:pt x="156" y="48"/>
                  <a:pt x="156" y="62"/>
                </a:cubicBezTo>
                <a:cubicBezTo>
                  <a:pt x="155" y="75"/>
                  <a:pt x="152" y="93"/>
                  <a:pt x="159" y="105"/>
                </a:cubicBezTo>
                <a:cubicBezTo>
                  <a:pt x="161" y="109"/>
                  <a:pt x="166" y="109"/>
                  <a:pt x="168" y="107"/>
                </a:cubicBezTo>
                <a:cubicBezTo>
                  <a:pt x="174" y="108"/>
                  <a:pt x="180" y="108"/>
                  <a:pt x="185" y="108"/>
                </a:cubicBezTo>
                <a:cubicBezTo>
                  <a:pt x="192" y="108"/>
                  <a:pt x="199" y="109"/>
                  <a:pt x="206" y="109"/>
                </a:cubicBezTo>
                <a:cubicBezTo>
                  <a:pt x="187" y="137"/>
                  <a:pt x="166" y="164"/>
                  <a:pt x="143" y="18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14"/>
          <p:cNvSpPr/>
          <p:nvPr/>
        </p:nvSpPr>
        <p:spPr bwMode="auto">
          <a:xfrm rot="891677">
            <a:off x="7929257" y="3572151"/>
            <a:ext cx="626440" cy="267159"/>
          </a:xfrm>
          <a:custGeom>
            <a:avLst/>
            <a:gdLst>
              <a:gd name="T0" fmla="*/ 126 w 127"/>
              <a:gd name="T1" fmla="*/ 12 h 54"/>
              <a:gd name="T2" fmla="*/ 82 w 127"/>
              <a:gd name="T3" fmla="*/ 14 h 54"/>
              <a:gd name="T4" fmla="*/ 23 w 127"/>
              <a:gd name="T5" fmla="*/ 30 h 54"/>
              <a:gd name="T6" fmla="*/ 28 w 127"/>
              <a:gd name="T7" fmla="*/ 16 h 54"/>
              <a:gd name="T8" fmla="*/ 23 w 127"/>
              <a:gd name="T9" fmla="*/ 13 h 54"/>
              <a:gd name="T10" fmla="*/ 3 w 127"/>
              <a:gd name="T11" fmla="*/ 36 h 54"/>
              <a:gd name="T12" fmla="*/ 8 w 127"/>
              <a:gd name="T13" fmla="*/ 48 h 54"/>
              <a:gd name="T14" fmla="*/ 42 w 127"/>
              <a:gd name="T15" fmla="*/ 53 h 54"/>
              <a:gd name="T16" fmla="*/ 47 w 127"/>
              <a:gd name="T17" fmla="*/ 40 h 54"/>
              <a:gd name="T18" fmla="*/ 44 w 127"/>
              <a:gd name="T19" fmla="*/ 39 h 54"/>
              <a:gd name="T20" fmla="*/ 70 w 127"/>
              <a:gd name="T21" fmla="*/ 30 h 54"/>
              <a:gd name="T22" fmla="*/ 125 w 127"/>
              <a:gd name="T23" fmla="*/ 16 h 54"/>
              <a:gd name="T24" fmla="*/ 126 w 127"/>
              <a:gd name="T25" fmla="*/ 12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7" h="54">
                <a:moveTo>
                  <a:pt x="126" y="12"/>
                </a:moveTo>
                <a:cubicBezTo>
                  <a:pt x="119" y="0"/>
                  <a:pt x="92" y="11"/>
                  <a:pt x="82" y="14"/>
                </a:cubicBezTo>
                <a:cubicBezTo>
                  <a:pt x="64" y="19"/>
                  <a:pt x="42" y="29"/>
                  <a:pt x="23" y="30"/>
                </a:cubicBezTo>
                <a:cubicBezTo>
                  <a:pt x="25" y="25"/>
                  <a:pt x="27" y="21"/>
                  <a:pt x="28" y="16"/>
                </a:cubicBezTo>
                <a:cubicBezTo>
                  <a:pt x="29" y="13"/>
                  <a:pt x="26" y="11"/>
                  <a:pt x="23" y="13"/>
                </a:cubicBezTo>
                <a:cubicBezTo>
                  <a:pt x="14" y="18"/>
                  <a:pt x="10" y="28"/>
                  <a:pt x="3" y="36"/>
                </a:cubicBezTo>
                <a:cubicBezTo>
                  <a:pt x="0" y="41"/>
                  <a:pt x="2" y="47"/>
                  <a:pt x="8" y="48"/>
                </a:cubicBezTo>
                <a:cubicBezTo>
                  <a:pt x="20" y="48"/>
                  <a:pt x="30" y="50"/>
                  <a:pt x="42" y="53"/>
                </a:cubicBezTo>
                <a:cubicBezTo>
                  <a:pt x="49" y="54"/>
                  <a:pt x="54" y="44"/>
                  <a:pt x="47" y="40"/>
                </a:cubicBezTo>
                <a:cubicBezTo>
                  <a:pt x="46" y="40"/>
                  <a:pt x="45" y="39"/>
                  <a:pt x="44" y="39"/>
                </a:cubicBezTo>
                <a:cubicBezTo>
                  <a:pt x="53" y="36"/>
                  <a:pt x="62" y="32"/>
                  <a:pt x="70" y="30"/>
                </a:cubicBezTo>
                <a:cubicBezTo>
                  <a:pt x="89" y="25"/>
                  <a:pt x="107" y="20"/>
                  <a:pt x="125" y="16"/>
                </a:cubicBezTo>
                <a:cubicBezTo>
                  <a:pt x="126" y="15"/>
                  <a:pt x="127" y="14"/>
                  <a:pt x="126" y="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15"/>
          <p:cNvSpPr/>
          <p:nvPr/>
        </p:nvSpPr>
        <p:spPr bwMode="auto">
          <a:xfrm rot="891677">
            <a:off x="7614195" y="2890437"/>
            <a:ext cx="567481" cy="440351"/>
          </a:xfrm>
          <a:custGeom>
            <a:avLst/>
            <a:gdLst>
              <a:gd name="T0" fmla="*/ 113 w 115"/>
              <a:gd name="T1" fmla="*/ 1 h 89"/>
              <a:gd name="T2" fmla="*/ 59 w 115"/>
              <a:gd name="T3" fmla="*/ 31 h 89"/>
              <a:gd name="T4" fmla="*/ 14 w 115"/>
              <a:gd name="T5" fmla="*/ 64 h 89"/>
              <a:gd name="T6" fmla="*/ 18 w 115"/>
              <a:gd name="T7" fmla="*/ 52 h 89"/>
              <a:gd name="T8" fmla="*/ 17 w 115"/>
              <a:gd name="T9" fmla="*/ 48 h 89"/>
              <a:gd name="T10" fmla="*/ 1 w 115"/>
              <a:gd name="T11" fmla="*/ 81 h 89"/>
              <a:gd name="T12" fmla="*/ 8 w 115"/>
              <a:gd name="T13" fmla="*/ 88 h 89"/>
              <a:gd name="T14" fmla="*/ 39 w 115"/>
              <a:gd name="T15" fmla="*/ 74 h 89"/>
              <a:gd name="T16" fmla="*/ 33 w 115"/>
              <a:gd name="T17" fmla="*/ 67 h 89"/>
              <a:gd name="T18" fmla="*/ 65 w 115"/>
              <a:gd name="T19" fmla="*/ 42 h 89"/>
              <a:gd name="T20" fmla="*/ 114 w 115"/>
              <a:gd name="T21" fmla="*/ 3 h 89"/>
              <a:gd name="T22" fmla="*/ 113 w 115"/>
              <a:gd name="T23" fmla="*/ 1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5" h="89">
                <a:moveTo>
                  <a:pt x="113" y="1"/>
                </a:moveTo>
                <a:cubicBezTo>
                  <a:pt x="91" y="5"/>
                  <a:pt x="77" y="21"/>
                  <a:pt x="59" y="31"/>
                </a:cubicBezTo>
                <a:cubicBezTo>
                  <a:pt x="44" y="40"/>
                  <a:pt x="26" y="51"/>
                  <a:pt x="14" y="64"/>
                </a:cubicBezTo>
                <a:cubicBezTo>
                  <a:pt x="15" y="60"/>
                  <a:pt x="15" y="54"/>
                  <a:pt x="18" y="52"/>
                </a:cubicBezTo>
                <a:cubicBezTo>
                  <a:pt x="20" y="50"/>
                  <a:pt x="18" y="48"/>
                  <a:pt x="17" y="48"/>
                </a:cubicBezTo>
                <a:cubicBezTo>
                  <a:pt x="2" y="47"/>
                  <a:pt x="3" y="72"/>
                  <a:pt x="1" y="81"/>
                </a:cubicBezTo>
                <a:cubicBezTo>
                  <a:pt x="0" y="86"/>
                  <a:pt x="4" y="89"/>
                  <a:pt x="8" y="88"/>
                </a:cubicBezTo>
                <a:cubicBezTo>
                  <a:pt x="18" y="86"/>
                  <a:pt x="35" y="86"/>
                  <a:pt x="39" y="74"/>
                </a:cubicBezTo>
                <a:cubicBezTo>
                  <a:pt x="41" y="70"/>
                  <a:pt x="37" y="67"/>
                  <a:pt x="33" y="67"/>
                </a:cubicBezTo>
                <a:cubicBezTo>
                  <a:pt x="44" y="59"/>
                  <a:pt x="54" y="50"/>
                  <a:pt x="65" y="42"/>
                </a:cubicBezTo>
                <a:cubicBezTo>
                  <a:pt x="83" y="31"/>
                  <a:pt x="97" y="16"/>
                  <a:pt x="114" y="3"/>
                </a:cubicBezTo>
                <a:cubicBezTo>
                  <a:pt x="115" y="2"/>
                  <a:pt x="114" y="0"/>
                  <a:pt x="113" y="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20"/>
          <p:cNvSpPr/>
          <p:nvPr/>
        </p:nvSpPr>
        <p:spPr bwMode="auto">
          <a:xfrm rot="20693501">
            <a:off x="4011703" y="2919129"/>
            <a:ext cx="423768" cy="554584"/>
          </a:xfrm>
          <a:custGeom>
            <a:avLst/>
            <a:gdLst>
              <a:gd name="T0" fmla="*/ 77 w 86"/>
              <a:gd name="T1" fmla="*/ 75 h 112"/>
              <a:gd name="T2" fmla="*/ 75 w 86"/>
              <a:gd name="T3" fmla="*/ 69 h 112"/>
              <a:gd name="T4" fmla="*/ 64 w 86"/>
              <a:gd name="T5" fmla="*/ 74 h 112"/>
              <a:gd name="T6" fmla="*/ 64 w 86"/>
              <a:gd name="T7" fmla="*/ 75 h 112"/>
              <a:gd name="T8" fmla="*/ 47 w 86"/>
              <a:gd name="T9" fmla="*/ 56 h 112"/>
              <a:gd name="T10" fmla="*/ 4 w 86"/>
              <a:gd name="T11" fmla="*/ 2 h 112"/>
              <a:gd name="T12" fmla="*/ 1 w 86"/>
              <a:gd name="T13" fmla="*/ 4 h 112"/>
              <a:gd name="T14" fmla="*/ 31 w 86"/>
              <a:gd name="T15" fmla="*/ 54 h 112"/>
              <a:gd name="T16" fmla="*/ 65 w 86"/>
              <a:gd name="T17" fmla="*/ 96 h 112"/>
              <a:gd name="T18" fmla="*/ 58 w 86"/>
              <a:gd name="T19" fmla="*/ 94 h 112"/>
              <a:gd name="T20" fmla="*/ 42 w 86"/>
              <a:gd name="T21" fmla="*/ 92 h 112"/>
              <a:gd name="T22" fmla="*/ 41 w 86"/>
              <a:gd name="T23" fmla="*/ 100 h 112"/>
              <a:gd name="T24" fmla="*/ 77 w 86"/>
              <a:gd name="T25" fmla="*/ 103 h 112"/>
              <a:gd name="T26" fmla="*/ 77 w 86"/>
              <a:gd name="T27" fmla="*/ 75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6" h="112">
                <a:moveTo>
                  <a:pt x="77" y="75"/>
                </a:moveTo>
                <a:cubicBezTo>
                  <a:pt x="77" y="73"/>
                  <a:pt x="76" y="71"/>
                  <a:pt x="75" y="69"/>
                </a:cubicBezTo>
                <a:cubicBezTo>
                  <a:pt x="72" y="62"/>
                  <a:pt x="62" y="67"/>
                  <a:pt x="64" y="74"/>
                </a:cubicBezTo>
                <a:cubicBezTo>
                  <a:pt x="64" y="74"/>
                  <a:pt x="64" y="74"/>
                  <a:pt x="64" y="75"/>
                </a:cubicBezTo>
                <a:cubicBezTo>
                  <a:pt x="59" y="68"/>
                  <a:pt x="53" y="62"/>
                  <a:pt x="47" y="56"/>
                </a:cubicBezTo>
                <a:cubicBezTo>
                  <a:pt x="32" y="39"/>
                  <a:pt x="22" y="17"/>
                  <a:pt x="4" y="2"/>
                </a:cubicBezTo>
                <a:cubicBezTo>
                  <a:pt x="3" y="0"/>
                  <a:pt x="0" y="2"/>
                  <a:pt x="1" y="4"/>
                </a:cubicBezTo>
                <a:cubicBezTo>
                  <a:pt x="6" y="22"/>
                  <a:pt x="20" y="39"/>
                  <a:pt x="31" y="54"/>
                </a:cubicBezTo>
                <a:cubicBezTo>
                  <a:pt x="41" y="68"/>
                  <a:pt x="53" y="83"/>
                  <a:pt x="65" y="96"/>
                </a:cubicBezTo>
                <a:cubicBezTo>
                  <a:pt x="62" y="96"/>
                  <a:pt x="59" y="94"/>
                  <a:pt x="58" y="94"/>
                </a:cubicBezTo>
                <a:cubicBezTo>
                  <a:pt x="53" y="93"/>
                  <a:pt x="48" y="91"/>
                  <a:pt x="42" y="92"/>
                </a:cubicBezTo>
                <a:cubicBezTo>
                  <a:pt x="38" y="93"/>
                  <a:pt x="37" y="99"/>
                  <a:pt x="41" y="100"/>
                </a:cubicBezTo>
                <a:cubicBezTo>
                  <a:pt x="52" y="102"/>
                  <a:pt x="67" y="112"/>
                  <a:pt x="77" y="103"/>
                </a:cubicBezTo>
                <a:cubicBezTo>
                  <a:pt x="86" y="96"/>
                  <a:pt x="79" y="84"/>
                  <a:pt x="77" y="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1"/>
          <p:cNvSpPr/>
          <p:nvPr/>
        </p:nvSpPr>
        <p:spPr bwMode="auto">
          <a:xfrm rot="20693501">
            <a:off x="3549242" y="3740871"/>
            <a:ext cx="615385" cy="202672"/>
          </a:xfrm>
          <a:custGeom>
            <a:avLst/>
            <a:gdLst>
              <a:gd name="T0" fmla="*/ 121 w 125"/>
              <a:gd name="T1" fmla="*/ 20 h 41"/>
              <a:gd name="T2" fmla="*/ 108 w 125"/>
              <a:gd name="T3" fmla="*/ 5 h 41"/>
              <a:gd name="T4" fmla="*/ 95 w 125"/>
              <a:gd name="T5" fmla="*/ 9 h 41"/>
              <a:gd name="T6" fmla="*/ 101 w 125"/>
              <a:gd name="T7" fmla="*/ 22 h 41"/>
              <a:gd name="T8" fmla="*/ 54 w 125"/>
              <a:gd name="T9" fmla="*/ 15 h 41"/>
              <a:gd name="T10" fmla="*/ 6 w 125"/>
              <a:gd name="T11" fmla="*/ 3 h 41"/>
              <a:gd name="T12" fmla="*/ 2 w 125"/>
              <a:gd name="T13" fmla="*/ 7 h 41"/>
              <a:gd name="T14" fmla="*/ 46 w 125"/>
              <a:gd name="T15" fmla="*/ 24 h 41"/>
              <a:gd name="T16" fmla="*/ 93 w 125"/>
              <a:gd name="T17" fmla="*/ 34 h 41"/>
              <a:gd name="T18" fmla="*/ 90 w 125"/>
              <a:gd name="T19" fmla="*/ 36 h 41"/>
              <a:gd name="T20" fmla="*/ 93 w 125"/>
              <a:gd name="T21" fmla="*/ 41 h 41"/>
              <a:gd name="T22" fmla="*/ 120 w 125"/>
              <a:gd name="T23" fmla="*/ 33 h 41"/>
              <a:gd name="T24" fmla="*/ 122 w 125"/>
              <a:gd name="T25" fmla="*/ 31 h 41"/>
              <a:gd name="T26" fmla="*/ 122 w 125"/>
              <a:gd name="T27" fmla="*/ 31 h 41"/>
              <a:gd name="T28" fmla="*/ 121 w 125"/>
              <a:gd name="T29" fmla="*/ 2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5" h="41">
                <a:moveTo>
                  <a:pt x="121" y="20"/>
                </a:moveTo>
                <a:cubicBezTo>
                  <a:pt x="115" y="16"/>
                  <a:pt x="112" y="12"/>
                  <a:pt x="108" y="5"/>
                </a:cubicBezTo>
                <a:cubicBezTo>
                  <a:pt x="104" y="0"/>
                  <a:pt x="95" y="2"/>
                  <a:pt x="95" y="9"/>
                </a:cubicBezTo>
                <a:cubicBezTo>
                  <a:pt x="95" y="14"/>
                  <a:pt x="98" y="18"/>
                  <a:pt x="101" y="22"/>
                </a:cubicBezTo>
                <a:cubicBezTo>
                  <a:pt x="85" y="22"/>
                  <a:pt x="70" y="18"/>
                  <a:pt x="54" y="15"/>
                </a:cubicBezTo>
                <a:cubicBezTo>
                  <a:pt x="37" y="12"/>
                  <a:pt x="21" y="10"/>
                  <a:pt x="6" y="3"/>
                </a:cubicBezTo>
                <a:cubicBezTo>
                  <a:pt x="3" y="2"/>
                  <a:pt x="0" y="5"/>
                  <a:pt x="2" y="7"/>
                </a:cubicBezTo>
                <a:cubicBezTo>
                  <a:pt x="13" y="19"/>
                  <a:pt x="31" y="21"/>
                  <a:pt x="46" y="24"/>
                </a:cubicBezTo>
                <a:cubicBezTo>
                  <a:pt x="62" y="27"/>
                  <a:pt x="77" y="31"/>
                  <a:pt x="93" y="34"/>
                </a:cubicBezTo>
                <a:cubicBezTo>
                  <a:pt x="92" y="34"/>
                  <a:pt x="91" y="35"/>
                  <a:pt x="90" y="36"/>
                </a:cubicBezTo>
                <a:cubicBezTo>
                  <a:pt x="87" y="38"/>
                  <a:pt x="90" y="41"/>
                  <a:pt x="93" y="41"/>
                </a:cubicBezTo>
                <a:cubicBezTo>
                  <a:pt x="101" y="40"/>
                  <a:pt x="112" y="39"/>
                  <a:pt x="120" y="33"/>
                </a:cubicBezTo>
                <a:cubicBezTo>
                  <a:pt x="121" y="33"/>
                  <a:pt x="122" y="32"/>
                  <a:pt x="122" y="31"/>
                </a:cubicBezTo>
                <a:cubicBezTo>
                  <a:pt x="122" y="31"/>
                  <a:pt x="122" y="31"/>
                  <a:pt x="122" y="31"/>
                </a:cubicBezTo>
                <a:cubicBezTo>
                  <a:pt x="125" y="28"/>
                  <a:pt x="125" y="22"/>
                  <a:pt x="121" y="2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467246" y="3664175"/>
            <a:ext cx="29114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1" name="矩形 30"/>
          <p:cNvSpPr/>
          <p:nvPr/>
        </p:nvSpPr>
        <p:spPr>
          <a:xfrm>
            <a:off x="898465" y="2688995"/>
            <a:ext cx="29114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2" name="矩形 31"/>
          <p:cNvSpPr/>
          <p:nvPr/>
        </p:nvSpPr>
        <p:spPr>
          <a:xfrm>
            <a:off x="8235893" y="2711448"/>
            <a:ext cx="29114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3" name="矩形 32"/>
          <p:cNvSpPr/>
          <p:nvPr/>
        </p:nvSpPr>
        <p:spPr>
          <a:xfrm>
            <a:off x="8735779" y="3592011"/>
            <a:ext cx="29114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4500422" y="2613716"/>
            <a:ext cx="3397514" cy="1556888"/>
            <a:chOff x="4500422" y="2613716"/>
            <a:chExt cx="3397514" cy="1556888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4500422" y="2613716"/>
              <a:ext cx="3397514" cy="1556888"/>
            </a:xfrm>
            <a:custGeom>
              <a:avLst/>
              <a:gdLst>
                <a:gd name="T0" fmla="*/ 620 w 690"/>
                <a:gd name="T1" fmla="*/ 126 h 315"/>
                <a:gd name="T2" fmla="*/ 584 w 690"/>
                <a:gd name="T3" fmla="*/ 112 h 315"/>
                <a:gd name="T4" fmla="*/ 558 w 690"/>
                <a:gd name="T5" fmla="*/ 125 h 315"/>
                <a:gd name="T6" fmla="*/ 556 w 690"/>
                <a:gd name="T7" fmla="*/ 125 h 315"/>
                <a:gd name="T8" fmla="*/ 558 w 690"/>
                <a:gd name="T9" fmla="*/ 77 h 315"/>
                <a:gd name="T10" fmla="*/ 503 w 690"/>
                <a:gd name="T11" fmla="*/ 23 h 315"/>
                <a:gd name="T12" fmla="*/ 411 w 690"/>
                <a:gd name="T13" fmla="*/ 10 h 315"/>
                <a:gd name="T14" fmla="*/ 366 w 690"/>
                <a:gd name="T15" fmla="*/ 40 h 315"/>
                <a:gd name="T16" fmla="*/ 222 w 690"/>
                <a:gd name="T17" fmla="*/ 13 h 315"/>
                <a:gd name="T18" fmla="*/ 149 w 690"/>
                <a:gd name="T19" fmla="*/ 60 h 315"/>
                <a:gd name="T20" fmla="*/ 139 w 690"/>
                <a:gd name="T21" fmla="*/ 115 h 315"/>
                <a:gd name="T22" fmla="*/ 67 w 690"/>
                <a:gd name="T23" fmla="*/ 128 h 315"/>
                <a:gd name="T24" fmla="*/ 36 w 690"/>
                <a:gd name="T25" fmla="*/ 237 h 315"/>
                <a:gd name="T26" fmla="*/ 81 w 690"/>
                <a:gd name="T27" fmla="*/ 310 h 315"/>
                <a:gd name="T28" fmla="*/ 307 w 690"/>
                <a:gd name="T29" fmla="*/ 304 h 315"/>
                <a:gd name="T30" fmla="*/ 530 w 690"/>
                <a:gd name="T31" fmla="*/ 292 h 315"/>
                <a:gd name="T32" fmla="*/ 654 w 690"/>
                <a:gd name="T33" fmla="*/ 231 h 315"/>
                <a:gd name="T34" fmla="*/ 620 w 690"/>
                <a:gd name="T35" fmla="*/ 126 h 315"/>
                <a:gd name="T36" fmla="*/ 616 w 690"/>
                <a:gd name="T37" fmla="*/ 248 h 315"/>
                <a:gd name="T38" fmla="*/ 526 w 690"/>
                <a:gd name="T39" fmla="*/ 277 h 315"/>
                <a:gd name="T40" fmla="*/ 307 w 690"/>
                <a:gd name="T41" fmla="*/ 289 h 315"/>
                <a:gd name="T42" fmla="*/ 109 w 690"/>
                <a:gd name="T43" fmla="*/ 295 h 315"/>
                <a:gd name="T44" fmla="*/ 146 w 690"/>
                <a:gd name="T45" fmla="*/ 129 h 315"/>
                <a:gd name="T46" fmla="*/ 151 w 690"/>
                <a:gd name="T47" fmla="*/ 123 h 315"/>
                <a:gd name="T48" fmla="*/ 152 w 690"/>
                <a:gd name="T49" fmla="*/ 120 h 315"/>
                <a:gd name="T50" fmla="*/ 234 w 690"/>
                <a:gd name="T51" fmla="*/ 25 h 315"/>
                <a:gd name="T52" fmla="*/ 360 w 690"/>
                <a:gd name="T53" fmla="*/ 57 h 315"/>
                <a:gd name="T54" fmla="*/ 372 w 690"/>
                <a:gd name="T55" fmla="*/ 50 h 315"/>
                <a:gd name="T56" fmla="*/ 372 w 690"/>
                <a:gd name="T57" fmla="*/ 49 h 315"/>
                <a:gd name="T58" fmla="*/ 436 w 690"/>
                <a:gd name="T59" fmla="*/ 20 h 315"/>
                <a:gd name="T60" fmla="*/ 506 w 690"/>
                <a:gd name="T61" fmla="*/ 40 h 315"/>
                <a:gd name="T62" fmla="*/ 543 w 690"/>
                <a:gd name="T63" fmla="*/ 102 h 315"/>
                <a:gd name="T64" fmla="*/ 541 w 690"/>
                <a:gd name="T65" fmla="*/ 134 h 315"/>
                <a:gd name="T66" fmla="*/ 550 w 690"/>
                <a:gd name="T67" fmla="*/ 136 h 315"/>
                <a:gd name="T68" fmla="*/ 558 w 690"/>
                <a:gd name="T69" fmla="*/ 143 h 315"/>
                <a:gd name="T70" fmla="*/ 560 w 690"/>
                <a:gd name="T71" fmla="*/ 143 h 315"/>
                <a:gd name="T72" fmla="*/ 567 w 690"/>
                <a:gd name="T73" fmla="*/ 139 h 315"/>
                <a:gd name="T74" fmla="*/ 616 w 690"/>
                <a:gd name="T75" fmla="*/ 248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90" h="315">
                  <a:moveTo>
                    <a:pt x="620" y="126"/>
                  </a:moveTo>
                  <a:cubicBezTo>
                    <a:pt x="612" y="118"/>
                    <a:pt x="595" y="110"/>
                    <a:pt x="584" y="112"/>
                  </a:cubicBezTo>
                  <a:cubicBezTo>
                    <a:pt x="580" y="112"/>
                    <a:pt x="561" y="122"/>
                    <a:pt x="558" y="125"/>
                  </a:cubicBezTo>
                  <a:cubicBezTo>
                    <a:pt x="557" y="125"/>
                    <a:pt x="557" y="125"/>
                    <a:pt x="556" y="125"/>
                  </a:cubicBezTo>
                  <a:cubicBezTo>
                    <a:pt x="561" y="110"/>
                    <a:pt x="560" y="87"/>
                    <a:pt x="558" y="77"/>
                  </a:cubicBezTo>
                  <a:cubicBezTo>
                    <a:pt x="551" y="49"/>
                    <a:pt x="530" y="34"/>
                    <a:pt x="503" y="23"/>
                  </a:cubicBezTo>
                  <a:cubicBezTo>
                    <a:pt x="472" y="10"/>
                    <a:pt x="445" y="3"/>
                    <a:pt x="411" y="10"/>
                  </a:cubicBezTo>
                  <a:cubicBezTo>
                    <a:pt x="394" y="14"/>
                    <a:pt x="373" y="24"/>
                    <a:pt x="366" y="40"/>
                  </a:cubicBezTo>
                  <a:cubicBezTo>
                    <a:pt x="335" y="0"/>
                    <a:pt x="267" y="5"/>
                    <a:pt x="222" y="13"/>
                  </a:cubicBezTo>
                  <a:cubicBezTo>
                    <a:pt x="192" y="19"/>
                    <a:pt x="165" y="35"/>
                    <a:pt x="149" y="60"/>
                  </a:cubicBezTo>
                  <a:cubicBezTo>
                    <a:pt x="141" y="73"/>
                    <a:pt x="133" y="99"/>
                    <a:pt x="139" y="115"/>
                  </a:cubicBezTo>
                  <a:cubicBezTo>
                    <a:pt x="116" y="102"/>
                    <a:pt x="89" y="112"/>
                    <a:pt x="67" y="128"/>
                  </a:cubicBezTo>
                  <a:cubicBezTo>
                    <a:pt x="34" y="152"/>
                    <a:pt x="32" y="200"/>
                    <a:pt x="36" y="237"/>
                  </a:cubicBezTo>
                  <a:cubicBezTo>
                    <a:pt x="38" y="262"/>
                    <a:pt x="49" y="308"/>
                    <a:pt x="81" y="310"/>
                  </a:cubicBezTo>
                  <a:cubicBezTo>
                    <a:pt x="155" y="315"/>
                    <a:pt x="233" y="307"/>
                    <a:pt x="307" y="304"/>
                  </a:cubicBezTo>
                  <a:cubicBezTo>
                    <a:pt x="380" y="301"/>
                    <a:pt x="458" y="302"/>
                    <a:pt x="530" y="292"/>
                  </a:cubicBezTo>
                  <a:cubicBezTo>
                    <a:pt x="581" y="284"/>
                    <a:pt x="623" y="278"/>
                    <a:pt x="654" y="231"/>
                  </a:cubicBezTo>
                  <a:cubicBezTo>
                    <a:pt x="676" y="200"/>
                    <a:pt x="644" y="146"/>
                    <a:pt x="620" y="126"/>
                  </a:cubicBezTo>
                  <a:close/>
                  <a:moveTo>
                    <a:pt x="616" y="248"/>
                  </a:moveTo>
                  <a:cubicBezTo>
                    <a:pt x="588" y="268"/>
                    <a:pt x="558" y="270"/>
                    <a:pt x="526" y="277"/>
                  </a:cubicBezTo>
                  <a:cubicBezTo>
                    <a:pt x="457" y="290"/>
                    <a:pt x="377" y="285"/>
                    <a:pt x="307" y="289"/>
                  </a:cubicBezTo>
                  <a:cubicBezTo>
                    <a:pt x="241" y="292"/>
                    <a:pt x="174" y="289"/>
                    <a:pt x="109" y="295"/>
                  </a:cubicBezTo>
                  <a:cubicBezTo>
                    <a:pt x="0" y="305"/>
                    <a:pt x="51" y="68"/>
                    <a:pt x="146" y="129"/>
                  </a:cubicBezTo>
                  <a:cubicBezTo>
                    <a:pt x="150" y="132"/>
                    <a:pt x="154" y="126"/>
                    <a:pt x="151" y="123"/>
                  </a:cubicBezTo>
                  <a:cubicBezTo>
                    <a:pt x="152" y="122"/>
                    <a:pt x="152" y="121"/>
                    <a:pt x="152" y="120"/>
                  </a:cubicBezTo>
                  <a:cubicBezTo>
                    <a:pt x="131" y="69"/>
                    <a:pt x="193" y="32"/>
                    <a:pt x="234" y="25"/>
                  </a:cubicBezTo>
                  <a:cubicBezTo>
                    <a:pt x="274" y="18"/>
                    <a:pt x="338" y="16"/>
                    <a:pt x="360" y="57"/>
                  </a:cubicBezTo>
                  <a:cubicBezTo>
                    <a:pt x="364" y="66"/>
                    <a:pt x="376" y="58"/>
                    <a:pt x="372" y="50"/>
                  </a:cubicBezTo>
                  <a:cubicBezTo>
                    <a:pt x="372" y="50"/>
                    <a:pt x="372" y="50"/>
                    <a:pt x="372" y="49"/>
                  </a:cubicBezTo>
                  <a:cubicBezTo>
                    <a:pt x="382" y="29"/>
                    <a:pt x="417" y="22"/>
                    <a:pt x="436" y="20"/>
                  </a:cubicBezTo>
                  <a:cubicBezTo>
                    <a:pt x="459" y="18"/>
                    <a:pt x="486" y="31"/>
                    <a:pt x="506" y="40"/>
                  </a:cubicBezTo>
                  <a:cubicBezTo>
                    <a:pt x="532" y="53"/>
                    <a:pt x="545" y="71"/>
                    <a:pt x="543" y="102"/>
                  </a:cubicBezTo>
                  <a:cubicBezTo>
                    <a:pt x="543" y="112"/>
                    <a:pt x="538" y="124"/>
                    <a:pt x="541" y="134"/>
                  </a:cubicBezTo>
                  <a:cubicBezTo>
                    <a:pt x="543" y="137"/>
                    <a:pt x="547" y="138"/>
                    <a:pt x="550" y="136"/>
                  </a:cubicBezTo>
                  <a:cubicBezTo>
                    <a:pt x="551" y="140"/>
                    <a:pt x="554" y="143"/>
                    <a:pt x="558" y="143"/>
                  </a:cubicBezTo>
                  <a:cubicBezTo>
                    <a:pt x="559" y="143"/>
                    <a:pt x="559" y="143"/>
                    <a:pt x="560" y="143"/>
                  </a:cubicBezTo>
                  <a:cubicBezTo>
                    <a:pt x="563" y="144"/>
                    <a:pt x="566" y="141"/>
                    <a:pt x="567" y="139"/>
                  </a:cubicBezTo>
                  <a:cubicBezTo>
                    <a:pt x="590" y="106"/>
                    <a:pt x="690" y="194"/>
                    <a:pt x="616" y="24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4743464" y="3068994"/>
              <a:ext cx="2911429" cy="682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28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萝莉体 第二版" panose="02000500000000000000" pitchFamily="2" charset="-122"/>
                  <a:ea typeface="萝莉体 第二版" panose="02000500000000000000" pitchFamily="2" charset="-122"/>
                  <a:cs typeface="萝莉体 第二版" panose="02000500000000000000" pitchFamily="2" charset="-122"/>
                  <a:sym typeface="+mn-lt"/>
                </a:rPr>
                <a:t>点击添加文本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35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 animBg="1"/>
      <p:bldP spid="21" grpId="0" animBg="1"/>
      <p:bldP spid="22" grpId="0" animBg="1"/>
      <p:bldP spid="27" grpId="0" animBg="1"/>
      <p:bldP spid="28" grpId="0" animBg="1"/>
      <p:bldP spid="30" grpId="0"/>
      <p:bldP spid="31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971" y="939176"/>
            <a:ext cx="6572058" cy="43468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90972" y="2527814"/>
            <a:ext cx="61910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>
                <a:latin typeface="Arial Black" panose="020B0A04020102020204" pitchFamily="34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Ｔｈｅ　Ｐａｒｔ　Ｔｈｒｅｅ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418299" y="3228857"/>
            <a:ext cx="3736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Arial Black" panose="020B0A04020102020204" pitchFamily="34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点击此处添加标题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62999" y="3191833"/>
            <a:ext cx="2827972" cy="597268"/>
            <a:chOff x="230895" y="130347"/>
            <a:chExt cx="4560847" cy="963251"/>
          </a:xfrm>
        </p:grpSpPr>
        <p:sp>
          <p:nvSpPr>
            <p:cNvPr id="10" name="任意多边形: 形状 9"/>
            <p:cNvSpPr/>
            <p:nvPr/>
          </p:nvSpPr>
          <p:spPr>
            <a:xfrm>
              <a:off x="1497773" y="538764"/>
              <a:ext cx="3293969" cy="73734"/>
            </a:xfrm>
            <a:custGeom>
              <a:avLst/>
              <a:gdLst>
                <a:gd name="connsiteX0" fmla="*/ 0 w 9877777"/>
                <a:gd name="connsiteY0" fmla="*/ 284617 h 420929"/>
                <a:gd name="connsiteX1" fmla="*/ 620889 w 9877777"/>
                <a:gd name="connsiteY1" fmla="*/ 115284 h 420929"/>
                <a:gd name="connsiteX2" fmla="*/ 2302933 w 9877777"/>
                <a:gd name="connsiteY2" fmla="*/ 420084 h 420929"/>
                <a:gd name="connsiteX3" fmla="*/ 4696177 w 9877777"/>
                <a:gd name="connsiteY3" fmla="*/ 2395 h 420929"/>
                <a:gd name="connsiteX4" fmla="*/ 6886222 w 9877777"/>
                <a:gd name="connsiteY4" fmla="*/ 250751 h 420929"/>
                <a:gd name="connsiteX5" fmla="*/ 9098844 w 9877777"/>
                <a:gd name="connsiteY5" fmla="*/ 284617 h 420929"/>
                <a:gd name="connsiteX6" fmla="*/ 9877777 w 9877777"/>
                <a:gd name="connsiteY6" fmla="*/ 149151 h 420929"/>
                <a:gd name="connsiteX0-1" fmla="*/ 0 w 9877777"/>
                <a:gd name="connsiteY0-2" fmla="*/ 284617 h 431037"/>
                <a:gd name="connsiteX1-3" fmla="*/ 595855 w 9877777"/>
                <a:gd name="connsiteY1-4" fmla="*/ 307195 h 431037"/>
                <a:gd name="connsiteX2-5" fmla="*/ 2302933 w 9877777"/>
                <a:gd name="connsiteY2-6" fmla="*/ 420084 h 431037"/>
                <a:gd name="connsiteX3-7" fmla="*/ 4696177 w 9877777"/>
                <a:gd name="connsiteY3-8" fmla="*/ 2395 h 431037"/>
                <a:gd name="connsiteX4-9" fmla="*/ 6886222 w 9877777"/>
                <a:gd name="connsiteY4-10" fmla="*/ 250751 h 431037"/>
                <a:gd name="connsiteX5-11" fmla="*/ 9098844 w 9877777"/>
                <a:gd name="connsiteY5-12" fmla="*/ 284617 h 431037"/>
                <a:gd name="connsiteX6-13" fmla="*/ 9877777 w 9877777"/>
                <a:gd name="connsiteY6-14" fmla="*/ 149151 h 431037"/>
                <a:gd name="connsiteX0-15" fmla="*/ 0 w 9915328"/>
                <a:gd name="connsiteY0-16" fmla="*/ 194306 h 431977"/>
                <a:gd name="connsiteX1-17" fmla="*/ 633406 w 9915328"/>
                <a:gd name="connsiteY1-18" fmla="*/ 307195 h 431977"/>
                <a:gd name="connsiteX2-19" fmla="*/ 2340484 w 9915328"/>
                <a:gd name="connsiteY2-20" fmla="*/ 420084 h 431977"/>
                <a:gd name="connsiteX3-21" fmla="*/ 4733728 w 9915328"/>
                <a:gd name="connsiteY3-22" fmla="*/ 2395 h 431977"/>
                <a:gd name="connsiteX4-23" fmla="*/ 6923773 w 9915328"/>
                <a:gd name="connsiteY4-24" fmla="*/ 250751 h 431977"/>
                <a:gd name="connsiteX5-25" fmla="*/ 9136395 w 9915328"/>
                <a:gd name="connsiteY5-26" fmla="*/ 284617 h 431977"/>
                <a:gd name="connsiteX6-27" fmla="*/ 9915328 w 9915328"/>
                <a:gd name="connsiteY6-28" fmla="*/ 149151 h 431977"/>
                <a:gd name="connsiteX0-29" fmla="*/ 0 w 9915328"/>
                <a:gd name="connsiteY0-30" fmla="*/ 194306 h 431977"/>
                <a:gd name="connsiteX1-31" fmla="*/ 633406 w 9915328"/>
                <a:gd name="connsiteY1-32" fmla="*/ 307195 h 431977"/>
                <a:gd name="connsiteX2-33" fmla="*/ 2340484 w 9915328"/>
                <a:gd name="connsiteY2-34" fmla="*/ 420084 h 431977"/>
                <a:gd name="connsiteX3-35" fmla="*/ 4733728 w 9915328"/>
                <a:gd name="connsiteY3-36" fmla="*/ 2395 h 431977"/>
                <a:gd name="connsiteX4-37" fmla="*/ 6923773 w 9915328"/>
                <a:gd name="connsiteY4-38" fmla="*/ 250751 h 431977"/>
                <a:gd name="connsiteX5-39" fmla="*/ 9136395 w 9915328"/>
                <a:gd name="connsiteY5-40" fmla="*/ 284617 h 431977"/>
                <a:gd name="connsiteX6-41" fmla="*/ 9915328 w 9915328"/>
                <a:gd name="connsiteY6-42" fmla="*/ 149151 h 431977"/>
                <a:gd name="connsiteX0-43" fmla="*/ 0 w 9915328"/>
                <a:gd name="connsiteY0-44" fmla="*/ 60818 h 291409"/>
                <a:gd name="connsiteX1-45" fmla="*/ 633406 w 9915328"/>
                <a:gd name="connsiteY1-46" fmla="*/ 173707 h 291409"/>
                <a:gd name="connsiteX2-47" fmla="*/ 2340484 w 9915328"/>
                <a:gd name="connsiteY2-48" fmla="*/ 286596 h 291409"/>
                <a:gd name="connsiteX3-49" fmla="*/ 5071684 w 9915328"/>
                <a:gd name="connsiteY3-50" fmla="*/ 4374 h 291409"/>
                <a:gd name="connsiteX4-51" fmla="*/ 6923773 w 9915328"/>
                <a:gd name="connsiteY4-52" fmla="*/ 117263 h 291409"/>
                <a:gd name="connsiteX5-53" fmla="*/ 9136395 w 9915328"/>
                <a:gd name="connsiteY5-54" fmla="*/ 151129 h 291409"/>
                <a:gd name="connsiteX6-55" fmla="*/ 9915328 w 9915328"/>
                <a:gd name="connsiteY6-56" fmla="*/ 15663 h 291409"/>
                <a:gd name="connsiteX0-57" fmla="*/ 0 w 9915328"/>
                <a:gd name="connsiteY0-58" fmla="*/ 163495 h 394086"/>
                <a:gd name="connsiteX1-59" fmla="*/ 633406 w 9915328"/>
                <a:gd name="connsiteY1-60" fmla="*/ 276384 h 394086"/>
                <a:gd name="connsiteX2-61" fmla="*/ 2340484 w 9915328"/>
                <a:gd name="connsiteY2-62" fmla="*/ 389273 h 394086"/>
                <a:gd name="connsiteX3-63" fmla="*/ 5071684 w 9915328"/>
                <a:gd name="connsiteY3-64" fmla="*/ 107051 h 394086"/>
                <a:gd name="connsiteX4-65" fmla="*/ 6986358 w 9915328"/>
                <a:gd name="connsiteY4-66" fmla="*/ 5451 h 394086"/>
                <a:gd name="connsiteX5-67" fmla="*/ 9136395 w 9915328"/>
                <a:gd name="connsiteY5-68" fmla="*/ 253806 h 394086"/>
                <a:gd name="connsiteX6-69" fmla="*/ 9915328 w 9915328"/>
                <a:gd name="connsiteY6-70" fmla="*/ 118340 h 394086"/>
                <a:gd name="connsiteX0-71" fmla="*/ 0 w 9915328"/>
                <a:gd name="connsiteY0-72" fmla="*/ 179002 h 409593"/>
                <a:gd name="connsiteX1-73" fmla="*/ 633406 w 9915328"/>
                <a:gd name="connsiteY1-74" fmla="*/ 291891 h 409593"/>
                <a:gd name="connsiteX2-75" fmla="*/ 2340484 w 9915328"/>
                <a:gd name="connsiteY2-76" fmla="*/ 404780 h 409593"/>
                <a:gd name="connsiteX3-77" fmla="*/ 5071684 w 9915328"/>
                <a:gd name="connsiteY3-78" fmla="*/ 122558 h 409593"/>
                <a:gd name="connsiteX4-79" fmla="*/ 6986358 w 9915328"/>
                <a:gd name="connsiteY4-80" fmla="*/ 20958 h 409593"/>
                <a:gd name="connsiteX5-81" fmla="*/ 9136395 w 9915328"/>
                <a:gd name="connsiteY5-82" fmla="*/ 9669 h 409593"/>
                <a:gd name="connsiteX6-83" fmla="*/ 9915328 w 9915328"/>
                <a:gd name="connsiteY6-84" fmla="*/ 133847 h 409593"/>
                <a:gd name="connsiteX0-85" fmla="*/ 0 w 9915328"/>
                <a:gd name="connsiteY0-86" fmla="*/ 198509 h 429100"/>
                <a:gd name="connsiteX1-87" fmla="*/ 633406 w 9915328"/>
                <a:gd name="connsiteY1-88" fmla="*/ 311398 h 429100"/>
                <a:gd name="connsiteX2-89" fmla="*/ 2340484 w 9915328"/>
                <a:gd name="connsiteY2-90" fmla="*/ 424287 h 429100"/>
                <a:gd name="connsiteX3-91" fmla="*/ 5071684 w 9915328"/>
                <a:gd name="connsiteY3-92" fmla="*/ 142065 h 429100"/>
                <a:gd name="connsiteX4-93" fmla="*/ 6986358 w 9915328"/>
                <a:gd name="connsiteY4-94" fmla="*/ 40465 h 429100"/>
                <a:gd name="connsiteX5-95" fmla="*/ 9136395 w 9915328"/>
                <a:gd name="connsiteY5-96" fmla="*/ 29176 h 429100"/>
                <a:gd name="connsiteX6-97" fmla="*/ 9915328 w 9915328"/>
                <a:gd name="connsiteY6-98" fmla="*/ 153354 h 429100"/>
                <a:gd name="connsiteX0-99" fmla="*/ 0 w 9915328"/>
                <a:gd name="connsiteY0-100" fmla="*/ 158109 h 388700"/>
                <a:gd name="connsiteX1-101" fmla="*/ 633406 w 9915328"/>
                <a:gd name="connsiteY1-102" fmla="*/ 270998 h 388700"/>
                <a:gd name="connsiteX2-103" fmla="*/ 2340484 w 9915328"/>
                <a:gd name="connsiteY2-104" fmla="*/ 383887 h 388700"/>
                <a:gd name="connsiteX3-105" fmla="*/ 5071684 w 9915328"/>
                <a:gd name="connsiteY3-106" fmla="*/ 101665 h 388700"/>
                <a:gd name="connsiteX4-107" fmla="*/ 6986358 w 9915328"/>
                <a:gd name="connsiteY4-108" fmla="*/ 65 h 388700"/>
                <a:gd name="connsiteX5-109" fmla="*/ 8835990 w 9915328"/>
                <a:gd name="connsiteY5-110" fmla="*/ 112954 h 388700"/>
                <a:gd name="connsiteX6-111" fmla="*/ 9915328 w 9915328"/>
                <a:gd name="connsiteY6-112" fmla="*/ 112954 h 388700"/>
                <a:gd name="connsiteX0-113" fmla="*/ 0 w 9915328"/>
                <a:gd name="connsiteY0-114" fmla="*/ 158569 h 385714"/>
                <a:gd name="connsiteX1-115" fmla="*/ 633406 w 9915328"/>
                <a:gd name="connsiteY1-116" fmla="*/ 271458 h 385714"/>
                <a:gd name="connsiteX2-117" fmla="*/ 2340484 w 9915328"/>
                <a:gd name="connsiteY2-118" fmla="*/ 384347 h 385714"/>
                <a:gd name="connsiteX3-119" fmla="*/ 5270277 w 9915328"/>
                <a:gd name="connsiteY3-120" fmla="*/ 191025 h 385714"/>
                <a:gd name="connsiteX4-121" fmla="*/ 6986358 w 9915328"/>
                <a:gd name="connsiteY4-122" fmla="*/ 525 h 385714"/>
                <a:gd name="connsiteX5-123" fmla="*/ 8835990 w 9915328"/>
                <a:gd name="connsiteY5-124" fmla="*/ 113414 h 385714"/>
                <a:gd name="connsiteX6-125" fmla="*/ 9915328 w 9915328"/>
                <a:gd name="connsiteY6-126" fmla="*/ 113414 h 385714"/>
                <a:gd name="connsiteX0-127" fmla="*/ 0 w 9915328"/>
                <a:gd name="connsiteY0-128" fmla="*/ 158569 h 323756"/>
                <a:gd name="connsiteX1-129" fmla="*/ 633406 w 9915328"/>
                <a:gd name="connsiteY1-130" fmla="*/ 271458 h 323756"/>
                <a:gd name="connsiteX2-131" fmla="*/ 2340484 w 9915328"/>
                <a:gd name="connsiteY2-132" fmla="*/ 320847 h 323756"/>
                <a:gd name="connsiteX3-133" fmla="*/ 5270277 w 9915328"/>
                <a:gd name="connsiteY3-134" fmla="*/ 191025 h 323756"/>
                <a:gd name="connsiteX4-135" fmla="*/ 6986358 w 9915328"/>
                <a:gd name="connsiteY4-136" fmla="*/ 525 h 323756"/>
                <a:gd name="connsiteX5-137" fmla="*/ 8835990 w 9915328"/>
                <a:gd name="connsiteY5-138" fmla="*/ 113414 h 323756"/>
                <a:gd name="connsiteX6-139" fmla="*/ 9915328 w 9915328"/>
                <a:gd name="connsiteY6-140" fmla="*/ 113414 h 323756"/>
                <a:gd name="connsiteX0-141" fmla="*/ 0 w 9915328"/>
                <a:gd name="connsiteY0-142" fmla="*/ 95979 h 261166"/>
                <a:gd name="connsiteX1-143" fmla="*/ 633406 w 9915328"/>
                <a:gd name="connsiteY1-144" fmla="*/ 208868 h 261166"/>
                <a:gd name="connsiteX2-145" fmla="*/ 2340484 w 9915328"/>
                <a:gd name="connsiteY2-146" fmla="*/ 258257 h 261166"/>
                <a:gd name="connsiteX3-147" fmla="*/ 5270277 w 9915328"/>
                <a:gd name="connsiteY3-148" fmla="*/ 128435 h 261166"/>
                <a:gd name="connsiteX4-149" fmla="*/ 8835990 w 9915328"/>
                <a:gd name="connsiteY4-150" fmla="*/ 50824 h 261166"/>
                <a:gd name="connsiteX5-151" fmla="*/ 9915328 w 9915328"/>
                <a:gd name="connsiteY5-152" fmla="*/ 50824 h 261166"/>
                <a:gd name="connsiteX0-153" fmla="*/ 0 w 9915328"/>
                <a:gd name="connsiteY0-154" fmla="*/ 201048 h 366235"/>
                <a:gd name="connsiteX1-155" fmla="*/ 633406 w 9915328"/>
                <a:gd name="connsiteY1-156" fmla="*/ 313937 h 366235"/>
                <a:gd name="connsiteX2-157" fmla="*/ 2340484 w 9915328"/>
                <a:gd name="connsiteY2-158" fmla="*/ 363326 h 366235"/>
                <a:gd name="connsiteX3-159" fmla="*/ 5270277 w 9915328"/>
                <a:gd name="connsiteY3-160" fmla="*/ 233504 h 366235"/>
                <a:gd name="connsiteX4-161" fmla="*/ 7659714 w 9915328"/>
                <a:gd name="connsiteY4-162" fmla="*/ 28893 h 366235"/>
                <a:gd name="connsiteX5-163" fmla="*/ 9915328 w 9915328"/>
                <a:gd name="connsiteY5-164" fmla="*/ 155893 h 366235"/>
                <a:gd name="connsiteX0-165" fmla="*/ 0 w 9915328"/>
                <a:gd name="connsiteY0-166" fmla="*/ 173629 h 338816"/>
                <a:gd name="connsiteX1-167" fmla="*/ 633406 w 9915328"/>
                <a:gd name="connsiteY1-168" fmla="*/ 286518 h 338816"/>
                <a:gd name="connsiteX2-169" fmla="*/ 2340484 w 9915328"/>
                <a:gd name="connsiteY2-170" fmla="*/ 335907 h 338816"/>
                <a:gd name="connsiteX3-171" fmla="*/ 5270277 w 9915328"/>
                <a:gd name="connsiteY3-172" fmla="*/ 206085 h 338816"/>
                <a:gd name="connsiteX4-173" fmla="*/ 7659714 w 9915328"/>
                <a:gd name="connsiteY4-174" fmla="*/ 1474 h 338816"/>
                <a:gd name="connsiteX5-175" fmla="*/ 9915328 w 9915328"/>
                <a:gd name="connsiteY5-176" fmla="*/ 128474 h 338816"/>
                <a:gd name="connsiteX0-177" fmla="*/ 0 w 10190302"/>
                <a:gd name="connsiteY0-178" fmla="*/ 174097 h 339284"/>
                <a:gd name="connsiteX1-179" fmla="*/ 633406 w 10190302"/>
                <a:gd name="connsiteY1-180" fmla="*/ 286986 h 339284"/>
                <a:gd name="connsiteX2-181" fmla="*/ 2340484 w 10190302"/>
                <a:gd name="connsiteY2-182" fmla="*/ 336375 h 339284"/>
                <a:gd name="connsiteX3-183" fmla="*/ 5270277 w 10190302"/>
                <a:gd name="connsiteY3-184" fmla="*/ 206553 h 339284"/>
                <a:gd name="connsiteX4-185" fmla="*/ 7659714 w 10190302"/>
                <a:gd name="connsiteY4-186" fmla="*/ 1942 h 339284"/>
                <a:gd name="connsiteX5-187" fmla="*/ 10190302 w 10190302"/>
                <a:gd name="connsiteY5-188" fmla="*/ 103542 h 339284"/>
                <a:gd name="connsiteX0-189" fmla="*/ 0 w 10129197"/>
                <a:gd name="connsiteY0-190" fmla="*/ 85197 h 340405"/>
                <a:gd name="connsiteX1-191" fmla="*/ 572301 w 10129197"/>
                <a:gd name="connsiteY1-192" fmla="*/ 286986 h 340405"/>
                <a:gd name="connsiteX2-193" fmla="*/ 2279379 w 10129197"/>
                <a:gd name="connsiteY2-194" fmla="*/ 336375 h 340405"/>
                <a:gd name="connsiteX3-195" fmla="*/ 5209172 w 10129197"/>
                <a:gd name="connsiteY3-196" fmla="*/ 206553 h 340405"/>
                <a:gd name="connsiteX4-197" fmla="*/ 7598609 w 10129197"/>
                <a:gd name="connsiteY4-198" fmla="*/ 1942 h 340405"/>
                <a:gd name="connsiteX5-199" fmla="*/ 10129197 w 10129197"/>
                <a:gd name="connsiteY5-200" fmla="*/ 103542 h 340405"/>
                <a:gd name="connsiteX0-201" fmla="*/ 0 w 10129197"/>
                <a:gd name="connsiteY0-202" fmla="*/ 85197 h 340405"/>
                <a:gd name="connsiteX1-203" fmla="*/ 572301 w 10129197"/>
                <a:gd name="connsiteY1-204" fmla="*/ 286986 h 340405"/>
                <a:gd name="connsiteX2-205" fmla="*/ 2279379 w 10129197"/>
                <a:gd name="connsiteY2-206" fmla="*/ 336375 h 340405"/>
                <a:gd name="connsiteX3-207" fmla="*/ 5209172 w 10129197"/>
                <a:gd name="connsiteY3-208" fmla="*/ 206553 h 340405"/>
                <a:gd name="connsiteX4-209" fmla="*/ 7598609 w 10129197"/>
                <a:gd name="connsiteY4-210" fmla="*/ 1942 h 340405"/>
                <a:gd name="connsiteX5-211" fmla="*/ 10129197 w 10129197"/>
                <a:gd name="connsiteY5-212" fmla="*/ 103542 h 340405"/>
                <a:gd name="connsiteX0-213" fmla="*/ 0 w 10129197"/>
                <a:gd name="connsiteY0-214" fmla="*/ 85197 h 339169"/>
                <a:gd name="connsiteX1-215" fmla="*/ 2279379 w 10129197"/>
                <a:gd name="connsiteY1-216" fmla="*/ 336375 h 339169"/>
                <a:gd name="connsiteX2-217" fmla="*/ 5209172 w 10129197"/>
                <a:gd name="connsiteY2-218" fmla="*/ 206553 h 339169"/>
                <a:gd name="connsiteX3-219" fmla="*/ 7598609 w 10129197"/>
                <a:gd name="connsiteY3-220" fmla="*/ 1942 h 339169"/>
                <a:gd name="connsiteX4-221" fmla="*/ 10129197 w 10129197"/>
                <a:gd name="connsiteY4-222" fmla="*/ 103542 h 339169"/>
                <a:gd name="connsiteX0-223" fmla="*/ 0 w 10129197"/>
                <a:gd name="connsiteY0-224" fmla="*/ 85197 h 339169"/>
                <a:gd name="connsiteX1-225" fmla="*/ 2279379 w 10129197"/>
                <a:gd name="connsiteY1-226" fmla="*/ 336375 h 339169"/>
                <a:gd name="connsiteX2-227" fmla="*/ 5209172 w 10129197"/>
                <a:gd name="connsiteY2-228" fmla="*/ 206553 h 339169"/>
                <a:gd name="connsiteX3-229" fmla="*/ 7598609 w 10129197"/>
                <a:gd name="connsiteY3-230" fmla="*/ 1942 h 339169"/>
                <a:gd name="connsiteX4-231" fmla="*/ 10129197 w 10129197"/>
                <a:gd name="connsiteY4-232" fmla="*/ 103542 h 339169"/>
                <a:gd name="connsiteX0-233" fmla="*/ 0 w 10129197"/>
                <a:gd name="connsiteY0-234" fmla="*/ 118179 h 372151"/>
                <a:gd name="connsiteX1-235" fmla="*/ 2279379 w 10129197"/>
                <a:gd name="connsiteY1-236" fmla="*/ 369357 h 372151"/>
                <a:gd name="connsiteX2-237" fmla="*/ 5209172 w 10129197"/>
                <a:gd name="connsiteY2-238" fmla="*/ 239535 h 372151"/>
                <a:gd name="connsiteX3-239" fmla="*/ 7598609 w 10129197"/>
                <a:gd name="connsiteY3-240" fmla="*/ 34924 h 372151"/>
                <a:gd name="connsiteX4-241" fmla="*/ 10129197 w 10129197"/>
                <a:gd name="connsiteY4-242" fmla="*/ 9524 h 372151"/>
                <a:gd name="connsiteX0-243" fmla="*/ 0 w 10129197"/>
                <a:gd name="connsiteY0-244" fmla="*/ 108656 h 362734"/>
                <a:gd name="connsiteX1-245" fmla="*/ 2279379 w 10129197"/>
                <a:gd name="connsiteY1-246" fmla="*/ 359834 h 362734"/>
                <a:gd name="connsiteX2-247" fmla="*/ 5209172 w 10129197"/>
                <a:gd name="connsiteY2-248" fmla="*/ 230012 h 362734"/>
                <a:gd name="connsiteX3-249" fmla="*/ 10129197 w 10129197"/>
                <a:gd name="connsiteY3-250" fmla="*/ 1 h 362734"/>
                <a:gd name="connsiteX0-251" fmla="*/ 0 w 8153512"/>
                <a:gd name="connsiteY0-252" fmla="*/ 149619 h 403884"/>
                <a:gd name="connsiteX1-253" fmla="*/ 2279379 w 8153512"/>
                <a:gd name="connsiteY1-254" fmla="*/ 400797 h 403884"/>
                <a:gd name="connsiteX2-255" fmla="*/ 5209172 w 8153512"/>
                <a:gd name="connsiteY2-256" fmla="*/ 270975 h 403884"/>
                <a:gd name="connsiteX3-257" fmla="*/ 8153512 w 8153512"/>
                <a:gd name="connsiteY3-258" fmla="*/ 0 h 403884"/>
                <a:gd name="connsiteX0-259" fmla="*/ 0 w 8320471"/>
                <a:gd name="connsiteY0-260" fmla="*/ 36968 h 290765"/>
                <a:gd name="connsiteX1-261" fmla="*/ 2279379 w 8320471"/>
                <a:gd name="connsiteY1-262" fmla="*/ 288146 h 290765"/>
                <a:gd name="connsiteX2-263" fmla="*/ 5209172 w 8320471"/>
                <a:gd name="connsiteY2-264" fmla="*/ 158324 h 290765"/>
                <a:gd name="connsiteX3-265" fmla="*/ 8320471 w 8320471"/>
                <a:gd name="connsiteY3-266" fmla="*/ 0 h 290765"/>
                <a:gd name="connsiteX0-267" fmla="*/ 0 w 8320471"/>
                <a:gd name="connsiteY0-268" fmla="*/ 36968 h 292812"/>
                <a:gd name="connsiteX1-269" fmla="*/ 2279379 w 8320471"/>
                <a:gd name="connsiteY1-270" fmla="*/ 288146 h 292812"/>
                <a:gd name="connsiteX2-271" fmla="*/ 8320471 w 8320471"/>
                <a:gd name="connsiteY2-272" fmla="*/ 0 h 292812"/>
                <a:gd name="connsiteX0-273" fmla="*/ 0 w 8320471"/>
                <a:gd name="connsiteY0-274" fmla="*/ 36968 h 284234"/>
                <a:gd name="connsiteX1-275" fmla="*/ 2752431 w 8320471"/>
                <a:gd name="connsiteY1-276" fmla="*/ 277905 h 284234"/>
                <a:gd name="connsiteX2-277" fmla="*/ 8320471 w 8320471"/>
                <a:gd name="connsiteY2-278" fmla="*/ 0 h 284234"/>
                <a:gd name="connsiteX0-279" fmla="*/ 0 w 8306558"/>
                <a:gd name="connsiteY0-280" fmla="*/ 47209 h 295214"/>
                <a:gd name="connsiteX1-281" fmla="*/ 2752431 w 8306558"/>
                <a:gd name="connsiteY1-282" fmla="*/ 288146 h 295214"/>
                <a:gd name="connsiteX2-283" fmla="*/ 8306558 w 8306558"/>
                <a:gd name="connsiteY2-284" fmla="*/ 0 h 295214"/>
                <a:gd name="connsiteX0-285" fmla="*/ 0 w 8306558"/>
                <a:gd name="connsiteY0-286" fmla="*/ 47209 h 295214"/>
                <a:gd name="connsiteX1-287" fmla="*/ 2752431 w 8306558"/>
                <a:gd name="connsiteY1-288" fmla="*/ 288146 h 295214"/>
                <a:gd name="connsiteX2-289" fmla="*/ 8306558 w 8306558"/>
                <a:gd name="connsiteY2-290" fmla="*/ 0 h 295214"/>
                <a:gd name="connsiteX0-291" fmla="*/ 0 w 7847420"/>
                <a:gd name="connsiteY0-292" fmla="*/ 36968 h 284234"/>
                <a:gd name="connsiteX1-293" fmla="*/ 2752431 w 7847420"/>
                <a:gd name="connsiteY1-294" fmla="*/ 277905 h 284234"/>
                <a:gd name="connsiteX2-295" fmla="*/ 7847420 w 7847420"/>
                <a:gd name="connsiteY2-296" fmla="*/ 0 h 28423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847420" h="284234">
                  <a:moveTo>
                    <a:pt x="0" y="36968"/>
                  </a:moveTo>
                  <a:cubicBezTo>
                    <a:pt x="245726" y="330597"/>
                    <a:pt x="1444528" y="284066"/>
                    <a:pt x="2752431" y="277905"/>
                  </a:cubicBezTo>
                  <a:cubicBezTo>
                    <a:pt x="4060334" y="271744"/>
                    <a:pt x="6588860" y="131718"/>
                    <a:pt x="7847420" y="0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895" y="130347"/>
              <a:ext cx="1335140" cy="963251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 flipH="1">
            <a:off x="9763028" y="3154809"/>
            <a:ext cx="2228936" cy="597268"/>
            <a:chOff x="230895" y="130347"/>
            <a:chExt cx="3594745" cy="963251"/>
          </a:xfrm>
        </p:grpSpPr>
        <p:sp>
          <p:nvSpPr>
            <p:cNvPr id="14" name="任意多边形: 形状 13"/>
            <p:cNvSpPr/>
            <p:nvPr/>
          </p:nvSpPr>
          <p:spPr>
            <a:xfrm>
              <a:off x="1497775" y="538764"/>
              <a:ext cx="2327865" cy="73734"/>
            </a:xfrm>
            <a:custGeom>
              <a:avLst/>
              <a:gdLst>
                <a:gd name="connsiteX0" fmla="*/ 0 w 9877777"/>
                <a:gd name="connsiteY0" fmla="*/ 284617 h 420929"/>
                <a:gd name="connsiteX1" fmla="*/ 620889 w 9877777"/>
                <a:gd name="connsiteY1" fmla="*/ 115284 h 420929"/>
                <a:gd name="connsiteX2" fmla="*/ 2302933 w 9877777"/>
                <a:gd name="connsiteY2" fmla="*/ 420084 h 420929"/>
                <a:gd name="connsiteX3" fmla="*/ 4696177 w 9877777"/>
                <a:gd name="connsiteY3" fmla="*/ 2395 h 420929"/>
                <a:gd name="connsiteX4" fmla="*/ 6886222 w 9877777"/>
                <a:gd name="connsiteY4" fmla="*/ 250751 h 420929"/>
                <a:gd name="connsiteX5" fmla="*/ 9098844 w 9877777"/>
                <a:gd name="connsiteY5" fmla="*/ 284617 h 420929"/>
                <a:gd name="connsiteX6" fmla="*/ 9877777 w 9877777"/>
                <a:gd name="connsiteY6" fmla="*/ 149151 h 420929"/>
                <a:gd name="connsiteX0-1" fmla="*/ 0 w 9877777"/>
                <a:gd name="connsiteY0-2" fmla="*/ 284617 h 431037"/>
                <a:gd name="connsiteX1-3" fmla="*/ 595855 w 9877777"/>
                <a:gd name="connsiteY1-4" fmla="*/ 307195 h 431037"/>
                <a:gd name="connsiteX2-5" fmla="*/ 2302933 w 9877777"/>
                <a:gd name="connsiteY2-6" fmla="*/ 420084 h 431037"/>
                <a:gd name="connsiteX3-7" fmla="*/ 4696177 w 9877777"/>
                <a:gd name="connsiteY3-8" fmla="*/ 2395 h 431037"/>
                <a:gd name="connsiteX4-9" fmla="*/ 6886222 w 9877777"/>
                <a:gd name="connsiteY4-10" fmla="*/ 250751 h 431037"/>
                <a:gd name="connsiteX5-11" fmla="*/ 9098844 w 9877777"/>
                <a:gd name="connsiteY5-12" fmla="*/ 284617 h 431037"/>
                <a:gd name="connsiteX6-13" fmla="*/ 9877777 w 9877777"/>
                <a:gd name="connsiteY6-14" fmla="*/ 149151 h 431037"/>
                <a:gd name="connsiteX0-15" fmla="*/ 0 w 9915328"/>
                <a:gd name="connsiteY0-16" fmla="*/ 194306 h 431977"/>
                <a:gd name="connsiteX1-17" fmla="*/ 633406 w 9915328"/>
                <a:gd name="connsiteY1-18" fmla="*/ 307195 h 431977"/>
                <a:gd name="connsiteX2-19" fmla="*/ 2340484 w 9915328"/>
                <a:gd name="connsiteY2-20" fmla="*/ 420084 h 431977"/>
                <a:gd name="connsiteX3-21" fmla="*/ 4733728 w 9915328"/>
                <a:gd name="connsiteY3-22" fmla="*/ 2395 h 431977"/>
                <a:gd name="connsiteX4-23" fmla="*/ 6923773 w 9915328"/>
                <a:gd name="connsiteY4-24" fmla="*/ 250751 h 431977"/>
                <a:gd name="connsiteX5-25" fmla="*/ 9136395 w 9915328"/>
                <a:gd name="connsiteY5-26" fmla="*/ 284617 h 431977"/>
                <a:gd name="connsiteX6-27" fmla="*/ 9915328 w 9915328"/>
                <a:gd name="connsiteY6-28" fmla="*/ 149151 h 431977"/>
                <a:gd name="connsiteX0-29" fmla="*/ 0 w 9915328"/>
                <a:gd name="connsiteY0-30" fmla="*/ 194306 h 431977"/>
                <a:gd name="connsiteX1-31" fmla="*/ 633406 w 9915328"/>
                <a:gd name="connsiteY1-32" fmla="*/ 307195 h 431977"/>
                <a:gd name="connsiteX2-33" fmla="*/ 2340484 w 9915328"/>
                <a:gd name="connsiteY2-34" fmla="*/ 420084 h 431977"/>
                <a:gd name="connsiteX3-35" fmla="*/ 4733728 w 9915328"/>
                <a:gd name="connsiteY3-36" fmla="*/ 2395 h 431977"/>
                <a:gd name="connsiteX4-37" fmla="*/ 6923773 w 9915328"/>
                <a:gd name="connsiteY4-38" fmla="*/ 250751 h 431977"/>
                <a:gd name="connsiteX5-39" fmla="*/ 9136395 w 9915328"/>
                <a:gd name="connsiteY5-40" fmla="*/ 284617 h 431977"/>
                <a:gd name="connsiteX6-41" fmla="*/ 9915328 w 9915328"/>
                <a:gd name="connsiteY6-42" fmla="*/ 149151 h 431977"/>
                <a:gd name="connsiteX0-43" fmla="*/ 0 w 9915328"/>
                <a:gd name="connsiteY0-44" fmla="*/ 60818 h 291409"/>
                <a:gd name="connsiteX1-45" fmla="*/ 633406 w 9915328"/>
                <a:gd name="connsiteY1-46" fmla="*/ 173707 h 291409"/>
                <a:gd name="connsiteX2-47" fmla="*/ 2340484 w 9915328"/>
                <a:gd name="connsiteY2-48" fmla="*/ 286596 h 291409"/>
                <a:gd name="connsiteX3-49" fmla="*/ 5071684 w 9915328"/>
                <a:gd name="connsiteY3-50" fmla="*/ 4374 h 291409"/>
                <a:gd name="connsiteX4-51" fmla="*/ 6923773 w 9915328"/>
                <a:gd name="connsiteY4-52" fmla="*/ 117263 h 291409"/>
                <a:gd name="connsiteX5-53" fmla="*/ 9136395 w 9915328"/>
                <a:gd name="connsiteY5-54" fmla="*/ 151129 h 291409"/>
                <a:gd name="connsiteX6-55" fmla="*/ 9915328 w 9915328"/>
                <a:gd name="connsiteY6-56" fmla="*/ 15663 h 291409"/>
                <a:gd name="connsiteX0-57" fmla="*/ 0 w 9915328"/>
                <a:gd name="connsiteY0-58" fmla="*/ 163495 h 394086"/>
                <a:gd name="connsiteX1-59" fmla="*/ 633406 w 9915328"/>
                <a:gd name="connsiteY1-60" fmla="*/ 276384 h 394086"/>
                <a:gd name="connsiteX2-61" fmla="*/ 2340484 w 9915328"/>
                <a:gd name="connsiteY2-62" fmla="*/ 389273 h 394086"/>
                <a:gd name="connsiteX3-63" fmla="*/ 5071684 w 9915328"/>
                <a:gd name="connsiteY3-64" fmla="*/ 107051 h 394086"/>
                <a:gd name="connsiteX4-65" fmla="*/ 6986358 w 9915328"/>
                <a:gd name="connsiteY4-66" fmla="*/ 5451 h 394086"/>
                <a:gd name="connsiteX5-67" fmla="*/ 9136395 w 9915328"/>
                <a:gd name="connsiteY5-68" fmla="*/ 253806 h 394086"/>
                <a:gd name="connsiteX6-69" fmla="*/ 9915328 w 9915328"/>
                <a:gd name="connsiteY6-70" fmla="*/ 118340 h 394086"/>
                <a:gd name="connsiteX0-71" fmla="*/ 0 w 9915328"/>
                <a:gd name="connsiteY0-72" fmla="*/ 179002 h 409593"/>
                <a:gd name="connsiteX1-73" fmla="*/ 633406 w 9915328"/>
                <a:gd name="connsiteY1-74" fmla="*/ 291891 h 409593"/>
                <a:gd name="connsiteX2-75" fmla="*/ 2340484 w 9915328"/>
                <a:gd name="connsiteY2-76" fmla="*/ 404780 h 409593"/>
                <a:gd name="connsiteX3-77" fmla="*/ 5071684 w 9915328"/>
                <a:gd name="connsiteY3-78" fmla="*/ 122558 h 409593"/>
                <a:gd name="connsiteX4-79" fmla="*/ 6986358 w 9915328"/>
                <a:gd name="connsiteY4-80" fmla="*/ 20958 h 409593"/>
                <a:gd name="connsiteX5-81" fmla="*/ 9136395 w 9915328"/>
                <a:gd name="connsiteY5-82" fmla="*/ 9669 h 409593"/>
                <a:gd name="connsiteX6-83" fmla="*/ 9915328 w 9915328"/>
                <a:gd name="connsiteY6-84" fmla="*/ 133847 h 409593"/>
                <a:gd name="connsiteX0-85" fmla="*/ 0 w 9915328"/>
                <a:gd name="connsiteY0-86" fmla="*/ 198509 h 429100"/>
                <a:gd name="connsiteX1-87" fmla="*/ 633406 w 9915328"/>
                <a:gd name="connsiteY1-88" fmla="*/ 311398 h 429100"/>
                <a:gd name="connsiteX2-89" fmla="*/ 2340484 w 9915328"/>
                <a:gd name="connsiteY2-90" fmla="*/ 424287 h 429100"/>
                <a:gd name="connsiteX3-91" fmla="*/ 5071684 w 9915328"/>
                <a:gd name="connsiteY3-92" fmla="*/ 142065 h 429100"/>
                <a:gd name="connsiteX4-93" fmla="*/ 6986358 w 9915328"/>
                <a:gd name="connsiteY4-94" fmla="*/ 40465 h 429100"/>
                <a:gd name="connsiteX5-95" fmla="*/ 9136395 w 9915328"/>
                <a:gd name="connsiteY5-96" fmla="*/ 29176 h 429100"/>
                <a:gd name="connsiteX6-97" fmla="*/ 9915328 w 9915328"/>
                <a:gd name="connsiteY6-98" fmla="*/ 153354 h 429100"/>
                <a:gd name="connsiteX0-99" fmla="*/ 0 w 9915328"/>
                <a:gd name="connsiteY0-100" fmla="*/ 158109 h 388700"/>
                <a:gd name="connsiteX1-101" fmla="*/ 633406 w 9915328"/>
                <a:gd name="connsiteY1-102" fmla="*/ 270998 h 388700"/>
                <a:gd name="connsiteX2-103" fmla="*/ 2340484 w 9915328"/>
                <a:gd name="connsiteY2-104" fmla="*/ 383887 h 388700"/>
                <a:gd name="connsiteX3-105" fmla="*/ 5071684 w 9915328"/>
                <a:gd name="connsiteY3-106" fmla="*/ 101665 h 388700"/>
                <a:gd name="connsiteX4-107" fmla="*/ 6986358 w 9915328"/>
                <a:gd name="connsiteY4-108" fmla="*/ 65 h 388700"/>
                <a:gd name="connsiteX5-109" fmla="*/ 8835990 w 9915328"/>
                <a:gd name="connsiteY5-110" fmla="*/ 112954 h 388700"/>
                <a:gd name="connsiteX6-111" fmla="*/ 9915328 w 9915328"/>
                <a:gd name="connsiteY6-112" fmla="*/ 112954 h 388700"/>
                <a:gd name="connsiteX0-113" fmla="*/ 0 w 9915328"/>
                <a:gd name="connsiteY0-114" fmla="*/ 158569 h 385714"/>
                <a:gd name="connsiteX1-115" fmla="*/ 633406 w 9915328"/>
                <a:gd name="connsiteY1-116" fmla="*/ 271458 h 385714"/>
                <a:gd name="connsiteX2-117" fmla="*/ 2340484 w 9915328"/>
                <a:gd name="connsiteY2-118" fmla="*/ 384347 h 385714"/>
                <a:gd name="connsiteX3-119" fmla="*/ 5270277 w 9915328"/>
                <a:gd name="connsiteY3-120" fmla="*/ 191025 h 385714"/>
                <a:gd name="connsiteX4-121" fmla="*/ 6986358 w 9915328"/>
                <a:gd name="connsiteY4-122" fmla="*/ 525 h 385714"/>
                <a:gd name="connsiteX5-123" fmla="*/ 8835990 w 9915328"/>
                <a:gd name="connsiteY5-124" fmla="*/ 113414 h 385714"/>
                <a:gd name="connsiteX6-125" fmla="*/ 9915328 w 9915328"/>
                <a:gd name="connsiteY6-126" fmla="*/ 113414 h 385714"/>
                <a:gd name="connsiteX0-127" fmla="*/ 0 w 9915328"/>
                <a:gd name="connsiteY0-128" fmla="*/ 158569 h 323756"/>
                <a:gd name="connsiteX1-129" fmla="*/ 633406 w 9915328"/>
                <a:gd name="connsiteY1-130" fmla="*/ 271458 h 323756"/>
                <a:gd name="connsiteX2-131" fmla="*/ 2340484 w 9915328"/>
                <a:gd name="connsiteY2-132" fmla="*/ 320847 h 323756"/>
                <a:gd name="connsiteX3-133" fmla="*/ 5270277 w 9915328"/>
                <a:gd name="connsiteY3-134" fmla="*/ 191025 h 323756"/>
                <a:gd name="connsiteX4-135" fmla="*/ 6986358 w 9915328"/>
                <a:gd name="connsiteY4-136" fmla="*/ 525 h 323756"/>
                <a:gd name="connsiteX5-137" fmla="*/ 8835990 w 9915328"/>
                <a:gd name="connsiteY5-138" fmla="*/ 113414 h 323756"/>
                <a:gd name="connsiteX6-139" fmla="*/ 9915328 w 9915328"/>
                <a:gd name="connsiteY6-140" fmla="*/ 113414 h 323756"/>
                <a:gd name="connsiteX0-141" fmla="*/ 0 w 9915328"/>
                <a:gd name="connsiteY0-142" fmla="*/ 95979 h 261166"/>
                <a:gd name="connsiteX1-143" fmla="*/ 633406 w 9915328"/>
                <a:gd name="connsiteY1-144" fmla="*/ 208868 h 261166"/>
                <a:gd name="connsiteX2-145" fmla="*/ 2340484 w 9915328"/>
                <a:gd name="connsiteY2-146" fmla="*/ 258257 h 261166"/>
                <a:gd name="connsiteX3-147" fmla="*/ 5270277 w 9915328"/>
                <a:gd name="connsiteY3-148" fmla="*/ 128435 h 261166"/>
                <a:gd name="connsiteX4-149" fmla="*/ 8835990 w 9915328"/>
                <a:gd name="connsiteY4-150" fmla="*/ 50824 h 261166"/>
                <a:gd name="connsiteX5-151" fmla="*/ 9915328 w 9915328"/>
                <a:gd name="connsiteY5-152" fmla="*/ 50824 h 261166"/>
                <a:gd name="connsiteX0-153" fmla="*/ 0 w 9915328"/>
                <a:gd name="connsiteY0-154" fmla="*/ 201048 h 366235"/>
                <a:gd name="connsiteX1-155" fmla="*/ 633406 w 9915328"/>
                <a:gd name="connsiteY1-156" fmla="*/ 313937 h 366235"/>
                <a:gd name="connsiteX2-157" fmla="*/ 2340484 w 9915328"/>
                <a:gd name="connsiteY2-158" fmla="*/ 363326 h 366235"/>
                <a:gd name="connsiteX3-159" fmla="*/ 5270277 w 9915328"/>
                <a:gd name="connsiteY3-160" fmla="*/ 233504 h 366235"/>
                <a:gd name="connsiteX4-161" fmla="*/ 7659714 w 9915328"/>
                <a:gd name="connsiteY4-162" fmla="*/ 28893 h 366235"/>
                <a:gd name="connsiteX5-163" fmla="*/ 9915328 w 9915328"/>
                <a:gd name="connsiteY5-164" fmla="*/ 155893 h 366235"/>
                <a:gd name="connsiteX0-165" fmla="*/ 0 w 9915328"/>
                <a:gd name="connsiteY0-166" fmla="*/ 173629 h 338816"/>
                <a:gd name="connsiteX1-167" fmla="*/ 633406 w 9915328"/>
                <a:gd name="connsiteY1-168" fmla="*/ 286518 h 338816"/>
                <a:gd name="connsiteX2-169" fmla="*/ 2340484 w 9915328"/>
                <a:gd name="connsiteY2-170" fmla="*/ 335907 h 338816"/>
                <a:gd name="connsiteX3-171" fmla="*/ 5270277 w 9915328"/>
                <a:gd name="connsiteY3-172" fmla="*/ 206085 h 338816"/>
                <a:gd name="connsiteX4-173" fmla="*/ 7659714 w 9915328"/>
                <a:gd name="connsiteY4-174" fmla="*/ 1474 h 338816"/>
                <a:gd name="connsiteX5-175" fmla="*/ 9915328 w 9915328"/>
                <a:gd name="connsiteY5-176" fmla="*/ 128474 h 338816"/>
                <a:gd name="connsiteX0-177" fmla="*/ 0 w 10190302"/>
                <a:gd name="connsiteY0-178" fmla="*/ 174097 h 339284"/>
                <a:gd name="connsiteX1-179" fmla="*/ 633406 w 10190302"/>
                <a:gd name="connsiteY1-180" fmla="*/ 286986 h 339284"/>
                <a:gd name="connsiteX2-181" fmla="*/ 2340484 w 10190302"/>
                <a:gd name="connsiteY2-182" fmla="*/ 336375 h 339284"/>
                <a:gd name="connsiteX3-183" fmla="*/ 5270277 w 10190302"/>
                <a:gd name="connsiteY3-184" fmla="*/ 206553 h 339284"/>
                <a:gd name="connsiteX4-185" fmla="*/ 7659714 w 10190302"/>
                <a:gd name="connsiteY4-186" fmla="*/ 1942 h 339284"/>
                <a:gd name="connsiteX5-187" fmla="*/ 10190302 w 10190302"/>
                <a:gd name="connsiteY5-188" fmla="*/ 103542 h 339284"/>
                <a:gd name="connsiteX0-189" fmla="*/ 0 w 10129197"/>
                <a:gd name="connsiteY0-190" fmla="*/ 85197 h 340405"/>
                <a:gd name="connsiteX1-191" fmla="*/ 572301 w 10129197"/>
                <a:gd name="connsiteY1-192" fmla="*/ 286986 h 340405"/>
                <a:gd name="connsiteX2-193" fmla="*/ 2279379 w 10129197"/>
                <a:gd name="connsiteY2-194" fmla="*/ 336375 h 340405"/>
                <a:gd name="connsiteX3-195" fmla="*/ 5209172 w 10129197"/>
                <a:gd name="connsiteY3-196" fmla="*/ 206553 h 340405"/>
                <a:gd name="connsiteX4-197" fmla="*/ 7598609 w 10129197"/>
                <a:gd name="connsiteY4-198" fmla="*/ 1942 h 340405"/>
                <a:gd name="connsiteX5-199" fmla="*/ 10129197 w 10129197"/>
                <a:gd name="connsiteY5-200" fmla="*/ 103542 h 340405"/>
                <a:gd name="connsiteX0-201" fmla="*/ 0 w 10129197"/>
                <a:gd name="connsiteY0-202" fmla="*/ 85197 h 340405"/>
                <a:gd name="connsiteX1-203" fmla="*/ 572301 w 10129197"/>
                <a:gd name="connsiteY1-204" fmla="*/ 286986 h 340405"/>
                <a:gd name="connsiteX2-205" fmla="*/ 2279379 w 10129197"/>
                <a:gd name="connsiteY2-206" fmla="*/ 336375 h 340405"/>
                <a:gd name="connsiteX3-207" fmla="*/ 5209172 w 10129197"/>
                <a:gd name="connsiteY3-208" fmla="*/ 206553 h 340405"/>
                <a:gd name="connsiteX4-209" fmla="*/ 7598609 w 10129197"/>
                <a:gd name="connsiteY4-210" fmla="*/ 1942 h 340405"/>
                <a:gd name="connsiteX5-211" fmla="*/ 10129197 w 10129197"/>
                <a:gd name="connsiteY5-212" fmla="*/ 103542 h 340405"/>
                <a:gd name="connsiteX0-213" fmla="*/ 0 w 10129197"/>
                <a:gd name="connsiteY0-214" fmla="*/ 85197 h 339169"/>
                <a:gd name="connsiteX1-215" fmla="*/ 2279379 w 10129197"/>
                <a:gd name="connsiteY1-216" fmla="*/ 336375 h 339169"/>
                <a:gd name="connsiteX2-217" fmla="*/ 5209172 w 10129197"/>
                <a:gd name="connsiteY2-218" fmla="*/ 206553 h 339169"/>
                <a:gd name="connsiteX3-219" fmla="*/ 7598609 w 10129197"/>
                <a:gd name="connsiteY3-220" fmla="*/ 1942 h 339169"/>
                <a:gd name="connsiteX4-221" fmla="*/ 10129197 w 10129197"/>
                <a:gd name="connsiteY4-222" fmla="*/ 103542 h 339169"/>
                <a:gd name="connsiteX0-223" fmla="*/ 0 w 10129197"/>
                <a:gd name="connsiteY0-224" fmla="*/ 85197 h 339169"/>
                <a:gd name="connsiteX1-225" fmla="*/ 2279379 w 10129197"/>
                <a:gd name="connsiteY1-226" fmla="*/ 336375 h 339169"/>
                <a:gd name="connsiteX2-227" fmla="*/ 5209172 w 10129197"/>
                <a:gd name="connsiteY2-228" fmla="*/ 206553 h 339169"/>
                <a:gd name="connsiteX3-229" fmla="*/ 7598609 w 10129197"/>
                <a:gd name="connsiteY3-230" fmla="*/ 1942 h 339169"/>
                <a:gd name="connsiteX4-231" fmla="*/ 10129197 w 10129197"/>
                <a:gd name="connsiteY4-232" fmla="*/ 103542 h 339169"/>
                <a:gd name="connsiteX0-233" fmla="*/ 0 w 10129197"/>
                <a:gd name="connsiteY0-234" fmla="*/ 118179 h 372151"/>
                <a:gd name="connsiteX1-235" fmla="*/ 2279379 w 10129197"/>
                <a:gd name="connsiteY1-236" fmla="*/ 369357 h 372151"/>
                <a:gd name="connsiteX2-237" fmla="*/ 5209172 w 10129197"/>
                <a:gd name="connsiteY2-238" fmla="*/ 239535 h 372151"/>
                <a:gd name="connsiteX3-239" fmla="*/ 7598609 w 10129197"/>
                <a:gd name="connsiteY3-240" fmla="*/ 34924 h 372151"/>
                <a:gd name="connsiteX4-241" fmla="*/ 10129197 w 10129197"/>
                <a:gd name="connsiteY4-242" fmla="*/ 9524 h 372151"/>
                <a:gd name="connsiteX0-243" fmla="*/ 0 w 10129197"/>
                <a:gd name="connsiteY0-244" fmla="*/ 108656 h 362734"/>
                <a:gd name="connsiteX1-245" fmla="*/ 2279379 w 10129197"/>
                <a:gd name="connsiteY1-246" fmla="*/ 359834 h 362734"/>
                <a:gd name="connsiteX2-247" fmla="*/ 5209172 w 10129197"/>
                <a:gd name="connsiteY2-248" fmla="*/ 230012 h 362734"/>
                <a:gd name="connsiteX3-249" fmla="*/ 10129197 w 10129197"/>
                <a:gd name="connsiteY3-250" fmla="*/ 1 h 362734"/>
                <a:gd name="connsiteX0-251" fmla="*/ 0 w 8153512"/>
                <a:gd name="connsiteY0-252" fmla="*/ 149619 h 403884"/>
                <a:gd name="connsiteX1-253" fmla="*/ 2279379 w 8153512"/>
                <a:gd name="connsiteY1-254" fmla="*/ 400797 h 403884"/>
                <a:gd name="connsiteX2-255" fmla="*/ 5209172 w 8153512"/>
                <a:gd name="connsiteY2-256" fmla="*/ 270975 h 403884"/>
                <a:gd name="connsiteX3-257" fmla="*/ 8153512 w 8153512"/>
                <a:gd name="connsiteY3-258" fmla="*/ 0 h 403884"/>
                <a:gd name="connsiteX0-259" fmla="*/ 0 w 8320471"/>
                <a:gd name="connsiteY0-260" fmla="*/ 36968 h 290765"/>
                <a:gd name="connsiteX1-261" fmla="*/ 2279379 w 8320471"/>
                <a:gd name="connsiteY1-262" fmla="*/ 288146 h 290765"/>
                <a:gd name="connsiteX2-263" fmla="*/ 5209172 w 8320471"/>
                <a:gd name="connsiteY2-264" fmla="*/ 158324 h 290765"/>
                <a:gd name="connsiteX3-265" fmla="*/ 8320471 w 8320471"/>
                <a:gd name="connsiteY3-266" fmla="*/ 0 h 290765"/>
                <a:gd name="connsiteX0-267" fmla="*/ 0 w 8320471"/>
                <a:gd name="connsiteY0-268" fmla="*/ 36968 h 292812"/>
                <a:gd name="connsiteX1-269" fmla="*/ 2279379 w 8320471"/>
                <a:gd name="connsiteY1-270" fmla="*/ 288146 h 292812"/>
                <a:gd name="connsiteX2-271" fmla="*/ 8320471 w 8320471"/>
                <a:gd name="connsiteY2-272" fmla="*/ 0 h 292812"/>
                <a:gd name="connsiteX0-273" fmla="*/ 0 w 8320471"/>
                <a:gd name="connsiteY0-274" fmla="*/ 36968 h 284234"/>
                <a:gd name="connsiteX1-275" fmla="*/ 2752431 w 8320471"/>
                <a:gd name="connsiteY1-276" fmla="*/ 277905 h 284234"/>
                <a:gd name="connsiteX2-277" fmla="*/ 8320471 w 8320471"/>
                <a:gd name="connsiteY2-278" fmla="*/ 0 h 284234"/>
                <a:gd name="connsiteX0-279" fmla="*/ 0 w 8306558"/>
                <a:gd name="connsiteY0-280" fmla="*/ 47209 h 295214"/>
                <a:gd name="connsiteX1-281" fmla="*/ 2752431 w 8306558"/>
                <a:gd name="connsiteY1-282" fmla="*/ 288146 h 295214"/>
                <a:gd name="connsiteX2-283" fmla="*/ 8306558 w 8306558"/>
                <a:gd name="connsiteY2-284" fmla="*/ 0 h 295214"/>
                <a:gd name="connsiteX0-285" fmla="*/ 0 w 8306558"/>
                <a:gd name="connsiteY0-286" fmla="*/ 47209 h 295214"/>
                <a:gd name="connsiteX1-287" fmla="*/ 2752431 w 8306558"/>
                <a:gd name="connsiteY1-288" fmla="*/ 288146 h 295214"/>
                <a:gd name="connsiteX2-289" fmla="*/ 8306558 w 8306558"/>
                <a:gd name="connsiteY2-290" fmla="*/ 0 h 295214"/>
                <a:gd name="connsiteX0-291" fmla="*/ 0 w 7847420"/>
                <a:gd name="connsiteY0-292" fmla="*/ 36968 h 284234"/>
                <a:gd name="connsiteX1-293" fmla="*/ 2752431 w 7847420"/>
                <a:gd name="connsiteY1-294" fmla="*/ 277905 h 284234"/>
                <a:gd name="connsiteX2-295" fmla="*/ 7847420 w 7847420"/>
                <a:gd name="connsiteY2-296" fmla="*/ 0 h 28423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847420" h="284234">
                  <a:moveTo>
                    <a:pt x="0" y="36968"/>
                  </a:moveTo>
                  <a:cubicBezTo>
                    <a:pt x="245726" y="330597"/>
                    <a:pt x="1444528" y="284066"/>
                    <a:pt x="2752431" y="277905"/>
                  </a:cubicBezTo>
                  <a:cubicBezTo>
                    <a:pt x="4060334" y="271744"/>
                    <a:pt x="6588860" y="131718"/>
                    <a:pt x="7847420" y="0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895" y="130347"/>
              <a:ext cx="1335140" cy="96325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510474" y="234963"/>
            <a:ext cx="3736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Arial Black" panose="020B0A04020102020204" pitchFamily="34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点击此处添加标题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30895" y="130347"/>
            <a:ext cx="12227806" cy="963251"/>
            <a:chOff x="230895" y="130347"/>
            <a:chExt cx="12227806" cy="963251"/>
          </a:xfrm>
        </p:grpSpPr>
        <p:sp>
          <p:nvSpPr>
            <p:cNvPr id="6" name="任意多边形: 形状 5"/>
            <p:cNvSpPr/>
            <p:nvPr/>
          </p:nvSpPr>
          <p:spPr>
            <a:xfrm>
              <a:off x="1497774" y="457552"/>
              <a:ext cx="7455726" cy="372151"/>
            </a:xfrm>
            <a:custGeom>
              <a:avLst/>
              <a:gdLst>
                <a:gd name="connsiteX0" fmla="*/ 0 w 9877777"/>
                <a:gd name="connsiteY0" fmla="*/ 284617 h 420929"/>
                <a:gd name="connsiteX1" fmla="*/ 620889 w 9877777"/>
                <a:gd name="connsiteY1" fmla="*/ 115284 h 420929"/>
                <a:gd name="connsiteX2" fmla="*/ 2302933 w 9877777"/>
                <a:gd name="connsiteY2" fmla="*/ 420084 h 420929"/>
                <a:gd name="connsiteX3" fmla="*/ 4696177 w 9877777"/>
                <a:gd name="connsiteY3" fmla="*/ 2395 h 420929"/>
                <a:gd name="connsiteX4" fmla="*/ 6886222 w 9877777"/>
                <a:gd name="connsiteY4" fmla="*/ 250751 h 420929"/>
                <a:gd name="connsiteX5" fmla="*/ 9098844 w 9877777"/>
                <a:gd name="connsiteY5" fmla="*/ 284617 h 420929"/>
                <a:gd name="connsiteX6" fmla="*/ 9877777 w 9877777"/>
                <a:gd name="connsiteY6" fmla="*/ 149151 h 420929"/>
                <a:gd name="connsiteX0-1" fmla="*/ 0 w 9877777"/>
                <a:gd name="connsiteY0-2" fmla="*/ 284617 h 431037"/>
                <a:gd name="connsiteX1-3" fmla="*/ 595855 w 9877777"/>
                <a:gd name="connsiteY1-4" fmla="*/ 307195 h 431037"/>
                <a:gd name="connsiteX2-5" fmla="*/ 2302933 w 9877777"/>
                <a:gd name="connsiteY2-6" fmla="*/ 420084 h 431037"/>
                <a:gd name="connsiteX3-7" fmla="*/ 4696177 w 9877777"/>
                <a:gd name="connsiteY3-8" fmla="*/ 2395 h 431037"/>
                <a:gd name="connsiteX4-9" fmla="*/ 6886222 w 9877777"/>
                <a:gd name="connsiteY4-10" fmla="*/ 250751 h 431037"/>
                <a:gd name="connsiteX5-11" fmla="*/ 9098844 w 9877777"/>
                <a:gd name="connsiteY5-12" fmla="*/ 284617 h 431037"/>
                <a:gd name="connsiteX6-13" fmla="*/ 9877777 w 9877777"/>
                <a:gd name="connsiteY6-14" fmla="*/ 149151 h 431037"/>
                <a:gd name="connsiteX0-15" fmla="*/ 0 w 9915328"/>
                <a:gd name="connsiteY0-16" fmla="*/ 194306 h 431977"/>
                <a:gd name="connsiteX1-17" fmla="*/ 633406 w 9915328"/>
                <a:gd name="connsiteY1-18" fmla="*/ 307195 h 431977"/>
                <a:gd name="connsiteX2-19" fmla="*/ 2340484 w 9915328"/>
                <a:gd name="connsiteY2-20" fmla="*/ 420084 h 431977"/>
                <a:gd name="connsiteX3-21" fmla="*/ 4733728 w 9915328"/>
                <a:gd name="connsiteY3-22" fmla="*/ 2395 h 431977"/>
                <a:gd name="connsiteX4-23" fmla="*/ 6923773 w 9915328"/>
                <a:gd name="connsiteY4-24" fmla="*/ 250751 h 431977"/>
                <a:gd name="connsiteX5-25" fmla="*/ 9136395 w 9915328"/>
                <a:gd name="connsiteY5-26" fmla="*/ 284617 h 431977"/>
                <a:gd name="connsiteX6-27" fmla="*/ 9915328 w 9915328"/>
                <a:gd name="connsiteY6-28" fmla="*/ 149151 h 431977"/>
                <a:gd name="connsiteX0-29" fmla="*/ 0 w 9915328"/>
                <a:gd name="connsiteY0-30" fmla="*/ 194306 h 431977"/>
                <a:gd name="connsiteX1-31" fmla="*/ 633406 w 9915328"/>
                <a:gd name="connsiteY1-32" fmla="*/ 307195 h 431977"/>
                <a:gd name="connsiteX2-33" fmla="*/ 2340484 w 9915328"/>
                <a:gd name="connsiteY2-34" fmla="*/ 420084 h 431977"/>
                <a:gd name="connsiteX3-35" fmla="*/ 4733728 w 9915328"/>
                <a:gd name="connsiteY3-36" fmla="*/ 2395 h 431977"/>
                <a:gd name="connsiteX4-37" fmla="*/ 6923773 w 9915328"/>
                <a:gd name="connsiteY4-38" fmla="*/ 250751 h 431977"/>
                <a:gd name="connsiteX5-39" fmla="*/ 9136395 w 9915328"/>
                <a:gd name="connsiteY5-40" fmla="*/ 284617 h 431977"/>
                <a:gd name="connsiteX6-41" fmla="*/ 9915328 w 9915328"/>
                <a:gd name="connsiteY6-42" fmla="*/ 149151 h 431977"/>
                <a:gd name="connsiteX0-43" fmla="*/ 0 w 9915328"/>
                <a:gd name="connsiteY0-44" fmla="*/ 60818 h 291409"/>
                <a:gd name="connsiteX1-45" fmla="*/ 633406 w 9915328"/>
                <a:gd name="connsiteY1-46" fmla="*/ 173707 h 291409"/>
                <a:gd name="connsiteX2-47" fmla="*/ 2340484 w 9915328"/>
                <a:gd name="connsiteY2-48" fmla="*/ 286596 h 291409"/>
                <a:gd name="connsiteX3-49" fmla="*/ 5071684 w 9915328"/>
                <a:gd name="connsiteY3-50" fmla="*/ 4374 h 291409"/>
                <a:gd name="connsiteX4-51" fmla="*/ 6923773 w 9915328"/>
                <a:gd name="connsiteY4-52" fmla="*/ 117263 h 291409"/>
                <a:gd name="connsiteX5-53" fmla="*/ 9136395 w 9915328"/>
                <a:gd name="connsiteY5-54" fmla="*/ 151129 h 291409"/>
                <a:gd name="connsiteX6-55" fmla="*/ 9915328 w 9915328"/>
                <a:gd name="connsiteY6-56" fmla="*/ 15663 h 291409"/>
                <a:gd name="connsiteX0-57" fmla="*/ 0 w 9915328"/>
                <a:gd name="connsiteY0-58" fmla="*/ 163495 h 394086"/>
                <a:gd name="connsiteX1-59" fmla="*/ 633406 w 9915328"/>
                <a:gd name="connsiteY1-60" fmla="*/ 276384 h 394086"/>
                <a:gd name="connsiteX2-61" fmla="*/ 2340484 w 9915328"/>
                <a:gd name="connsiteY2-62" fmla="*/ 389273 h 394086"/>
                <a:gd name="connsiteX3-63" fmla="*/ 5071684 w 9915328"/>
                <a:gd name="connsiteY3-64" fmla="*/ 107051 h 394086"/>
                <a:gd name="connsiteX4-65" fmla="*/ 6986358 w 9915328"/>
                <a:gd name="connsiteY4-66" fmla="*/ 5451 h 394086"/>
                <a:gd name="connsiteX5-67" fmla="*/ 9136395 w 9915328"/>
                <a:gd name="connsiteY5-68" fmla="*/ 253806 h 394086"/>
                <a:gd name="connsiteX6-69" fmla="*/ 9915328 w 9915328"/>
                <a:gd name="connsiteY6-70" fmla="*/ 118340 h 394086"/>
                <a:gd name="connsiteX0-71" fmla="*/ 0 w 9915328"/>
                <a:gd name="connsiteY0-72" fmla="*/ 179002 h 409593"/>
                <a:gd name="connsiteX1-73" fmla="*/ 633406 w 9915328"/>
                <a:gd name="connsiteY1-74" fmla="*/ 291891 h 409593"/>
                <a:gd name="connsiteX2-75" fmla="*/ 2340484 w 9915328"/>
                <a:gd name="connsiteY2-76" fmla="*/ 404780 h 409593"/>
                <a:gd name="connsiteX3-77" fmla="*/ 5071684 w 9915328"/>
                <a:gd name="connsiteY3-78" fmla="*/ 122558 h 409593"/>
                <a:gd name="connsiteX4-79" fmla="*/ 6986358 w 9915328"/>
                <a:gd name="connsiteY4-80" fmla="*/ 20958 h 409593"/>
                <a:gd name="connsiteX5-81" fmla="*/ 9136395 w 9915328"/>
                <a:gd name="connsiteY5-82" fmla="*/ 9669 h 409593"/>
                <a:gd name="connsiteX6-83" fmla="*/ 9915328 w 9915328"/>
                <a:gd name="connsiteY6-84" fmla="*/ 133847 h 409593"/>
                <a:gd name="connsiteX0-85" fmla="*/ 0 w 9915328"/>
                <a:gd name="connsiteY0-86" fmla="*/ 198509 h 429100"/>
                <a:gd name="connsiteX1-87" fmla="*/ 633406 w 9915328"/>
                <a:gd name="connsiteY1-88" fmla="*/ 311398 h 429100"/>
                <a:gd name="connsiteX2-89" fmla="*/ 2340484 w 9915328"/>
                <a:gd name="connsiteY2-90" fmla="*/ 424287 h 429100"/>
                <a:gd name="connsiteX3-91" fmla="*/ 5071684 w 9915328"/>
                <a:gd name="connsiteY3-92" fmla="*/ 142065 h 429100"/>
                <a:gd name="connsiteX4-93" fmla="*/ 6986358 w 9915328"/>
                <a:gd name="connsiteY4-94" fmla="*/ 40465 h 429100"/>
                <a:gd name="connsiteX5-95" fmla="*/ 9136395 w 9915328"/>
                <a:gd name="connsiteY5-96" fmla="*/ 29176 h 429100"/>
                <a:gd name="connsiteX6-97" fmla="*/ 9915328 w 9915328"/>
                <a:gd name="connsiteY6-98" fmla="*/ 153354 h 429100"/>
                <a:gd name="connsiteX0-99" fmla="*/ 0 w 9915328"/>
                <a:gd name="connsiteY0-100" fmla="*/ 158109 h 388700"/>
                <a:gd name="connsiteX1-101" fmla="*/ 633406 w 9915328"/>
                <a:gd name="connsiteY1-102" fmla="*/ 270998 h 388700"/>
                <a:gd name="connsiteX2-103" fmla="*/ 2340484 w 9915328"/>
                <a:gd name="connsiteY2-104" fmla="*/ 383887 h 388700"/>
                <a:gd name="connsiteX3-105" fmla="*/ 5071684 w 9915328"/>
                <a:gd name="connsiteY3-106" fmla="*/ 101665 h 388700"/>
                <a:gd name="connsiteX4-107" fmla="*/ 6986358 w 9915328"/>
                <a:gd name="connsiteY4-108" fmla="*/ 65 h 388700"/>
                <a:gd name="connsiteX5-109" fmla="*/ 8835990 w 9915328"/>
                <a:gd name="connsiteY5-110" fmla="*/ 112954 h 388700"/>
                <a:gd name="connsiteX6-111" fmla="*/ 9915328 w 9915328"/>
                <a:gd name="connsiteY6-112" fmla="*/ 112954 h 388700"/>
                <a:gd name="connsiteX0-113" fmla="*/ 0 w 9915328"/>
                <a:gd name="connsiteY0-114" fmla="*/ 158569 h 385714"/>
                <a:gd name="connsiteX1-115" fmla="*/ 633406 w 9915328"/>
                <a:gd name="connsiteY1-116" fmla="*/ 271458 h 385714"/>
                <a:gd name="connsiteX2-117" fmla="*/ 2340484 w 9915328"/>
                <a:gd name="connsiteY2-118" fmla="*/ 384347 h 385714"/>
                <a:gd name="connsiteX3-119" fmla="*/ 5270277 w 9915328"/>
                <a:gd name="connsiteY3-120" fmla="*/ 191025 h 385714"/>
                <a:gd name="connsiteX4-121" fmla="*/ 6986358 w 9915328"/>
                <a:gd name="connsiteY4-122" fmla="*/ 525 h 385714"/>
                <a:gd name="connsiteX5-123" fmla="*/ 8835990 w 9915328"/>
                <a:gd name="connsiteY5-124" fmla="*/ 113414 h 385714"/>
                <a:gd name="connsiteX6-125" fmla="*/ 9915328 w 9915328"/>
                <a:gd name="connsiteY6-126" fmla="*/ 113414 h 385714"/>
                <a:gd name="connsiteX0-127" fmla="*/ 0 w 9915328"/>
                <a:gd name="connsiteY0-128" fmla="*/ 158569 h 323756"/>
                <a:gd name="connsiteX1-129" fmla="*/ 633406 w 9915328"/>
                <a:gd name="connsiteY1-130" fmla="*/ 271458 h 323756"/>
                <a:gd name="connsiteX2-131" fmla="*/ 2340484 w 9915328"/>
                <a:gd name="connsiteY2-132" fmla="*/ 320847 h 323756"/>
                <a:gd name="connsiteX3-133" fmla="*/ 5270277 w 9915328"/>
                <a:gd name="connsiteY3-134" fmla="*/ 191025 h 323756"/>
                <a:gd name="connsiteX4-135" fmla="*/ 6986358 w 9915328"/>
                <a:gd name="connsiteY4-136" fmla="*/ 525 h 323756"/>
                <a:gd name="connsiteX5-137" fmla="*/ 8835990 w 9915328"/>
                <a:gd name="connsiteY5-138" fmla="*/ 113414 h 323756"/>
                <a:gd name="connsiteX6-139" fmla="*/ 9915328 w 9915328"/>
                <a:gd name="connsiteY6-140" fmla="*/ 113414 h 323756"/>
                <a:gd name="connsiteX0-141" fmla="*/ 0 w 9915328"/>
                <a:gd name="connsiteY0-142" fmla="*/ 95979 h 261166"/>
                <a:gd name="connsiteX1-143" fmla="*/ 633406 w 9915328"/>
                <a:gd name="connsiteY1-144" fmla="*/ 208868 h 261166"/>
                <a:gd name="connsiteX2-145" fmla="*/ 2340484 w 9915328"/>
                <a:gd name="connsiteY2-146" fmla="*/ 258257 h 261166"/>
                <a:gd name="connsiteX3-147" fmla="*/ 5270277 w 9915328"/>
                <a:gd name="connsiteY3-148" fmla="*/ 128435 h 261166"/>
                <a:gd name="connsiteX4-149" fmla="*/ 8835990 w 9915328"/>
                <a:gd name="connsiteY4-150" fmla="*/ 50824 h 261166"/>
                <a:gd name="connsiteX5-151" fmla="*/ 9915328 w 9915328"/>
                <a:gd name="connsiteY5-152" fmla="*/ 50824 h 261166"/>
                <a:gd name="connsiteX0-153" fmla="*/ 0 w 9915328"/>
                <a:gd name="connsiteY0-154" fmla="*/ 201048 h 366235"/>
                <a:gd name="connsiteX1-155" fmla="*/ 633406 w 9915328"/>
                <a:gd name="connsiteY1-156" fmla="*/ 313937 h 366235"/>
                <a:gd name="connsiteX2-157" fmla="*/ 2340484 w 9915328"/>
                <a:gd name="connsiteY2-158" fmla="*/ 363326 h 366235"/>
                <a:gd name="connsiteX3-159" fmla="*/ 5270277 w 9915328"/>
                <a:gd name="connsiteY3-160" fmla="*/ 233504 h 366235"/>
                <a:gd name="connsiteX4-161" fmla="*/ 7659714 w 9915328"/>
                <a:gd name="connsiteY4-162" fmla="*/ 28893 h 366235"/>
                <a:gd name="connsiteX5-163" fmla="*/ 9915328 w 9915328"/>
                <a:gd name="connsiteY5-164" fmla="*/ 155893 h 366235"/>
                <a:gd name="connsiteX0-165" fmla="*/ 0 w 9915328"/>
                <a:gd name="connsiteY0-166" fmla="*/ 173629 h 338816"/>
                <a:gd name="connsiteX1-167" fmla="*/ 633406 w 9915328"/>
                <a:gd name="connsiteY1-168" fmla="*/ 286518 h 338816"/>
                <a:gd name="connsiteX2-169" fmla="*/ 2340484 w 9915328"/>
                <a:gd name="connsiteY2-170" fmla="*/ 335907 h 338816"/>
                <a:gd name="connsiteX3-171" fmla="*/ 5270277 w 9915328"/>
                <a:gd name="connsiteY3-172" fmla="*/ 206085 h 338816"/>
                <a:gd name="connsiteX4-173" fmla="*/ 7659714 w 9915328"/>
                <a:gd name="connsiteY4-174" fmla="*/ 1474 h 338816"/>
                <a:gd name="connsiteX5-175" fmla="*/ 9915328 w 9915328"/>
                <a:gd name="connsiteY5-176" fmla="*/ 128474 h 338816"/>
                <a:gd name="connsiteX0-177" fmla="*/ 0 w 10190302"/>
                <a:gd name="connsiteY0-178" fmla="*/ 174097 h 339284"/>
                <a:gd name="connsiteX1-179" fmla="*/ 633406 w 10190302"/>
                <a:gd name="connsiteY1-180" fmla="*/ 286986 h 339284"/>
                <a:gd name="connsiteX2-181" fmla="*/ 2340484 w 10190302"/>
                <a:gd name="connsiteY2-182" fmla="*/ 336375 h 339284"/>
                <a:gd name="connsiteX3-183" fmla="*/ 5270277 w 10190302"/>
                <a:gd name="connsiteY3-184" fmla="*/ 206553 h 339284"/>
                <a:gd name="connsiteX4-185" fmla="*/ 7659714 w 10190302"/>
                <a:gd name="connsiteY4-186" fmla="*/ 1942 h 339284"/>
                <a:gd name="connsiteX5-187" fmla="*/ 10190302 w 10190302"/>
                <a:gd name="connsiteY5-188" fmla="*/ 103542 h 339284"/>
                <a:gd name="connsiteX0-189" fmla="*/ 0 w 10129197"/>
                <a:gd name="connsiteY0-190" fmla="*/ 85197 h 340405"/>
                <a:gd name="connsiteX1-191" fmla="*/ 572301 w 10129197"/>
                <a:gd name="connsiteY1-192" fmla="*/ 286986 h 340405"/>
                <a:gd name="connsiteX2-193" fmla="*/ 2279379 w 10129197"/>
                <a:gd name="connsiteY2-194" fmla="*/ 336375 h 340405"/>
                <a:gd name="connsiteX3-195" fmla="*/ 5209172 w 10129197"/>
                <a:gd name="connsiteY3-196" fmla="*/ 206553 h 340405"/>
                <a:gd name="connsiteX4-197" fmla="*/ 7598609 w 10129197"/>
                <a:gd name="connsiteY4-198" fmla="*/ 1942 h 340405"/>
                <a:gd name="connsiteX5-199" fmla="*/ 10129197 w 10129197"/>
                <a:gd name="connsiteY5-200" fmla="*/ 103542 h 340405"/>
                <a:gd name="connsiteX0-201" fmla="*/ 0 w 10129197"/>
                <a:gd name="connsiteY0-202" fmla="*/ 85197 h 340405"/>
                <a:gd name="connsiteX1-203" fmla="*/ 572301 w 10129197"/>
                <a:gd name="connsiteY1-204" fmla="*/ 286986 h 340405"/>
                <a:gd name="connsiteX2-205" fmla="*/ 2279379 w 10129197"/>
                <a:gd name="connsiteY2-206" fmla="*/ 336375 h 340405"/>
                <a:gd name="connsiteX3-207" fmla="*/ 5209172 w 10129197"/>
                <a:gd name="connsiteY3-208" fmla="*/ 206553 h 340405"/>
                <a:gd name="connsiteX4-209" fmla="*/ 7598609 w 10129197"/>
                <a:gd name="connsiteY4-210" fmla="*/ 1942 h 340405"/>
                <a:gd name="connsiteX5-211" fmla="*/ 10129197 w 10129197"/>
                <a:gd name="connsiteY5-212" fmla="*/ 103542 h 340405"/>
                <a:gd name="connsiteX0-213" fmla="*/ 0 w 10129197"/>
                <a:gd name="connsiteY0-214" fmla="*/ 85197 h 339169"/>
                <a:gd name="connsiteX1-215" fmla="*/ 2279379 w 10129197"/>
                <a:gd name="connsiteY1-216" fmla="*/ 336375 h 339169"/>
                <a:gd name="connsiteX2-217" fmla="*/ 5209172 w 10129197"/>
                <a:gd name="connsiteY2-218" fmla="*/ 206553 h 339169"/>
                <a:gd name="connsiteX3-219" fmla="*/ 7598609 w 10129197"/>
                <a:gd name="connsiteY3-220" fmla="*/ 1942 h 339169"/>
                <a:gd name="connsiteX4-221" fmla="*/ 10129197 w 10129197"/>
                <a:gd name="connsiteY4-222" fmla="*/ 103542 h 339169"/>
                <a:gd name="connsiteX0-223" fmla="*/ 0 w 10129197"/>
                <a:gd name="connsiteY0-224" fmla="*/ 85197 h 339169"/>
                <a:gd name="connsiteX1-225" fmla="*/ 2279379 w 10129197"/>
                <a:gd name="connsiteY1-226" fmla="*/ 336375 h 339169"/>
                <a:gd name="connsiteX2-227" fmla="*/ 5209172 w 10129197"/>
                <a:gd name="connsiteY2-228" fmla="*/ 206553 h 339169"/>
                <a:gd name="connsiteX3-229" fmla="*/ 7598609 w 10129197"/>
                <a:gd name="connsiteY3-230" fmla="*/ 1942 h 339169"/>
                <a:gd name="connsiteX4-231" fmla="*/ 10129197 w 10129197"/>
                <a:gd name="connsiteY4-232" fmla="*/ 103542 h 339169"/>
                <a:gd name="connsiteX0-233" fmla="*/ 0 w 10129197"/>
                <a:gd name="connsiteY0-234" fmla="*/ 118179 h 372151"/>
                <a:gd name="connsiteX1-235" fmla="*/ 2279379 w 10129197"/>
                <a:gd name="connsiteY1-236" fmla="*/ 369357 h 372151"/>
                <a:gd name="connsiteX2-237" fmla="*/ 5209172 w 10129197"/>
                <a:gd name="connsiteY2-238" fmla="*/ 239535 h 372151"/>
                <a:gd name="connsiteX3-239" fmla="*/ 7598609 w 10129197"/>
                <a:gd name="connsiteY3-240" fmla="*/ 34924 h 372151"/>
                <a:gd name="connsiteX4-241" fmla="*/ 10129197 w 10129197"/>
                <a:gd name="connsiteY4-242" fmla="*/ 9524 h 3721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129197" h="372151">
                  <a:moveTo>
                    <a:pt x="0" y="118179"/>
                  </a:moveTo>
                  <a:cubicBezTo>
                    <a:pt x="245726" y="411808"/>
                    <a:pt x="1411184" y="349131"/>
                    <a:pt x="2279379" y="369357"/>
                  </a:cubicBezTo>
                  <a:cubicBezTo>
                    <a:pt x="3147574" y="389583"/>
                    <a:pt x="4322634" y="295274"/>
                    <a:pt x="5209172" y="239535"/>
                  </a:cubicBezTo>
                  <a:cubicBezTo>
                    <a:pt x="6095710" y="183796"/>
                    <a:pt x="6778605" y="73259"/>
                    <a:pt x="7598609" y="34924"/>
                  </a:cubicBezTo>
                  <a:cubicBezTo>
                    <a:pt x="8418613" y="-3411"/>
                    <a:pt x="10029478" y="-7409"/>
                    <a:pt x="10129197" y="9524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585453" y="260008"/>
              <a:ext cx="3873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atin typeface="Arial Black" panose="020B0A04020102020204" pitchFamily="34" charset="0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Ｔｈｅ　Ｐａｒｔ　Ｏｎｅ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895" y="130347"/>
              <a:ext cx="1335140" cy="963251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1608" y="4705405"/>
            <a:ext cx="2462997" cy="21520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199" y="5614536"/>
            <a:ext cx="969348" cy="951058"/>
          </a:xfrm>
          <a:prstGeom prst="rect">
            <a:avLst/>
          </a:prstGeom>
        </p:spPr>
      </p:pic>
      <p:sp>
        <p:nvSpPr>
          <p:cNvPr id="10" name="Freeform 6"/>
          <p:cNvSpPr/>
          <p:nvPr/>
        </p:nvSpPr>
        <p:spPr bwMode="auto">
          <a:xfrm>
            <a:off x="4944269" y="3832226"/>
            <a:ext cx="123825" cy="477838"/>
          </a:xfrm>
          <a:custGeom>
            <a:avLst/>
            <a:gdLst>
              <a:gd name="T0" fmla="*/ 16 w 29"/>
              <a:gd name="T1" fmla="*/ 6 h 112"/>
              <a:gd name="T2" fmla="*/ 14 w 29"/>
              <a:gd name="T3" fmla="*/ 18 h 112"/>
              <a:gd name="T4" fmla="*/ 11 w 29"/>
              <a:gd name="T5" fmla="*/ 53 h 112"/>
              <a:gd name="T6" fmla="*/ 2 w 29"/>
              <a:gd name="T7" fmla="*/ 110 h 112"/>
              <a:gd name="T8" fmla="*/ 6 w 29"/>
              <a:gd name="T9" fmla="*/ 111 h 112"/>
              <a:gd name="T10" fmla="*/ 21 w 29"/>
              <a:gd name="T11" fmla="*/ 62 h 112"/>
              <a:gd name="T12" fmla="*/ 27 w 29"/>
              <a:gd name="T13" fmla="*/ 33 h 112"/>
              <a:gd name="T14" fmla="*/ 28 w 29"/>
              <a:gd name="T15" fmla="*/ 10 h 112"/>
              <a:gd name="T16" fmla="*/ 16 w 29"/>
              <a:gd name="T17" fmla="*/ 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" h="112">
                <a:moveTo>
                  <a:pt x="16" y="6"/>
                </a:moveTo>
                <a:cubicBezTo>
                  <a:pt x="14" y="11"/>
                  <a:pt x="14" y="13"/>
                  <a:pt x="14" y="18"/>
                </a:cubicBezTo>
                <a:cubicBezTo>
                  <a:pt x="14" y="30"/>
                  <a:pt x="13" y="41"/>
                  <a:pt x="11" y="53"/>
                </a:cubicBezTo>
                <a:cubicBezTo>
                  <a:pt x="7" y="71"/>
                  <a:pt x="0" y="91"/>
                  <a:pt x="2" y="110"/>
                </a:cubicBezTo>
                <a:cubicBezTo>
                  <a:pt x="2" y="112"/>
                  <a:pt x="5" y="112"/>
                  <a:pt x="6" y="111"/>
                </a:cubicBezTo>
                <a:cubicBezTo>
                  <a:pt x="13" y="96"/>
                  <a:pt x="18" y="78"/>
                  <a:pt x="21" y="62"/>
                </a:cubicBezTo>
                <a:cubicBezTo>
                  <a:pt x="23" y="52"/>
                  <a:pt x="25" y="43"/>
                  <a:pt x="27" y="33"/>
                </a:cubicBezTo>
                <a:cubicBezTo>
                  <a:pt x="28" y="25"/>
                  <a:pt x="26" y="18"/>
                  <a:pt x="28" y="10"/>
                </a:cubicBezTo>
                <a:cubicBezTo>
                  <a:pt x="29" y="3"/>
                  <a:pt x="18" y="0"/>
                  <a:pt x="16" y="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7"/>
          <p:cNvSpPr/>
          <p:nvPr/>
        </p:nvSpPr>
        <p:spPr bwMode="auto">
          <a:xfrm>
            <a:off x="5063331" y="3879851"/>
            <a:ext cx="161925" cy="501650"/>
          </a:xfrm>
          <a:custGeom>
            <a:avLst/>
            <a:gdLst>
              <a:gd name="T0" fmla="*/ 25 w 38"/>
              <a:gd name="T1" fmla="*/ 8 h 118"/>
              <a:gd name="T2" fmla="*/ 8 w 38"/>
              <a:gd name="T3" fmla="*/ 114 h 118"/>
              <a:gd name="T4" fmla="*/ 13 w 38"/>
              <a:gd name="T5" fmla="*/ 114 h 118"/>
              <a:gd name="T6" fmla="*/ 37 w 38"/>
              <a:gd name="T7" fmla="*/ 10 h 118"/>
              <a:gd name="T8" fmla="*/ 25 w 38"/>
              <a:gd name="T9" fmla="*/ 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118">
                <a:moveTo>
                  <a:pt x="25" y="8"/>
                </a:moveTo>
                <a:cubicBezTo>
                  <a:pt x="17" y="42"/>
                  <a:pt x="0" y="79"/>
                  <a:pt x="8" y="114"/>
                </a:cubicBezTo>
                <a:cubicBezTo>
                  <a:pt x="8" y="117"/>
                  <a:pt x="13" y="118"/>
                  <a:pt x="13" y="114"/>
                </a:cubicBezTo>
                <a:cubicBezTo>
                  <a:pt x="16" y="78"/>
                  <a:pt x="31" y="45"/>
                  <a:pt x="37" y="10"/>
                </a:cubicBezTo>
                <a:cubicBezTo>
                  <a:pt x="38" y="2"/>
                  <a:pt x="26" y="0"/>
                  <a:pt x="25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3" name="组合 42"/>
          <p:cNvGrpSpPr/>
          <p:nvPr/>
        </p:nvGrpSpPr>
        <p:grpSpPr>
          <a:xfrm>
            <a:off x="3205956" y="2716213"/>
            <a:ext cx="5584825" cy="1824038"/>
            <a:chOff x="3205956" y="2716213"/>
            <a:chExt cx="5584825" cy="1824038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4418806" y="2716213"/>
              <a:ext cx="4371975" cy="1824038"/>
            </a:xfrm>
            <a:custGeom>
              <a:avLst/>
              <a:gdLst>
                <a:gd name="T0" fmla="*/ 690 w 1031"/>
                <a:gd name="T1" fmla="*/ 64 h 428"/>
                <a:gd name="T2" fmla="*/ 3 w 1031"/>
                <a:gd name="T3" fmla="*/ 186 h 428"/>
                <a:gd name="T4" fmla="*/ 7 w 1031"/>
                <a:gd name="T5" fmla="*/ 324 h 428"/>
                <a:gd name="T6" fmla="*/ 233 w 1031"/>
                <a:gd name="T7" fmla="*/ 415 h 428"/>
                <a:gd name="T8" fmla="*/ 424 w 1031"/>
                <a:gd name="T9" fmla="*/ 425 h 428"/>
                <a:gd name="T10" fmla="*/ 819 w 1031"/>
                <a:gd name="T11" fmla="*/ 318 h 428"/>
                <a:gd name="T12" fmla="*/ 821 w 1031"/>
                <a:gd name="T13" fmla="*/ 154 h 428"/>
                <a:gd name="T14" fmla="*/ 705 w 1031"/>
                <a:gd name="T15" fmla="*/ 68 h 428"/>
                <a:gd name="T16" fmla="*/ 1023 w 1031"/>
                <a:gd name="T17" fmla="*/ 14 h 428"/>
                <a:gd name="T18" fmla="*/ 117 w 1031"/>
                <a:gd name="T19" fmla="*/ 101 h 428"/>
                <a:gd name="T20" fmla="*/ 222 w 1031"/>
                <a:gd name="T21" fmla="*/ 117 h 428"/>
                <a:gd name="T22" fmla="*/ 75 w 1031"/>
                <a:gd name="T23" fmla="*/ 119 h 428"/>
                <a:gd name="T24" fmla="*/ 186 w 1031"/>
                <a:gd name="T25" fmla="*/ 126 h 428"/>
                <a:gd name="T26" fmla="*/ 238 w 1031"/>
                <a:gd name="T27" fmla="*/ 121 h 428"/>
                <a:gd name="T28" fmla="*/ 43 w 1031"/>
                <a:gd name="T29" fmla="*/ 146 h 428"/>
                <a:gd name="T30" fmla="*/ 22 w 1031"/>
                <a:gd name="T31" fmla="*/ 177 h 428"/>
                <a:gd name="T32" fmla="*/ 182 w 1031"/>
                <a:gd name="T33" fmla="*/ 152 h 428"/>
                <a:gd name="T34" fmla="*/ 311 w 1031"/>
                <a:gd name="T35" fmla="*/ 141 h 428"/>
                <a:gd name="T36" fmla="*/ 20 w 1031"/>
                <a:gd name="T37" fmla="*/ 190 h 428"/>
                <a:gd name="T38" fmla="*/ 29 w 1031"/>
                <a:gd name="T39" fmla="*/ 198 h 428"/>
                <a:gd name="T40" fmla="*/ 377 w 1031"/>
                <a:gd name="T41" fmla="*/ 154 h 428"/>
                <a:gd name="T42" fmla="*/ 36 w 1031"/>
                <a:gd name="T43" fmla="*/ 204 h 428"/>
                <a:gd name="T44" fmla="*/ 349 w 1031"/>
                <a:gd name="T45" fmla="*/ 178 h 428"/>
                <a:gd name="T46" fmla="*/ 267 w 1031"/>
                <a:gd name="T47" fmla="*/ 242 h 428"/>
                <a:gd name="T48" fmla="*/ 159 w 1031"/>
                <a:gd name="T49" fmla="*/ 254 h 428"/>
                <a:gd name="T50" fmla="*/ 267 w 1031"/>
                <a:gd name="T51" fmla="*/ 242 h 428"/>
                <a:gd name="T52" fmla="*/ 260 w 1031"/>
                <a:gd name="T53" fmla="*/ 253 h 428"/>
                <a:gd name="T54" fmla="*/ 338 w 1031"/>
                <a:gd name="T55" fmla="*/ 192 h 428"/>
                <a:gd name="T56" fmla="*/ 19 w 1031"/>
                <a:gd name="T57" fmla="*/ 319 h 428"/>
                <a:gd name="T58" fmla="*/ 27 w 1031"/>
                <a:gd name="T59" fmla="*/ 327 h 428"/>
                <a:gd name="T60" fmla="*/ 100 w 1031"/>
                <a:gd name="T61" fmla="*/ 317 h 428"/>
                <a:gd name="T62" fmla="*/ 77 w 1031"/>
                <a:gd name="T63" fmla="*/ 361 h 428"/>
                <a:gd name="T64" fmla="*/ 42 w 1031"/>
                <a:gd name="T65" fmla="*/ 230 h 428"/>
                <a:gd name="T66" fmla="*/ 47 w 1031"/>
                <a:gd name="T67" fmla="*/ 338 h 428"/>
                <a:gd name="T68" fmla="*/ 124 w 1031"/>
                <a:gd name="T69" fmla="*/ 259 h 428"/>
                <a:gd name="T70" fmla="*/ 199 w 1031"/>
                <a:gd name="T71" fmla="*/ 397 h 428"/>
                <a:gd name="T72" fmla="*/ 221 w 1031"/>
                <a:gd name="T73" fmla="*/ 281 h 428"/>
                <a:gd name="T74" fmla="*/ 231 w 1031"/>
                <a:gd name="T75" fmla="*/ 405 h 428"/>
                <a:gd name="T76" fmla="*/ 807 w 1031"/>
                <a:gd name="T77" fmla="*/ 312 h 428"/>
                <a:gd name="T78" fmla="*/ 246 w 1031"/>
                <a:gd name="T79" fmla="*/ 407 h 428"/>
                <a:gd name="T80" fmla="*/ 243 w 1031"/>
                <a:gd name="T81" fmla="*/ 407 h 428"/>
                <a:gd name="T82" fmla="*/ 809 w 1031"/>
                <a:gd name="T83" fmla="*/ 190 h 428"/>
                <a:gd name="T84" fmla="*/ 620 w 1031"/>
                <a:gd name="T85" fmla="*/ 269 h 428"/>
                <a:gd name="T86" fmla="*/ 405 w 1031"/>
                <a:gd name="T87" fmla="*/ 162 h 428"/>
                <a:gd name="T88" fmla="*/ 294 w 1031"/>
                <a:gd name="T89" fmla="*/ 122 h 428"/>
                <a:gd name="T90" fmla="*/ 175 w 1031"/>
                <a:gd name="T91" fmla="*/ 87 h 428"/>
                <a:gd name="T92" fmla="*/ 673 w 1031"/>
                <a:gd name="T93" fmla="*/ 81 h 428"/>
                <a:gd name="T94" fmla="*/ 805 w 1031"/>
                <a:gd name="T95" fmla="*/ 145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31" h="428">
                  <a:moveTo>
                    <a:pt x="1022" y="1"/>
                  </a:moveTo>
                  <a:cubicBezTo>
                    <a:pt x="926" y="15"/>
                    <a:pt x="829" y="28"/>
                    <a:pt x="732" y="35"/>
                  </a:cubicBezTo>
                  <a:cubicBezTo>
                    <a:pt x="730" y="30"/>
                    <a:pt x="722" y="29"/>
                    <a:pt x="718" y="33"/>
                  </a:cubicBezTo>
                  <a:cubicBezTo>
                    <a:pt x="709" y="44"/>
                    <a:pt x="700" y="55"/>
                    <a:pt x="690" y="64"/>
                  </a:cubicBezTo>
                  <a:cubicBezTo>
                    <a:pt x="614" y="47"/>
                    <a:pt x="526" y="52"/>
                    <a:pt x="452" y="50"/>
                  </a:cubicBezTo>
                  <a:cubicBezTo>
                    <a:pt x="347" y="49"/>
                    <a:pt x="232" y="50"/>
                    <a:pt x="131" y="79"/>
                  </a:cubicBezTo>
                  <a:cubicBezTo>
                    <a:pt x="73" y="95"/>
                    <a:pt x="17" y="119"/>
                    <a:pt x="9" y="179"/>
                  </a:cubicBezTo>
                  <a:cubicBezTo>
                    <a:pt x="6" y="180"/>
                    <a:pt x="3" y="183"/>
                    <a:pt x="3" y="186"/>
                  </a:cubicBezTo>
                  <a:cubicBezTo>
                    <a:pt x="0" y="205"/>
                    <a:pt x="4" y="224"/>
                    <a:pt x="6" y="242"/>
                  </a:cubicBezTo>
                  <a:cubicBezTo>
                    <a:pt x="9" y="266"/>
                    <a:pt x="8" y="290"/>
                    <a:pt x="7" y="314"/>
                  </a:cubicBezTo>
                  <a:cubicBezTo>
                    <a:pt x="5" y="316"/>
                    <a:pt x="3" y="319"/>
                    <a:pt x="6" y="323"/>
                  </a:cubicBezTo>
                  <a:cubicBezTo>
                    <a:pt x="6" y="323"/>
                    <a:pt x="7" y="324"/>
                    <a:pt x="7" y="324"/>
                  </a:cubicBezTo>
                  <a:cubicBezTo>
                    <a:pt x="7" y="325"/>
                    <a:pt x="7" y="326"/>
                    <a:pt x="7" y="327"/>
                  </a:cubicBezTo>
                  <a:cubicBezTo>
                    <a:pt x="6" y="331"/>
                    <a:pt x="11" y="334"/>
                    <a:pt x="14" y="332"/>
                  </a:cubicBezTo>
                  <a:cubicBezTo>
                    <a:pt x="52" y="371"/>
                    <a:pt x="104" y="384"/>
                    <a:pt x="156" y="398"/>
                  </a:cubicBezTo>
                  <a:cubicBezTo>
                    <a:pt x="182" y="405"/>
                    <a:pt x="208" y="410"/>
                    <a:pt x="233" y="415"/>
                  </a:cubicBezTo>
                  <a:cubicBezTo>
                    <a:pt x="234" y="416"/>
                    <a:pt x="234" y="417"/>
                    <a:pt x="234" y="417"/>
                  </a:cubicBezTo>
                  <a:cubicBezTo>
                    <a:pt x="235" y="421"/>
                    <a:pt x="240" y="421"/>
                    <a:pt x="242" y="418"/>
                  </a:cubicBezTo>
                  <a:cubicBezTo>
                    <a:pt x="242" y="417"/>
                    <a:pt x="242" y="417"/>
                    <a:pt x="243" y="416"/>
                  </a:cubicBezTo>
                  <a:cubicBezTo>
                    <a:pt x="302" y="425"/>
                    <a:pt x="362" y="428"/>
                    <a:pt x="424" y="425"/>
                  </a:cubicBezTo>
                  <a:cubicBezTo>
                    <a:pt x="514" y="421"/>
                    <a:pt x="602" y="415"/>
                    <a:pt x="688" y="386"/>
                  </a:cubicBezTo>
                  <a:cubicBezTo>
                    <a:pt x="726" y="373"/>
                    <a:pt x="790" y="367"/>
                    <a:pt x="813" y="328"/>
                  </a:cubicBezTo>
                  <a:cubicBezTo>
                    <a:pt x="814" y="328"/>
                    <a:pt x="816" y="327"/>
                    <a:pt x="817" y="324"/>
                  </a:cubicBezTo>
                  <a:cubicBezTo>
                    <a:pt x="817" y="322"/>
                    <a:pt x="818" y="320"/>
                    <a:pt x="819" y="318"/>
                  </a:cubicBezTo>
                  <a:cubicBezTo>
                    <a:pt x="819" y="317"/>
                    <a:pt x="819" y="316"/>
                    <a:pt x="818" y="315"/>
                  </a:cubicBezTo>
                  <a:cubicBezTo>
                    <a:pt x="821" y="294"/>
                    <a:pt x="818" y="272"/>
                    <a:pt x="823" y="251"/>
                  </a:cubicBezTo>
                  <a:cubicBezTo>
                    <a:pt x="830" y="221"/>
                    <a:pt x="820" y="192"/>
                    <a:pt x="824" y="162"/>
                  </a:cubicBezTo>
                  <a:cubicBezTo>
                    <a:pt x="825" y="159"/>
                    <a:pt x="823" y="156"/>
                    <a:pt x="821" y="154"/>
                  </a:cubicBezTo>
                  <a:cubicBezTo>
                    <a:pt x="821" y="154"/>
                    <a:pt x="821" y="153"/>
                    <a:pt x="821" y="153"/>
                  </a:cubicBezTo>
                  <a:cubicBezTo>
                    <a:pt x="821" y="152"/>
                    <a:pt x="821" y="151"/>
                    <a:pt x="821" y="150"/>
                  </a:cubicBezTo>
                  <a:cubicBezTo>
                    <a:pt x="819" y="107"/>
                    <a:pt x="759" y="86"/>
                    <a:pt x="725" y="74"/>
                  </a:cubicBezTo>
                  <a:cubicBezTo>
                    <a:pt x="719" y="72"/>
                    <a:pt x="712" y="70"/>
                    <a:pt x="705" y="68"/>
                  </a:cubicBezTo>
                  <a:cubicBezTo>
                    <a:pt x="715" y="62"/>
                    <a:pt x="725" y="54"/>
                    <a:pt x="730" y="46"/>
                  </a:cubicBezTo>
                  <a:cubicBezTo>
                    <a:pt x="772" y="51"/>
                    <a:pt x="814" y="39"/>
                    <a:pt x="856" y="36"/>
                  </a:cubicBezTo>
                  <a:cubicBezTo>
                    <a:pt x="910" y="32"/>
                    <a:pt x="969" y="24"/>
                    <a:pt x="1023" y="14"/>
                  </a:cubicBezTo>
                  <a:cubicBezTo>
                    <a:pt x="1023" y="14"/>
                    <a:pt x="1023" y="14"/>
                    <a:pt x="1023" y="14"/>
                  </a:cubicBezTo>
                  <a:cubicBezTo>
                    <a:pt x="1031" y="13"/>
                    <a:pt x="1030" y="0"/>
                    <a:pt x="1022" y="1"/>
                  </a:cubicBezTo>
                  <a:close/>
                  <a:moveTo>
                    <a:pt x="146" y="93"/>
                  </a:moveTo>
                  <a:cubicBezTo>
                    <a:pt x="148" y="94"/>
                    <a:pt x="151" y="95"/>
                    <a:pt x="153" y="95"/>
                  </a:cubicBezTo>
                  <a:cubicBezTo>
                    <a:pt x="141" y="97"/>
                    <a:pt x="129" y="99"/>
                    <a:pt x="117" y="101"/>
                  </a:cubicBezTo>
                  <a:cubicBezTo>
                    <a:pt x="126" y="98"/>
                    <a:pt x="136" y="95"/>
                    <a:pt x="146" y="93"/>
                  </a:cubicBezTo>
                  <a:close/>
                  <a:moveTo>
                    <a:pt x="75" y="119"/>
                  </a:moveTo>
                  <a:cubicBezTo>
                    <a:pt x="107" y="116"/>
                    <a:pt x="140" y="109"/>
                    <a:pt x="173" y="102"/>
                  </a:cubicBezTo>
                  <a:cubicBezTo>
                    <a:pt x="189" y="107"/>
                    <a:pt x="206" y="112"/>
                    <a:pt x="222" y="117"/>
                  </a:cubicBezTo>
                  <a:cubicBezTo>
                    <a:pt x="210" y="118"/>
                    <a:pt x="197" y="119"/>
                    <a:pt x="184" y="120"/>
                  </a:cubicBezTo>
                  <a:cubicBezTo>
                    <a:pt x="179" y="121"/>
                    <a:pt x="173" y="122"/>
                    <a:pt x="168" y="123"/>
                  </a:cubicBezTo>
                  <a:cubicBezTo>
                    <a:pt x="130" y="125"/>
                    <a:pt x="91" y="130"/>
                    <a:pt x="53" y="135"/>
                  </a:cubicBezTo>
                  <a:cubicBezTo>
                    <a:pt x="60" y="129"/>
                    <a:pt x="67" y="124"/>
                    <a:pt x="75" y="119"/>
                  </a:cubicBezTo>
                  <a:close/>
                  <a:moveTo>
                    <a:pt x="43" y="146"/>
                  </a:moveTo>
                  <a:cubicBezTo>
                    <a:pt x="77" y="145"/>
                    <a:pt x="113" y="139"/>
                    <a:pt x="147" y="133"/>
                  </a:cubicBezTo>
                  <a:cubicBezTo>
                    <a:pt x="157" y="133"/>
                    <a:pt x="166" y="131"/>
                    <a:pt x="175" y="129"/>
                  </a:cubicBezTo>
                  <a:cubicBezTo>
                    <a:pt x="179" y="128"/>
                    <a:pt x="182" y="127"/>
                    <a:pt x="186" y="126"/>
                  </a:cubicBezTo>
                  <a:cubicBezTo>
                    <a:pt x="187" y="126"/>
                    <a:pt x="188" y="126"/>
                    <a:pt x="189" y="126"/>
                  </a:cubicBezTo>
                  <a:cubicBezTo>
                    <a:pt x="190" y="126"/>
                    <a:pt x="190" y="126"/>
                    <a:pt x="190" y="126"/>
                  </a:cubicBezTo>
                  <a:cubicBezTo>
                    <a:pt x="202" y="123"/>
                    <a:pt x="215" y="122"/>
                    <a:pt x="227" y="120"/>
                  </a:cubicBezTo>
                  <a:cubicBezTo>
                    <a:pt x="231" y="120"/>
                    <a:pt x="234" y="121"/>
                    <a:pt x="238" y="121"/>
                  </a:cubicBezTo>
                  <a:cubicBezTo>
                    <a:pt x="249" y="124"/>
                    <a:pt x="261" y="127"/>
                    <a:pt x="273" y="131"/>
                  </a:cubicBezTo>
                  <a:cubicBezTo>
                    <a:pt x="244" y="132"/>
                    <a:pt x="213" y="132"/>
                    <a:pt x="186" y="141"/>
                  </a:cubicBezTo>
                  <a:cubicBezTo>
                    <a:pt x="133" y="139"/>
                    <a:pt x="78" y="161"/>
                    <a:pt x="26" y="169"/>
                  </a:cubicBezTo>
                  <a:cubicBezTo>
                    <a:pt x="31" y="160"/>
                    <a:pt x="37" y="153"/>
                    <a:pt x="43" y="146"/>
                  </a:cubicBezTo>
                  <a:close/>
                  <a:moveTo>
                    <a:pt x="20" y="190"/>
                  </a:moveTo>
                  <a:cubicBezTo>
                    <a:pt x="20" y="190"/>
                    <a:pt x="20" y="189"/>
                    <a:pt x="20" y="189"/>
                  </a:cubicBezTo>
                  <a:cubicBezTo>
                    <a:pt x="21" y="187"/>
                    <a:pt x="20" y="185"/>
                    <a:pt x="19" y="183"/>
                  </a:cubicBezTo>
                  <a:cubicBezTo>
                    <a:pt x="20" y="181"/>
                    <a:pt x="21" y="179"/>
                    <a:pt x="22" y="177"/>
                  </a:cubicBezTo>
                  <a:cubicBezTo>
                    <a:pt x="45" y="183"/>
                    <a:pt x="68" y="174"/>
                    <a:pt x="90" y="168"/>
                  </a:cubicBezTo>
                  <a:cubicBezTo>
                    <a:pt x="112" y="161"/>
                    <a:pt x="136" y="158"/>
                    <a:pt x="160" y="155"/>
                  </a:cubicBezTo>
                  <a:cubicBezTo>
                    <a:pt x="160" y="157"/>
                    <a:pt x="162" y="159"/>
                    <a:pt x="165" y="158"/>
                  </a:cubicBezTo>
                  <a:cubicBezTo>
                    <a:pt x="170" y="156"/>
                    <a:pt x="176" y="154"/>
                    <a:pt x="182" y="152"/>
                  </a:cubicBezTo>
                  <a:cubicBezTo>
                    <a:pt x="190" y="151"/>
                    <a:pt x="198" y="150"/>
                    <a:pt x="207" y="149"/>
                  </a:cubicBezTo>
                  <a:cubicBezTo>
                    <a:pt x="208" y="148"/>
                    <a:pt x="209" y="147"/>
                    <a:pt x="209" y="146"/>
                  </a:cubicBezTo>
                  <a:cubicBezTo>
                    <a:pt x="236" y="141"/>
                    <a:pt x="264" y="139"/>
                    <a:pt x="292" y="136"/>
                  </a:cubicBezTo>
                  <a:cubicBezTo>
                    <a:pt x="298" y="138"/>
                    <a:pt x="305" y="139"/>
                    <a:pt x="311" y="141"/>
                  </a:cubicBezTo>
                  <a:cubicBezTo>
                    <a:pt x="266" y="148"/>
                    <a:pt x="220" y="158"/>
                    <a:pt x="174" y="163"/>
                  </a:cubicBezTo>
                  <a:cubicBezTo>
                    <a:pt x="124" y="169"/>
                    <a:pt x="73" y="191"/>
                    <a:pt x="22" y="191"/>
                  </a:cubicBezTo>
                  <a:cubicBezTo>
                    <a:pt x="22" y="191"/>
                    <a:pt x="22" y="191"/>
                    <a:pt x="22" y="191"/>
                  </a:cubicBezTo>
                  <a:cubicBezTo>
                    <a:pt x="22" y="191"/>
                    <a:pt x="21" y="190"/>
                    <a:pt x="20" y="190"/>
                  </a:cubicBezTo>
                  <a:close/>
                  <a:moveTo>
                    <a:pt x="36" y="204"/>
                  </a:moveTo>
                  <a:cubicBezTo>
                    <a:pt x="36" y="203"/>
                    <a:pt x="35" y="202"/>
                    <a:pt x="35" y="203"/>
                  </a:cubicBezTo>
                  <a:cubicBezTo>
                    <a:pt x="35" y="203"/>
                    <a:pt x="35" y="203"/>
                    <a:pt x="34" y="203"/>
                  </a:cubicBezTo>
                  <a:cubicBezTo>
                    <a:pt x="33" y="201"/>
                    <a:pt x="31" y="200"/>
                    <a:pt x="29" y="198"/>
                  </a:cubicBezTo>
                  <a:cubicBezTo>
                    <a:pt x="71" y="200"/>
                    <a:pt x="115" y="183"/>
                    <a:pt x="155" y="175"/>
                  </a:cubicBezTo>
                  <a:cubicBezTo>
                    <a:pt x="212" y="164"/>
                    <a:pt x="271" y="155"/>
                    <a:pt x="329" y="148"/>
                  </a:cubicBezTo>
                  <a:cubicBezTo>
                    <a:pt x="331" y="148"/>
                    <a:pt x="332" y="148"/>
                    <a:pt x="332" y="147"/>
                  </a:cubicBezTo>
                  <a:cubicBezTo>
                    <a:pt x="347" y="150"/>
                    <a:pt x="362" y="153"/>
                    <a:pt x="377" y="154"/>
                  </a:cubicBezTo>
                  <a:cubicBezTo>
                    <a:pt x="316" y="163"/>
                    <a:pt x="254" y="169"/>
                    <a:pt x="193" y="179"/>
                  </a:cubicBezTo>
                  <a:cubicBezTo>
                    <a:pt x="145" y="186"/>
                    <a:pt x="95" y="207"/>
                    <a:pt x="47" y="208"/>
                  </a:cubicBezTo>
                  <a:cubicBezTo>
                    <a:pt x="46" y="208"/>
                    <a:pt x="45" y="209"/>
                    <a:pt x="45" y="211"/>
                  </a:cubicBezTo>
                  <a:cubicBezTo>
                    <a:pt x="42" y="209"/>
                    <a:pt x="39" y="206"/>
                    <a:pt x="36" y="204"/>
                  </a:cubicBezTo>
                  <a:close/>
                  <a:moveTo>
                    <a:pt x="171" y="195"/>
                  </a:moveTo>
                  <a:cubicBezTo>
                    <a:pt x="241" y="180"/>
                    <a:pt x="310" y="171"/>
                    <a:pt x="381" y="161"/>
                  </a:cubicBezTo>
                  <a:cubicBezTo>
                    <a:pt x="372" y="166"/>
                    <a:pt x="362" y="173"/>
                    <a:pt x="354" y="180"/>
                  </a:cubicBezTo>
                  <a:cubicBezTo>
                    <a:pt x="353" y="179"/>
                    <a:pt x="351" y="178"/>
                    <a:pt x="349" y="178"/>
                  </a:cubicBezTo>
                  <a:cubicBezTo>
                    <a:pt x="259" y="189"/>
                    <a:pt x="173" y="216"/>
                    <a:pt x="84" y="232"/>
                  </a:cubicBezTo>
                  <a:cubicBezTo>
                    <a:pt x="72" y="227"/>
                    <a:pt x="60" y="221"/>
                    <a:pt x="49" y="213"/>
                  </a:cubicBezTo>
                  <a:cubicBezTo>
                    <a:pt x="88" y="221"/>
                    <a:pt x="133" y="203"/>
                    <a:pt x="171" y="195"/>
                  </a:cubicBezTo>
                  <a:close/>
                  <a:moveTo>
                    <a:pt x="267" y="242"/>
                  </a:moveTo>
                  <a:cubicBezTo>
                    <a:pt x="251" y="245"/>
                    <a:pt x="235" y="250"/>
                    <a:pt x="219" y="253"/>
                  </a:cubicBezTo>
                  <a:cubicBezTo>
                    <a:pt x="207" y="255"/>
                    <a:pt x="194" y="256"/>
                    <a:pt x="182" y="259"/>
                  </a:cubicBezTo>
                  <a:cubicBezTo>
                    <a:pt x="178" y="258"/>
                    <a:pt x="173" y="257"/>
                    <a:pt x="168" y="256"/>
                  </a:cubicBezTo>
                  <a:cubicBezTo>
                    <a:pt x="165" y="255"/>
                    <a:pt x="162" y="255"/>
                    <a:pt x="159" y="254"/>
                  </a:cubicBezTo>
                  <a:cubicBezTo>
                    <a:pt x="182" y="249"/>
                    <a:pt x="205" y="238"/>
                    <a:pt x="228" y="235"/>
                  </a:cubicBezTo>
                  <a:cubicBezTo>
                    <a:pt x="246" y="233"/>
                    <a:pt x="267" y="235"/>
                    <a:pt x="286" y="232"/>
                  </a:cubicBezTo>
                  <a:cubicBezTo>
                    <a:pt x="281" y="236"/>
                    <a:pt x="276" y="240"/>
                    <a:pt x="271" y="244"/>
                  </a:cubicBezTo>
                  <a:cubicBezTo>
                    <a:pt x="270" y="243"/>
                    <a:pt x="269" y="241"/>
                    <a:pt x="267" y="242"/>
                  </a:cubicBezTo>
                  <a:close/>
                  <a:moveTo>
                    <a:pt x="260" y="253"/>
                  </a:moveTo>
                  <a:cubicBezTo>
                    <a:pt x="254" y="259"/>
                    <a:pt x="247" y="265"/>
                    <a:pt x="243" y="271"/>
                  </a:cubicBezTo>
                  <a:cubicBezTo>
                    <a:pt x="229" y="269"/>
                    <a:pt x="216" y="266"/>
                    <a:pt x="202" y="263"/>
                  </a:cubicBezTo>
                  <a:cubicBezTo>
                    <a:pt x="222" y="262"/>
                    <a:pt x="242" y="260"/>
                    <a:pt x="260" y="253"/>
                  </a:cubicBezTo>
                  <a:close/>
                  <a:moveTo>
                    <a:pt x="139" y="249"/>
                  </a:moveTo>
                  <a:cubicBezTo>
                    <a:pt x="126" y="246"/>
                    <a:pt x="113" y="242"/>
                    <a:pt x="101" y="238"/>
                  </a:cubicBezTo>
                  <a:cubicBezTo>
                    <a:pt x="137" y="234"/>
                    <a:pt x="175" y="223"/>
                    <a:pt x="210" y="216"/>
                  </a:cubicBezTo>
                  <a:cubicBezTo>
                    <a:pt x="253" y="207"/>
                    <a:pt x="295" y="198"/>
                    <a:pt x="338" y="192"/>
                  </a:cubicBezTo>
                  <a:cubicBezTo>
                    <a:pt x="336" y="194"/>
                    <a:pt x="334" y="195"/>
                    <a:pt x="333" y="196"/>
                  </a:cubicBezTo>
                  <a:cubicBezTo>
                    <a:pt x="324" y="203"/>
                    <a:pt x="314" y="210"/>
                    <a:pt x="305" y="217"/>
                  </a:cubicBezTo>
                  <a:cubicBezTo>
                    <a:pt x="249" y="215"/>
                    <a:pt x="191" y="230"/>
                    <a:pt x="139" y="249"/>
                  </a:cubicBezTo>
                  <a:close/>
                  <a:moveTo>
                    <a:pt x="19" y="319"/>
                  </a:moveTo>
                  <a:cubicBezTo>
                    <a:pt x="29" y="283"/>
                    <a:pt x="18" y="246"/>
                    <a:pt x="19" y="209"/>
                  </a:cubicBezTo>
                  <a:cubicBezTo>
                    <a:pt x="23" y="214"/>
                    <a:pt x="28" y="218"/>
                    <a:pt x="33" y="222"/>
                  </a:cubicBezTo>
                  <a:cubicBezTo>
                    <a:pt x="31" y="223"/>
                    <a:pt x="29" y="225"/>
                    <a:pt x="28" y="228"/>
                  </a:cubicBezTo>
                  <a:cubicBezTo>
                    <a:pt x="22" y="260"/>
                    <a:pt x="27" y="294"/>
                    <a:pt x="27" y="327"/>
                  </a:cubicBezTo>
                  <a:cubicBezTo>
                    <a:pt x="24" y="324"/>
                    <a:pt x="21" y="322"/>
                    <a:pt x="19" y="319"/>
                  </a:cubicBezTo>
                  <a:close/>
                  <a:moveTo>
                    <a:pt x="229" y="404"/>
                  </a:moveTo>
                  <a:cubicBezTo>
                    <a:pt x="182" y="394"/>
                    <a:pt x="130" y="385"/>
                    <a:pt x="84" y="364"/>
                  </a:cubicBezTo>
                  <a:cubicBezTo>
                    <a:pt x="87" y="347"/>
                    <a:pt x="95" y="333"/>
                    <a:pt x="100" y="317"/>
                  </a:cubicBezTo>
                  <a:cubicBezTo>
                    <a:pt x="104" y="300"/>
                    <a:pt x="107" y="276"/>
                    <a:pt x="103" y="258"/>
                  </a:cubicBezTo>
                  <a:cubicBezTo>
                    <a:pt x="102" y="254"/>
                    <a:pt x="98" y="253"/>
                    <a:pt x="96" y="257"/>
                  </a:cubicBezTo>
                  <a:cubicBezTo>
                    <a:pt x="85" y="276"/>
                    <a:pt x="93" y="299"/>
                    <a:pt x="86" y="320"/>
                  </a:cubicBezTo>
                  <a:cubicBezTo>
                    <a:pt x="82" y="334"/>
                    <a:pt x="74" y="347"/>
                    <a:pt x="77" y="361"/>
                  </a:cubicBezTo>
                  <a:cubicBezTo>
                    <a:pt x="63" y="354"/>
                    <a:pt x="49" y="345"/>
                    <a:pt x="36" y="335"/>
                  </a:cubicBezTo>
                  <a:cubicBezTo>
                    <a:pt x="36" y="334"/>
                    <a:pt x="36" y="334"/>
                    <a:pt x="37" y="334"/>
                  </a:cubicBezTo>
                  <a:cubicBezTo>
                    <a:pt x="37" y="333"/>
                    <a:pt x="37" y="331"/>
                    <a:pt x="36" y="332"/>
                  </a:cubicBezTo>
                  <a:cubicBezTo>
                    <a:pt x="43" y="330"/>
                    <a:pt x="41" y="238"/>
                    <a:pt x="42" y="230"/>
                  </a:cubicBezTo>
                  <a:cubicBezTo>
                    <a:pt x="42" y="230"/>
                    <a:pt x="42" y="229"/>
                    <a:pt x="42" y="228"/>
                  </a:cubicBezTo>
                  <a:cubicBezTo>
                    <a:pt x="49" y="233"/>
                    <a:pt x="58" y="237"/>
                    <a:pt x="66" y="240"/>
                  </a:cubicBezTo>
                  <a:cubicBezTo>
                    <a:pt x="64" y="240"/>
                    <a:pt x="62" y="241"/>
                    <a:pt x="61" y="243"/>
                  </a:cubicBezTo>
                  <a:cubicBezTo>
                    <a:pt x="46" y="271"/>
                    <a:pt x="57" y="308"/>
                    <a:pt x="47" y="338"/>
                  </a:cubicBezTo>
                  <a:cubicBezTo>
                    <a:pt x="46" y="342"/>
                    <a:pt x="51" y="346"/>
                    <a:pt x="54" y="342"/>
                  </a:cubicBezTo>
                  <a:cubicBezTo>
                    <a:pt x="75" y="317"/>
                    <a:pt x="60" y="278"/>
                    <a:pt x="72" y="249"/>
                  </a:cubicBezTo>
                  <a:cubicBezTo>
                    <a:pt x="74" y="246"/>
                    <a:pt x="73" y="244"/>
                    <a:pt x="72" y="242"/>
                  </a:cubicBezTo>
                  <a:cubicBezTo>
                    <a:pt x="90" y="249"/>
                    <a:pt x="108" y="254"/>
                    <a:pt x="124" y="259"/>
                  </a:cubicBezTo>
                  <a:cubicBezTo>
                    <a:pt x="152" y="266"/>
                    <a:pt x="181" y="273"/>
                    <a:pt x="209" y="279"/>
                  </a:cubicBezTo>
                  <a:cubicBezTo>
                    <a:pt x="206" y="288"/>
                    <a:pt x="208" y="296"/>
                    <a:pt x="207" y="307"/>
                  </a:cubicBezTo>
                  <a:cubicBezTo>
                    <a:pt x="206" y="322"/>
                    <a:pt x="198" y="336"/>
                    <a:pt x="195" y="351"/>
                  </a:cubicBezTo>
                  <a:cubicBezTo>
                    <a:pt x="192" y="365"/>
                    <a:pt x="188" y="386"/>
                    <a:pt x="199" y="397"/>
                  </a:cubicBezTo>
                  <a:cubicBezTo>
                    <a:pt x="200" y="398"/>
                    <a:pt x="202" y="397"/>
                    <a:pt x="202" y="395"/>
                  </a:cubicBezTo>
                  <a:cubicBezTo>
                    <a:pt x="200" y="378"/>
                    <a:pt x="205" y="356"/>
                    <a:pt x="210" y="339"/>
                  </a:cubicBezTo>
                  <a:cubicBezTo>
                    <a:pt x="213" y="331"/>
                    <a:pt x="216" y="324"/>
                    <a:pt x="218" y="316"/>
                  </a:cubicBezTo>
                  <a:cubicBezTo>
                    <a:pt x="221" y="304"/>
                    <a:pt x="217" y="293"/>
                    <a:pt x="221" y="281"/>
                  </a:cubicBezTo>
                  <a:cubicBezTo>
                    <a:pt x="227" y="282"/>
                    <a:pt x="233" y="284"/>
                    <a:pt x="239" y="285"/>
                  </a:cubicBezTo>
                  <a:cubicBezTo>
                    <a:pt x="239" y="285"/>
                    <a:pt x="239" y="285"/>
                    <a:pt x="239" y="285"/>
                  </a:cubicBezTo>
                  <a:cubicBezTo>
                    <a:pt x="241" y="307"/>
                    <a:pt x="235" y="333"/>
                    <a:pt x="234" y="356"/>
                  </a:cubicBezTo>
                  <a:cubicBezTo>
                    <a:pt x="234" y="372"/>
                    <a:pt x="230" y="389"/>
                    <a:pt x="231" y="405"/>
                  </a:cubicBezTo>
                  <a:cubicBezTo>
                    <a:pt x="230" y="404"/>
                    <a:pt x="230" y="404"/>
                    <a:pt x="229" y="404"/>
                  </a:cubicBezTo>
                  <a:close/>
                  <a:moveTo>
                    <a:pt x="813" y="230"/>
                  </a:moveTo>
                  <a:cubicBezTo>
                    <a:pt x="814" y="246"/>
                    <a:pt x="807" y="263"/>
                    <a:pt x="806" y="279"/>
                  </a:cubicBezTo>
                  <a:cubicBezTo>
                    <a:pt x="805" y="290"/>
                    <a:pt x="807" y="301"/>
                    <a:pt x="807" y="312"/>
                  </a:cubicBezTo>
                  <a:cubicBezTo>
                    <a:pt x="806" y="313"/>
                    <a:pt x="804" y="314"/>
                    <a:pt x="804" y="316"/>
                  </a:cubicBezTo>
                  <a:cubicBezTo>
                    <a:pt x="786" y="356"/>
                    <a:pt x="697" y="369"/>
                    <a:pt x="661" y="382"/>
                  </a:cubicBezTo>
                  <a:cubicBezTo>
                    <a:pt x="592" y="406"/>
                    <a:pt x="519" y="407"/>
                    <a:pt x="447" y="413"/>
                  </a:cubicBezTo>
                  <a:cubicBezTo>
                    <a:pt x="380" y="418"/>
                    <a:pt x="313" y="419"/>
                    <a:pt x="246" y="407"/>
                  </a:cubicBezTo>
                  <a:cubicBezTo>
                    <a:pt x="247" y="407"/>
                    <a:pt x="247" y="407"/>
                    <a:pt x="247" y="406"/>
                  </a:cubicBezTo>
                  <a:cubicBezTo>
                    <a:pt x="247" y="406"/>
                    <a:pt x="247" y="405"/>
                    <a:pt x="246" y="406"/>
                  </a:cubicBezTo>
                  <a:cubicBezTo>
                    <a:pt x="246" y="406"/>
                    <a:pt x="245" y="407"/>
                    <a:pt x="244" y="407"/>
                  </a:cubicBezTo>
                  <a:cubicBezTo>
                    <a:pt x="244" y="407"/>
                    <a:pt x="244" y="407"/>
                    <a:pt x="243" y="407"/>
                  </a:cubicBezTo>
                  <a:cubicBezTo>
                    <a:pt x="247" y="367"/>
                    <a:pt x="247" y="326"/>
                    <a:pt x="255" y="287"/>
                  </a:cubicBezTo>
                  <a:cubicBezTo>
                    <a:pt x="316" y="297"/>
                    <a:pt x="377" y="302"/>
                    <a:pt x="439" y="299"/>
                  </a:cubicBezTo>
                  <a:cubicBezTo>
                    <a:pt x="534" y="296"/>
                    <a:pt x="635" y="291"/>
                    <a:pt x="724" y="252"/>
                  </a:cubicBezTo>
                  <a:cubicBezTo>
                    <a:pt x="751" y="239"/>
                    <a:pt x="790" y="218"/>
                    <a:pt x="809" y="190"/>
                  </a:cubicBezTo>
                  <a:cubicBezTo>
                    <a:pt x="811" y="203"/>
                    <a:pt x="812" y="217"/>
                    <a:pt x="813" y="230"/>
                  </a:cubicBezTo>
                  <a:close/>
                  <a:moveTo>
                    <a:pt x="805" y="145"/>
                  </a:moveTo>
                  <a:cubicBezTo>
                    <a:pt x="804" y="146"/>
                    <a:pt x="804" y="147"/>
                    <a:pt x="805" y="149"/>
                  </a:cubicBezTo>
                  <a:cubicBezTo>
                    <a:pt x="826" y="216"/>
                    <a:pt x="656" y="262"/>
                    <a:pt x="620" y="269"/>
                  </a:cubicBezTo>
                  <a:cubicBezTo>
                    <a:pt x="553" y="282"/>
                    <a:pt x="480" y="284"/>
                    <a:pt x="412" y="287"/>
                  </a:cubicBezTo>
                  <a:cubicBezTo>
                    <a:pt x="360" y="289"/>
                    <a:pt x="307" y="283"/>
                    <a:pt x="255" y="273"/>
                  </a:cubicBezTo>
                  <a:cubicBezTo>
                    <a:pt x="276" y="250"/>
                    <a:pt x="305" y="231"/>
                    <a:pt x="330" y="213"/>
                  </a:cubicBezTo>
                  <a:cubicBezTo>
                    <a:pt x="348" y="199"/>
                    <a:pt x="387" y="163"/>
                    <a:pt x="405" y="162"/>
                  </a:cubicBezTo>
                  <a:cubicBezTo>
                    <a:pt x="409" y="162"/>
                    <a:pt x="411" y="157"/>
                    <a:pt x="409" y="154"/>
                  </a:cubicBezTo>
                  <a:cubicBezTo>
                    <a:pt x="408" y="152"/>
                    <a:pt x="405" y="151"/>
                    <a:pt x="403" y="152"/>
                  </a:cubicBezTo>
                  <a:cubicBezTo>
                    <a:pt x="403" y="150"/>
                    <a:pt x="402" y="148"/>
                    <a:pt x="400" y="148"/>
                  </a:cubicBezTo>
                  <a:cubicBezTo>
                    <a:pt x="367" y="134"/>
                    <a:pt x="329" y="130"/>
                    <a:pt x="294" y="122"/>
                  </a:cubicBezTo>
                  <a:cubicBezTo>
                    <a:pt x="260" y="114"/>
                    <a:pt x="226" y="101"/>
                    <a:pt x="192" y="92"/>
                  </a:cubicBezTo>
                  <a:cubicBezTo>
                    <a:pt x="192" y="91"/>
                    <a:pt x="191" y="91"/>
                    <a:pt x="189" y="91"/>
                  </a:cubicBezTo>
                  <a:cubicBezTo>
                    <a:pt x="189" y="91"/>
                    <a:pt x="189" y="91"/>
                    <a:pt x="189" y="91"/>
                  </a:cubicBezTo>
                  <a:cubicBezTo>
                    <a:pt x="184" y="90"/>
                    <a:pt x="179" y="88"/>
                    <a:pt x="175" y="87"/>
                  </a:cubicBezTo>
                  <a:cubicBezTo>
                    <a:pt x="180" y="86"/>
                    <a:pt x="186" y="85"/>
                    <a:pt x="192" y="84"/>
                  </a:cubicBezTo>
                  <a:cubicBezTo>
                    <a:pt x="262" y="72"/>
                    <a:pt x="334" y="69"/>
                    <a:pt x="405" y="67"/>
                  </a:cubicBezTo>
                  <a:cubicBezTo>
                    <a:pt x="482" y="66"/>
                    <a:pt x="560" y="71"/>
                    <a:pt x="637" y="77"/>
                  </a:cubicBezTo>
                  <a:cubicBezTo>
                    <a:pt x="646" y="78"/>
                    <a:pt x="658" y="79"/>
                    <a:pt x="673" y="81"/>
                  </a:cubicBezTo>
                  <a:cubicBezTo>
                    <a:pt x="648" y="104"/>
                    <a:pt x="621" y="126"/>
                    <a:pt x="599" y="152"/>
                  </a:cubicBezTo>
                  <a:cubicBezTo>
                    <a:pt x="597" y="154"/>
                    <a:pt x="600" y="157"/>
                    <a:pt x="603" y="156"/>
                  </a:cubicBezTo>
                  <a:cubicBezTo>
                    <a:pt x="634" y="138"/>
                    <a:pt x="660" y="106"/>
                    <a:pt x="687" y="82"/>
                  </a:cubicBezTo>
                  <a:cubicBezTo>
                    <a:pt x="735" y="90"/>
                    <a:pt x="796" y="106"/>
                    <a:pt x="805" y="14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3205956" y="2732088"/>
              <a:ext cx="1408113" cy="396875"/>
            </a:xfrm>
            <a:custGeom>
              <a:avLst/>
              <a:gdLst>
                <a:gd name="T0" fmla="*/ 231 w 332"/>
                <a:gd name="T1" fmla="*/ 8 h 93"/>
                <a:gd name="T2" fmla="*/ 135 w 332"/>
                <a:gd name="T3" fmla="*/ 14 h 93"/>
                <a:gd name="T4" fmla="*/ 4 w 332"/>
                <a:gd name="T5" fmla="*/ 31 h 93"/>
                <a:gd name="T6" fmla="*/ 3 w 332"/>
                <a:gd name="T7" fmla="*/ 38 h 93"/>
                <a:gd name="T8" fmla="*/ 119 w 332"/>
                <a:gd name="T9" fmla="*/ 28 h 93"/>
                <a:gd name="T10" fmla="*/ 236 w 332"/>
                <a:gd name="T11" fmla="*/ 21 h 93"/>
                <a:gd name="T12" fmla="*/ 326 w 332"/>
                <a:gd name="T13" fmla="*/ 90 h 93"/>
                <a:gd name="T14" fmla="*/ 332 w 332"/>
                <a:gd name="T15" fmla="*/ 88 h 93"/>
                <a:gd name="T16" fmla="*/ 245 w 332"/>
                <a:gd name="T17" fmla="*/ 6 h 93"/>
                <a:gd name="T18" fmla="*/ 231 w 332"/>
                <a:gd name="T19" fmla="*/ 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2" h="93">
                  <a:moveTo>
                    <a:pt x="231" y="8"/>
                  </a:moveTo>
                  <a:cubicBezTo>
                    <a:pt x="199" y="11"/>
                    <a:pt x="167" y="11"/>
                    <a:pt x="135" y="14"/>
                  </a:cubicBezTo>
                  <a:cubicBezTo>
                    <a:pt x="91" y="18"/>
                    <a:pt x="48" y="30"/>
                    <a:pt x="4" y="31"/>
                  </a:cubicBezTo>
                  <a:cubicBezTo>
                    <a:pt x="0" y="31"/>
                    <a:pt x="0" y="37"/>
                    <a:pt x="3" y="38"/>
                  </a:cubicBezTo>
                  <a:cubicBezTo>
                    <a:pt x="43" y="41"/>
                    <a:pt x="81" y="34"/>
                    <a:pt x="119" y="28"/>
                  </a:cubicBezTo>
                  <a:cubicBezTo>
                    <a:pt x="158" y="23"/>
                    <a:pt x="197" y="23"/>
                    <a:pt x="236" y="21"/>
                  </a:cubicBezTo>
                  <a:cubicBezTo>
                    <a:pt x="257" y="51"/>
                    <a:pt x="305" y="57"/>
                    <a:pt x="326" y="90"/>
                  </a:cubicBezTo>
                  <a:cubicBezTo>
                    <a:pt x="328" y="93"/>
                    <a:pt x="332" y="91"/>
                    <a:pt x="332" y="88"/>
                  </a:cubicBezTo>
                  <a:cubicBezTo>
                    <a:pt x="328" y="45"/>
                    <a:pt x="265" y="37"/>
                    <a:pt x="245" y="6"/>
                  </a:cubicBezTo>
                  <a:cubicBezTo>
                    <a:pt x="241" y="0"/>
                    <a:pt x="233" y="3"/>
                    <a:pt x="231" y="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405981" y="2195513"/>
            <a:ext cx="1162050" cy="554038"/>
            <a:chOff x="3405981" y="2195513"/>
            <a:chExt cx="1162050" cy="554038"/>
          </a:xfrm>
        </p:grpSpPr>
        <p:sp>
          <p:nvSpPr>
            <p:cNvPr id="16" name="Freeform 9"/>
            <p:cNvSpPr/>
            <p:nvPr/>
          </p:nvSpPr>
          <p:spPr bwMode="auto">
            <a:xfrm>
              <a:off x="3405981" y="2246313"/>
              <a:ext cx="338138" cy="503238"/>
            </a:xfrm>
            <a:custGeom>
              <a:avLst/>
              <a:gdLst>
                <a:gd name="T0" fmla="*/ 74 w 80"/>
                <a:gd name="T1" fmla="*/ 102 h 118"/>
                <a:gd name="T2" fmla="*/ 34 w 80"/>
                <a:gd name="T3" fmla="*/ 89 h 118"/>
                <a:gd name="T4" fmla="*/ 44 w 80"/>
                <a:gd name="T5" fmla="*/ 11 h 118"/>
                <a:gd name="T6" fmla="*/ 10 w 80"/>
                <a:gd name="T7" fmla="*/ 12 h 118"/>
                <a:gd name="T8" fmla="*/ 17 w 80"/>
                <a:gd name="T9" fmla="*/ 52 h 118"/>
                <a:gd name="T10" fmla="*/ 23 w 80"/>
                <a:gd name="T11" fmla="*/ 50 h 118"/>
                <a:gd name="T12" fmla="*/ 18 w 80"/>
                <a:gd name="T13" fmla="*/ 20 h 118"/>
                <a:gd name="T14" fmla="*/ 38 w 80"/>
                <a:gd name="T15" fmla="*/ 25 h 118"/>
                <a:gd name="T16" fmla="*/ 39 w 80"/>
                <a:gd name="T17" fmla="*/ 41 h 118"/>
                <a:gd name="T18" fmla="*/ 15 w 80"/>
                <a:gd name="T19" fmla="*/ 96 h 118"/>
                <a:gd name="T20" fmla="*/ 24 w 80"/>
                <a:gd name="T21" fmla="*/ 103 h 118"/>
                <a:gd name="T22" fmla="*/ 66 w 80"/>
                <a:gd name="T23" fmla="*/ 112 h 118"/>
                <a:gd name="T24" fmla="*/ 74 w 80"/>
                <a:gd name="T25" fmla="*/ 10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18">
                  <a:moveTo>
                    <a:pt x="74" y="102"/>
                  </a:moveTo>
                  <a:cubicBezTo>
                    <a:pt x="65" y="93"/>
                    <a:pt x="48" y="88"/>
                    <a:pt x="34" y="89"/>
                  </a:cubicBezTo>
                  <a:cubicBezTo>
                    <a:pt x="47" y="65"/>
                    <a:pt x="62" y="33"/>
                    <a:pt x="44" y="11"/>
                  </a:cubicBezTo>
                  <a:cubicBezTo>
                    <a:pt x="34" y="1"/>
                    <a:pt x="18" y="0"/>
                    <a:pt x="10" y="12"/>
                  </a:cubicBezTo>
                  <a:cubicBezTo>
                    <a:pt x="0" y="26"/>
                    <a:pt x="8" y="40"/>
                    <a:pt x="17" y="52"/>
                  </a:cubicBezTo>
                  <a:cubicBezTo>
                    <a:pt x="19" y="54"/>
                    <a:pt x="24" y="53"/>
                    <a:pt x="23" y="50"/>
                  </a:cubicBezTo>
                  <a:cubicBezTo>
                    <a:pt x="21" y="39"/>
                    <a:pt x="13" y="32"/>
                    <a:pt x="18" y="20"/>
                  </a:cubicBezTo>
                  <a:cubicBezTo>
                    <a:pt x="22" y="9"/>
                    <a:pt x="35" y="17"/>
                    <a:pt x="38" y="25"/>
                  </a:cubicBezTo>
                  <a:cubicBezTo>
                    <a:pt x="40" y="30"/>
                    <a:pt x="40" y="36"/>
                    <a:pt x="39" y="41"/>
                  </a:cubicBezTo>
                  <a:cubicBezTo>
                    <a:pt x="36" y="60"/>
                    <a:pt x="25" y="79"/>
                    <a:pt x="15" y="96"/>
                  </a:cubicBezTo>
                  <a:cubicBezTo>
                    <a:pt x="12" y="101"/>
                    <a:pt x="20" y="107"/>
                    <a:pt x="24" y="103"/>
                  </a:cubicBezTo>
                  <a:cubicBezTo>
                    <a:pt x="36" y="95"/>
                    <a:pt x="56" y="104"/>
                    <a:pt x="66" y="112"/>
                  </a:cubicBezTo>
                  <a:cubicBezTo>
                    <a:pt x="72" y="118"/>
                    <a:pt x="80" y="108"/>
                    <a:pt x="74" y="10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3774281" y="2195513"/>
              <a:ext cx="284163" cy="460375"/>
            </a:xfrm>
            <a:custGeom>
              <a:avLst/>
              <a:gdLst>
                <a:gd name="T0" fmla="*/ 60 w 67"/>
                <a:gd name="T1" fmla="*/ 4 h 108"/>
                <a:gd name="T2" fmla="*/ 33 w 67"/>
                <a:gd name="T3" fmla="*/ 4 h 108"/>
                <a:gd name="T4" fmla="*/ 10 w 67"/>
                <a:gd name="T5" fmla="*/ 14 h 108"/>
                <a:gd name="T6" fmla="*/ 11 w 67"/>
                <a:gd name="T7" fmla="*/ 20 h 108"/>
                <a:gd name="T8" fmla="*/ 2 w 67"/>
                <a:gd name="T9" fmla="*/ 58 h 108"/>
                <a:gd name="T10" fmla="*/ 12 w 67"/>
                <a:gd name="T11" fmla="*/ 60 h 108"/>
                <a:gd name="T12" fmla="*/ 32 w 67"/>
                <a:gd name="T13" fmla="*/ 70 h 108"/>
                <a:gd name="T14" fmla="*/ 27 w 67"/>
                <a:gd name="T15" fmla="*/ 87 h 108"/>
                <a:gd name="T16" fmla="*/ 17 w 67"/>
                <a:gd name="T17" fmla="*/ 88 h 108"/>
                <a:gd name="T18" fmla="*/ 10 w 67"/>
                <a:gd name="T19" fmla="*/ 91 h 108"/>
                <a:gd name="T20" fmla="*/ 30 w 67"/>
                <a:gd name="T21" fmla="*/ 103 h 108"/>
                <a:gd name="T22" fmla="*/ 44 w 67"/>
                <a:gd name="T23" fmla="*/ 70 h 108"/>
                <a:gd name="T24" fmla="*/ 15 w 67"/>
                <a:gd name="T25" fmla="*/ 43 h 108"/>
                <a:gd name="T26" fmla="*/ 16 w 67"/>
                <a:gd name="T27" fmla="*/ 21 h 108"/>
                <a:gd name="T28" fmla="*/ 31 w 67"/>
                <a:gd name="T29" fmla="*/ 18 h 108"/>
                <a:gd name="T30" fmla="*/ 56 w 67"/>
                <a:gd name="T31" fmla="*/ 16 h 108"/>
                <a:gd name="T32" fmla="*/ 60 w 67"/>
                <a:gd name="T33" fmla="*/ 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108">
                  <a:moveTo>
                    <a:pt x="60" y="4"/>
                  </a:moveTo>
                  <a:cubicBezTo>
                    <a:pt x="52" y="0"/>
                    <a:pt x="41" y="2"/>
                    <a:pt x="33" y="4"/>
                  </a:cubicBezTo>
                  <a:cubicBezTo>
                    <a:pt x="27" y="6"/>
                    <a:pt x="13" y="8"/>
                    <a:pt x="10" y="14"/>
                  </a:cubicBezTo>
                  <a:cubicBezTo>
                    <a:pt x="9" y="16"/>
                    <a:pt x="10" y="18"/>
                    <a:pt x="11" y="20"/>
                  </a:cubicBezTo>
                  <a:cubicBezTo>
                    <a:pt x="6" y="32"/>
                    <a:pt x="5" y="45"/>
                    <a:pt x="2" y="58"/>
                  </a:cubicBezTo>
                  <a:cubicBezTo>
                    <a:pt x="0" y="65"/>
                    <a:pt x="10" y="66"/>
                    <a:pt x="12" y="60"/>
                  </a:cubicBezTo>
                  <a:cubicBezTo>
                    <a:pt x="17" y="46"/>
                    <a:pt x="29" y="65"/>
                    <a:pt x="32" y="70"/>
                  </a:cubicBezTo>
                  <a:cubicBezTo>
                    <a:pt x="34" y="76"/>
                    <a:pt x="31" y="82"/>
                    <a:pt x="27" y="87"/>
                  </a:cubicBezTo>
                  <a:cubicBezTo>
                    <a:pt x="24" y="93"/>
                    <a:pt x="22" y="90"/>
                    <a:pt x="17" y="88"/>
                  </a:cubicBezTo>
                  <a:cubicBezTo>
                    <a:pt x="14" y="86"/>
                    <a:pt x="11" y="88"/>
                    <a:pt x="10" y="91"/>
                  </a:cubicBezTo>
                  <a:cubicBezTo>
                    <a:pt x="8" y="104"/>
                    <a:pt x="21" y="108"/>
                    <a:pt x="30" y="103"/>
                  </a:cubicBezTo>
                  <a:cubicBezTo>
                    <a:pt x="40" y="97"/>
                    <a:pt x="46" y="81"/>
                    <a:pt x="44" y="70"/>
                  </a:cubicBezTo>
                  <a:cubicBezTo>
                    <a:pt x="42" y="57"/>
                    <a:pt x="27" y="43"/>
                    <a:pt x="15" y="43"/>
                  </a:cubicBezTo>
                  <a:cubicBezTo>
                    <a:pt x="16" y="36"/>
                    <a:pt x="17" y="29"/>
                    <a:pt x="16" y="21"/>
                  </a:cubicBezTo>
                  <a:cubicBezTo>
                    <a:pt x="21" y="22"/>
                    <a:pt x="27" y="19"/>
                    <a:pt x="31" y="18"/>
                  </a:cubicBezTo>
                  <a:cubicBezTo>
                    <a:pt x="39" y="16"/>
                    <a:pt x="47" y="15"/>
                    <a:pt x="56" y="16"/>
                  </a:cubicBezTo>
                  <a:cubicBezTo>
                    <a:pt x="63" y="18"/>
                    <a:pt x="67" y="7"/>
                    <a:pt x="60" y="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1"/>
            <p:cNvSpPr>
              <a:spLocks noEditPoints="1"/>
            </p:cNvSpPr>
            <p:nvPr/>
          </p:nvSpPr>
          <p:spPr bwMode="auto">
            <a:xfrm>
              <a:off x="4210844" y="2220913"/>
              <a:ext cx="144463" cy="161925"/>
            </a:xfrm>
            <a:custGeom>
              <a:avLst/>
              <a:gdLst>
                <a:gd name="T0" fmla="*/ 32 w 34"/>
                <a:gd name="T1" fmla="*/ 15 h 38"/>
                <a:gd name="T2" fmla="*/ 8 w 34"/>
                <a:gd name="T3" fmla="*/ 3 h 38"/>
                <a:gd name="T4" fmla="*/ 6 w 34"/>
                <a:gd name="T5" fmla="*/ 10 h 38"/>
                <a:gd name="T6" fmla="*/ 0 w 34"/>
                <a:gd name="T7" fmla="*/ 24 h 38"/>
                <a:gd name="T8" fmla="*/ 19 w 34"/>
                <a:gd name="T9" fmla="*/ 36 h 38"/>
                <a:gd name="T10" fmla="*/ 32 w 34"/>
                <a:gd name="T11" fmla="*/ 15 h 38"/>
                <a:gd name="T12" fmla="*/ 16 w 34"/>
                <a:gd name="T13" fmla="*/ 27 h 38"/>
                <a:gd name="T14" fmla="*/ 5 w 34"/>
                <a:gd name="T15" fmla="*/ 21 h 38"/>
                <a:gd name="T16" fmla="*/ 8 w 34"/>
                <a:gd name="T17" fmla="*/ 13 h 38"/>
                <a:gd name="T18" fmla="*/ 11 w 34"/>
                <a:gd name="T19" fmla="*/ 13 h 38"/>
                <a:gd name="T20" fmla="*/ 22 w 34"/>
                <a:gd name="T21" fmla="*/ 17 h 38"/>
                <a:gd name="T22" fmla="*/ 16 w 34"/>
                <a:gd name="T23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8">
                  <a:moveTo>
                    <a:pt x="32" y="15"/>
                  </a:moveTo>
                  <a:cubicBezTo>
                    <a:pt x="30" y="3"/>
                    <a:pt x="18" y="0"/>
                    <a:pt x="8" y="3"/>
                  </a:cubicBezTo>
                  <a:cubicBezTo>
                    <a:pt x="5" y="4"/>
                    <a:pt x="5" y="7"/>
                    <a:pt x="6" y="10"/>
                  </a:cubicBezTo>
                  <a:cubicBezTo>
                    <a:pt x="2" y="14"/>
                    <a:pt x="0" y="19"/>
                    <a:pt x="0" y="24"/>
                  </a:cubicBezTo>
                  <a:cubicBezTo>
                    <a:pt x="0" y="34"/>
                    <a:pt x="10" y="38"/>
                    <a:pt x="19" y="36"/>
                  </a:cubicBezTo>
                  <a:cubicBezTo>
                    <a:pt x="28" y="34"/>
                    <a:pt x="34" y="24"/>
                    <a:pt x="32" y="15"/>
                  </a:cubicBezTo>
                  <a:close/>
                  <a:moveTo>
                    <a:pt x="16" y="27"/>
                  </a:moveTo>
                  <a:cubicBezTo>
                    <a:pt x="10" y="31"/>
                    <a:pt x="4" y="28"/>
                    <a:pt x="5" y="21"/>
                  </a:cubicBezTo>
                  <a:cubicBezTo>
                    <a:pt x="6" y="18"/>
                    <a:pt x="7" y="15"/>
                    <a:pt x="8" y="13"/>
                  </a:cubicBezTo>
                  <a:cubicBezTo>
                    <a:pt x="9" y="13"/>
                    <a:pt x="10" y="13"/>
                    <a:pt x="11" y="13"/>
                  </a:cubicBezTo>
                  <a:cubicBezTo>
                    <a:pt x="15" y="13"/>
                    <a:pt x="20" y="12"/>
                    <a:pt x="22" y="17"/>
                  </a:cubicBezTo>
                  <a:cubicBezTo>
                    <a:pt x="23" y="22"/>
                    <a:pt x="19" y="26"/>
                    <a:pt x="16" y="2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4393406" y="2471738"/>
              <a:ext cx="174625" cy="209550"/>
            </a:xfrm>
            <a:custGeom>
              <a:avLst/>
              <a:gdLst>
                <a:gd name="T0" fmla="*/ 38 w 41"/>
                <a:gd name="T1" fmla="*/ 14 h 49"/>
                <a:gd name="T2" fmla="*/ 24 w 41"/>
                <a:gd name="T3" fmla="*/ 5 h 49"/>
                <a:gd name="T4" fmla="*/ 23 w 41"/>
                <a:gd name="T5" fmla="*/ 3 h 49"/>
                <a:gd name="T6" fmla="*/ 1 w 41"/>
                <a:gd name="T7" fmla="*/ 32 h 49"/>
                <a:gd name="T8" fmla="*/ 30 w 41"/>
                <a:gd name="T9" fmla="*/ 42 h 49"/>
                <a:gd name="T10" fmla="*/ 38 w 41"/>
                <a:gd name="T11" fmla="*/ 14 h 49"/>
                <a:gd name="T12" fmla="*/ 24 w 41"/>
                <a:gd name="T13" fmla="*/ 32 h 49"/>
                <a:gd name="T14" fmla="*/ 11 w 41"/>
                <a:gd name="T15" fmla="*/ 31 h 49"/>
                <a:gd name="T16" fmla="*/ 13 w 41"/>
                <a:gd name="T17" fmla="*/ 20 h 49"/>
                <a:gd name="T18" fmla="*/ 13 w 41"/>
                <a:gd name="T19" fmla="*/ 20 h 49"/>
                <a:gd name="T20" fmla="*/ 25 w 41"/>
                <a:gd name="T21" fmla="*/ 18 h 49"/>
                <a:gd name="T22" fmla="*/ 26 w 41"/>
                <a:gd name="T23" fmla="*/ 18 h 49"/>
                <a:gd name="T24" fmla="*/ 27 w 41"/>
                <a:gd name="T25" fmla="*/ 18 h 49"/>
                <a:gd name="T26" fmla="*/ 24 w 41"/>
                <a:gd name="T27" fmla="*/ 3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49">
                  <a:moveTo>
                    <a:pt x="38" y="14"/>
                  </a:moveTo>
                  <a:cubicBezTo>
                    <a:pt x="36" y="8"/>
                    <a:pt x="30" y="5"/>
                    <a:pt x="24" y="5"/>
                  </a:cubicBezTo>
                  <a:cubicBezTo>
                    <a:pt x="24" y="4"/>
                    <a:pt x="24" y="4"/>
                    <a:pt x="23" y="3"/>
                  </a:cubicBezTo>
                  <a:cubicBezTo>
                    <a:pt x="9" y="0"/>
                    <a:pt x="0" y="21"/>
                    <a:pt x="1" y="32"/>
                  </a:cubicBezTo>
                  <a:cubicBezTo>
                    <a:pt x="3" y="45"/>
                    <a:pt x="20" y="49"/>
                    <a:pt x="30" y="42"/>
                  </a:cubicBezTo>
                  <a:cubicBezTo>
                    <a:pt x="38" y="36"/>
                    <a:pt x="41" y="23"/>
                    <a:pt x="38" y="14"/>
                  </a:cubicBezTo>
                  <a:close/>
                  <a:moveTo>
                    <a:pt x="24" y="32"/>
                  </a:moveTo>
                  <a:cubicBezTo>
                    <a:pt x="21" y="36"/>
                    <a:pt x="13" y="37"/>
                    <a:pt x="11" y="31"/>
                  </a:cubicBezTo>
                  <a:cubicBezTo>
                    <a:pt x="10" y="28"/>
                    <a:pt x="11" y="24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7" y="21"/>
                    <a:pt x="21" y="19"/>
                    <a:pt x="25" y="18"/>
                  </a:cubicBezTo>
                  <a:cubicBezTo>
                    <a:pt x="25" y="18"/>
                    <a:pt x="27" y="18"/>
                    <a:pt x="26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9" y="22"/>
                    <a:pt x="27" y="28"/>
                    <a:pt x="24" y="3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4156869" y="2233613"/>
              <a:ext cx="381000" cy="508000"/>
            </a:xfrm>
            <a:custGeom>
              <a:avLst/>
              <a:gdLst>
                <a:gd name="T0" fmla="*/ 85 w 90"/>
                <a:gd name="T1" fmla="*/ 1 h 119"/>
                <a:gd name="T2" fmla="*/ 4 w 90"/>
                <a:gd name="T3" fmla="*/ 108 h 119"/>
                <a:gd name="T4" fmla="*/ 12 w 90"/>
                <a:gd name="T5" fmla="*/ 115 h 119"/>
                <a:gd name="T6" fmla="*/ 16 w 90"/>
                <a:gd name="T7" fmla="*/ 109 h 119"/>
                <a:gd name="T8" fmla="*/ 88 w 90"/>
                <a:gd name="T9" fmla="*/ 4 h 119"/>
                <a:gd name="T10" fmla="*/ 85 w 90"/>
                <a:gd name="T11" fmla="*/ 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119">
                  <a:moveTo>
                    <a:pt x="85" y="1"/>
                  </a:moveTo>
                  <a:cubicBezTo>
                    <a:pt x="50" y="30"/>
                    <a:pt x="31" y="72"/>
                    <a:pt x="4" y="108"/>
                  </a:cubicBezTo>
                  <a:cubicBezTo>
                    <a:pt x="0" y="113"/>
                    <a:pt x="7" y="119"/>
                    <a:pt x="12" y="115"/>
                  </a:cubicBezTo>
                  <a:cubicBezTo>
                    <a:pt x="15" y="112"/>
                    <a:pt x="16" y="111"/>
                    <a:pt x="16" y="109"/>
                  </a:cubicBezTo>
                  <a:cubicBezTo>
                    <a:pt x="41" y="74"/>
                    <a:pt x="59" y="35"/>
                    <a:pt x="88" y="4"/>
                  </a:cubicBezTo>
                  <a:cubicBezTo>
                    <a:pt x="90" y="2"/>
                    <a:pt x="87" y="0"/>
                    <a:pt x="85" y="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608094" y="2276476"/>
            <a:ext cx="1187450" cy="493712"/>
            <a:chOff x="7608094" y="2276476"/>
            <a:chExt cx="1187450" cy="493712"/>
          </a:xfrm>
        </p:grpSpPr>
        <p:sp>
          <p:nvSpPr>
            <p:cNvPr id="21" name="Freeform 14"/>
            <p:cNvSpPr/>
            <p:nvPr/>
          </p:nvSpPr>
          <p:spPr bwMode="auto">
            <a:xfrm>
              <a:off x="7608094" y="2344738"/>
              <a:ext cx="360363" cy="425450"/>
            </a:xfrm>
            <a:custGeom>
              <a:avLst/>
              <a:gdLst>
                <a:gd name="T0" fmla="*/ 78 w 85"/>
                <a:gd name="T1" fmla="*/ 13 h 100"/>
                <a:gd name="T2" fmla="*/ 81 w 85"/>
                <a:gd name="T3" fmla="*/ 11 h 100"/>
                <a:gd name="T4" fmla="*/ 76 w 85"/>
                <a:gd name="T5" fmla="*/ 3 h 100"/>
                <a:gd name="T6" fmla="*/ 75 w 85"/>
                <a:gd name="T7" fmla="*/ 3 h 100"/>
                <a:gd name="T8" fmla="*/ 75 w 85"/>
                <a:gd name="T9" fmla="*/ 3 h 100"/>
                <a:gd name="T10" fmla="*/ 7 w 85"/>
                <a:gd name="T11" fmla="*/ 7 h 100"/>
                <a:gd name="T12" fmla="*/ 4 w 85"/>
                <a:gd name="T13" fmla="*/ 14 h 100"/>
                <a:gd name="T14" fmla="*/ 53 w 85"/>
                <a:gd name="T15" fmla="*/ 20 h 100"/>
                <a:gd name="T16" fmla="*/ 41 w 85"/>
                <a:gd name="T17" fmla="*/ 38 h 100"/>
                <a:gd name="T18" fmla="*/ 25 w 85"/>
                <a:gd name="T19" fmla="*/ 37 h 100"/>
                <a:gd name="T20" fmla="*/ 23 w 85"/>
                <a:gd name="T21" fmla="*/ 42 h 100"/>
                <a:gd name="T22" fmla="*/ 36 w 85"/>
                <a:gd name="T23" fmla="*/ 49 h 100"/>
                <a:gd name="T24" fmla="*/ 30 w 85"/>
                <a:gd name="T25" fmla="*/ 93 h 100"/>
                <a:gd name="T26" fmla="*/ 41 w 85"/>
                <a:gd name="T27" fmla="*/ 91 h 100"/>
                <a:gd name="T28" fmla="*/ 41 w 85"/>
                <a:gd name="T29" fmla="*/ 92 h 100"/>
                <a:gd name="T30" fmla="*/ 46 w 85"/>
                <a:gd name="T31" fmla="*/ 52 h 100"/>
                <a:gd name="T32" fmla="*/ 72 w 85"/>
                <a:gd name="T33" fmla="*/ 49 h 100"/>
                <a:gd name="T34" fmla="*/ 66 w 85"/>
                <a:gd name="T35" fmla="*/ 38 h 100"/>
                <a:gd name="T36" fmla="*/ 52 w 85"/>
                <a:gd name="T37" fmla="*/ 39 h 100"/>
                <a:gd name="T38" fmla="*/ 78 w 85"/>
                <a:gd name="T39" fmla="*/ 1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100">
                  <a:moveTo>
                    <a:pt x="78" y="13"/>
                  </a:moveTo>
                  <a:cubicBezTo>
                    <a:pt x="79" y="12"/>
                    <a:pt x="80" y="12"/>
                    <a:pt x="81" y="11"/>
                  </a:cubicBezTo>
                  <a:cubicBezTo>
                    <a:pt x="85" y="8"/>
                    <a:pt x="82" y="0"/>
                    <a:pt x="76" y="3"/>
                  </a:cubicBezTo>
                  <a:cubicBezTo>
                    <a:pt x="76" y="3"/>
                    <a:pt x="76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58" y="15"/>
                    <a:pt x="26" y="12"/>
                    <a:pt x="7" y="7"/>
                  </a:cubicBezTo>
                  <a:cubicBezTo>
                    <a:pt x="3" y="6"/>
                    <a:pt x="0" y="13"/>
                    <a:pt x="4" y="14"/>
                  </a:cubicBezTo>
                  <a:cubicBezTo>
                    <a:pt x="18" y="19"/>
                    <a:pt x="36" y="22"/>
                    <a:pt x="53" y="20"/>
                  </a:cubicBezTo>
                  <a:cubicBezTo>
                    <a:pt x="48" y="26"/>
                    <a:pt x="44" y="32"/>
                    <a:pt x="41" y="38"/>
                  </a:cubicBezTo>
                  <a:cubicBezTo>
                    <a:pt x="36" y="37"/>
                    <a:pt x="30" y="37"/>
                    <a:pt x="25" y="37"/>
                  </a:cubicBezTo>
                  <a:cubicBezTo>
                    <a:pt x="23" y="37"/>
                    <a:pt x="21" y="40"/>
                    <a:pt x="23" y="42"/>
                  </a:cubicBezTo>
                  <a:cubicBezTo>
                    <a:pt x="26" y="46"/>
                    <a:pt x="31" y="48"/>
                    <a:pt x="36" y="49"/>
                  </a:cubicBezTo>
                  <a:cubicBezTo>
                    <a:pt x="30" y="64"/>
                    <a:pt x="28" y="79"/>
                    <a:pt x="30" y="93"/>
                  </a:cubicBezTo>
                  <a:cubicBezTo>
                    <a:pt x="31" y="100"/>
                    <a:pt x="42" y="98"/>
                    <a:pt x="41" y="91"/>
                  </a:cubicBezTo>
                  <a:cubicBezTo>
                    <a:pt x="41" y="91"/>
                    <a:pt x="41" y="91"/>
                    <a:pt x="41" y="92"/>
                  </a:cubicBezTo>
                  <a:cubicBezTo>
                    <a:pt x="40" y="79"/>
                    <a:pt x="42" y="65"/>
                    <a:pt x="46" y="52"/>
                  </a:cubicBezTo>
                  <a:cubicBezTo>
                    <a:pt x="55" y="54"/>
                    <a:pt x="66" y="55"/>
                    <a:pt x="72" y="49"/>
                  </a:cubicBezTo>
                  <a:cubicBezTo>
                    <a:pt x="76" y="44"/>
                    <a:pt x="72" y="38"/>
                    <a:pt x="66" y="38"/>
                  </a:cubicBezTo>
                  <a:cubicBezTo>
                    <a:pt x="61" y="38"/>
                    <a:pt x="57" y="39"/>
                    <a:pt x="52" y="39"/>
                  </a:cubicBezTo>
                  <a:cubicBezTo>
                    <a:pt x="58" y="28"/>
                    <a:pt x="67" y="18"/>
                    <a:pt x="78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5"/>
            <p:cNvSpPr/>
            <p:nvPr/>
          </p:nvSpPr>
          <p:spPr bwMode="auto">
            <a:xfrm>
              <a:off x="8036719" y="2297113"/>
              <a:ext cx="203200" cy="376238"/>
            </a:xfrm>
            <a:custGeom>
              <a:avLst/>
              <a:gdLst>
                <a:gd name="T0" fmla="*/ 38 w 48"/>
                <a:gd name="T1" fmla="*/ 40 h 88"/>
                <a:gd name="T2" fmla="*/ 17 w 48"/>
                <a:gd name="T3" fmla="*/ 36 h 88"/>
                <a:gd name="T4" fmla="*/ 18 w 48"/>
                <a:gd name="T5" fmla="*/ 1 h 88"/>
                <a:gd name="T6" fmla="*/ 15 w 48"/>
                <a:gd name="T7" fmla="*/ 2 h 88"/>
                <a:gd name="T8" fmla="*/ 2 w 48"/>
                <a:gd name="T9" fmla="*/ 44 h 88"/>
                <a:gd name="T10" fmla="*/ 10 w 48"/>
                <a:gd name="T11" fmla="*/ 50 h 88"/>
                <a:gd name="T12" fmla="*/ 35 w 48"/>
                <a:gd name="T13" fmla="*/ 60 h 88"/>
                <a:gd name="T14" fmla="*/ 26 w 48"/>
                <a:gd name="T15" fmla="*/ 73 h 88"/>
                <a:gd name="T16" fmla="*/ 19 w 48"/>
                <a:gd name="T17" fmla="*/ 76 h 88"/>
                <a:gd name="T18" fmla="*/ 18 w 48"/>
                <a:gd name="T19" fmla="*/ 71 h 88"/>
                <a:gd name="T20" fmla="*/ 6 w 48"/>
                <a:gd name="T21" fmla="*/ 68 h 88"/>
                <a:gd name="T22" fmla="*/ 14 w 48"/>
                <a:gd name="T23" fmla="*/ 87 h 88"/>
                <a:gd name="T24" fmla="*/ 41 w 48"/>
                <a:gd name="T25" fmla="*/ 71 h 88"/>
                <a:gd name="T26" fmla="*/ 38 w 48"/>
                <a:gd name="T27" fmla="*/ 4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88">
                  <a:moveTo>
                    <a:pt x="38" y="40"/>
                  </a:moveTo>
                  <a:cubicBezTo>
                    <a:pt x="32" y="34"/>
                    <a:pt x="24" y="33"/>
                    <a:pt x="17" y="36"/>
                  </a:cubicBezTo>
                  <a:cubicBezTo>
                    <a:pt x="21" y="24"/>
                    <a:pt x="25" y="10"/>
                    <a:pt x="18" y="1"/>
                  </a:cubicBezTo>
                  <a:cubicBezTo>
                    <a:pt x="17" y="0"/>
                    <a:pt x="15" y="1"/>
                    <a:pt x="15" y="2"/>
                  </a:cubicBezTo>
                  <a:cubicBezTo>
                    <a:pt x="16" y="16"/>
                    <a:pt x="8" y="31"/>
                    <a:pt x="2" y="44"/>
                  </a:cubicBezTo>
                  <a:cubicBezTo>
                    <a:pt x="0" y="49"/>
                    <a:pt x="6" y="53"/>
                    <a:pt x="10" y="50"/>
                  </a:cubicBezTo>
                  <a:cubicBezTo>
                    <a:pt x="20" y="42"/>
                    <a:pt x="37" y="43"/>
                    <a:pt x="35" y="60"/>
                  </a:cubicBezTo>
                  <a:cubicBezTo>
                    <a:pt x="35" y="66"/>
                    <a:pt x="30" y="70"/>
                    <a:pt x="26" y="73"/>
                  </a:cubicBezTo>
                  <a:cubicBezTo>
                    <a:pt x="23" y="74"/>
                    <a:pt x="21" y="75"/>
                    <a:pt x="19" y="76"/>
                  </a:cubicBezTo>
                  <a:cubicBezTo>
                    <a:pt x="15" y="77"/>
                    <a:pt x="17" y="74"/>
                    <a:pt x="18" y="71"/>
                  </a:cubicBezTo>
                  <a:cubicBezTo>
                    <a:pt x="19" y="64"/>
                    <a:pt x="9" y="61"/>
                    <a:pt x="6" y="68"/>
                  </a:cubicBezTo>
                  <a:cubicBezTo>
                    <a:pt x="2" y="76"/>
                    <a:pt x="4" y="86"/>
                    <a:pt x="14" y="87"/>
                  </a:cubicBezTo>
                  <a:cubicBezTo>
                    <a:pt x="25" y="88"/>
                    <a:pt x="36" y="79"/>
                    <a:pt x="41" y="71"/>
                  </a:cubicBezTo>
                  <a:cubicBezTo>
                    <a:pt x="48" y="61"/>
                    <a:pt x="46" y="48"/>
                    <a:pt x="38" y="4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6"/>
            <p:cNvSpPr/>
            <p:nvPr/>
          </p:nvSpPr>
          <p:spPr bwMode="auto">
            <a:xfrm>
              <a:off x="8117681" y="2276476"/>
              <a:ext cx="173038" cy="85725"/>
            </a:xfrm>
            <a:custGeom>
              <a:avLst/>
              <a:gdLst>
                <a:gd name="T0" fmla="*/ 41 w 41"/>
                <a:gd name="T1" fmla="*/ 12 h 20"/>
                <a:gd name="T2" fmla="*/ 8 w 41"/>
                <a:gd name="T3" fmla="*/ 5 h 20"/>
                <a:gd name="T4" fmla="*/ 2 w 41"/>
                <a:gd name="T5" fmla="*/ 10 h 20"/>
                <a:gd name="T6" fmla="*/ 18 w 41"/>
                <a:gd name="T7" fmla="*/ 18 h 20"/>
                <a:gd name="T8" fmla="*/ 30 w 41"/>
                <a:gd name="T9" fmla="*/ 18 h 20"/>
                <a:gd name="T10" fmla="*/ 39 w 41"/>
                <a:gd name="T11" fmla="*/ 18 h 20"/>
                <a:gd name="T12" fmla="*/ 41 w 41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20">
                  <a:moveTo>
                    <a:pt x="41" y="12"/>
                  </a:moveTo>
                  <a:cubicBezTo>
                    <a:pt x="38" y="0"/>
                    <a:pt x="15" y="12"/>
                    <a:pt x="8" y="5"/>
                  </a:cubicBezTo>
                  <a:cubicBezTo>
                    <a:pt x="5" y="2"/>
                    <a:pt x="0" y="6"/>
                    <a:pt x="2" y="10"/>
                  </a:cubicBezTo>
                  <a:cubicBezTo>
                    <a:pt x="5" y="17"/>
                    <a:pt x="11" y="18"/>
                    <a:pt x="18" y="18"/>
                  </a:cubicBezTo>
                  <a:cubicBezTo>
                    <a:pt x="22" y="19"/>
                    <a:pt x="26" y="18"/>
                    <a:pt x="30" y="18"/>
                  </a:cubicBezTo>
                  <a:cubicBezTo>
                    <a:pt x="33" y="19"/>
                    <a:pt x="36" y="20"/>
                    <a:pt x="39" y="18"/>
                  </a:cubicBezTo>
                  <a:cubicBezTo>
                    <a:pt x="41" y="16"/>
                    <a:pt x="41" y="14"/>
                    <a:pt x="41" y="1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8414544" y="2284413"/>
              <a:ext cx="127000" cy="136525"/>
            </a:xfrm>
            <a:custGeom>
              <a:avLst/>
              <a:gdLst>
                <a:gd name="T0" fmla="*/ 24 w 30"/>
                <a:gd name="T1" fmla="*/ 6 h 32"/>
                <a:gd name="T2" fmla="*/ 15 w 30"/>
                <a:gd name="T3" fmla="*/ 6 h 32"/>
                <a:gd name="T4" fmla="*/ 0 w 30"/>
                <a:gd name="T5" fmla="*/ 26 h 32"/>
                <a:gd name="T6" fmla="*/ 4 w 30"/>
                <a:gd name="T7" fmla="*/ 30 h 32"/>
                <a:gd name="T8" fmla="*/ 29 w 30"/>
                <a:gd name="T9" fmla="*/ 13 h 32"/>
                <a:gd name="T10" fmla="*/ 24 w 30"/>
                <a:gd name="T1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2">
                  <a:moveTo>
                    <a:pt x="24" y="6"/>
                  </a:moveTo>
                  <a:cubicBezTo>
                    <a:pt x="21" y="6"/>
                    <a:pt x="18" y="5"/>
                    <a:pt x="15" y="6"/>
                  </a:cubicBezTo>
                  <a:cubicBezTo>
                    <a:pt x="4" y="0"/>
                    <a:pt x="0" y="19"/>
                    <a:pt x="0" y="26"/>
                  </a:cubicBezTo>
                  <a:cubicBezTo>
                    <a:pt x="0" y="28"/>
                    <a:pt x="2" y="30"/>
                    <a:pt x="4" y="30"/>
                  </a:cubicBezTo>
                  <a:cubicBezTo>
                    <a:pt x="16" y="32"/>
                    <a:pt x="26" y="25"/>
                    <a:pt x="29" y="13"/>
                  </a:cubicBezTo>
                  <a:cubicBezTo>
                    <a:pt x="30" y="10"/>
                    <a:pt x="27" y="7"/>
                    <a:pt x="24" y="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8"/>
            <p:cNvSpPr/>
            <p:nvPr/>
          </p:nvSpPr>
          <p:spPr bwMode="auto">
            <a:xfrm>
              <a:off x="8630444" y="2501901"/>
              <a:ext cx="147638" cy="158750"/>
            </a:xfrm>
            <a:custGeom>
              <a:avLst/>
              <a:gdLst>
                <a:gd name="T0" fmla="*/ 29 w 35"/>
                <a:gd name="T1" fmla="*/ 6 h 37"/>
                <a:gd name="T2" fmla="*/ 20 w 35"/>
                <a:gd name="T3" fmla="*/ 4 h 37"/>
                <a:gd name="T4" fmla="*/ 17 w 35"/>
                <a:gd name="T5" fmla="*/ 1 h 37"/>
                <a:gd name="T6" fmla="*/ 1 w 35"/>
                <a:gd name="T7" fmla="*/ 12 h 37"/>
                <a:gd name="T8" fmla="*/ 7 w 35"/>
                <a:gd name="T9" fmla="*/ 27 h 37"/>
                <a:gd name="T10" fmla="*/ 35 w 35"/>
                <a:gd name="T11" fmla="*/ 13 h 37"/>
                <a:gd name="T12" fmla="*/ 29 w 35"/>
                <a:gd name="T13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7">
                  <a:moveTo>
                    <a:pt x="29" y="6"/>
                  </a:moveTo>
                  <a:cubicBezTo>
                    <a:pt x="26" y="5"/>
                    <a:pt x="23" y="5"/>
                    <a:pt x="20" y="4"/>
                  </a:cubicBezTo>
                  <a:cubicBezTo>
                    <a:pt x="21" y="3"/>
                    <a:pt x="19" y="0"/>
                    <a:pt x="17" y="1"/>
                  </a:cubicBezTo>
                  <a:cubicBezTo>
                    <a:pt x="11" y="3"/>
                    <a:pt x="3" y="5"/>
                    <a:pt x="1" y="12"/>
                  </a:cubicBezTo>
                  <a:cubicBezTo>
                    <a:pt x="0" y="18"/>
                    <a:pt x="3" y="23"/>
                    <a:pt x="7" y="27"/>
                  </a:cubicBezTo>
                  <a:cubicBezTo>
                    <a:pt x="19" y="37"/>
                    <a:pt x="34" y="28"/>
                    <a:pt x="35" y="13"/>
                  </a:cubicBezTo>
                  <a:cubicBezTo>
                    <a:pt x="35" y="10"/>
                    <a:pt x="33" y="6"/>
                    <a:pt x="29" y="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9"/>
            <p:cNvSpPr/>
            <p:nvPr/>
          </p:nvSpPr>
          <p:spPr bwMode="auto">
            <a:xfrm>
              <a:off x="8401844" y="2322513"/>
              <a:ext cx="393700" cy="366713"/>
            </a:xfrm>
            <a:custGeom>
              <a:avLst/>
              <a:gdLst>
                <a:gd name="T0" fmla="*/ 83 w 93"/>
                <a:gd name="T1" fmla="*/ 2 h 86"/>
                <a:gd name="T2" fmla="*/ 81 w 93"/>
                <a:gd name="T3" fmla="*/ 3 h 86"/>
                <a:gd name="T4" fmla="*/ 81 w 93"/>
                <a:gd name="T5" fmla="*/ 4 h 86"/>
                <a:gd name="T6" fmla="*/ 26 w 93"/>
                <a:gd name="T7" fmla="*/ 47 h 86"/>
                <a:gd name="T8" fmla="*/ 1 w 93"/>
                <a:gd name="T9" fmla="*/ 82 h 86"/>
                <a:gd name="T10" fmla="*/ 6 w 93"/>
                <a:gd name="T11" fmla="*/ 83 h 86"/>
                <a:gd name="T12" fmla="*/ 48 w 93"/>
                <a:gd name="T13" fmla="*/ 44 h 86"/>
                <a:gd name="T14" fmla="*/ 89 w 93"/>
                <a:gd name="T15" fmla="*/ 10 h 86"/>
                <a:gd name="T16" fmla="*/ 83 w 93"/>
                <a:gd name="T17" fmla="*/ 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6">
                  <a:moveTo>
                    <a:pt x="83" y="2"/>
                  </a:moveTo>
                  <a:cubicBezTo>
                    <a:pt x="82" y="3"/>
                    <a:pt x="82" y="3"/>
                    <a:pt x="81" y="3"/>
                  </a:cubicBezTo>
                  <a:cubicBezTo>
                    <a:pt x="81" y="3"/>
                    <a:pt x="81" y="4"/>
                    <a:pt x="81" y="4"/>
                  </a:cubicBezTo>
                  <a:cubicBezTo>
                    <a:pt x="62" y="18"/>
                    <a:pt x="44" y="33"/>
                    <a:pt x="26" y="47"/>
                  </a:cubicBezTo>
                  <a:cubicBezTo>
                    <a:pt x="14" y="57"/>
                    <a:pt x="2" y="65"/>
                    <a:pt x="1" y="82"/>
                  </a:cubicBezTo>
                  <a:cubicBezTo>
                    <a:pt x="0" y="85"/>
                    <a:pt x="5" y="86"/>
                    <a:pt x="6" y="83"/>
                  </a:cubicBezTo>
                  <a:cubicBezTo>
                    <a:pt x="14" y="66"/>
                    <a:pt x="34" y="55"/>
                    <a:pt x="48" y="44"/>
                  </a:cubicBezTo>
                  <a:cubicBezTo>
                    <a:pt x="63" y="33"/>
                    <a:pt x="77" y="23"/>
                    <a:pt x="89" y="10"/>
                  </a:cubicBezTo>
                  <a:cubicBezTo>
                    <a:pt x="93" y="5"/>
                    <a:pt x="87" y="0"/>
                    <a:pt x="83" y="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1383" y="2228782"/>
            <a:ext cx="610494" cy="980356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9059" y="2331238"/>
            <a:ext cx="707197" cy="877900"/>
          </a:xfrm>
          <a:prstGeom prst="rect">
            <a:avLst/>
          </a:prstGeom>
        </p:spPr>
      </p:pic>
      <p:sp>
        <p:nvSpPr>
          <p:cNvPr id="39" name="矩形 38"/>
          <p:cNvSpPr/>
          <p:nvPr/>
        </p:nvSpPr>
        <p:spPr>
          <a:xfrm>
            <a:off x="1221582" y="3418186"/>
            <a:ext cx="2157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40" name="矩形 39"/>
          <p:cNvSpPr/>
          <p:nvPr/>
        </p:nvSpPr>
        <p:spPr>
          <a:xfrm>
            <a:off x="8648531" y="3418186"/>
            <a:ext cx="2157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5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85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9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510474" y="234963"/>
            <a:ext cx="3736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Arial Black" panose="020B0A04020102020204" pitchFamily="34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点击此处添加标题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30895" y="130347"/>
            <a:ext cx="12227806" cy="963251"/>
            <a:chOff x="230895" y="130347"/>
            <a:chExt cx="12227806" cy="963251"/>
          </a:xfrm>
        </p:grpSpPr>
        <p:sp>
          <p:nvSpPr>
            <p:cNvPr id="6" name="任意多边形: 形状 5"/>
            <p:cNvSpPr/>
            <p:nvPr/>
          </p:nvSpPr>
          <p:spPr>
            <a:xfrm>
              <a:off x="1497774" y="457552"/>
              <a:ext cx="7455726" cy="372151"/>
            </a:xfrm>
            <a:custGeom>
              <a:avLst/>
              <a:gdLst>
                <a:gd name="connsiteX0" fmla="*/ 0 w 9877777"/>
                <a:gd name="connsiteY0" fmla="*/ 284617 h 420929"/>
                <a:gd name="connsiteX1" fmla="*/ 620889 w 9877777"/>
                <a:gd name="connsiteY1" fmla="*/ 115284 h 420929"/>
                <a:gd name="connsiteX2" fmla="*/ 2302933 w 9877777"/>
                <a:gd name="connsiteY2" fmla="*/ 420084 h 420929"/>
                <a:gd name="connsiteX3" fmla="*/ 4696177 w 9877777"/>
                <a:gd name="connsiteY3" fmla="*/ 2395 h 420929"/>
                <a:gd name="connsiteX4" fmla="*/ 6886222 w 9877777"/>
                <a:gd name="connsiteY4" fmla="*/ 250751 h 420929"/>
                <a:gd name="connsiteX5" fmla="*/ 9098844 w 9877777"/>
                <a:gd name="connsiteY5" fmla="*/ 284617 h 420929"/>
                <a:gd name="connsiteX6" fmla="*/ 9877777 w 9877777"/>
                <a:gd name="connsiteY6" fmla="*/ 149151 h 420929"/>
                <a:gd name="connsiteX0-1" fmla="*/ 0 w 9877777"/>
                <a:gd name="connsiteY0-2" fmla="*/ 284617 h 431037"/>
                <a:gd name="connsiteX1-3" fmla="*/ 595855 w 9877777"/>
                <a:gd name="connsiteY1-4" fmla="*/ 307195 h 431037"/>
                <a:gd name="connsiteX2-5" fmla="*/ 2302933 w 9877777"/>
                <a:gd name="connsiteY2-6" fmla="*/ 420084 h 431037"/>
                <a:gd name="connsiteX3-7" fmla="*/ 4696177 w 9877777"/>
                <a:gd name="connsiteY3-8" fmla="*/ 2395 h 431037"/>
                <a:gd name="connsiteX4-9" fmla="*/ 6886222 w 9877777"/>
                <a:gd name="connsiteY4-10" fmla="*/ 250751 h 431037"/>
                <a:gd name="connsiteX5-11" fmla="*/ 9098844 w 9877777"/>
                <a:gd name="connsiteY5-12" fmla="*/ 284617 h 431037"/>
                <a:gd name="connsiteX6-13" fmla="*/ 9877777 w 9877777"/>
                <a:gd name="connsiteY6-14" fmla="*/ 149151 h 431037"/>
                <a:gd name="connsiteX0-15" fmla="*/ 0 w 9915328"/>
                <a:gd name="connsiteY0-16" fmla="*/ 194306 h 431977"/>
                <a:gd name="connsiteX1-17" fmla="*/ 633406 w 9915328"/>
                <a:gd name="connsiteY1-18" fmla="*/ 307195 h 431977"/>
                <a:gd name="connsiteX2-19" fmla="*/ 2340484 w 9915328"/>
                <a:gd name="connsiteY2-20" fmla="*/ 420084 h 431977"/>
                <a:gd name="connsiteX3-21" fmla="*/ 4733728 w 9915328"/>
                <a:gd name="connsiteY3-22" fmla="*/ 2395 h 431977"/>
                <a:gd name="connsiteX4-23" fmla="*/ 6923773 w 9915328"/>
                <a:gd name="connsiteY4-24" fmla="*/ 250751 h 431977"/>
                <a:gd name="connsiteX5-25" fmla="*/ 9136395 w 9915328"/>
                <a:gd name="connsiteY5-26" fmla="*/ 284617 h 431977"/>
                <a:gd name="connsiteX6-27" fmla="*/ 9915328 w 9915328"/>
                <a:gd name="connsiteY6-28" fmla="*/ 149151 h 431977"/>
                <a:gd name="connsiteX0-29" fmla="*/ 0 w 9915328"/>
                <a:gd name="connsiteY0-30" fmla="*/ 194306 h 431977"/>
                <a:gd name="connsiteX1-31" fmla="*/ 633406 w 9915328"/>
                <a:gd name="connsiteY1-32" fmla="*/ 307195 h 431977"/>
                <a:gd name="connsiteX2-33" fmla="*/ 2340484 w 9915328"/>
                <a:gd name="connsiteY2-34" fmla="*/ 420084 h 431977"/>
                <a:gd name="connsiteX3-35" fmla="*/ 4733728 w 9915328"/>
                <a:gd name="connsiteY3-36" fmla="*/ 2395 h 431977"/>
                <a:gd name="connsiteX4-37" fmla="*/ 6923773 w 9915328"/>
                <a:gd name="connsiteY4-38" fmla="*/ 250751 h 431977"/>
                <a:gd name="connsiteX5-39" fmla="*/ 9136395 w 9915328"/>
                <a:gd name="connsiteY5-40" fmla="*/ 284617 h 431977"/>
                <a:gd name="connsiteX6-41" fmla="*/ 9915328 w 9915328"/>
                <a:gd name="connsiteY6-42" fmla="*/ 149151 h 431977"/>
                <a:gd name="connsiteX0-43" fmla="*/ 0 w 9915328"/>
                <a:gd name="connsiteY0-44" fmla="*/ 60818 h 291409"/>
                <a:gd name="connsiteX1-45" fmla="*/ 633406 w 9915328"/>
                <a:gd name="connsiteY1-46" fmla="*/ 173707 h 291409"/>
                <a:gd name="connsiteX2-47" fmla="*/ 2340484 w 9915328"/>
                <a:gd name="connsiteY2-48" fmla="*/ 286596 h 291409"/>
                <a:gd name="connsiteX3-49" fmla="*/ 5071684 w 9915328"/>
                <a:gd name="connsiteY3-50" fmla="*/ 4374 h 291409"/>
                <a:gd name="connsiteX4-51" fmla="*/ 6923773 w 9915328"/>
                <a:gd name="connsiteY4-52" fmla="*/ 117263 h 291409"/>
                <a:gd name="connsiteX5-53" fmla="*/ 9136395 w 9915328"/>
                <a:gd name="connsiteY5-54" fmla="*/ 151129 h 291409"/>
                <a:gd name="connsiteX6-55" fmla="*/ 9915328 w 9915328"/>
                <a:gd name="connsiteY6-56" fmla="*/ 15663 h 291409"/>
                <a:gd name="connsiteX0-57" fmla="*/ 0 w 9915328"/>
                <a:gd name="connsiteY0-58" fmla="*/ 163495 h 394086"/>
                <a:gd name="connsiteX1-59" fmla="*/ 633406 w 9915328"/>
                <a:gd name="connsiteY1-60" fmla="*/ 276384 h 394086"/>
                <a:gd name="connsiteX2-61" fmla="*/ 2340484 w 9915328"/>
                <a:gd name="connsiteY2-62" fmla="*/ 389273 h 394086"/>
                <a:gd name="connsiteX3-63" fmla="*/ 5071684 w 9915328"/>
                <a:gd name="connsiteY3-64" fmla="*/ 107051 h 394086"/>
                <a:gd name="connsiteX4-65" fmla="*/ 6986358 w 9915328"/>
                <a:gd name="connsiteY4-66" fmla="*/ 5451 h 394086"/>
                <a:gd name="connsiteX5-67" fmla="*/ 9136395 w 9915328"/>
                <a:gd name="connsiteY5-68" fmla="*/ 253806 h 394086"/>
                <a:gd name="connsiteX6-69" fmla="*/ 9915328 w 9915328"/>
                <a:gd name="connsiteY6-70" fmla="*/ 118340 h 394086"/>
                <a:gd name="connsiteX0-71" fmla="*/ 0 w 9915328"/>
                <a:gd name="connsiteY0-72" fmla="*/ 179002 h 409593"/>
                <a:gd name="connsiteX1-73" fmla="*/ 633406 w 9915328"/>
                <a:gd name="connsiteY1-74" fmla="*/ 291891 h 409593"/>
                <a:gd name="connsiteX2-75" fmla="*/ 2340484 w 9915328"/>
                <a:gd name="connsiteY2-76" fmla="*/ 404780 h 409593"/>
                <a:gd name="connsiteX3-77" fmla="*/ 5071684 w 9915328"/>
                <a:gd name="connsiteY3-78" fmla="*/ 122558 h 409593"/>
                <a:gd name="connsiteX4-79" fmla="*/ 6986358 w 9915328"/>
                <a:gd name="connsiteY4-80" fmla="*/ 20958 h 409593"/>
                <a:gd name="connsiteX5-81" fmla="*/ 9136395 w 9915328"/>
                <a:gd name="connsiteY5-82" fmla="*/ 9669 h 409593"/>
                <a:gd name="connsiteX6-83" fmla="*/ 9915328 w 9915328"/>
                <a:gd name="connsiteY6-84" fmla="*/ 133847 h 409593"/>
                <a:gd name="connsiteX0-85" fmla="*/ 0 w 9915328"/>
                <a:gd name="connsiteY0-86" fmla="*/ 198509 h 429100"/>
                <a:gd name="connsiteX1-87" fmla="*/ 633406 w 9915328"/>
                <a:gd name="connsiteY1-88" fmla="*/ 311398 h 429100"/>
                <a:gd name="connsiteX2-89" fmla="*/ 2340484 w 9915328"/>
                <a:gd name="connsiteY2-90" fmla="*/ 424287 h 429100"/>
                <a:gd name="connsiteX3-91" fmla="*/ 5071684 w 9915328"/>
                <a:gd name="connsiteY3-92" fmla="*/ 142065 h 429100"/>
                <a:gd name="connsiteX4-93" fmla="*/ 6986358 w 9915328"/>
                <a:gd name="connsiteY4-94" fmla="*/ 40465 h 429100"/>
                <a:gd name="connsiteX5-95" fmla="*/ 9136395 w 9915328"/>
                <a:gd name="connsiteY5-96" fmla="*/ 29176 h 429100"/>
                <a:gd name="connsiteX6-97" fmla="*/ 9915328 w 9915328"/>
                <a:gd name="connsiteY6-98" fmla="*/ 153354 h 429100"/>
                <a:gd name="connsiteX0-99" fmla="*/ 0 w 9915328"/>
                <a:gd name="connsiteY0-100" fmla="*/ 158109 h 388700"/>
                <a:gd name="connsiteX1-101" fmla="*/ 633406 w 9915328"/>
                <a:gd name="connsiteY1-102" fmla="*/ 270998 h 388700"/>
                <a:gd name="connsiteX2-103" fmla="*/ 2340484 w 9915328"/>
                <a:gd name="connsiteY2-104" fmla="*/ 383887 h 388700"/>
                <a:gd name="connsiteX3-105" fmla="*/ 5071684 w 9915328"/>
                <a:gd name="connsiteY3-106" fmla="*/ 101665 h 388700"/>
                <a:gd name="connsiteX4-107" fmla="*/ 6986358 w 9915328"/>
                <a:gd name="connsiteY4-108" fmla="*/ 65 h 388700"/>
                <a:gd name="connsiteX5-109" fmla="*/ 8835990 w 9915328"/>
                <a:gd name="connsiteY5-110" fmla="*/ 112954 h 388700"/>
                <a:gd name="connsiteX6-111" fmla="*/ 9915328 w 9915328"/>
                <a:gd name="connsiteY6-112" fmla="*/ 112954 h 388700"/>
                <a:gd name="connsiteX0-113" fmla="*/ 0 w 9915328"/>
                <a:gd name="connsiteY0-114" fmla="*/ 158569 h 385714"/>
                <a:gd name="connsiteX1-115" fmla="*/ 633406 w 9915328"/>
                <a:gd name="connsiteY1-116" fmla="*/ 271458 h 385714"/>
                <a:gd name="connsiteX2-117" fmla="*/ 2340484 w 9915328"/>
                <a:gd name="connsiteY2-118" fmla="*/ 384347 h 385714"/>
                <a:gd name="connsiteX3-119" fmla="*/ 5270277 w 9915328"/>
                <a:gd name="connsiteY3-120" fmla="*/ 191025 h 385714"/>
                <a:gd name="connsiteX4-121" fmla="*/ 6986358 w 9915328"/>
                <a:gd name="connsiteY4-122" fmla="*/ 525 h 385714"/>
                <a:gd name="connsiteX5-123" fmla="*/ 8835990 w 9915328"/>
                <a:gd name="connsiteY5-124" fmla="*/ 113414 h 385714"/>
                <a:gd name="connsiteX6-125" fmla="*/ 9915328 w 9915328"/>
                <a:gd name="connsiteY6-126" fmla="*/ 113414 h 385714"/>
                <a:gd name="connsiteX0-127" fmla="*/ 0 w 9915328"/>
                <a:gd name="connsiteY0-128" fmla="*/ 158569 h 323756"/>
                <a:gd name="connsiteX1-129" fmla="*/ 633406 w 9915328"/>
                <a:gd name="connsiteY1-130" fmla="*/ 271458 h 323756"/>
                <a:gd name="connsiteX2-131" fmla="*/ 2340484 w 9915328"/>
                <a:gd name="connsiteY2-132" fmla="*/ 320847 h 323756"/>
                <a:gd name="connsiteX3-133" fmla="*/ 5270277 w 9915328"/>
                <a:gd name="connsiteY3-134" fmla="*/ 191025 h 323756"/>
                <a:gd name="connsiteX4-135" fmla="*/ 6986358 w 9915328"/>
                <a:gd name="connsiteY4-136" fmla="*/ 525 h 323756"/>
                <a:gd name="connsiteX5-137" fmla="*/ 8835990 w 9915328"/>
                <a:gd name="connsiteY5-138" fmla="*/ 113414 h 323756"/>
                <a:gd name="connsiteX6-139" fmla="*/ 9915328 w 9915328"/>
                <a:gd name="connsiteY6-140" fmla="*/ 113414 h 323756"/>
                <a:gd name="connsiteX0-141" fmla="*/ 0 w 9915328"/>
                <a:gd name="connsiteY0-142" fmla="*/ 95979 h 261166"/>
                <a:gd name="connsiteX1-143" fmla="*/ 633406 w 9915328"/>
                <a:gd name="connsiteY1-144" fmla="*/ 208868 h 261166"/>
                <a:gd name="connsiteX2-145" fmla="*/ 2340484 w 9915328"/>
                <a:gd name="connsiteY2-146" fmla="*/ 258257 h 261166"/>
                <a:gd name="connsiteX3-147" fmla="*/ 5270277 w 9915328"/>
                <a:gd name="connsiteY3-148" fmla="*/ 128435 h 261166"/>
                <a:gd name="connsiteX4-149" fmla="*/ 8835990 w 9915328"/>
                <a:gd name="connsiteY4-150" fmla="*/ 50824 h 261166"/>
                <a:gd name="connsiteX5-151" fmla="*/ 9915328 w 9915328"/>
                <a:gd name="connsiteY5-152" fmla="*/ 50824 h 261166"/>
                <a:gd name="connsiteX0-153" fmla="*/ 0 w 9915328"/>
                <a:gd name="connsiteY0-154" fmla="*/ 201048 h 366235"/>
                <a:gd name="connsiteX1-155" fmla="*/ 633406 w 9915328"/>
                <a:gd name="connsiteY1-156" fmla="*/ 313937 h 366235"/>
                <a:gd name="connsiteX2-157" fmla="*/ 2340484 w 9915328"/>
                <a:gd name="connsiteY2-158" fmla="*/ 363326 h 366235"/>
                <a:gd name="connsiteX3-159" fmla="*/ 5270277 w 9915328"/>
                <a:gd name="connsiteY3-160" fmla="*/ 233504 h 366235"/>
                <a:gd name="connsiteX4-161" fmla="*/ 7659714 w 9915328"/>
                <a:gd name="connsiteY4-162" fmla="*/ 28893 h 366235"/>
                <a:gd name="connsiteX5-163" fmla="*/ 9915328 w 9915328"/>
                <a:gd name="connsiteY5-164" fmla="*/ 155893 h 366235"/>
                <a:gd name="connsiteX0-165" fmla="*/ 0 w 9915328"/>
                <a:gd name="connsiteY0-166" fmla="*/ 173629 h 338816"/>
                <a:gd name="connsiteX1-167" fmla="*/ 633406 w 9915328"/>
                <a:gd name="connsiteY1-168" fmla="*/ 286518 h 338816"/>
                <a:gd name="connsiteX2-169" fmla="*/ 2340484 w 9915328"/>
                <a:gd name="connsiteY2-170" fmla="*/ 335907 h 338816"/>
                <a:gd name="connsiteX3-171" fmla="*/ 5270277 w 9915328"/>
                <a:gd name="connsiteY3-172" fmla="*/ 206085 h 338816"/>
                <a:gd name="connsiteX4-173" fmla="*/ 7659714 w 9915328"/>
                <a:gd name="connsiteY4-174" fmla="*/ 1474 h 338816"/>
                <a:gd name="connsiteX5-175" fmla="*/ 9915328 w 9915328"/>
                <a:gd name="connsiteY5-176" fmla="*/ 128474 h 338816"/>
                <a:gd name="connsiteX0-177" fmla="*/ 0 w 10190302"/>
                <a:gd name="connsiteY0-178" fmla="*/ 174097 h 339284"/>
                <a:gd name="connsiteX1-179" fmla="*/ 633406 w 10190302"/>
                <a:gd name="connsiteY1-180" fmla="*/ 286986 h 339284"/>
                <a:gd name="connsiteX2-181" fmla="*/ 2340484 w 10190302"/>
                <a:gd name="connsiteY2-182" fmla="*/ 336375 h 339284"/>
                <a:gd name="connsiteX3-183" fmla="*/ 5270277 w 10190302"/>
                <a:gd name="connsiteY3-184" fmla="*/ 206553 h 339284"/>
                <a:gd name="connsiteX4-185" fmla="*/ 7659714 w 10190302"/>
                <a:gd name="connsiteY4-186" fmla="*/ 1942 h 339284"/>
                <a:gd name="connsiteX5-187" fmla="*/ 10190302 w 10190302"/>
                <a:gd name="connsiteY5-188" fmla="*/ 103542 h 339284"/>
                <a:gd name="connsiteX0-189" fmla="*/ 0 w 10129197"/>
                <a:gd name="connsiteY0-190" fmla="*/ 85197 h 340405"/>
                <a:gd name="connsiteX1-191" fmla="*/ 572301 w 10129197"/>
                <a:gd name="connsiteY1-192" fmla="*/ 286986 h 340405"/>
                <a:gd name="connsiteX2-193" fmla="*/ 2279379 w 10129197"/>
                <a:gd name="connsiteY2-194" fmla="*/ 336375 h 340405"/>
                <a:gd name="connsiteX3-195" fmla="*/ 5209172 w 10129197"/>
                <a:gd name="connsiteY3-196" fmla="*/ 206553 h 340405"/>
                <a:gd name="connsiteX4-197" fmla="*/ 7598609 w 10129197"/>
                <a:gd name="connsiteY4-198" fmla="*/ 1942 h 340405"/>
                <a:gd name="connsiteX5-199" fmla="*/ 10129197 w 10129197"/>
                <a:gd name="connsiteY5-200" fmla="*/ 103542 h 340405"/>
                <a:gd name="connsiteX0-201" fmla="*/ 0 w 10129197"/>
                <a:gd name="connsiteY0-202" fmla="*/ 85197 h 340405"/>
                <a:gd name="connsiteX1-203" fmla="*/ 572301 w 10129197"/>
                <a:gd name="connsiteY1-204" fmla="*/ 286986 h 340405"/>
                <a:gd name="connsiteX2-205" fmla="*/ 2279379 w 10129197"/>
                <a:gd name="connsiteY2-206" fmla="*/ 336375 h 340405"/>
                <a:gd name="connsiteX3-207" fmla="*/ 5209172 w 10129197"/>
                <a:gd name="connsiteY3-208" fmla="*/ 206553 h 340405"/>
                <a:gd name="connsiteX4-209" fmla="*/ 7598609 w 10129197"/>
                <a:gd name="connsiteY4-210" fmla="*/ 1942 h 340405"/>
                <a:gd name="connsiteX5-211" fmla="*/ 10129197 w 10129197"/>
                <a:gd name="connsiteY5-212" fmla="*/ 103542 h 340405"/>
                <a:gd name="connsiteX0-213" fmla="*/ 0 w 10129197"/>
                <a:gd name="connsiteY0-214" fmla="*/ 85197 h 339169"/>
                <a:gd name="connsiteX1-215" fmla="*/ 2279379 w 10129197"/>
                <a:gd name="connsiteY1-216" fmla="*/ 336375 h 339169"/>
                <a:gd name="connsiteX2-217" fmla="*/ 5209172 w 10129197"/>
                <a:gd name="connsiteY2-218" fmla="*/ 206553 h 339169"/>
                <a:gd name="connsiteX3-219" fmla="*/ 7598609 w 10129197"/>
                <a:gd name="connsiteY3-220" fmla="*/ 1942 h 339169"/>
                <a:gd name="connsiteX4-221" fmla="*/ 10129197 w 10129197"/>
                <a:gd name="connsiteY4-222" fmla="*/ 103542 h 339169"/>
                <a:gd name="connsiteX0-223" fmla="*/ 0 w 10129197"/>
                <a:gd name="connsiteY0-224" fmla="*/ 85197 h 339169"/>
                <a:gd name="connsiteX1-225" fmla="*/ 2279379 w 10129197"/>
                <a:gd name="connsiteY1-226" fmla="*/ 336375 h 339169"/>
                <a:gd name="connsiteX2-227" fmla="*/ 5209172 w 10129197"/>
                <a:gd name="connsiteY2-228" fmla="*/ 206553 h 339169"/>
                <a:gd name="connsiteX3-229" fmla="*/ 7598609 w 10129197"/>
                <a:gd name="connsiteY3-230" fmla="*/ 1942 h 339169"/>
                <a:gd name="connsiteX4-231" fmla="*/ 10129197 w 10129197"/>
                <a:gd name="connsiteY4-232" fmla="*/ 103542 h 339169"/>
                <a:gd name="connsiteX0-233" fmla="*/ 0 w 10129197"/>
                <a:gd name="connsiteY0-234" fmla="*/ 118179 h 372151"/>
                <a:gd name="connsiteX1-235" fmla="*/ 2279379 w 10129197"/>
                <a:gd name="connsiteY1-236" fmla="*/ 369357 h 372151"/>
                <a:gd name="connsiteX2-237" fmla="*/ 5209172 w 10129197"/>
                <a:gd name="connsiteY2-238" fmla="*/ 239535 h 372151"/>
                <a:gd name="connsiteX3-239" fmla="*/ 7598609 w 10129197"/>
                <a:gd name="connsiteY3-240" fmla="*/ 34924 h 372151"/>
                <a:gd name="connsiteX4-241" fmla="*/ 10129197 w 10129197"/>
                <a:gd name="connsiteY4-242" fmla="*/ 9524 h 3721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129197" h="372151">
                  <a:moveTo>
                    <a:pt x="0" y="118179"/>
                  </a:moveTo>
                  <a:cubicBezTo>
                    <a:pt x="245726" y="411808"/>
                    <a:pt x="1411184" y="349131"/>
                    <a:pt x="2279379" y="369357"/>
                  </a:cubicBezTo>
                  <a:cubicBezTo>
                    <a:pt x="3147574" y="389583"/>
                    <a:pt x="4322634" y="295274"/>
                    <a:pt x="5209172" y="239535"/>
                  </a:cubicBezTo>
                  <a:cubicBezTo>
                    <a:pt x="6095710" y="183796"/>
                    <a:pt x="6778605" y="73259"/>
                    <a:pt x="7598609" y="34924"/>
                  </a:cubicBezTo>
                  <a:cubicBezTo>
                    <a:pt x="8418613" y="-3411"/>
                    <a:pt x="10029478" y="-7409"/>
                    <a:pt x="10129197" y="9524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585453" y="260008"/>
              <a:ext cx="3873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atin typeface="Arial Black" panose="020B0A04020102020204" pitchFamily="34" charset="0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Ｔｈｅ　Ｐａｒｔ　Ｏｎｅ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895" y="130347"/>
              <a:ext cx="1335140" cy="963251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1608" y="4705405"/>
            <a:ext cx="2462997" cy="21520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199" y="5614536"/>
            <a:ext cx="969348" cy="9510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5153" y="1943590"/>
            <a:ext cx="2614532" cy="356219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380036">
            <a:off x="5586650" y="1868392"/>
            <a:ext cx="436272" cy="105009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380036">
            <a:off x="5586650" y="3148256"/>
            <a:ext cx="436272" cy="105009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380036">
            <a:off x="5586650" y="4428119"/>
            <a:ext cx="436272" cy="1050096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6719887" y="2182700"/>
            <a:ext cx="4252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8" name="矩形 17"/>
          <p:cNvSpPr/>
          <p:nvPr/>
        </p:nvSpPr>
        <p:spPr>
          <a:xfrm>
            <a:off x="6670192" y="3508438"/>
            <a:ext cx="4252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9" name="矩形 18"/>
          <p:cNvSpPr/>
          <p:nvPr/>
        </p:nvSpPr>
        <p:spPr>
          <a:xfrm>
            <a:off x="6670192" y="4805148"/>
            <a:ext cx="4252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5515429" y="2866052"/>
            <a:ext cx="5457371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5515429" y="4164125"/>
            <a:ext cx="5457371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5515429" y="5425779"/>
            <a:ext cx="5457371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5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85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333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333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333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510474" y="234963"/>
            <a:ext cx="3736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Arial Black" panose="020B0A04020102020204" pitchFamily="34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点击此处添加标题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30895" y="130347"/>
            <a:ext cx="12227806" cy="963251"/>
            <a:chOff x="230895" y="130347"/>
            <a:chExt cx="12227806" cy="963251"/>
          </a:xfrm>
        </p:grpSpPr>
        <p:sp>
          <p:nvSpPr>
            <p:cNvPr id="6" name="任意多边形: 形状 5"/>
            <p:cNvSpPr/>
            <p:nvPr/>
          </p:nvSpPr>
          <p:spPr>
            <a:xfrm>
              <a:off x="1497774" y="457552"/>
              <a:ext cx="7455726" cy="372151"/>
            </a:xfrm>
            <a:custGeom>
              <a:avLst/>
              <a:gdLst>
                <a:gd name="connsiteX0" fmla="*/ 0 w 9877777"/>
                <a:gd name="connsiteY0" fmla="*/ 284617 h 420929"/>
                <a:gd name="connsiteX1" fmla="*/ 620889 w 9877777"/>
                <a:gd name="connsiteY1" fmla="*/ 115284 h 420929"/>
                <a:gd name="connsiteX2" fmla="*/ 2302933 w 9877777"/>
                <a:gd name="connsiteY2" fmla="*/ 420084 h 420929"/>
                <a:gd name="connsiteX3" fmla="*/ 4696177 w 9877777"/>
                <a:gd name="connsiteY3" fmla="*/ 2395 h 420929"/>
                <a:gd name="connsiteX4" fmla="*/ 6886222 w 9877777"/>
                <a:gd name="connsiteY4" fmla="*/ 250751 h 420929"/>
                <a:gd name="connsiteX5" fmla="*/ 9098844 w 9877777"/>
                <a:gd name="connsiteY5" fmla="*/ 284617 h 420929"/>
                <a:gd name="connsiteX6" fmla="*/ 9877777 w 9877777"/>
                <a:gd name="connsiteY6" fmla="*/ 149151 h 420929"/>
                <a:gd name="connsiteX0-1" fmla="*/ 0 w 9877777"/>
                <a:gd name="connsiteY0-2" fmla="*/ 284617 h 431037"/>
                <a:gd name="connsiteX1-3" fmla="*/ 595855 w 9877777"/>
                <a:gd name="connsiteY1-4" fmla="*/ 307195 h 431037"/>
                <a:gd name="connsiteX2-5" fmla="*/ 2302933 w 9877777"/>
                <a:gd name="connsiteY2-6" fmla="*/ 420084 h 431037"/>
                <a:gd name="connsiteX3-7" fmla="*/ 4696177 w 9877777"/>
                <a:gd name="connsiteY3-8" fmla="*/ 2395 h 431037"/>
                <a:gd name="connsiteX4-9" fmla="*/ 6886222 w 9877777"/>
                <a:gd name="connsiteY4-10" fmla="*/ 250751 h 431037"/>
                <a:gd name="connsiteX5-11" fmla="*/ 9098844 w 9877777"/>
                <a:gd name="connsiteY5-12" fmla="*/ 284617 h 431037"/>
                <a:gd name="connsiteX6-13" fmla="*/ 9877777 w 9877777"/>
                <a:gd name="connsiteY6-14" fmla="*/ 149151 h 431037"/>
                <a:gd name="connsiteX0-15" fmla="*/ 0 w 9915328"/>
                <a:gd name="connsiteY0-16" fmla="*/ 194306 h 431977"/>
                <a:gd name="connsiteX1-17" fmla="*/ 633406 w 9915328"/>
                <a:gd name="connsiteY1-18" fmla="*/ 307195 h 431977"/>
                <a:gd name="connsiteX2-19" fmla="*/ 2340484 w 9915328"/>
                <a:gd name="connsiteY2-20" fmla="*/ 420084 h 431977"/>
                <a:gd name="connsiteX3-21" fmla="*/ 4733728 w 9915328"/>
                <a:gd name="connsiteY3-22" fmla="*/ 2395 h 431977"/>
                <a:gd name="connsiteX4-23" fmla="*/ 6923773 w 9915328"/>
                <a:gd name="connsiteY4-24" fmla="*/ 250751 h 431977"/>
                <a:gd name="connsiteX5-25" fmla="*/ 9136395 w 9915328"/>
                <a:gd name="connsiteY5-26" fmla="*/ 284617 h 431977"/>
                <a:gd name="connsiteX6-27" fmla="*/ 9915328 w 9915328"/>
                <a:gd name="connsiteY6-28" fmla="*/ 149151 h 431977"/>
                <a:gd name="connsiteX0-29" fmla="*/ 0 w 9915328"/>
                <a:gd name="connsiteY0-30" fmla="*/ 194306 h 431977"/>
                <a:gd name="connsiteX1-31" fmla="*/ 633406 w 9915328"/>
                <a:gd name="connsiteY1-32" fmla="*/ 307195 h 431977"/>
                <a:gd name="connsiteX2-33" fmla="*/ 2340484 w 9915328"/>
                <a:gd name="connsiteY2-34" fmla="*/ 420084 h 431977"/>
                <a:gd name="connsiteX3-35" fmla="*/ 4733728 w 9915328"/>
                <a:gd name="connsiteY3-36" fmla="*/ 2395 h 431977"/>
                <a:gd name="connsiteX4-37" fmla="*/ 6923773 w 9915328"/>
                <a:gd name="connsiteY4-38" fmla="*/ 250751 h 431977"/>
                <a:gd name="connsiteX5-39" fmla="*/ 9136395 w 9915328"/>
                <a:gd name="connsiteY5-40" fmla="*/ 284617 h 431977"/>
                <a:gd name="connsiteX6-41" fmla="*/ 9915328 w 9915328"/>
                <a:gd name="connsiteY6-42" fmla="*/ 149151 h 431977"/>
                <a:gd name="connsiteX0-43" fmla="*/ 0 w 9915328"/>
                <a:gd name="connsiteY0-44" fmla="*/ 60818 h 291409"/>
                <a:gd name="connsiteX1-45" fmla="*/ 633406 w 9915328"/>
                <a:gd name="connsiteY1-46" fmla="*/ 173707 h 291409"/>
                <a:gd name="connsiteX2-47" fmla="*/ 2340484 w 9915328"/>
                <a:gd name="connsiteY2-48" fmla="*/ 286596 h 291409"/>
                <a:gd name="connsiteX3-49" fmla="*/ 5071684 w 9915328"/>
                <a:gd name="connsiteY3-50" fmla="*/ 4374 h 291409"/>
                <a:gd name="connsiteX4-51" fmla="*/ 6923773 w 9915328"/>
                <a:gd name="connsiteY4-52" fmla="*/ 117263 h 291409"/>
                <a:gd name="connsiteX5-53" fmla="*/ 9136395 w 9915328"/>
                <a:gd name="connsiteY5-54" fmla="*/ 151129 h 291409"/>
                <a:gd name="connsiteX6-55" fmla="*/ 9915328 w 9915328"/>
                <a:gd name="connsiteY6-56" fmla="*/ 15663 h 291409"/>
                <a:gd name="connsiteX0-57" fmla="*/ 0 w 9915328"/>
                <a:gd name="connsiteY0-58" fmla="*/ 163495 h 394086"/>
                <a:gd name="connsiteX1-59" fmla="*/ 633406 w 9915328"/>
                <a:gd name="connsiteY1-60" fmla="*/ 276384 h 394086"/>
                <a:gd name="connsiteX2-61" fmla="*/ 2340484 w 9915328"/>
                <a:gd name="connsiteY2-62" fmla="*/ 389273 h 394086"/>
                <a:gd name="connsiteX3-63" fmla="*/ 5071684 w 9915328"/>
                <a:gd name="connsiteY3-64" fmla="*/ 107051 h 394086"/>
                <a:gd name="connsiteX4-65" fmla="*/ 6986358 w 9915328"/>
                <a:gd name="connsiteY4-66" fmla="*/ 5451 h 394086"/>
                <a:gd name="connsiteX5-67" fmla="*/ 9136395 w 9915328"/>
                <a:gd name="connsiteY5-68" fmla="*/ 253806 h 394086"/>
                <a:gd name="connsiteX6-69" fmla="*/ 9915328 w 9915328"/>
                <a:gd name="connsiteY6-70" fmla="*/ 118340 h 394086"/>
                <a:gd name="connsiteX0-71" fmla="*/ 0 w 9915328"/>
                <a:gd name="connsiteY0-72" fmla="*/ 179002 h 409593"/>
                <a:gd name="connsiteX1-73" fmla="*/ 633406 w 9915328"/>
                <a:gd name="connsiteY1-74" fmla="*/ 291891 h 409593"/>
                <a:gd name="connsiteX2-75" fmla="*/ 2340484 w 9915328"/>
                <a:gd name="connsiteY2-76" fmla="*/ 404780 h 409593"/>
                <a:gd name="connsiteX3-77" fmla="*/ 5071684 w 9915328"/>
                <a:gd name="connsiteY3-78" fmla="*/ 122558 h 409593"/>
                <a:gd name="connsiteX4-79" fmla="*/ 6986358 w 9915328"/>
                <a:gd name="connsiteY4-80" fmla="*/ 20958 h 409593"/>
                <a:gd name="connsiteX5-81" fmla="*/ 9136395 w 9915328"/>
                <a:gd name="connsiteY5-82" fmla="*/ 9669 h 409593"/>
                <a:gd name="connsiteX6-83" fmla="*/ 9915328 w 9915328"/>
                <a:gd name="connsiteY6-84" fmla="*/ 133847 h 409593"/>
                <a:gd name="connsiteX0-85" fmla="*/ 0 w 9915328"/>
                <a:gd name="connsiteY0-86" fmla="*/ 198509 h 429100"/>
                <a:gd name="connsiteX1-87" fmla="*/ 633406 w 9915328"/>
                <a:gd name="connsiteY1-88" fmla="*/ 311398 h 429100"/>
                <a:gd name="connsiteX2-89" fmla="*/ 2340484 w 9915328"/>
                <a:gd name="connsiteY2-90" fmla="*/ 424287 h 429100"/>
                <a:gd name="connsiteX3-91" fmla="*/ 5071684 w 9915328"/>
                <a:gd name="connsiteY3-92" fmla="*/ 142065 h 429100"/>
                <a:gd name="connsiteX4-93" fmla="*/ 6986358 w 9915328"/>
                <a:gd name="connsiteY4-94" fmla="*/ 40465 h 429100"/>
                <a:gd name="connsiteX5-95" fmla="*/ 9136395 w 9915328"/>
                <a:gd name="connsiteY5-96" fmla="*/ 29176 h 429100"/>
                <a:gd name="connsiteX6-97" fmla="*/ 9915328 w 9915328"/>
                <a:gd name="connsiteY6-98" fmla="*/ 153354 h 429100"/>
                <a:gd name="connsiteX0-99" fmla="*/ 0 w 9915328"/>
                <a:gd name="connsiteY0-100" fmla="*/ 158109 h 388700"/>
                <a:gd name="connsiteX1-101" fmla="*/ 633406 w 9915328"/>
                <a:gd name="connsiteY1-102" fmla="*/ 270998 h 388700"/>
                <a:gd name="connsiteX2-103" fmla="*/ 2340484 w 9915328"/>
                <a:gd name="connsiteY2-104" fmla="*/ 383887 h 388700"/>
                <a:gd name="connsiteX3-105" fmla="*/ 5071684 w 9915328"/>
                <a:gd name="connsiteY3-106" fmla="*/ 101665 h 388700"/>
                <a:gd name="connsiteX4-107" fmla="*/ 6986358 w 9915328"/>
                <a:gd name="connsiteY4-108" fmla="*/ 65 h 388700"/>
                <a:gd name="connsiteX5-109" fmla="*/ 8835990 w 9915328"/>
                <a:gd name="connsiteY5-110" fmla="*/ 112954 h 388700"/>
                <a:gd name="connsiteX6-111" fmla="*/ 9915328 w 9915328"/>
                <a:gd name="connsiteY6-112" fmla="*/ 112954 h 388700"/>
                <a:gd name="connsiteX0-113" fmla="*/ 0 w 9915328"/>
                <a:gd name="connsiteY0-114" fmla="*/ 158569 h 385714"/>
                <a:gd name="connsiteX1-115" fmla="*/ 633406 w 9915328"/>
                <a:gd name="connsiteY1-116" fmla="*/ 271458 h 385714"/>
                <a:gd name="connsiteX2-117" fmla="*/ 2340484 w 9915328"/>
                <a:gd name="connsiteY2-118" fmla="*/ 384347 h 385714"/>
                <a:gd name="connsiteX3-119" fmla="*/ 5270277 w 9915328"/>
                <a:gd name="connsiteY3-120" fmla="*/ 191025 h 385714"/>
                <a:gd name="connsiteX4-121" fmla="*/ 6986358 w 9915328"/>
                <a:gd name="connsiteY4-122" fmla="*/ 525 h 385714"/>
                <a:gd name="connsiteX5-123" fmla="*/ 8835990 w 9915328"/>
                <a:gd name="connsiteY5-124" fmla="*/ 113414 h 385714"/>
                <a:gd name="connsiteX6-125" fmla="*/ 9915328 w 9915328"/>
                <a:gd name="connsiteY6-126" fmla="*/ 113414 h 385714"/>
                <a:gd name="connsiteX0-127" fmla="*/ 0 w 9915328"/>
                <a:gd name="connsiteY0-128" fmla="*/ 158569 h 323756"/>
                <a:gd name="connsiteX1-129" fmla="*/ 633406 w 9915328"/>
                <a:gd name="connsiteY1-130" fmla="*/ 271458 h 323756"/>
                <a:gd name="connsiteX2-131" fmla="*/ 2340484 w 9915328"/>
                <a:gd name="connsiteY2-132" fmla="*/ 320847 h 323756"/>
                <a:gd name="connsiteX3-133" fmla="*/ 5270277 w 9915328"/>
                <a:gd name="connsiteY3-134" fmla="*/ 191025 h 323756"/>
                <a:gd name="connsiteX4-135" fmla="*/ 6986358 w 9915328"/>
                <a:gd name="connsiteY4-136" fmla="*/ 525 h 323756"/>
                <a:gd name="connsiteX5-137" fmla="*/ 8835990 w 9915328"/>
                <a:gd name="connsiteY5-138" fmla="*/ 113414 h 323756"/>
                <a:gd name="connsiteX6-139" fmla="*/ 9915328 w 9915328"/>
                <a:gd name="connsiteY6-140" fmla="*/ 113414 h 323756"/>
                <a:gd name="connsiteX0-141" fmla="*/ 0 w 9915328"/>
                <a:gd name="connsiteY0-142" fmla="*/ 95979 h 261166"/>
                <a:gd name="connsiteX1-143" fmla="*/ 633406 w 9915328"/>
                <a:gd name="connsiteY1-144" fmla="*/ 208868 h 261166"/>
                <a:gd name="connsiteX2-145" fmla="*/ 2340484 w 9915328"/>
                <a:gd name="connsiteY2-146" fmla="*/ 258257 h 261166"/>
                <a:gd name="connsiteX3-147" fmla="*/ 5270277 w 9915328"/>
                <a:gd name="connsiteY3-148" fmla="*/ 128435 h 261166"/>
                <a:gd name="connsiteX4-149" fmla="*/ 8835990 w 9915328"/>
                <a:gd name="connsiteY4-150" fmla="*/ 50824 h 261166"/>
                <a:gd name="connsiteX5-151" fmla="*/ 9915328 w 9915328"/>
                <a:gd name="connsiteY5-152" fmla="*/ 50824 h 261166"/>
                <a:gd name="connsiteX0-153" fmla="*/ 0 w 9915328"/>
                <a:gd name="connsiteY0-154" fmla="*/ 201048 h 366235"/>
                <a:gd name="connsiteX1-155" fmla="*/ 633406 w 9915328"/>
                <a:gd name="connsiteY1-156" fmla="*/ 313937 h 366235"/>
                <a:gd name="connsiteX2-157" fmla="*/ 2340484 w 9915328"/>
                <a:gd name="connsiteY2-158" fmla="*/ 363326 h 366235"/>
                <a:gd name="connsiteX3-159" fmla="*/ 5270277 w 9915328"/>
                <a:gd name="connsiteY3-160" fmla="*/ 233504 h 366235"/>
                <a:gd name="connsiteX4-161" fmla="*/ 7659714 w 9915328"/>
                <a:gd name="connsiteY4-162" fmla="*/ 28893 h 366235"/>
                <a:gd name="connsiteX5-163" fmla="*/ 9915328 w 9915328"/>
                <a:gd name="connsiteY5-164" fmla="*/ 155893 h 366235"/>
                <a:gd name="connsiteX0-165" fmla="*/ 0 w 9915328"/>
                <a:gd name="connsiteY0-166" fmla="*/ 173629 h 338816"/>
                <a:gd name="connsiteX1-167" fmla="*/ 633406 w 9915328"/>
                <a:gd name="connsiteY1-168" fmla="*/ 286518 h 338816"/>
                <a:gd name="connsiteX2-169" fmla="*/ 2340484 w 9915328"/>
                <a:gd name="connsiteY2-170" fmla="*/ 335907 h 338816"/>
                <a:gd name="connsiteX3-171" fmla="*/ 5270277 w 9915328"/>
                <a:gd name="connsiteY3-172" fmla="*/ 206085 h 338816"/>
                <a:gd name="connsiteX4-173" fmla="*/ 7659714 w 9915328"/>
                <a:gd name="connsiteY4-174" fmla="*/ 1474 h 338816"/>
                <a:gd name="connsiteX5-175" fmla="*/ 9915328 w 9915328"/>
                <a:gd name="connsiteY5-176" fmla="*/ 128474 h 338816"/>
                <a:gd name="connsiteX0-177" fmla="*/ 0 w 10190302"/>
                <a:gd name="connsiteY0-178" fmla="*/ 174097 h 339284"/>
                <a:gd name="connsiteX1-179" fmla="*/ 633406 w 10190302"/>
                <a:gd name="connsiteY1-180" fmla="*/ 286986 h 339284"/>
                <a:gd name="connsiteX2-181" fmla="*/ 2340484 w 10190302"/>
                <a:gd name="connsiteY2-182" fmla="*/ 336375 h 339284"/>
                <a:gd name="connsiteX3-183" fmla="*/ 5270277 w 10190302"/>
                <a:gd name="connsiteY3-184" fmla="*/ 206553 h 339284"/>
                <a:gd name="connsiteX4-185" fmla="*/ 7659714 w 10190302"/>
                <a:gd name="connsiteY4-186" fmla="*/ 1942 h 339284"/>
                <a:gd name="connsiteX5-187" fmla="*/ 10190302 w 10190302"/>
                <a:gd name="connsiteY5-188" fmla="*/ 103542 h 339284"/>
                <a:gd name="connsiteX0-189" fmla="*/ 0 w 10129197"/>
                <a:gd name="connsiteY0-190" fmla="*/ 85197 h 340405"/>
                <a:gd name="connsiteX1-191" fmla="*/ 572301 w 10129197"/>
                <a:gd name="connsiteY1-192" fmla="*/ 286986 h 340405"/>
                <a:gd name="connsiteX2-193" fmla="*/ 2279379 w 10129197"/>
                <a:gd name="connsiteY2-194" fmla="*/ 336375 h 340405"/>
                <a:gd name="connsiteX3-195" fmla="*/ 5209172 w 10129197"/>
                <a:gd name="connsiteY3-196" fmla="*/ 206553 h 340405"/>
                <a:gd name="connsiteX4-197" fmla="*/ 7598609 w 10129197"/>
                <a:gd name="connsiteY4-198" fmla="*/ 1942 h 340405"/>
                <a:gd name="connsiteX5-199" fmla="*/ 10129197 w 10129197"/>
                <a:gd name="connsiteY5-200" fmla="*/ 103542 h 340405"/>
                <a:gd name="connsiteX0-201" fmla="*/ 0 w 10129197"/>
                <a:gd name="connsiteY0-202" fmla="*/ 85197 h 340405"/>
                <a:gd name="connsiteX1-203" fmla="*/ 572301 w 10129197"/>
                <a:gd name="connsiteY1-204" fmla="*/ 286986 h 340405"/>
                <a:gd name="connsiteX2-205" fmla="*/ 2279379 w 10129197"/>
                <a:gd name="connsiteY2-206" fmla="*/ 336375 h 340405"/>
                <a:gd name="connsiteX3-207" fmla="*/ 5209172 w 10129197"/>
                <a:gd name="connsiteY3-208" fmla="*/ 206553 h 340405"/>
                <a:gd name="connsiteX4-209" fmla="*/ 7598609 w 10129197"/>
                <a:gd name="connsiteY4-210" fmla="*/ 1942 h 340405"/>
                <a:gd name="connsiteX5-211" fmla="*/ 10129197 w 10129197"/>
                <a:gd name="connsiteY5-212" fmla="*/ 103542 h 340405"/>
                <a:gd name="connsiteX0-213" fmla="*/ 0 w 10129197"/>
                <a:gd name="connsiteY0-214" fmla="*/ 85197 h 339169"/>
                <a:gd name="connsiteX1-215" fmla="*/ 2279379 w 10129197"/>
                <a:gd name="connsiteY1-216" fmla="*/ 336375 h 339169"/>
                <a:gd name="connsiteX2-217" fmla="*/ 5209172 w 10129197"/>
                <a:gd name="connsiteY2-218" fmla="*/ 206553 h 339169"/>
                <a:gd name="connsiteX3-219" fmla="*/ 7598609 w 10129197"/>
                <a:gd name="connsiteY3-220" fmla="*/ 1942 h 339169"/>
                <a:gd name="connsiteX4-221" fmla="*/ 10129197 w 10129197"/>
                <a:gd name="connsiteY4-222" fmla="*/ 103542 h 339169"/>
                <a:gd name="connsiteX0-223" fmla="*/ 0 w 10129197"/>
                <a:gd name="connsiteY0-224" fmla="*/ 85197 h 339169"/>
                <a:gd name="connsiteX1-225" fmla="*/ 2279379 w 10129197"/>
                <a:gd name="connsiteY1-226" fmla="*/ 336375 h 339169"/>
                <a:gd name="connsiteX2-227" fmla="*/ 5209172 w 10129197"/>
                <a:gd name="connsiteY2-228" fmla="*/ 206553 h 339169"/>
                <a:gd name="connsiteX3-229" fmla="*/ 7598609 w 10129197"/>
                <a:gd name="connsiteY3-230" fmla="*/ 1942 h 339169"/>
                <a:gd name="connsiteX4-231" fmla="*/ 10129197 w 10129197"/>
                <a:gd name="connsiteY4-232" fmla="*/ 103542 h 339169"/>
                <a:gd name="connsiteX0-233" fmla="*/ 0 w 10129197"/>
                <a:gd name="connsiteY0-234" fmla="*/ 118179 h 372151"/>
                <a:gd name="connsiteX1-235" fmla="*/ 2279379 w 10129197"/>
                <a:gd name="connsiteY1-236" fmla="*/ 369357 h 372151"/>
                <a:gd name="connsiteX2-237" fmla="*/ 5209172 w 10129197"/>
                <a:gd name="connsiteY2-238" fmla="*/ 239535 h 372151"/>
                <a:gd name="connsiteX3-239" fmla="*/ 7598609 w 10129197"/>
                <a:gd name="connsiteY3-240" fmla="*/ 34924 h 372151"/>
                <a:gd name="connsiteX4-241" fmla="*/ 10129197 w 10129197"/>
                <a:gd name="connsiteY4-242" fmla="*/ 9524 h 3721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129197" h="372151">
                  <a:moveTo>
                    <a:pt x="0" y="118179"/>
                  </a:moveTo>
                  <a:cubicBezTo>
                    <a:pt x="245726" y="411808"/>
                    <a:pt x="1411184" y="349131"/>
                    <a:pt x="2279379" y="369357"/>
                  </a:cubicBezTo>
                  <a:cubicBezTo>
                    <a:pt x="3147574" y="389583"/>
                    <a:pt x="4322634" y="295274"/>
                    <a:pt x="5209172" y="239535"/>
                  </a:cubicBezTo>
                  <a:cubicBezTo>
                    <a:pt x="6095710" y="183796"/>
                    <a:pt x="6778605" y="73259"/>
                    <a:pt x="7598609" y="34924"/>
                  </a:cubicBezTo>
                  <a:cubicBezTo>
                    <a:pt x="8418613" y="-3411"/>
                    <a:pt x="10029478" y="-7409"/>
                    <a:pt x="10129197" y="9524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585453" y="260008"/>
              <a:ext cx="3873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atin typeface="Arial Black" panose="020B0A04020102020204" pitchFamily="34" charset="0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Ｔｈｅ　Ｐａｒｔ　Ｏｎｅ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895" y="130347"/>
              <a:ext cx="1335140" cy="963251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1608" y="4705405"/>
            <a:ext cx="2462997" cy="21520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199" y="5614536"/>
            <a:ext cx="969348" cy="951058"/>
          </a:xfrm>
          <a:prstGeom prst="rect">
            <a:avLst/>
          </a:prstGeom>
        </p:spPr>
      </p:pic>
      <p:grpSp>
        <p:nvGrpSpPr>
          <p:cNvPr id="65" name="组合 64"/>
          <p:cNvGrpSpPr/>
          <p:nvPr/>
        </p:nvGrpSpPr>
        <p:grpSpPr>
          <a:xfrm>
            <a:off x="4277236" y="1870444"/>
            <a:ext cx="1491072" cy="3117112"/>
            <a:chOff x="4732339" y="1927226"/>
            <a:chExt cx="1104900" cy="2309813"/>
          </a:xfrm>
        </p:grpSpPr>
        <p:sp>
          <p:nvSpPr>
            <p:cNvPr id="12" name="Freeform 5"/>
            <p:cNvSpPr/>
            <p:nvPr/>
          </p:nvSpPr>
          <p:spPr bwMode="auto">
            <a:xfrm>
              <a:off x="4732339" y="2570164"/>
              <a:ext cx="1104900" cy="1666875"/>
            </a:xfrm>
            <a:custGeom>
              <a:avLst/>
              <a:gdLst>
                <a:gd name="T0" fmla="*/ 99 w 260"/>
                <a:gd name="T1" fmla="*/ 11 h 391"/>
                <a:gd name="T2" fmla="*/ 101 w 260"/>
                <a:gd name="T3" fmla="*/ 171 h 391"/>
                <a:gd name="T4" fmla="*/ 105 w 260"/>
                <a:gd name="T5" fmla="*/ 166 h 391"/>
                <a:gd name="T6" fmla="*/ 6 w 260"/>
                <a:gd name="T7" fmla="*/ 275 h 391"/>
                <a:gd name="T8" fmla="*/ 44 w 260"/>
                <a:gd name="T9" fmla="*/ 354 h 391"/>
                <a:gd name="T10" fmla="*/ 87 w 260"/>
                <a:gd name="T11" fmla="*/ 384 h 391"/>
                <a:gd name="T12" fmla="*/ 141 w 260"/>
                <a:gd name="T13" fmla="*/ 391 h 391"/>
                <a:gd name="T14" fmla="*/ 223 w 260"/>
                <a:gd name="T15" fmla="*/ 347 h 391"/>
                <a:gd name="T16" fmla="*/ 259 w 260"/>
                <a:gd name="T17" fmla="*/ 262 h 391"/>
                <a:gd name="T18" fmla="*/ 219 w 260"/>
                <a:gd name="T19" fmla="*/ 185 h 391"/>
                <a:gd name="T20" fmla="*/ 168 w 260"/>
                <a:gd name="T21" fmla="*/ 167 h 391"/>
                <a:gd name="T22" fmla="*/ 157 w 260"/>
                <a:gd name="T23" fmla="*/ 161 h 391"/>
                <a:gd name="T24" fmla="*/ 156 w 260"/>
                <a:gd name="T25" fmla="*/ 135 h 391"/>
                <a:gd name="T26" fmla="*/ 156 w 260"/>
                <a:gd name="T27" fmla="*/ 60 h 391"/>
                <a:gd name="T28" fmla="*/ 159 w 260"/>
                <a:gd name="T29" fmla="*/ 15 h 391"/>
                <a:gd name="T30" fmla="*/ 139 w 260"/>
                <a:gd name="T31" fmla="*/ 0 h 391"/>
                <a:gd name="T32" fmla="*/ 99 w 260"/>
                <a:gd name="T33" fmla="*/ 3 h 391"/>
                <a:gd name="T34" fmla="*/ 101 w 260"/>
                <a:gd name="T35" fmla="*/ 11 h 391"/>
                <a:gd name="T36" fmla="*/ 133 w 260"/>
                <a:gd name="T37" fmla="*/ 8 h 391"/>
                <a:gd name="T38" fmla="*/ 148 w 260"/>
                <a:gd name="T39" fmla="*/ 9 h 391"/>
                <a:gd name="T40" fmla="*/ 152 w 260"/>
                <a:gd name="T41" fmla="*/ 23 h 391"/>
                <a:gd name="T42" fmla="*/ 149 w 260"/>
                <a:gd name="T43" fmla="*/ 60 h 391"/>
                <a:gd name="T44" fmla="*/ 148 w 260"/>
                <a:gd name="T45" fmla="*/ 114 h 391"/>
                <a:gd name="T46" fmla="*/ 150 w 260"/>
                <a:gd name="T47" fmla="*/ 163 h 391"/>
                <a:gd name="T48" fmla="*/ 165 w 260"/>
                <a:gd name="T49" fmla="*/ 175 h 391"/>
                <a:gd name="T50" fmla="*/ 212 w 260"/>
                <a:gd name="T51" fmla="*/ 189 h 391"/>
                <a:gd name="T52" fmla="*/ 244 w 260"/>
                <a:gd name="T53" fmla="*/ 225 h 391"/>
                <a:gd name="T54" fmla="*/ 238 w 260"/>
                <a:gd name="T55" fmla="*/ 310 h 391"/>
                <a:gd name="T56" fmla="*/ 178 w 260"/>
                <a:gd name="T57" fmla="*/ 376 h 391"/>
                <a:gd name="T58" fmla="*/ 128 w 260"/>
                <a:gd name="T59" fmla="*/ 382 h 391"/>
                <a:gd name="T60" fmla="*/ 79 w 260"/>
                <a:gd name="T61" fmla="*/ 372 h 391"/>
                <a:gd name="T62" fmla="*/ 18 w 260"/>
                <a:gd name="T63" fmla="*/ 299 h 391"/>
                <a:gd name="T64" fmla="*/ 105 w 260"/>
                <a:gd name="T65" fmla="*/ 173 h 391"/>
                <a:gd name="T66" fmla="*/ 109 w 260"/>
                <a:gd name="T67" fmla="*/ 169 h 391"/>
                <a:gd name="T68" fmla="*/ 106 w 260"/>
                <a:gd name="T69" fmla="*/ 9 h 391"/>
                <a:gd name="T70" fmla="*/ 99 w 260"/>
                <a:gd name="T71" fmla="*/ 1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0" h="391">
                  <a:moveTo>
                    <a:pt x="99" y="11"/>
                  </a:moveTo>
                  <a:cubicBezTo>
                    <a:pt x="106" y="64"/>
                    <a:pt x="89" y="118"/>
                    <a:pt x="101" y="171"/>
                  </a:cubicBezTo>
                  <a:cubicBezTo>
                    <a:pt x="103" y="169"/>
                    <a:pt x="104" y="167"/>
                    <a:pt x="105" y="166"/>
                  </a:cubicBezTo>
                  <a:cubicBezTo>
                    <a:pt x="46" y="163"/>
                    <a:pt x="4" y="218"/>
                    <a:pt x="6" y="275"/>
                  </a:cubicBezTo>
                  <a:cubicBezTo>
                    <a:pt x="7" y="306"/>
                    <a:pt x="23" y="332"/>
                    <a:pt x="44" y="354"/>
                  </a:cubicBezTo>
                  <a:cubicBezTo>
                    <a:pt x="56" y="366"/>
                    <a:pt x="70" y="378"/>
                    <a:pt x="87" y="384"/>
                  </a:cubicBezTo>
                  <a:cubicBezTo>
                    <a:pt x="103" y="391"/>
                    <a:pt x="124" y="391"/>
                    <a:pt x="141" y="391"/>
                  </a:cubicBezTo>
                  <a:cubicBezTo>
                    <a:pt x="176" y="391"/>
                    <a:pt x="202" y="373"/>
                    <a:pt x="223" y="347"/>
                  </a:cubicBezTo>
                  <a:cubicBezTo>
                    <a:pt x="243" y="323"/>
                    <a:pt x="257" y="293"/>
                    <a:pt x="259" y="262"/>
                  </a:cubicBezTo>
                  <a:cubicBezTo>
                    <a:pt x="260" y="230"/>
                    <a:pt x="245" y="203"/>
                    <a:pt x="219" y="185"/>
                  </a:cubicBezTo>
                  <a:cubicBezTo>
                    <a:pt x="204" y="174"/>
                    <a:pt x="186" y="171"/>
                    <a:pt x="168" y="167"/>
                  </a:cubicBezTo>
                  <a:cubicBezTo>
                    <a:pt x="163" y="166"/>
                    <a:pt x="159" y="166"/>
                    <a:pt x="157" y="161"/>
                  </a:cubicBezTo>
                  <a:cubicBezTo>
                    <a:pt x="155" y="154"/>
                    <a:pt x="156" y="143"/>
                    <a:pt x="156" y="135"/>
                  </a:cubicBezTo>
                  <a:cubicBezTo>
                    <a:pt x="155" y="110"/>
                    <a:pt x="154" y="85"/>
                    <a:pt x="156" y="60"/>
                  </a:cubicBezTo>
                  <a:cubicBezTo>
                    <a:pt x="158" y="45"/>
                    <a:pt x="161" y="30"/>
                    <a:pt x="159" y="15"/>
                  </a:cubicBezTo>
                  <a:cubicBezTo>
                    <a:pt x="157" y="3"/>
                    <a:pt x="150" y="0"/>
                    <a:pt x="139" y="0"/>
                  </a:cubicBezTo>
                  <a:cubicBezTo>
                    <a:pt x="126" y="0"/>
                    <a:pt x="112" y="1"/>
                    <a:pt x="99" y="3"/>
                  </a:cubicBezTo>
                  <a:cubicBezTo>
                    <a:pt x="94" y="4"/>
                    <a:pt x="96" y="12"/>
                    <a:pt x="101" y="11"/>
                  </a:cubicBezTo>
                  <a:cubicBezTo>
                    <a:pt x="111" y="9"/>
                    <a:pt x="122" y="8"/>
                    <a:pt x="133" y="8"/>
                  </a:cubicBezTo>
                  <a:cubicBezTo>
                    <a:pt x="137" y="8"/>
                    <a:pt x="144" y="7"/>
                    <a:pt x="148" y="9"/>
                  </a:cubicBezTo>
                  <a:cubicBezTo>
                    <a:pt x="152" y="11"/>
                    <a:pt x="151" y="19"/>
                    <a:pt x="152" y="23"/>
                  </a:cubicBezTo>
                  <a:cubicBezTo>
                    <a:pt x="152" y="36"/>
                    <a:pt x="150" y="48"/>
                    <a:pt x="149" y="60"/>
                  </a:cubicBezTo>
                  <a:cubicBezTo>
                    <a:pt x="147" y="78"/>
                    <a:pt x="147" y="96"/>
                    <a:pt x="148" y="114"/>
                  </a:cubicBezTo>
                  <a:cubicBezTo>
                    <a:pt x="148" y="130"/>
                    <a:pt x="146" y="147"/>
                    <a:pt x="150" y="163"/>
                  </a:cubicBezTo>
                  <a:cubicBezTo>
                    <a:pt x="151" y="171"/>
                    <a:pt x="157" y="173"/>
                    <a:pt x="165" y="175"/>
                  </a:cubicBezTo>
                  <a:cubicBezTo>
                    <a:pt x="181" y="178"/>
                    <a:pt x="198" y="180"/>
                    <a:pt x="212" y="189"/>
                  </a:cubicBezTo>
                  <a:cubicBezTo>
                    <a:pt x="225" y="198"/>
                    <a:pt x="237" y="210"/>
                    <a:pt x="244" y="225"/>
                  </a:cubicBezTo>
                  <a:cubicBezTo>
                    <a:pt x="257" y="252"/>
                    <a:pt x="251" y="284"/>
                    <a:pt x="238" y="310"/>
                  </a:cubicBezTo>
                  <a:cubicBezTo>
                    <a:pt x="225" y="336"/>
                    <a:pt x="204" y="363"/>
                    <a:pt x="178" y="376"/>
                  </a:cubicBezTo>
                  <a:cubicBezTo>
                    <a:pt x="162" y="383"/>
                    <a:pt x="145" y="384"/>
                    <a:pt x="128" y="382"/>
                  </a:cubicBezTo>
                  <a:cubicBezTo>
                    <a:pt x="111" y="381"/>
                    <a:pt x="95" y="381"/>
                    <a:pt x="79" y="372"/>
                  </a:cubicBezTo>
                  <a:cubicBezTo>
                    <a:pt x="53" y="357"/>
                    <a:pt x="27" y="329"/>
                    <a:pt x="18" y="299"/>
                  </a:cubicBezTo>
                  <a:cubicBezTo>
                    <a:pt x="0" y="241"/>
                    <a:pt x="41" y="170"/>
                    <a:pt x="105" y="173"/>
                  </a:cubicBezTo>
                  <a:cubicBezTo>
                    <a:pt x="108" y="174"/>
                    <a:pt x="109" y="171"/>
                    <a:pt x="109" y="169"/>
                  </a:cubicBezTo>
                  <a:cubicBezTo>
                    <a:pt x="96" y="116"/>
                    <a:pt x="113" y="62"/>
                    <a:pt x="106" y="9"/>
                  </a:cubicBezTo>
                  <a:cubicBezTo>
                    <a:pt x="105" y="4"/>
                    <a:pt x="98" y="6"/>
                    <a:pt x="99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5016502" y="2433639"/>
              <a:ext cx="498475" cy="196850"/>
            </a:xfrm>
            <a:custGeom>
              <a:avLst/>
              <a:gdLst>
                <a:gd name="T0" fmla="*/ 6 w 117"/>
                <a:gd name="T1" fmla="*/ 14 h 46"/>
                <a:gd name="T2" fmla="*/ 75 w 117"/>
                <a:gd name="T3" fmla="*/ 40 h 46"/>
                <a:gd name="T4" fmla="*/ 107 w 117"/>
                <a:gd name="T5" fmla="*/ 29 h 46"/>
                <a:gd name="T6" fmla="*/ 88 w 117"/>
                <a:gd name="T7" fmla="*/ 4 h 46"/>
                <a:gd name="T8" fmla="*/ 65 w 117"/>
                <a:gd name="T9" fmla="*/ 2 h 46"/>
                <a:gd name="T10" fmla="*/ 8 w 117"/>
                <a:gd name="T11" fmla="*/ 4 h 46"/>
                <a:gd name="T12" fmla="*/ 5 w 117"/>
                <a:gd name="T13" fmla="*/ 8 h 46"/>
                <a:gd name="T14" fmla="*/ 6 w 117"/>
                <a:gd name="T15" fmla="*/ 16 h 46"/>
                <a:gd name="T16" fmla="*/ 14 w 117"/>
                <a:gd name="T17" fmla="*/ 14 h 46"/>
                <a:gd name="T18" fmla="*/ 12 w 117"/>
                <a:gd name="T19" fmla="*/ 6 h 46"/>
                <a:gd name="T20" fmla="*/ 10 w 117"/>
                <a:gd name="T21" fmla="*/ 11 h 46"/>
                <a:gd name="T22" fmla="*/ 61 w 117"/>
                <a:gd name="T23" fmla="*/ 10 h 46"/>
                <a:gd name="T24" fmla="*/ 82 w 117"/>
                <a:gd name="T25" fmla="*/ 11 h 46"/>
                <a:gd name="T26" fmla="*/ 102 w 117"/>
                <a:gd name="T27" fmla="*/ 20 h 46"/>
                <a:gd name="T28" fmla="*/ 91 w 117"/>
                <a:gd name="T29" fmla="*/ 30 h 46"/>
                <a:gd name="T30" fmla="*/ 14 w 117"/>
                <a:gd name="T31" fmla="*/ 16 h 46"/>
                <a:gd name="T32" fmla="*/ 6 w 117"/>
                <a:gd name="T33" fmla="*/ 1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46">
                  <a:moveTo>
                    <a:pt x="6" y="14"/>
                  </a:moveTo>
                  <a:cubicBezTo>
                    <a:pt x="0" y="46"/>
                    <a:pt x="58" y="42"/>
                    <a:pt x="75" y="40"/>
                  </a:cubicBezTo>
                  <a:cubicBezTo>
                    <a:pt x="85" y="39"/>
                    <a:pt x="100" y="38"/>
                    <a:pt x="107" y="29"/>
                  </a:cubicBezTo>
                  <a:cubicBezTo>
                    <a:pt x="117" y="14"/>
                    <a:pt x="101" y="6"/>
                    <a:pt x="88" y="4"/>
                  </a:cubicBezTo>
                  <a:cubicBezTo>
                    <a:pt x="80" y="2"/>
                    <a:pt x="73" y="2"/>
                    <a:pt x="65" y="2"/>
                  </a:cubicBezTo>
                  <a:cubicBezTo>
                    <a:pt x="46" y="2"/>
                    <a:pt x="27" y="0"/>
                    <a:pt x="8" y="4"/>
                  </a:cubicBezTo>
                  <a:cubicBezTo>
                    <a:pt x="5" y="4"/>
                    <a:pt x="5" y="6"/>
                    <a:pt x="5" y="8"/>
                  </a:cubicBezTo>
                  <a:cubicBezTo>
                    <a:pt x="5" y="11"/>
                    <a:pt x="6" y="13"/>
                    <a:pt x="6" y="16"/>
                  </a:cubicBezTo>
                  <a:cubicBezTo>
                    <a:pt x="7" y="21"/>
                    <a:pt x="14" y="19"/>
                    <a:pt x="14" y="14"/>
                  </a:cubicBezTo>
                  <a:cubicBezTo>
                    <a:pt x="13" y="11"/>
                    <a:pt x="13" y="9"/>
                    <a:pt x="12" y="6"/>
                  </a:cubicBezTo>
                  <a:cubicBezTo>
                    <a:pt x="11" y="8"/>
                    <a:pt x="10" y="9"/>
                    <a:pt x="10" y="11"/>
                  </a:cubicBezTo>
                  <a:cubicBezTo>
                    <a:pt x="27" y="8"/>
                    <a:pt x="44" y="10"/>
                    <a:pt x="61" y="10"/>
                  </a:cubicBezTo>
                  <a:cubicBezTo>
                    <a:pt x="68" y="10"/>
                    <a:pt x="75" y="10"/>
                    <a:pt x="82" y="11"/>
                  </a:cubicBezTo>
                  <a:cubicBezTo>
                    <a:pt x="87" y="11"/>
                    <a:pt x="102" y="12"/>
                    <a:pt x="102" y="20"/>
                  </a:cubicBezTo>
                  <a:cubicBezTo>
                    <a:pt x="103" y="26"/>
                    <a:pt x="96" y="28"/>
                    <a:pt x="91" y="30"/>
                  </a:cubicBezTo>
                  <a:cubicBezTo>
                    <a:pt x="79" y="33"/>
                    <a:pt x="8" y="42"/>
                    <a:pt x="14" y="16"/>
                  </a:cubicBezTo>
                  <a:cubicBezTo>
                    <a:pt x="15" y="11"/>
                    <a:pt x="7" y="9"/>
                    <a:pt x="6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4856164" y="3776664"/>
              <a:ext cx="871538" cy="174625"/>
            </a:xfrm>
            <a:custGeom>
              <a:avLst/>
              <a:gdLst>
                <a:gd name="T0" fmla="*/ 3 w 205"/>
                <a:gd name="T1" fmla="*/ 31 h 41"/>
                <a:gd name="T2" fmla="*/ 25 w 205"/>
                <a:gd name="T3" fmla="*/ 20 h 41"/>
                <a:gd name="T4" fmla="*/ 43 w 205"/>
                <a:gd name="T5" fmla="*/ 26 h 41"/>
                <a:gd name="T6" fmla="*/ 68 w 205"/>
                <a:gd name="T7" fmla="*/ 16 h 41"/>
                <a:gd name="T8" fmla="*/ 94 w 205"/>
                <a:gd name="T9" fmla="*/ 28 h 41"/>
                <a:gd name="T10" fmla="*/ 115 w 205"/>
                <a:gd name="T11" fmla="*/ 18 h 41"/>
                <a:gd name="T12" fmla="*/ 131 w 205"/>
                <a:gd name="T13" fmla="*/ 15 h 41"/>
                <a:gd name="T14" fmla="*/ 136 w 205"/>
                <a:gd name="T15" fmla="*/ 22 h 41"/>
                <a:gd name="T16" fmla="*/ 143 w 205"/>
                <a:gd name="T17" fmla="*/ 26 h 41"/>
                <a:gd name="T18" fmla="*/ 166 w 205"/>
                <a:gd name="T19" fmla="*/ 12 h 41"/>
                <a:gd name="T20" fmla="*/ 175 w 205"/>
                <a:gd name="T21" fmla="*/ 21 h 41"/>
                <a:gd name="T22" fmla="*/ 179 w 205"/>
                <a:gd name="T23" fmla="*/ 25 h 41"/>
                <a:gd name="T24" fmla="*/ 202 w 205"/>
                <a:gd name="T25" fmla="*/ 25 h 41"/>
                <a:gd name="T26" fmla="*/ 204 w 205"/>
                <a:gd name="T27" fmla="*/ 23 h 41"/>
                <a:gd name="T28" fmla="*/ 192 w 205"/>
                <a:gd name="T29" fmla="*/ 22 h 41"/>
                <a:gd name="T30" fmla="*/ 183 w 205"/>
                <a:gd name="T31" fmla="*/ 23 h 41"/>
                <a:gd name="T32" fmla="*/ 176 w 205"/>
                <a:gd name="T33" fmla="*/ 9 h 41"/>
                <a:gd name="T34" fmla="*/ 174 w 205"/>
                <a:gd name="T35" fmla="*/ 8 h 41"/>
                <a:gd name="T36" fmla="*/ 155 w 205"/>
                <a:gd name="T37" fmla="*/ 17 h 41"/>
                <a:gd name="T38" fmla="*/ 136 w 205"/>
                <a:gd name="T39" fmla="*/ 18 h 41"/>
                <a:gd name="T40" fmla="*/ 131 w 205"/>
                <a:gd name="T41" fmla="*/ 12 h 41"/>
                <a:gd name="T42" fmla="*/ 88 w 205"/>
                <a:gd name="T43" fmla="*/ 19 h 41"/>
                <a:gd name="T44" fmla="*/ 74 w 205"/>
                <a:gd name="T45" fmla="*/ 12 h 41"/>
                <a:gd name="T46" fmla="*/ 51 w 205"/>
                <a:gd name="T47" fmla="*/ 23 h 41"/>
                <a:gd name="T48" fmla="*/ 34 w 205"/>
                <a:gd name="T49" fmla="*/ 18 h 41"/>
                <a:gd name="T50" fmla="*/ 23 w 205"/>
                <a:gd name="T51" fmla="*/ 17 h 41"/>
                <a:gd name="T52" fmla="*/ 1 w 205"/>
                <a:gd name="T53" fmla="*/ 29 h 41"/>
                <a:gd name="T54" fmla="*/ 3 w 205"/>
                <a:gd name="T55" fmla="*/ 3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5" h="41">
                  <a:moveTo>
                    <a:pt x="3" y="31"/>
                  </a:moveTo>
                  <a:cubicBezTo>
                    <a:pt x="9" y="24"/>
                    <a:pt x="15" y="19"/>
                    <a:pt x="25" y="20"/>
                  </a:cubicBezTo>
                  <a:cubicBezTo>
                    <a:pt x="32" y="20"/>
                    <a:pt x="37" y="24"/>
                    <a:pt x="43" y="26"/>
                  </a:cubicBezTo>
                  <a:cubicBezTo>
                    <a:pt x="53" y="29"/>
                    <a:pt x="60" y="20"/>
                    <a:pt x="68" y="16"/>
                  </a:cubicBezTo>
                  <a:cubicBezTo>
                    <a:pt x="83" y="8"/>
                    <a:pt x="83" y="25"/>
                    <a:pt x="94" y="28"/>
                  </a:cubicBezTo>
                  <a:cubicBezTo>
                    <a:pt x="104" y="31"/>
                    <a:pt x="109" y="23"/>
                    <a:pt x="115" y="18"/>
                  </a:cubicBezTo>
                  <a:cubicBezTo>
                    <a:pt x="120" y="14"/>
                    <a:pt x="126" y="11"/>
                    <a:pt x="131" y="15"/>
                  </a:cubicBezTo>
                  <a:cubicBezTo>
                    <a:pt x="133" y="17"/>
                    <a:pt x="134" y="20"/>
                    <a:pt x="136" y="22"/>
                  </a:cubicBezTo>
                  <a:cubicBezTo>
                    <a:pt x="138" y="24"/>
                    <a:pt x="140" y="26"/>
                    <a:pt x="143" y="26"/>
                  </a:cubicBezTo>
                  <a:cubicBezTo>
                    <a:pt x="153" y="27"/>
                    <a:pt x="158" y="16"/>
                    <a:pt x="166" y="12"/>
                  </a:cubicBezTo>
                  <a:cubicBezTo>
                    <a:pt x="176" y="8"/>
                    <a:pt x="172" y="15"/>
                    <a:pt x="175" y="21"/>
                  </a:cubicBezTo>
                  <a:cubicBezTo>
                    <a:pt x="176" y="23"/>
                    <a:pt x="177" y="24"/>
                    <a:pt x="179" y="25"/>
                  </a:cubicBezTo>
                  <a:cubicBezTo>
                    <a:pt x="186" y="28"/>
                    <a:pt x="195" y="21"/>
                    <a:pt x="202" y="25"/>
                  </a:cubicBezTo>
                  <a:cubicBezTo>
                    <a:pt x="204" y="26"/>
                    <a:pt x="205" y="24"/>
                    <a:pt x="204" y="23"/>
                  </a:cubicBezTo>
                  <a:cubicBezTo>
                    <a:pt x="200" y="21"/>
                    <a:pt x="196" y="21"/>
                    <a:pt x="192" y="22"/>
                  </a:cubicBezTo>
                  <a:cubicBezTo>
                    <a:pt x="189" y="22"/>
                    <a:pt x="186" y="23"/>
                    <a:pt x="183" y="23"/>
                  </a:cubicBezTo>
                  <a:cubicBezTo>
                    <a:pt x="176" y="22"/>
                    <a:pt x="176" y="15"/>
                    <a:pt x="176" y="9"/>
                  </a:cubicBezTo>
                  <a:cubicBezTo>
                    <a:pt x="176" y="9"/>
                    <a:pt x="175" y="8"/>
                    <a:pt x="174" y="8"/>
                  </a:cubicBezTo>
                  <a:cubicBezTo>
                    <a:pt x="166" y="8"/>
                    <a:pt x="161" y="12"/>
                    <a:pt x="155" y="17"/>
                  </a:cubicBezTo>
                  <a:cubicBezTo>
                    <a:pt x="149" y="23"/>
                    <a:pt x="143" y="26"/>
                    <a:pt x="136" y="18"/>
                  </a:cubicBezTo>
                  <a:cubicBezTo>
                    <a:pt x="134" y="16"/>
                    <a:pt x="134" y="14"/>
                    <a:pt x="131" y="12"/>
                  </a:cubicBezTo>
                  <a:cubicBezTo>
                    <a:pt x="114" y="0"/>
                    <a:pt x="104" y="41"/>
                    <a:pt x="88" y="19"/>
                  </a:cubicBezTo>
                  <a:cubicBezTo>
                    <a:pt x="84" y="14"/>
                    <a:pt x="80" y="11"/>
                    <a:pt x="74" y="12"/>
                  </a:cubicBezTo>
                  <a:cubicBezTo>
                    <a:pt x="65" y="13"/>
                    <a:pt x="60" y="21"/>
                    <a:pt x="51" y="23"/>
                  </a:cubicBezTo>
                  <a:cubicBezTo>
                    <a:pt x="43" y="25"/>
                    <a:pt x="41" y="20"/>
                    <a:pt x="34" y="18"/>
                  </a:cubicBezTo>
                  <a:cubicBezTo>
                    <a:pt x="31" y="18"/>
                    <a:pt x="26" y="17"/>
                    <a:pt x="23" y="17"/>
                  </a:cubicBezTo>
                  <a:cubicBezTo>
                    <a:pt x="13" y="17"/>
                    <a:pt x="7" y="22"/>
                    <a:pt x="1" y="29"/>
                  </a:cubicBezTo>
                  <a:cubicBezTo>
                    <a:pt x="0" y="30"/>
                    <a:pt x="2" y="32"/>
                    <a:pt x="3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8"/>
            <p:cNvSpPr/>
            <p:nvPr/>
          </p:nvSpPr>
          <p:spPr bwMode="auto">
            <a:xfrm>
              <a:off x="5033964" y="3916364"/>
              <a:ext cx="73025" cy="103188"/>
            </a:xfrm>
            <a:custGeom>
              <a:avLst/>
              <a:gdLst>
                <a:gd name="T0" fmla="*/ 12 w 17"/>
                <a:gd name="T1" fmla="*/ 2 h 24"/>
                <a:gd name="T2" fmla="*/ 1 w 17"/>
                <a:gd name="T3" fmla="*/ 19 h 24"/>
                <a:gd name="T4" fmla="*/ 6 w 17"/>
                <a:gd name="T5" fmla="*/ 20 h 24"/>
                <a:gd name="T6" fmla="*/ 15 w 17"/>
                <a:gd name="T7" fmla="*/ 7 h 24"/>
                <a:gd name="T8" fmla="*/ 12 w 17"/>
                <a:gd name="T9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4">
                  <a:moveTo>
                    <a:pt x="12" y="2"/>
                  </a:moveTo>
                  <a:cubicBezTo>
                    <a:pt x="7" y="7"/>
                    <a:pt x="2" y="12"/>
                    <a:pt x="1" y="19"/>
                  </a:cubicBezTo>
                  <a:cubicBezTo>
                    <a:pt x="0" y="22"/>
                    <a:pt x="5" y="24"/>
                    <a:pt x="6" y="20"/>
                  </a:cubicBezTo>
                  <a:cubicBezTo>
                    <a:pt x="7" y="15"/>
                    <a:pt x="10" y="10"/>
                    <a:pt x="15" y="7"/>
                  </a:cubicBezTo>
                  <a:cubicBezTo>
                    <a:pt x="17" y="5"/>
                    <a:pt x="15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9"/>
            <p:cNvSpPr/>
            <p:nvPr/>
          </p:nvSpPr>
          <p:spPr bwMode="auto">
            <a:xfrm>
              <a:off x="5029202" y="3925889"/>
              <a:ext cx="106363" cy="80963"/>
            </a:xfrm>
            <a:custGeom>
              <a:avLst/>
              <a:gdLst>
                <a:gd name="T0" fmla="*/ 2 w 25"/>
                <a:gd name="T1" fmla="*/ 6 h 19"/>
                <a:gd name="T2" fmla="*/ 20 w 25"/>
                <a:gd name="T3" fmla="*/ 18 h 19"/>
                <a:gd name="T4" fmla="*/ 22 w 25"/>
                <a:gd name="T5" fmla="*/ 13 h 19"/>
                <a:gd name="T6" fmla="*/ 6 w 25"/>
                <a:gd name="T7" fmla="*/ 2 h 19"/>
                <a:gd name="T8" fmla="*/ 2 w 25"/>
                <a:gd name="T9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9">
                  <a:moveTo>
                    <a:pt x="2" y="6"/>
                  </a:moveTo>
                  <a:cubicBezTo>
                    <a:pt x="8" y="11"/>
                    <a:pt x="13" y="15"/>
                    <a:pt x="20" y="18"/>
                  </a:cubicBezTo>
                  <a:cubicBezTo>
                    <a:pt x="23" y="19"/>
                    <a:pt x="25" y="14"/>
                    <a:pt x="22" y="13"/>
                  </a:cubicBezTo>
                  <a:cubicBezTo>
                    <a:pt x="16" y="10"/>
                    <a:pt x="11" y="6"/>
                    <a:pt x="6" y="2"/>
                  </a:cubicBezTo>
                  <a:cubicBezTo>
                    <a:pt x="4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0"/>
            <p:cNvSpPr/>
            <p:nvPr/>
          </p:nvSpPr>
          <p:spPr bwMode="auto">
            <a:xfrm>
              <a:off x="5216527" y="3913189"/>
              <a:ext cx="63500" cy="101600"/>
            </a:xfrm>
            <a:custGeom>
              <a:avLst/>
              <a:gdLst>
                <a:gd name="T0" fmla="*/ 9 w 15"/>
                <a:gd name="T1" fmla="*/ 3 h 24"/>
                <a:gd name="T2" fmla="*/ 2 w 15"/>
                <a:gd name="T3" fmla="*/ 18 h 24"/>
                <a:gd name="T4" fmla="*/ 6 w 15"/>
                <a:gd name="T5" fmla="*/ 21 h 24"/>
                <a:gd name="T6" fmla="*/ 14 w 15"/>
                <a:gd name="T7" fmla="*/ 5 h 24"/>
                <a:gd name="T8" fmla="*/ 9 w 1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4">
                  <a:moveTo>
                    <a:pt x="9" y="3"/>
                  </a:moveTo>
                  <a:cubicBezTo>
                    <a:pt x="7" y="8"/>
                    <a:pt x="4" y="13"/>
                    <a:pt x="2" y="18"/>
                  </a:cubicBezTo>
                  <a:cubicBezTo>
                    <a:pt x="0" y="21"/>
                    <a:pt x="5" y="24"/>
                    <a:pt x="6" y="21"/>
                  </a:cubicBezTo>
                  <a:cubicBezTo>
                    <a:pt x="9" y="16"/>
                    <a:pt x="11" y="11"/>
                    <a:pt x="14" y="5"/>
                  </a:cubicBezTo>
                  <a:cubicBezTo>
                    <a:pt x="15" y="3"/>
                    <a:pt x="11" y="0"/>
                    <a:pt x="9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1"/>
            <p:cNvSpPr/>
            <p:nvPr/>
          </p:nvSpPr>
          <p:spPr bwMode="auto">
            <a:xfrm>
              <a:off x="5200652" y="3925889"/>
              <a:ext cx="92075" cy="88900"/>
            </a:xfrm>
            <a:custGeom>
              <a:avLst/>
              <a:gdLst>
                <a:gd name="T0" fmla="*/ 2 w 22"/>
                <a:gd name="T1" fmla="*/ 6 h 21"/>
                <a:gd name="T2" fmla="*/ 17 w 22"/>
                <a:gd name="T3" fmla="*/ 19 h 21"/>
                <a:gd name="T4" fmla="*/ 19 w 22"/>
                <a:gd name="T5" fmla="*/ 14 h 21"/>
                <a:gd name="T6" fmla="*/ 6 w 22"/>
                <a:gd name="T7" fmla="*/ 2 h 21"/>
                <a:gd name="T8" fmla="*/ 2 w 22"/>
                <a:gd name="T9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2" y="6"/>
                  </a:moveTo>
                  <a:cubicBezTo>
                    <a:pt x="7" y="10"/>
                    <a:pt x="12" y="15"/>
                    <a:pt x="17" y="19"/>
                  </a:cubicBezTo>
                  <a:cubicBezTo>
                    <a:pt x="19" y="21"/>
                    <a:pt x="22" y="16"/>
                    <a:pt x="19" y="14"/>
                  </a:cubicBezTo>
                  <a:cubicBezTo>
                    <a:pt x="14" y="11"/>
                    <a:pt x="11" y="6"/>
                    <a:pt x="6" y="2"/>
                  </a:cubicBezTo>
                  <a:cubicBezTo>
                    <a:pt x="3" y="0"/>
                    <a:pt x="0" y="4"/>
                    <a:pt x="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2"/>
            <p:cNvSpPr/>
            <p:nvPr/>
          </p:nvSpPr>
          <p:spPr bwMode="auto">
            <a:xfrm>
              <a:off x="5145089" y="4006851"/>
              <a:ext cx="96838" cy="114300"/>
            </a:xfrm>
            <a:custGeom>
              <a:avLst/>
              <a:gdLst>
                <a:gd name="T0" fmla="*/ 18 w 23"/>
                <a:gd name="T1" fmla="*/ 3 h 27"/>
                <a:gd name="T2" fmla="*/ 2 w 23"/>
                <a:gd name="T3" fmla="*/ 21 h 27"/>
                <a:gd name="T4" fmla="*/ 6 w 23"/>
                <a:gd name="T5" fmla="*/ 24 h 27"/>
                <a:gd name="T6" fmla="*/ 21 w 23"/>
                <a:gd name="T7" fmla="*/ 6 h 27"/>
                <a:gd name="T8" fmla="*/ 18 w 23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7">
                  <a:moveTo>
                    <a:pt x="18" y="3"/>
                  </a:moveTo>
                  <a:cubicBezTo>
                    <a:pt x="13" y="9"/>
                    <a:pt x="7" y="15"/>
                    <a:pt x="2" y="21"/>
                  </a:cubicBezTo>
                  <a:cubicBezTo>
                    <a:pt x="0" y="23"/>
                    <a:pt x="4" y="27"/>
                    <a:pt x="6" y="24"/>
                  </a:cubicBezTo>
                  <a:cubicBezTo>
                    <a:pt x="11" y="18"/>
                    <a:pt x="16" y="13"/>
                    <a:pt x="21" y="6"/>
                  </a:cubicBezTo>
                  <a:cubicBezTo>
                    <a:pt x="23" y="4"/>
                    <a:pt x="20" y="0"/>
                    <a:pt x="18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3"/>
            <p:cNvSpPr/>
            <p:nvPr/>
          </p:nvSpPr>
          <p:spPr bwMode="auto">
            <a:xfrm>
              <a:off x="5145089" y="4027489"/>
              <a:ext cx="93663" cy="60325"/>
            </a:xfrm>
            <a:custGeom>
              <a:avLst/>
              <a:gdLst>
                <a:gd name="T0" fmla="*/ 3 w 22"/>
                <a:gd name="T1" fmla="*/ 6 h 14"/>
                <a:gd name="T2" fmla="*/ 16 w 22"/>
                <a:gd name="T3" fmla="*/ 12 h 14"/>
                <a:gd name="T4" fmla="*/ 20 w 22"/>
                <a:gd name="T5" fmla="*/ 8 h 14"/>
                <a:gd name="T6" fmla="*/ 5 w 22"/>
                <a:gd name="T7" fmla="*/ 1 h 14"/>
                <a:gd name="T8" fmla="*/ 3 w 22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4">
                  <a:moveTo>
                    <a:pt x="3" y="6"/>
                  </a:moveTo>
                  <a:cubicBezTo>
                    <a:pt x="8" y="7"/>
                    <a:pt x="13" y="8"/>
                    <a:pt x="16" y="12"/>
                  </a:cubicBezTo>
                  <a:cubicBezTo>
                    <a:pt x="19" y="14"/>
                    <a:pt x="22" y="10"/>
                    <a:pt x="20" y="8"/>
                  </a:cubicBezTo>
                  <a:cubicBezTo>
                    <a:pt x="16" y="4"/>
                    <a:pt x="10" y="2"/>
                    <a:pt x="5" y="1"/>
                  </a:cubicBezTo>
                  <a:cubicBezTo>
                    <a:pt x="2" y="0"/>
                    <a:pt x="0" y="5"/>
                    <a:pt x="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4"/>
            <p:cNvSpPr/>
            <p:nvPr/>
          </p:nvSpPr>
          <p:spPr bwMode="auto">
            <a:xfrm>
              <a:off x="5335589" y="3895726"/>
              <a:ext cx="68263" cy="73025"/>
            </a:xfrm>
            <a:custGeom>
              <a:avLst/>
              <a:gdLst>
                <a:gd name="T0" fmla="*/ 10 w 16"/>
                <a:gd name="T1" fmla="*/ 2 h 17"/>
                <a:gd name="T2" fmla="*/ 2 w 16"/>
                <a:gd name="T3" fmla="*/ 11 h 17"/>
                <a:gd name="T4" fmla="*/ 6 w 16"/>
                <a:gd name="T5" fmla="*/ 15 h 17"/>
                <a:gd name="T6" fmla="*/ 14 w 16"/>
                <a:gd name="T7" fmla="*/ 6 h 17"/>
                <a:gd name="T8" fmla="*/ 10 w 16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0" y="2"/>
                  </a:moveTo>
                  <a:cubicBezTo>
                    <a:pt x="7" y="5"/>
                    <a:pt x="5" y="8"/>
                    <a:pt x="2" y="11"/>
                  </a:cubicBezTo>
                  <a:cubicBezTo>
                    <a:pt x="0" y="14"/>
                    <a:pt x="4" y="17"/>
                    <a:pt x="6" y="15"/>
                  </a:cubicBezTo>
                  <a:cubicBezTo>
                    <a:pt x="9" y="12"/>
                    <a:pt x="11" y="9"/>
                    <a:pt x="14" y="6"/>
                  </a:cubicBezTo>
                  <a:cubicBezTo>
                    <a:pt x="16" y="4"/>
                    <a:pt x="12" y="0"/>
                    <a:pt x="10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5"/>
            <p:cNvSpPr/>
            <p:nvPr/>
          </p:nvSpPr>
          <p:spPr bwMode="auto">
            <a:xfrm>
              <a:off x="5314952" y="3890964"/>
              <a:ext cx="114300" cy="77788"/>
            </a:xfrm>
            <a:custGeom>
              <a:avLst/>
              <a:gdLst>
                <a:gd name="T0" fmla="*/ 3 w 27"/>
                <a:gd name="T1" fmla="*/ 6 h 18"/>
                <a:gd name="T2" fmla="*/ 23 w 27"/>
                <a:gd name="T3" fmla="*/ 17 h 18"/>
                <a:gd name="T4" fmla="*/ 24 w 27"/>
                <a:gd name="T5" fmla="*/ 12 h 18"/>
                <a:gd name="T6" fmla="*/ 5 w 27"/>
                <a:gd name="T7" fmla="*/ 2 h 18"/>
                <a:gd name="T8" fmla="*/ 3 w 27"/>
                <a:gd name="T9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8">
                  <a:moveTo>
                    <a:pt x="3" y="6"/>
                  </a:moveTo>
                  <a:cubicBezTo>
                    <a:pt x="9" y="10"/>
                    <a:pt x="16" y="14"/>
                    <a:pt x="23" y="17"/>
                  </a:cubicBezTo>
                  <a:cubicBezTo>
                    <a:pt x="26" y="18"/>
                    <a:pt x="27" y="13"/>
                    <a:pt x="24" y="12"/>
                  </a:cubicBezTo>
                  <a:cubicBezTo>
                    <a:pt x="17" y="9"/>
                    <a:pt x="11" y="5"/>
                    <a:pt x="5" y="2"/>
                  </a:cubicBezTo>
                  <a:cubicBezTo>
                    <a:pt x="3" y="0"/>
                    <a:pt x="0" y="4"/>
                    <a:pt x="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6"/>
            <p:cNvSpPr/>
            <p:nvPr/>
          </p:nvSpPr>
          <p:spPr bwMode="auto">
            <a:xfrm>
              <a:off x="5480052" y="3913189"/>
              <a:ext cx="98425" cy="106363"/>
            </a:xfrm>
            <a:custGeom>
              <a:avLst/>
              <a:gdLst>
                <a:gd name="T0" fmla="*/ 17 w 23"/>
                <a:gd name="T1" fmla="*/ 2 h 25"/>
                <a:gd name="T2" fmla="*/ 3 w 23"/>
                <a:gd name="T3" fmla="*/ 19 h 25"/>
                <a:gd name="T4" fmla="*/ 6 w 23"/>
                <a:gd name="T5" fmla="*/ 23 h 25"/>
                <a:gd name="T6" fmla="*/ 20 w 23"/>
                <a:gd name="T7" fmla="*/ 6 h 25"/>
                <a:gd name="T8" fmla="*/ 17 w 23"/>
                <a:gd name="T9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5">
                  <a:moveTo>
                    <a:pt x="17" y="2"/>
                  </a:moveTo>
                  <a:cubicBezTo>
                    <a:pt x="12" y="8"/>
                    <a:pt x="8" y="14"/>
                    <a:pt x="3" y="19"/>
                  </a:cubicBezTo>
                  <a:cubicBezTo>
                    <a:pt x="0" y="21"/>
                    <a:pt x="4" y="25"/>
                    <a:pt x="6" y="23"/>
                  </a:cubicBezTo>
                  <a:cubicBezTo>
                    <a:pt x="11" y="17"/>
                    <a:pt x="15" y="11"/>
                    <a:pt x="20" y="6"/>
                  </a:cubicBezTo>
                  <a:cubicBezTo>
                    <a:pt x="23" y="4"/>
                    <a:pt x="19" y="0"/>
                    <a:pt x="1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7"/>
            <p:cNvSpPr/>
            <p:nvPr/>
          </p:nvSpPr>
          <p:spPr bwMode="auto">
            <a:xfrm>
              <a:off x="5472114" y="3930651"/>
              <a:ext cx="80963" cy="76200"/>
            </a:xfrm>
            <a:custGeom>
              <a:avLst/>
              <a:gdLst>
                <a:gd name="T0" fmla="*/ 3 w 19"/>
                <a:gd name="T1" fmla="*/ 6 h 18"/>
                <a:gd name="T2" fmla="*/ 13 w 19"/>
                <a:gd name="T3" fmla="*/ 16 h 18"/>
                <a:gd name="T4" fmla="*/ 18 w 19"/>
                <a:gd name="T5" fmla="*/ 13 h 18"/>
                <a:gd name="T6" fmla="*/ 5 w 19"/>
                <a:gd name="T7" fmla="*/ 2 h 18"/>
                <a:gd name="T8" fmla="*/ 3 w 19"/>
                <a:gd name="T9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3" y="6"/>
                  </a:moveTo>
                  <a:cubicBezTo>
                    <a:pt x="6" y="9"/>
                    <a:pt x="10" y="12"/>
                    <a:pt x="13" y="16"/>
                  </a:cubicBezTo>
                  <a:cubicBezTo>
                    <a:pt x="15" y="18"/>
                    <a:pt x="19" y="16"/>
                    <a:pt x="18" y="13"/>
                  </a:cubicBezTo>
                  <a:cubicBezTo>
                    <a:pt x="14" y="8"/>
                    <a:pt x="10" y="5"/>
                    <a:pt x="5" y="2"/>
                  </a:cubicBezTo>
                  <a:cubicBezTo>
                    <a:pt x="2" y="0"/>
                    <a:pt x="0" y="4"/>
                    <a:pt x="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8"/>
            <p:cNvSpPr/>
            <p:nvPr/>
          </p:nvSpPr>
          <p:spPr bwMode="auto">
            <a:xfrm>
              <a:off x="5340352" y="3994151"/>
              <a:ext cx="80963" cy="101600"/>
            </a:xfrm>
            <a:custGeom>
              <a:avLst/>
              <a:gdLst>
                <a:gd name="T0" fmla="*/ 12 w 19"/>
                <a:gd name="T1" fmla="*/ 2 h 24"/>
                <a:gd name="T2" fmla="*/ 2 w 19"/>
                <a:gd name="T3" fmla="*/ 20 h 24"/>
                <a:gd name="T4" fmla="*/ 7 w 19"/>
                <a:gd name="T5" fmla="*/ 21 h 24"/>
                <a:gd name="T6" fmla="*/ 17 w 19"/>
                <a:gd name="T7" fmla="*/ 5 h 24"/>
                <a:gd name="T8" fmla="*/ 12 w 19"/>
                <a:gd name="T9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4">
                  <a:moveTo>
                    <a:pt x="12" y="2"/>
                  </a:moveTo>
                  <a:cubicBezTo>
                    <a:pt x="8" y="8"/>
                    <a:pt x="4" y="13"/>
                    <a:pt x="2" y="20"/>
                  </a:cubicBezTo>
                  <a:cubicBezTo>
                    <a:pt x="0" y="23"/>
                    <a:pt x="5" y="24"/>
                    <a:pt x="7" y="21"/>
                  </a:cubicBezTo>
                  <a:cubicBezTo>
                    <a:pt x="9" y="15"/>
                    <a:pt x="13" y="10"/>
                    <a:pt x="17" y="5"/>
                  </a:cubicBezTo>
                  <a:cubicBezTo>
                    <a:pt x="19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9"/>
            <p:cNvSpPr/>
            <p:nvPr/>
          </p:nvSpPr>
          <p:spPr bwMode="auto">
            <a:xfrm>
              <a:off x="5322889" y="4011614"/>
              <a:ext cx="115888" cy="68263"/>
            </a:xfrm>
            <a:custGeom>
              <a:avLst/>
              <a:gdLst>
                <a:gd name="T0" fmla="*/ 3 w 27"/>
                <a:gd name="T1" fmla="*/ 6 h 16"/>
                <a:gd name="T2" fmla="*/ 22 w 27"/>
                <a:gd name="T3" fmla="*/ 15 h 16"/>
                <a:gd name="T4" fmla="*/ 24 w 27"/>
                <a:gd name="T5" fmla="*/ 10 h 16"/>
                <a:gd name="T6" fmla="*/ 4 w 27"/>
                <a:gd name="T7" fmla="*/ 1 h 16"/>
                <a:gd name="T8" fmla="*/ 3 w 27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6">
                  <a:moveTo>
                    <a:pt x="3" y="6"/>
                  </a:moveTo>
                  <a:cubicBezTo>
                    <a:pt x="9" y="9"/>
                    <a:pt x="16" y="11"/>
                    <a:pt x="22" y="15"/>
                  </a:cubicBezTo>
                  <a:cubicBezTo>
                    <a:pt x="24" y="16"/>
                    <a:pt x="27" y="12"/>
                    <a:pt x="24" y="10"/>
                  </a:cubicBezTo>
                  <a:cubicBezTo>
                    <a:pt x="18" y="7"/>
                    <a:pt x="11" y="4"/>
                    <a:pt x="4" y="1"/>
                  </a:cubicBezTo>
                  <a:cubicBezTo>
                    <a:pt x="1" y="0"/>
                    <a:pt x="0" y="5"/>
                    <a:pt x="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3"/>
            <p:cNvSpPr/>
            <p:nvPr/>
          </p:nvSpPr>
          <p:spPr bwMode="auto">
            <a:xfrm>
              <a:off x="4859339" y="3870326"/>
              <a:ext cx="868363" cy="280988"/>
            </a:xfrm>
            <a:custGeom>
              <a:avLst/>
              <a:gdLst>
                <a:gd name="T0" fmla="*/ 1 w 204"/>
                <a:gd name="T1" fmla="*/ 11 h 66"/>
                <a:gd name="T2" fmla="*/ 52 w 204"/>
                <a:gd name="T3" fmla="*/ 58 h 66"/>
                <a:gd name="T4" fmla="*/ 119 w 204"/>
                <a:gd name="T5" fmla="*/ 64 h 66"/>
                <a:gd name="T6" fmla="*/ 203 w 204"/>
                <a:gd name="T7" fmla="*/ 3 h 66"/>
                <a:gd name="T8" fmla="*/ 201 w 204"/>
                <a:gd name="T9" fmla="*/ 2 h 66"/>
                <a:gd name="T10" fmla="*/ 110 w 204"/>
                <a:gd name="T11" fmla="*/ 62 h 66"/>
                <a:gd name="T12" fmla="*/ 46 w 204"/>
                <a:gd name="T13" fmla="*/ 52 h 66"/>
                <a:gd name="T14" fmla="*/ 2 w 204"/>
                <a:gd name="T15" fmla="*/ 9 h 66"/>
                <a:gd name="T16" fmla="*/ 1 w 204"/>
                <a:gd name="T17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" h="66">
                  <a:moveTo>
                    <a:pt x="1" y="11"/>
                  </a:moveTo>
                  <a:cubicBezTo>
                    <a:pt x="21" y="24"/>
                    <a:pt x="29" y="48"/>
                    <a:pt x="52" y="58"/>
                  </a:cubicBezTo>
                  <a:cubicBezTo>
                    <a:pt x="72" y="66"/>
                    <a:pt x="97" y="66"/>
                    <a:pt x="119" y="64"/>
                  </a:cubicBezTo>
                  <a:cubicBezTo>
                    <a:pt x="158" y="61"/>
                    <a:pt x="189" y="40"/>
                    <a:pt x="203" y="3"/>
                  </a:cubicBezTo>
                  <a:cubicBezTo>
                    <a:pt x="204" y="1"/>
                    <a:pt x="201" y="0"/>
                    <a:pt x="201" y="2"/>
                  </a:cubicBezTo>
                  <a:cubicBezTo>
                    <a:pt x="185" y="41"/>
                    <a:pt x="152" y="61"/>
                    <a:pt x="110" y="62"/>
                  </a:cubicBezTo>
                  <a:cubicBezTo>
                    <a:pt x="89" y="63"/>
                    <a:pt x="65" y="63"/>
                    <a:pt x="46" y="52"/>
                  </a:cubicBezTo>
                  <a:cubicBezTo>
                    <a:pt x="28" y="42"/>
                    <a:pt x="20" y="21"/>
                    <a:pt x="2" y="9"/>
                  </a:cubicBezTo>
                  <a:cubicBezTo>
                    <a:pt x="1" y="8"/>
                    <a:pt x="0" y="10"/>
                    <a:pt x="1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4"/>
            <p:cNvSpPr/>
            <p:nvPr/>
          </p:nvSpPr>
          <p:spPr bwMode="auto">
            <a:xfrm>
              <a:off x="5170489" y="2279651"/>
              <a:ext cx="114300" cy="90488"/>
            </a:xfrm>
            <a:custGeom>
              <a:avLst/>
              <a:gdLst>
                <a:gd name="T0" fmla="*/ 2 w 27"/>
                <a:gd name="T1" fmla="*/ 7 h 21"/>
                <a:gd name="T2" fmla="*/ 12 w 27"/>
                <a:gd name="T3" fmla="*/ 21 h 21"/>
                <a:gd name="T4" fmla="*/ 27 w 27"/>
                <a:gd name="T5" fmla="*/ 11 h 21"/>
                <a:gd name="T6" fmla="*/ 16 w 27"/>
                <a:gd name="T7" fmla="*/ 1 h 21"/>
                <a:gd name="T8" fmla="*/ 6 w 27"/>
                <a:gd name="T9" fmla="*/ 1 h 21"/>
                <a:gd name="T10" fmla="*/ 2 w 27"/>
                <a:gd name="T11" fmla="*/ 7 h 21"/>
                <a:gd name="T12" fmla="*/ 7 w 27"/>
                <a:gd name="T13" fmla="*/ 8 h 21"/>
                <a:gd name="T14" fmla="*/ 8 w 27"/>
                <a:gd name="T15" fmla="*/ 5 h 21"/>
                <a:gd name="T16" fmla="*/ 7 w 27"/>
                <a:gd name="T17" fmla="*/ 7 h 21"/>
                <a:gd name="T18" fmla="*/ 17 w 27"/>
                <a:gd name="T19" fmla="*/ 6 h 21"/>
                <a:gd name="T20" fmla="*/ 22 w 27"/>
                <a:gd name="T21" fmla="*/ 11 h 21"/>
                <a:gd name="T22" fmla="*/ 13 w 27"/>
                <a:gd name="T23" fmla="*/ 16 h 21"/>
                <a:gd name="T24" fmla="*/ 7 w 27"/>
                <a:gd name="T25" fmla="*/ 8 h 21"/>
                <a:gd name="T26" fmla="*/ 2 w 27"/>
                <a:gd name="T27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21">
                  <a:moveTo>
                    <a:pt x="2" y="7"/>
                  </a:moveTo>
                  <a:cubicBezTo>
                    <a:pt x="0" y="14"/>
                    <a:pt x="5" y="20"/>
                    <a:pt x="12" y="21"/>
                  </a:cubicBezTo>
                  <a:cubicBezTo>
                    <a:pt x="18" y="21"/>
                    <a:pt x="27" y="18"/>
                    <a:pt x="27" y="11"/>
                  </a:cubicBezTo>
                  <a:cubicBezTo>
                    <a:pt x="27" y="5"/>
                    <a:pt x="21" y="1"/>
                    <a:pt x="16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3" y="3"/>
                    <a:pt x="3" y="4"/>
                    <a:pt x="2" y="7"/>
                  </a:cubicBezTo>
                  <a:cubicBezTo>
                    <a:pt x="1" y="10"/>
                    <a:pt x="6" y="12"/>
                    <a:pt x="7" y="8"/>
                  </a:cubicBezTo>
                  <a:cubicBezTo>
                    <a:pt x="7" y="7"/>
                    <a:pt x="8" y="6"/>
                    <a:pt x="8" y="5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10" y="5"/>
                    <a:pt x="14" y="5"/>
                    <a:pt x="17" y="6"/>
                  </a:cubicBezTo>
                  <a:cubicBezTo>
                    <a:pt x="19" y="7"/>
                    <a:pt x="23" y="9"/>
                    <a:pt x="22" y="11"/>
                  </a:cubicBezTo>
                  <a:cubicBezTo>
                    <a:pt x="21" y="15"/>
                    <a:pt x="15" y="16"/>
                    <a:pt x="13" y="16"/>
                  </a:cubicBezTo>
                  <a:cubicBezTo>
                    <a:pt x="9" y="15"/>
                    <a:pt x="6" y="13"/>
                    <a:pt x="7" y="8"/>
                  </a:cubicBezTo>
                  <a:cubicBezTo>
                    <a:pt x="8" y="5"/>
                    <a:pt x="3" y="4"/>
                    <a:pt x="2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5"/>
            <p:cNvSpPr/>
            <p:nvPr/>
          </p:nvSpPr>
          <p:spPr bwMode="auto">
            <a:xfrm>
              <a:off x="5251452" y="2079626"/>
              <a:ext cx="233363" cy="171450"/>
            </a:xfrm>
            <a:custGeom>
              <a:avLst/>
              <a:gdLst>
                <a:gd name="T0" fmla="*/ 10 w 55"/>
                <a:gd name="T1" fmla="*/ 11 h 40"/>
                <a:gd name="T2" fmla="*/ 39 w 55"/>
                <a:gd name="T3" fmla="*/ 31 h 40"/>
                <a:gd name="T4" fmla="*/ 27 w 55"/>
                <a:gd name="T5" fmla="*/ 0 h 40"/>
                <a:gd name="T6" fmla="*/ 14 w 55"/>
                <a:gd name="T7" fmla="*/ 3 h 40"/>
                <a:gd name="T8" fmla="*/ 9 w 55"/>
                <a:gd name="T9" fmla="*/ 12 h 40"/>
                <a:gd name="T10" fmla="*/ 15 w 55"/>
                <a:gd name="T11" fmla="*/ 12 h 40"/>
                <a:gd name="T12" fmla="*/ 15 w 55"/>
                <a:gd name="T13" fmla="*/ 8 h 40"/>
                <a:gd name="T14" fmla="*/ 15 w 55"/>
                <a:gd name="T15" fmla="*/ 9 h 40"/>
                <a:gd name="T16" fmla="*/ 16 w 55"/>
                <a:gd name="T17" fmla="*/ 8 h 40"/>
                <a:gd name="T18" fmla="*/ 18 w 55"/>
                <a:gd name="T19" fmla="*/ 7 h 40"/>
                <a:gd name="T20" fmla="*/ 29 w 55"/>
                <a:gd name="T21" fmla="*/ 6 h 40"/>
                <a:gd name="T22" fmla="*/ 42 w 55"/>
                <a:gd name="T23" fmla="*/ 19 h 40"/>
                <a:gd name="T24" fmla="*/ 26 w 55"/>
                <a:gd name="T25" fmla="*/ 29 h 40"/>
                <a:gd name="T26" fmla="*/ 14 w 55"/>
                <a:gd name="T27" fmla="*/ 13 h 40"/>
                <a:gd name="T28" fmla="*/ 10 w 55"/>
                <a:gd name="T29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40">
                  <a:moveTo>
                    <a:pt x="10" y="11"/>
                  </a:moveTo>
                  <a:cubicBezTo>
                    <a:pt x="0" y="29"/>
                    <a:pt x="25" y="40"/>
                    <a:pt x="39" y="31"/>
                  </a:cubicBezTo>
                  <a:cubicBezTo>
                    <a:pt x="55" y="20"/>
                    <a:pt x="42" y="2"/>
                    <a:pt x="27" y="0"/>
                  </a:cubicBezTo>
                  <a:cubicBezTo>
                    <a:pt x="23" y="0"/>
                    <a:pt x="18" y="1"/>
                    <a:pt x="14" y="3"/>
                  </a:cubicBezTo>
                  <a:cubicBezTo>
                    <a:pt x="10" y="6"/>
                    <a:pt x="9" y="7"/>
                    <a:pt x="9" y="12"/>
                  </a:cubicBezTo>
                  <a:cubicBezTo>
                    <a:pt x="9" y="15"/>
                    <a:pt x="15" y="15"/>
                    <a:pt x="15" y="12"/>
                  </a:cubicBezTo>
                  <a:cubicBezTo>
                    <a:pt x="15" y="11"/>
                    <a:pt x="14" y="9"/>
                    <a:pt x="15" y="8"/>
                  </a:cubicBezTo>
                  <a:cubicBezTo>
                    <a:pt x="15" y="8"/>
                    <a:pt x="15" y="8"/>
                    <a:pt x="15" y="9"/>
                  </a:cubicBezTo>
                  <a:cubicBezTo>
                    <a:pt x="15" y="9"/>
                    <a:pt x="15" y="9"/>
                    <a:pt x="16" y="8"/>
                  </a:cubicBezTo>
                  <a:cubicBezTo>
                    <a:pt x="17" y="8"/>
                    <a:pt x="17" y="7"/>
                    <a:pt x="18" y="7"/>
                  </a:cubicBezTo>
                  <a:cubicBezTo>
                    <a:pt x="21" y="5"/>
                    <a:pt x="25" y="5"/>
                    <a:pt x="29" y="6"/>
                  </a:cubicBezTo>
                  <a:cubicBezTo>
                    <a:pt x="34" y="7"/>
                    <a:pt x="41" y="12"/>
                    <a:pt x="42" y="19"/>
                  </a:cubicBezTo>
                  <a:cubicBezTo>
                    <a:pt x="42" y="26"/>
                    <a:pt x="32" y="30"/>
                    <a:pt x="26" y="29"/>
                  </a:cubicBezTo>
                  <a:cubicBezTo>
                    <a:pt x="17" y="28"/>
                    <a:pt x="10" y="22"/>
                    <a:pt x="14" y="13"/>
                  </a:cubicBezTo>
                  <a:cubicBezTo>
                    <a:pt x="16" y="11"/>
                    <a:pt x="11" y="8"/>
                    <a:pt x="10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6"/>
            <p:cNvSpPr/>
            <p:nvPr/>
          </p:nvSpPr>
          <p:spPr bwMode="auto">
            <a:xfrm>
              <a:off x="5046664" y="1927226"/>
              <a:ext cx="268288" cy="157163"/>
            </a:xfrm>
            <a:custGeom>
              <a:avLst/>
              <a:gdLst>
                <a:gd name="T0" fmla="*/ 12 w 63"/>
                <a:gd name="T1" fmla="*/ 8 h 37"/>
                <a:gd name="T2" fmla="*/ 17 w 63"/>
                <a:gd name="T3" fmla="*/ 29 h 37"/>
                <a:gd name="T4" fmla="*/ 54 w 63"/>
                <a:gd name="T5" fmla="*/ 27 h 37"/>
                <a:gd name="T6" fmla="*/ 46 w 63"/>
                <a:gd name="T7" fmla="*/ 4 h 37"/>
                <a:gd name="T8" fmla="*/ 11 w 63"/>
                <a:gd name="T9" fmla="*/ 9 h 37"/>
                <a:gd name="T10" fmla="*/ 15 w 63"/>
                <a:gd name="T11" fmla="*/ 12 h 37"/>
                <a:gd name="T12" fmla="*/ 39 w 63"/>
                <a:gd name="T13" fmla="*/ 7 h 37"/>
                <a:gd name="T14" fmla="*/ 51 w 63"/>
                <a:gd name="T15" fmla="*/ 23 h 37"/>
                <a:gd name="T16" fmla="*/ 26 w 63"/>
                <a:gd name="T17" fmla="*/ 27 h 37"/>
                <a:gd name="T18" fmla="*/ 14 w 63"/>
                <a:gd name="T19" fmla="*/ 13 h 37"/>
                <a:gd name="T20" fmla="*/ 12 w 63"/>
                <a:gd name="T21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37">
                  <a:moveTo>
                    <a:pt x="12" y="8"/>
                  </a:moveTo>
                  <a:cubicBezTo>
                    <a:pt x="0" y="15"/>
                    <a:pt x="9" y="25"/>
                    <a:pt x="17" y="29"/>
                  </a:cubicBezTo>
                  <a:cubicBezTo>
                    <a:pt x="29" y="35"/>
                    <a:pt x="44" y="37"/>
                    <a:pt x="54" y="27"/>
                  </a:cubicBezTo>
                  <a:cubicBezTo>
                    <a:pt x="63" y="18"/>
                    <a:pt x="57" y="8"/>
                    <a:pt x="46" y="4"/>
                  </a:cubicBezTo>
                  <a:cubicBezTo>
                    <a:pt x="35" y="0"/>
                    <a:pt x="20" y="0"/>
                    <a:pt x="11" y="9"/>
                  </a:cubicBezTo>
                  <a:cubicBezTo>
                    <a:pt x="9" y="11"/>
                    <a:pt x="13" y="15"/>
                    <a:pt x="15" y="12"/>
                  </a:cubicBezTo>
                  <a:cubicBezTo>
                    <a:pt x="21" y="6"/>
                    <a:pt x="31" y="5"/>
                    <a:pt x="39" y="7"/>
                  </a:cubicBezTo>
                  <a:cubicBezTo>
                    <a:pt x="46" y="9"/>
                    <a:pt x="58" y="14"/>
                    <a:pt x="51" y="23"/>
                  </a:cubicBezTo>
                  <a:cubicBezTo>
                    <a:pt x="45" y="30"/>
                    <a:pt x="34" y="30"/>
                    <a:pt x="26" y="27"/>
                  </a:cubicBezTo>
                  <a:cubicBezTo>
                    <a:pt x="21" y="26"/>
                    <a:pt x="5" y="18"/>
                    <a:pt x="14" y="13"/>
                  </a:cubicBezTo>
                  <a:cubicBezTo>
                    <a:pt x="17" y="11"/>
                    <a:pt x="15" y="7"/>
                    <a:pt x="12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9"/>
            <p:cNvSpPr/>
            <p:nvPr/>
          </p:nvSpPr>
          <p:spPr bwMode="auto">
            <a:xfrm>
              <a:off x="4894264" y="3392489"/>
              <a:ext cx="177800" cy="38100"/>
            </a:xfrm>
            <a:custGeom>
              <a:avLst/>
              <a:gdLst>
                <a:gd name="T0" fmla="*/ 3 w 42"/>
                <a:gd name="T1" fmla="*/ 9 h 9"/>
                <a:gd name="T2" fmla="*/ 39 w 42"/>
                <a:gd name="T3" fmla="*/ 6 h 9"/>
                <a:gd name="T4" fmla="*/ 37 w 42"/>
                <a:gd name="T5" fmla="*/ 1 h 9"/>
                <a:gd name="T6" fmla="*/ 3 w 42"/>
                <a:gd name="T7" fmla="*/ 3 h 9"/>
                <a:gd name="T8" fmla="*/ 3 w 42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">
                  <a:moveTo>
                    <a:pt x="3" y="9"/>
                  </a:moveTo>
                  <a:cubicBezTo>
                    <a:pt x="15" y="9"/>
                    <a:pt x="27" y="8"/>
                    <a:pt x="39" y="6"/>
                  </a:cubicBezTo>
                  <a:cubicBezTo>
                    <a:pt x="42" y="5"/>
                    <a:pt x="41" y="0"/>
                    <a:pt x="37" y="1"/>
                  </a:cubicBezTo>
                  <a:cubicBezTo>
                    <a:pt x="26" y="3"/>
                    <a:pt x="15" y="3"/>
                    <a:pt x="3" y="3"/>
                  </a:cubicBezTo>
                  <a:cubicBezTo>
                    <a:pt x="0" y="3"/>
                    <a:pt x="0" y="9"/>
                    <a:pt x="3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0"/>
            <p:cNvSpPr/>
            <p:nvPr/>
          </p:nvSpPr>
          <p:spPr bwMode="auto">
            <a:xfrm>
              <a:off x="4843464" y="3435351"/>
              <a:ext cx="195263" cy="47625"/>
            </a:xfrm>
            <a:custGeom>
              <a:avLst/>
              <a:gdLst>
                <a:gd name="T0" fmla="*/ 3 w 46"/>
                <a:gd name="T1" fmla="*/ 10 h 11"/>
                <a:gd name="T2" fmla="*/ 43 w 46"/>
                <a:gd name="T3" fmla="*/ 5 h 11"/>
                <a:gd name="T4" fmla="*/ 42 w 46"/>
                <a:gd name="T5" fmla="*/ 0 h 11"/>
                <a:gd name="T6" fmla="*/ 3 w 46"/>
                <a:gd name="T7" fmla="*/ 5 h 11"/>
                <a:gd name="T8" fmla="*/ 3 w 46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1">
                  <a:moveTo>
                    <a:pt x="3" y="10"/>
                  </a:moveTo>
                  <a:cubicBezTo>
                    <a:pt x="17" y="10"/>
                    <a:pt x="30" y="8"/>
                    <a:pt x="43" y="5"/>
                  </a:cubicBezTo>
                  <a:cubicBezTo>
                    <a:pt x="46" y="5"/>
                    <a:pt x="45" y="0"/>
                    <a:pt x="42" y="0"/>
                  </a:cubicBezTo>
                  <a:cubicBezTo>
                    <a:pt x="29" y="3"/>
                    <a:pt x="16" y="5"/>
                    <a:pt x="3" y="5"/>
                  </a:cubicBezTo>
                  <a:cubicBezTo>
                    <a:pt x="0" y="5"/>
                    <a:pt x="0" y="11"/>
                    <a:pt x="3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1"/>
            <p:cNvSpPr/>
            <p:nvPr/>
          </p:nvSpPr>
          <p:spPr bwMode="auto">
            <a:xfrm>
              <a:off x="4830764" y="3460751"/>
              <a:ext cx="190500" cy="47625"/>
            </a:xfrm>
            <a:custGeom>
              <a:avLst/>
              <a:gdLst>
                <a:gd name="T0" fmla="*/ 4 w 45"/>
                <a:gd name="T1" fmla="*/ 11 h 11"/>
                <a:gd name="T2" fmla="*/ 42 w 45"/>
                <a:gd name="T3" fmla="*/ 6 h 11"/>
                <a:gd name="T4" fmla="*/ 40 w 45"/>
                <a:gd name="T5" fmla="*/ 1 h 11"/>
                <a:gd name="T6" fmla="*/ 4 w 45"/>
                <a:gd name="T7" fmla="*/ 6 h 11"/>
                <a:gd name="T8" fmla="*/ 4 w 45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">
                  <a:moveTo>
                    <a:pt x="4" y="11"/>
                  </a:moveTo>
                  <a:cubicBezTo>
                    <a:pt x="16" y="11"/>
                    <a:pt x="29" y="9"/>
                    <a:pt x="42" y="6"/>
                  </a:cubicBezTo>
                  <a:cubicBezTo>
                    <a:pt x="45" y="5"/>
                    <a:pt x="44" y="0"/>
                    <a:pt x="40" y="1"/>
                  </a:cubicBezTo>
                  <a:cubicBezTo>
                    <a:pt x="28" y="4"/>
                    <a:pt x="16" y="6"/>
                    <a:pt x="4" y="6"/>
                  </a:cubicBezTo>
                  <a:cubicBezTo>
                    <a:pt x="0" y="6"/>
                    <a:pt x="0" y="11"/>
                    <a:pt x="4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2"/>
            <p:cNvSpPr/>
            <p:nvPr/>
          </p:nvSpPr>
          <p:spPr bwMode="auto">
            <a:xfrm>
              <a:off x="4821239" y="3503614"/>
              <a:ext cx="182563" cy="60325"/>
            </a:xfrm>
            <a:custGeom>
              <a:avLst/>
              <a:gdLst>
                <a:gd name="T0" fmla="*/ 5 w 43"/>
                <a:gd name="T1" fmla="*/ 13 h 14"/>
                <a:gd name="T2" fmla="*/ 40 w 43"/>
                <a:gd name="T3" fmla="*/ 5 h 14"/>
                <a:gd name="T4" fmla="*/ 39 w 43"/>
                <a:gd name="T5" fmla="*/ 1 h 14"/>
                <a:gd name="T6" fmla="*/ 3 w 43"/>
                <a:gd name="T7" fmla="*/ 8 h 14"/>
                <a:gd name="T8" fmla="*/ 5 w 43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4">
                  <a:moveTo>
                    <a:pt x="5" y="13"/>
                  </a:moveTo>
                  <a:cubicBezTo>
                    <a:pt x="16" y="11"/>
                    <a:pt x="29" y="9"/>
                    <a:pt x="40" y="5"/>
                  </a:cubicBezTo>
                  <a:cubicBezTo>
                    <a:pt x="43" y="5"/>
                    <a:pt x="42" y="0"/>
                    <a:pt x="39" y="1"/>
                  </a:cubicBezTo>
                  <a:cubicBezTo>
                    <a:pt x="27" y="4"/>
                    <a:pt x="15" y="6"/>
                    <a:pt x="3" y="8"/>
                  </a:cubicBezTo>
                  <a:cubicBezTo>
                    <a:pt x="0" y="9"/>
                    <a:pt x="1" y="14"/>
                    <a:pt x="5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3"/>
            <p:cNvSpPr/>
            <p:nvPr/>
          </p:nvSpPr>
          <p:spPr bwMode="auto">
            <a:xfrm>
              <a:off x="4783139" y="3538539"/>
              <a:ext cx="212725" cy="53975"/>
            </a:xfrm>
            <a:custGeom>
              <a:avLst/>
              <a:gdLst>
                <a:gd name="T0" fmla="*/ 3 w 50"/>
                <a:gd name="T1" fmla="*/ 13 h 13"/>
                <a:gd name="T2" fmla="*/ 47 w 50"/>
                <a:gd name="T3" fmla="*/ 6 h 13"/>
                <a:gd name="T4" fmla="*/ 45 w 50"/>
                <a:gd name="T5" fmla="*/ 1 h 13"/>
                <a:gd name="T6" fmla="*/ 3 w 50"/>
                <a:gd name="T7" fmla="*/ 8 h 13"/>
                <a:gd name="T8" fmla="*/ 3 w 50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3">
                  <a:moveTo>
                    <a:pt x="3" y="13"/>
                  </a:moveTo>
                  <a:cubicBezTo>
                    <a:pt x="18" y="12"/>
                    <a:pt x="32" y="9"/>
                    <a:pt x="47" y="6"/>
                  </a:cubicBezTo>
                  <a:cubicBezTo>
                    <a:pt x="50" y="5"/>
                    <a:pt x="49" y="0"/>
                    <a:pt x="45" y="1"/>
                  </a:cubicBezTo>
                  <a:cubicBezTo>
                    <a:pt x="31" y="4"/>
                    <a:pt x="18" y="7"/>
                    <a:pt x="3" y="8"/>
                  </a:cubicBezTo>
                  <a:cubicBezTo>
                    <a:pt x="0" y="8"/>
                    <a:pt x="0" y="13"/>
                    <a:pt x="3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4"/>
            <p:cNvSpPr/>
            <p:nvPr/>
          </p:nvSpPr>
          <p:spPr bwMode="auto">
            <a:xfrm>
              <a:off x="4778377" y="3605214"/>
              <a:ext cx="166688" cy="47625"/>
            </a:xfrm>
            <a:custGeom>
              <a:avLst/>
              <a:gdLst>
                <a:gd name="T0" fmla="*/ 4 w 39"/>
                <a:gd name="T1" fmla="*/ 11 h 11"/>
                <a:gd name="T2" fmla="*/ 36 w 39"/>
                <a:gd name="T3" fmla="*/ 6 h 11"/>
                <a:gd name="T4" fmla="*/ 34 w 39"/>
                <a:gd name="T5" fmla="*/ 1 h 11"/>
                <a:gd name="T6" fmla="*/ 4 w 39"/>
                <a:gd name="T7" fmla="*/ 5 h 11"/>
                <a:gd name="T8" fmla="*/ 4 w 39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1">
                  <a:moveTo>
                    <a:pt x="4" y="11"/>
                  </a:moveTo>
                  <a:cubicBezTo>
                    <a:pt x="15" y="10"/>
                    <a:pt x="25" y="9"/>
                    <a:pt x="36" y="6"/>
                  </a:cubicBezTo>
                  <a:cubicBezTo>
                    <a:pt x="39" y="5"/>
                    <a:pt x="38" y="0"/>
                    <a:pt x="34" y="1"/>
                  </a:cubicBezTo>
                  <a:cubicBezTo>
                    <a:pt x="24" y="4"/>
                    <a:pt x="14" y="5"/>
                    <a:pt x="4" y="5"/>
                  </a:cubicBezTo>
                  <a:cubicBezTo>
                    <a:pt x="0" y="5"/>
                    <a:pt x="0" y="11"/>
                    <a:pt x="4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6421892" y="1921671"/>
            <a:ext cx="1343251" cy="2962862"/>
            <a:chOff x="5986464" y="1985964"/>
            <a:chExt cx="995363" cy="2195512"/>
          </a:xfrm>
        </p:grpSpPr>
        <p:sp>
          <p:nvSpPr>
            <p:cNvPr id="29" name="Freeform 20"/>
            <p:cNvSpPr/>
            <p:nvPr/>
          </p:nvSpPr>
          <p:spPr bwMode="auto">
            <a:xfrm>
              <a:off x="5986464" y="2540001"/>
              <a:ext cx="995363" cy="1641475"/>
            </a:xfrm>
            <a:custGeom>
              <a:avLst/>
              <a:gdLst>
                <a:gd name="T0" fmla="*/ 62 w 234"/>
                <a:gd name="T1" fmla="*/ 13 h 385"/>
                <a:gd name="T2" fmla="*/ 64 w 234"/>
                <a:gd name="T3" fmla="*/ 81 h 385"/>
                <a:gd name="T4" fmla="*/ 69 w 234"/>
                <a:gd name="T5" fmla="*/ 146 h 385"/>
                <a:gd name="T6" fmla="*/ 46 w 234"/>
                <a:gd name="T7" fmla="*/ 195 h 385"/>
                <a:gd name="T8" fmla="*/ 33 w 234"/>
                <a:gd name="T9" fmla="*/ 220 h 385"/>
                <a:gd name="T10" fmla="*/ 8 w 234"/>
                <a:gd name="T11" fmla="*/ 292 h 385"/>
                <a:gd name="T12" fmla="*/ 11 w 234"/>
                <a:gd name="T13" fmla="*/ 355 h 385"/>
                <a:gd name="T14" fmla="*/ 83 w 234"/>
                <a:gd name="T15" fmla="*/ 380 h 385"/>
                <a:gd name="T16" fmla="*/ 200 w 234"/>
                <a:gd name="T17" fmla="*/ 370 h 385"/>
                <a:gd name="T18" fmla="*/ 230 w 234"/>
                <a:gd name="T19" fmla="*/ 345 h 385"/>
                <a:gd name="T20" fmla="*/ 227 w 234"/>
                <a:gd name="T21" fmla="*/ 316 h 385"/>
                <a:gd name="T22" fmla="*/ 211 w 234"/>
                <a:gd name="T23" fmla="*/ 281 h 385"/>
                <a:gd name="T24" fmla="*/ 190 w 234"/>
                <a:gd name="T25" fmla="*/ 232 h 385"/>
                <a:gd name="T26" fmla="*/ 159 w 234"/>
                <a:gd name="T27" fmla="*/ 183 h 385"/>
                <a:gd name="T28" fmla="*/ 119 w 234"/>
                <a:gd name="T29" fmla="*/ 143 h 385"/>
                <a:gd name="T30" fmla="*/ 111 w 234"/>
                <a:gd name="T31" fmla="*/ 79 h 385"/>
                <a:gd name="T32" fmla="*/ 108 w 234"/>
                <a:gd name="T33" fmla="*/ 8 h 385"/>
                <a:gd name="T34" fmla="*/ 105 w 234"/>
                <a:gd name="T35" fmla="*/ 4 h 385"/>
                <a:gd name="T36" fmla="*/ 60 w 234"/>
                <a:gd name="T37" fmla="*/ 7 h 385"/>
                <a:gd name="T38" fmla="*/ 60 w 234"/>
                <a:gd name="T39" fmla="*/ 14 h 385"/>
                <a:gd name="T40" fmla="*/ 103 w 234"/>
                <a:gd name="T41" fmla="*/ 12 h 385"/>
                <a:gd name="T42" fmla="*/ 100 w 234"/>
                <a:gd name="T43" fmla="*/ 8 h 385"/>
                <a:gd name="T44" fmla="*/ 103 w 234"/>
                <a:gd name="T45" fmla="*/ 67 h 385"/>
                <a:gd name="T46" fmla="*/ 105 w 234"/>
                <a:gd name="T47" fmla="*/ 118 h 385"/>
                <a:gd name="T48" fmla="*/ 119 w 234"/>
                <a:gd name="T49" fmla="*/ 159 h 385"/>
                <a:gd name="T50" fmla="*/ 154 w 234"/>
                <a:gd name="T51" fmla="*/ 190 h 385"/>
                <a:gd name="T52" fmla="*/ 202 w 234"/>
                <a:gd name="T53" fmla="*/ 279 h 385"/>
                <a:gd name="T54" fmla="*/ 218 w 234"/>
                <a:gd name="T55" fmla="*/ 314 h 385"/>
                <a:gd name="T56" fmla="*/ 220 w 234"/>
                <a:gd name="T57" fmla="*/ 347 h 385"/>
                <a:gd name="T58" fmla="*/ 171 w 234"/>
                <a:gd name="T59" fmla="*/ 370 h 385"/>
                <a:gd name="T60" fmla="*/ 110 w 234"/>
                <a:gd name="T61" fmla="*/ 374 h 385"/>
                <a:gd name="T62" fmla="*/ 55 w 234"/>
                <a:gd name="T63" fmla="*/ 369 h 385"/>
                <a:gd name="T64" fmla="*/ 21 w 234"/>
                <a:gd name="T65" fmla="*/ 356 h 385"/>
                <a:gd name="T66" fmla="*/ 15 w 234"/>
                <a:gd name="T67" fmla="*/ 293 h 385"/>
                <a:gd name="T68" fmla="*/ 40 w 234"/>
                <a:gd name="T69" fmla="*/ 223 h 385"/>
                <a:gd name="T70" fmla="*/ 55 w 234"/>
                <a:gd name="T71" fmla="*/ 195 h 385"/>
                <a:gd name="T72" fmla="*/ 77 w 234"/>
                <a:gd name="T73" fmla="*/ 153 h 385"/>
                <a:gd name="T74" fmla="*/ 74 w 234"/>
                <a:gd name="T75" fmla="*/ 119 h 385"/>
                <a:gd name="T76" fmla="*/ 71 w 234"/>
                <a:gd name="T77" fmla="*/ 84 h 385"/>
                <a:gd name="T78" fmla="*/ 69 w 234"/>
                <a:gd name="T79" fmla="*/ 13 h 385"/>
                <a:gd name="T80" fmla="*/ 62 w 234"/>
                <a:gd name="T81" fmla="*/ 13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4" h="385">
                  <a:moveTo>
                    <a:pt x="62" y="13"/>
                  </a:moveTo>
                  <a:cubicBezTo>
                    <a:pt x="62" y="35"/>
                    <a:pt x="62" y="58"/>
                    <a:pt x="64" y="81"/>
                  </a:cubicBezTo>
                  <a:cubicBezTo>
                    <a:pt x="65" y="102"/>
                    <a:pt x="69" y="124"/>
                    <a:pt x="69" y="146"/>
                  </a:cubicBezTo>
                  <a:cubicBezTo>
                    <a:pt x="70" y="166"/>
                    <a:pt x="55" y="179"/>
                    <a:pt x="46" y="195"/>
                  </a:cubicBezTo>
                  <a:cubicBezTo>
                    <a:pt x="41" y="203"/>
                    <a:pt x="37" y="211"/>
                    <a:pt x="33" y="220"/>
                  </a:cubicBezTo>
                  <a:cubicBezTo>
                    <a:pt x="23" y="243"/>
                    <a:pt x="13" y="267"/>
                    <a:pt x="8" y="292"/>
                  </a:cubicBezTo>
                  <a:cubicBezTo>
                    <a:pt x="3" y="312"/>
                    <a:pt x="0" y="337"/>
                    <a:pt x="11" y="355"/>
                  </a:cubicBezTo>
                  <a:cubicBezTo>
                    <a:pt x="25" y="378"/>
                    <a:pt x="60" y="379"/>
                    <a:pt x="83" y="380"/>
                  </a:cubicBezTo>
                  <a:cubicBezTo>
                    <a:pt x="121" y="383"/>
                    <a:pt x="164" y="385"/>
                    <a:pt x="200" y="370"/>
                  </a:cubicBezTo>
                  <a:cubicBezTo>
                    <a:pt x="211" y="365"/>
                    <a:pt x="225" y="358"/>
                    <a:pt x="230" y="345"/>
                  </a:cubicBezTo>
                  <a:cubicBezTo>
                    <a:pt x="234" y="336"/>
                    <a:pt x="231" y="325"/>
                    <a:pt x="227" y="316"/>
                  </a:cubicBezTo>
                  <a:cubicBezTo>
                    <a:pt x="222" y="304"/>
                    <a:pt x="216" y="293"/>
                    <a:pt x="211" y="281"/>
                  </a:cubicBezTo>
                  <a:cubicBezTo>
                    <a:pt x="203" y="264"/>
                    <a:pt x="197" y="248"/>
                    <a:pt x="190" y="232"/>
                  </a:cubicBezTo>
                  <a:cubicBezTo>
                    <a:pt x="182" y="214"/>
                    <a:pt x="172" y="197"/>
                    <a:pt x="159" y="183"/>
                  </a:cubicBezTo>
                  <a:cubicBezTo>
                    <a:pt x="145" y="169"/>
                    <a:pt x="127" y="162"/>
                    <a:pt x="119" y="143"/>
                  </a:cubicBezTo>
                  <a:cubicBezTo>
                    <a:pt x="111" y="122"/>
                    <a:pt x="112" y="100"/>
                    <a:pt x="111" y="79"/>
                  </a:cubicBezTo>
                  <a:cubicBezTo>
                    <a:pt x="110" y="55"/>
                    <a:pt x="110" y="31"/>
                    <a:pt x="108" y="8"/>
                  </a:cubicBezTo>
                  <a:cubicBezTo>
                    <a:pt x="108" y="6"/>
                    <a:pt x="107" y="5"/>
                    <a:pt x="105" y="4"/>
                  </a:cubicBezTo>
                  <a:cubicBezTo>
                    <a:pt x="90" y="0"/>
                    <a:pt x="75" y="5"/>
                    <a:pt x="60" y="7"/>
                  </a:cubicBezTo>
                  <a:cubicBezTo>
                    <a:pt x="56" y="7"/>
                    <a:pt x="56" y="15"/>
                    <a:pt x="60" y="14"/>
                  </a:cubicBezTo>
                  <a:cubicBezTo>
                    <a:pt x="74" y="13"/>
                    <a:pt x="89" y="8"/>
                    <a:pt x="103" y="12"/>
                  </a:cubicBezTo>
                  <a:cubicBezTo>
                    <a:pt x="102" y="10"/>
                    <a:pt x="101" y="9"/>
                    <a:pt x="100" y="8"/>
                  </a:cubicBezTo>
                  <a:cubicBezTo>
                    <a:pt x="102" y="27"/>
                    <a:pt x="102" y="47"/>
                    <a:pt x="103" y="67"/>
                  </a:cubicBezTo>
                  <a:cubicBezTo>
                    <a:pt x="103" y="84"/>
                    <a:pt x="103" y="101"/>
                    <a:pt x="105" y="118"/>
                  </a:cubicBezTo>
                  <a:cubicBezTo>
                    <a:pt x="107" y="132"/>
                    <a:pt x="111" y="148"/>
                    <a:pt x="119" y="159"/>
                  </a:cubicBezTo>
                  <a:cubicBezTo>
                    <a:pt x="128" y="172"/>
                    <a:pt x="144" y="178"/>
                    <a:pt x="154" y="190"/>
                  </a:cubicBezTo>
                  <a:cubicBezTo>
                    <a:pt x="178" y="214"/>
                    <a:pt x="189" y="249"/>
                    <a:pt x="202" y="279"/>
                  </a:cubicBezTo>
                  <a:cubicBezTo>
                    <a:pt x="207" y="291"/>
                    <a:pt x="213" y="303"/>
                    <a:pt x="218" y="314"/>
                  </a:cubicBezTo>
                  <a:cubicBezTo>
                    <a:pt x="223" y="325"/>
                    <a:pt x="227" y="337"/>
                    <a:pt x="220" y="347"/>
                  </a:cubicBezTo>
                  <a:cubicBezTo>
                    <a:pt x="210" y="361"/>
                    <a:pt x="187" y="367"/>
                    <a:pt x="171" y="370"/>
                  </a:cubicBezTo>
                  <a:cubicBezTo>
                    <a:pt x="151" y="374"/>
                    <a:pt x="131" y="374"/>
                    <a:pt x="110" y="374"/>
                  </a:cubicBezTo>
                  <a:cubicBezTo>
                    <a:pt x="92" y="373"/>
                    <a:pt x="73" y="372"/>
                    <a:pt x="55" y="369"/>
                  </a:cubicBezTo>
                  <a:cubicBezTo>
                    <a:pt x="43" y="367"/>
                    <a:pt x="29" y="365"/>
                    <a:pt x="21" y="356"/>
                  </a:cubicBezTo>
                  <a:cubicBezTo>
                    <a:pt x="6" y="339"/>
                    <a:pt x="11" y="312"/>
                    <a:pt x="15" y="293"/>
                  </a:cubicBezTo>
                  <a:cubicBezTo>
                    <a:pt x="21" y="269"/>
                    <a:pt x="30" y="245"/>
                    <a:pt x="40" y="223"/>
                  </a:cubicBezTo>
                  <a:cubicBezTo>
                    <a:pt x="45" y="213"/>
                    <a:pt x="49" y="204"/>
                    <a:pt x="55" y="195"/>
                  </a:cubicBezTo>
                  <a:cubicBezTo>
                    <a:pt x="63" y="181"/>
                    <a:pt x="75" y="170"/>
                    <a:pt x="77" y="153"/>
                  </a:cubicBezTo>
                  <a:cubicBezTo>
                    <a:pt x="78" y="142"/>
                    <a:pt x="76" y="130"/>
                    <a:pt x="74" y="119"/>
                  </a:cubicBezTo>
                  <a:cubicBezTo>
                    <a:pt x="73" y="107"/>
                    <a:pt x="72" y="96"/>
                    <a:pt x="71" y="84"/>
                  </a:cubicBezTo>
                  <a:cubicBezTo>
                    <a:pt x="70" y="61"/>
                    <a:pt x="69" y="37"/>
                    <a:pt x="69" y="13"/>
                  </a:cubicBezTo>
                  <a:cubicBezTo>
                    <a:pt x="69" y="8"/>
                    <a:pt x="62" y="8"/>
                    <a:pt x="62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1"/>
            <p:cNvSpPr/>
            <p:nvPr/>
          </p:nvSpPr>
          <p:spPr bwMode="auto">
            <a:xfrm>
              <a:off x="6156327" y="2425701"/>
              <a:ext cx="357188" cy="242888"/>
            </a:xfrm>
            <a:custGeom>
              <a:avLst/>
              <a:gdLst>
                <a:gd name="T0" fmla="*/ 0 w 84"/>
                <a:gd name="T1" fmla="*/ 18 h 57"/>
                <a:gd name="T2" fmla="*/ 80 w 84"/>
                <a:gd name="T3" fmla="*/ 35 h 57"/>
                <a:gd name="T4" fmla="*/ 83 w 84"/>
                <a:gd name="T5" fmla="*/ 30 h 57"/>
                <a:gd name="T6" fmla="*/ 77 w 84"/>
                <a:gd name="T7" fmla="*/ 9 h 57"/>
                <a:gd name="T8" fmla="*/ 74 w 84"/>
                <a:gd name="T9" fmla="*/ 5 h 57"/>
                <a:gd name="T10" fmla="*/ 5 w 84"/>
                <a:gd name="T11" fmla="*/ 11 h 57"/>
                <a:gd name="T12" fmla="*/ 7 w 84"/>
                <a:gd name="T13" fmla="*/ 19 h 57"/>
                <a:gd name="T14" fmla="*/ 72 w 84"/>
                <a:gd name="T15" fmla="*/ 12 h 57"/>
                <a:gd name="T16" fmla="*/ 69 w 84"/>
                <a:gd name="T17" fmla="*/ 9 h 57"/>
                <a:gd name="T18" fmla="*/ 76 w 84"/>
                <a:gd name="T19" fmla="*/ 34 h 57"/>
                <a:gd name="T20" fmla="*/ 78 w 84"/>
                <a:gd name="T21" fmla="*/ 28 h 57"/>
                <a:gd name="T22" fmla="*/ 8 w 84"/>
                <a:gd name="T23" fmla="*/ 18 h 57"/>
                <a:gd name="T24" fmla="*/ 0 w 84"/>
                <a:gd name="T25" fmla="*/ 1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57">
                  <a:moveTo>
                    <a:pt x="0" y="18"/>
                  </a:moveTo>
                  <a:cubicBezTo>
                    <a:pt x="3" y="57"/>
                    <a:pt x="56" y="39"/>
                    <a:pt x="80" y="35"/>
                  </a:cubicBezTo>
                  <a:cubicBezTo>
                    <a:pt x="83" y="35"/>
                    <a:pt x="84" y="32"/>
                    <a:pt x="83" y="30"/>
                  </a:cubicBezTo>
                  <a:cubicBezTo>
                    <a:pt x="78" y="23"/>
                    <a:pt x="76" y="17"/>
                    <a:pt x="77" y="9"/>
                  </a:cubicBezTo>
                  <a:cubicBezTo>
                    <a:pt x="77" y="7"/>
                    <a:pt x="75" y="5"/>
                    <a:pt x="74" y="5"/>
                  </a:cubicBezTo>
                  <a:cubicBezTo>
                    <a:pt x="52" y="0"/>
                    <a:pt x="26" y="3"/>
                    <a:pt x="5" y="11"/>
                  </a:cubicBezTo>
                  <a:cubicBezTo>
                    <a:pt x="1" y="13"/>
                    <a:pt x="3" y="21"/>
                    <a:pt x="7" y="19"/>
                  </a:cubicBezTo>
                  <a:cubicBezTo>
                    <a:pt x="27" y="11"/>
                    <a:pt x="52" y="7"/>
                    <a:pt x="72" y="12"/>
                  </a:cubicBezTo>
                  <a:cubicBezTo>
                    <a:pt x="71" y="11"/>
                    <a:pt x="70" y="10"/>
                    <a:pt x="69" y="9"/>
                  </a:cubicBezTo>
                  <a:cubicBezTo>
                    <a:pt x="68" y="18"/>
                    <a:pt x="71" y="26"/>
                    <a:pt x="76" y="34"/>
                  </a:cubicBezTo>
                  <a:cubicBezTo>
                    <a:pt x="77" y="32"/>
                    <a:pt x="77" y="30"/>
                    <a:pt x="78" y="28"/>
                  </a:cubicBezTo>
                  <a:cubicBezTo>
                    <a:pt x="60" y="31"/>
                    <a:pt x="10" y="49"/>
                    <a:pt x="8" y="18"/>
                  </a:cubicBezTo>
                  <a:cubicBezTo>
                    <a:pt x="7" y="13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2"/>
            <p:cNvSpPr/>
            <p:nvPr/>
          </p:nvSpPr>
          <p:spPr bwMode="auto">
            <a:xfrm>
              <a:off x="6092827" y="3665539"/>
              <a:ext cx="777875" cy="396875"/>
            </a:xfrm>
            <a:custGeom>
              <a:avLst/>
              <a:gdLst>
                <a:gd name="T0" fmla="*/ 1 w 183"/>
                <a:gd name="T1" fmla="*/ 31 h 93"/>
                <a:gd name="T2" fmla="*/ 25 w 183"/>
                <a:gd name="T3" fmla="*/ 76 h 93"/>
                <a:gd name="T4" fmla="*/ 73 w 183"/>
                <a:gd name="T5" fmla="*/ 91 h 93"/>
                <a:gd name="T6" fmla="*/ 129 w 183"/>
                <a:gd name="T7" fmla="*/ 89 h 93"/>
                <a:gd name="T8" fmla="*/ 167 w 183"/>
                <a:gd name="T9" fmla="*/ 72 h 93"/>
                <a:gd name="T10" fmla="*/ 154 w 183"/>
                <a:gd name="T11" fmla="*/ 4 h 93"/>
                <a:gd name="T12" fmla="*/ 136 w 183"/>
                <a:gd name="T13" fmla="*/ 4 h 93"/>
                <a:gd name="T14" fmla="*/ 124 w 183"/>
                <a:gd name="T15" fmla="*/ 9 h 93"/>
                <a:gd name="T16" fmla="*/ 106 w 183"/>
                <a:gd name="T17" fmla="*/ 4 h 93"/>
                <a:gd name="T18" fmla="*/ 92 w 183"/>
                <a:gd name="T19" fmla="*/ 1 h 93"/>
                <a:gd name="T20" fmla="*/ 86 w 183"/>
                <a:gd name="T21" fmla="*/ 6 h 93"/>
                <a:gd name="T22" fmla="*/ 79 w 183"/>
                <a:gd name="T23" fmla="*/ 11 h 93"/>
                <a:gd name="T24" fmla="*/ 67 w 183"/>
                <a:gd name="T25" fmla="*/ 6 h 93"/>
                <a:gd name="T26" fmla="*/ 51 w 183"/>
                <a:gd name="T27" fmla="*/ 4 h 93"/>
                <a:gd name="T28" fmla="*/ 47 w 183"/>
                <a:gd name="T29" fmla="*/ 10 h 93"/>
                <a:gd name="T30" fmla="*/ 28 w 183"/>
                <a:gd name="T31" fmla="*/ 17 h 93"/>
                <a:gd name="T32" fmla="*/ 13 w 183"/>
                <a:gd name="T33" fmla="*/ 17 h 93"/>
                <a:gd name="T34" fmla="*/ 9 w 183"/>
                <a:gd name="T35" fmla="*/ 23 h 93"/>
                <a:gd name="T36" fmla="*/ 2 w 183"/>
                <a:gd name="T37" fmla="*/ 29 h 93"/>
                <a:gd name="T38" fmla="*/ 3 w 183"/>
                <a:gd name="T39" fmla="*/ 31 h 93"/>
                <a:gd name="T40" fmla="*/ 11 w 183"/>
                <a:gd name="T41" fmla="*/ 27 h 93"/>
                <a:gd name="T42" fmla="*/ 12 w 183"/>
                <a:gd name="T43" fmla="*/ 24 h 93"/>
                <a:gd name="T44" fmla="*/ 21 w 183"/>
                <a:gd name="T45" fmla="*/ 18 h 93"/>
                <a:gd name="T46" fmla="*/ 30 w 183"/>
                <a:gd name="T47" fmla="*/ 20 h 93"/>
                <a:gd name="T48" fmla="*/ 42 w 183"/>
                <a:gd name="T49" fmla="*/ 19 h 93"/>
                <a:gd name="T50" fmla="*/ 62 w 183"/>
                <a:gd name="T51" fmla="*/ 6 h 93"/>
                <a:gd name="T52" fmla="*/ 74 w 183"/>
                <a:gd name="T53" fmla="*/ 15 h 93"/>
                <a:gd name="T54" fmla="*/ 85 w 183"/>
                <a:gd name="T55" fmla="*/ 10 h 93"/>
                <a:gd name="T56" fmla="*/ 99 w 183"/>
                <a:gd name="T57" fmla="*/ 4 h 93"/>
                <a:gd name="T58" fmla="*/ 107 w 183"/>
                <a:gd name="T59" fmla="*/ 9 h 93"/>
                <a:gd name="T60" fmla="*/ 122 w 183"/>
                <a:gd name="T61" fmla="*/ 12 h 93"/>
                <a:gd name="T62" fmla="*/ 141 w 183"/>
                <a:gd name="T63" fmla="*/ 5 h 93"/>
                <a:gd name="T64" fmla="*/ 165 w 183"/>
                <a:gd name="T65" fmla="*/ 18 h 93"/>
                <a:gd name="T66" fmla="*/ 171 w 183"/>
                <a:gd name="T67" fmla="*/ 59 h 93"/>
                <a:gd name="T68" fmla="*/ 139 w 183"/>
                <a:gd name="T69" fmla="*/ 84 h 93"/>
                <a:gd name="T70" fmla="*/ 91 w 183"/>
                <a:gd name="T71" fmla="*/ 89 h 93"/>
                <a:gd name="T72" fmla="*/ 35 w 183"/>
                <a:gd name="T73" fmla="*/ 79 h 93"/>
                <a:gd name="T74" fmla="*/ 14 w 183"/>
                <a:gd name="T75" fmla="*/ 61 h 93"/>
                <a:gd name="T76" fmla="*/ 3 w 183"/>
                <a:gd name="T77" fmla="*/ 30 h 93"/>
                <a:gd name="T78" fmla="*/ 1 w 183"/>
                <a:gd name="T79" fmla="*/ 3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3" h="93">
                  <a:moveTo>
                    <a:pt x="1" y="31"/>
                  </a:moveTo>
                  <a:cubicBezTo>
                    <a:pt x="7" y="48"/>
                    <a:pt x="9" y="66"/>
                    <a:pt x="25" y="76"/>
                  </a:cubicBezTo>
                  <a:cubicBezTo>
                    <a:pt x="39" y="86"/>
                    <a:pt x="57" y="90"/>
                    <a:pt x="73" y="91"/>
                  </a:cubicBezTo>
                  <a:cubicBezTo>
                    <a:pt x="92" y="93"/>
                    <a:pt x="111" y="92"/>
                    <a:pt x="129" y="89"/>
                  </a:cubicBezTo>
                  <a:cubicBezTo>
                    <a:pt x="143" y="86"/>
                    <a:pt x="158" y="84"/>
                    <a:pt x="167" y="72"/>
                  </a:cubicBezTo>
                  <a:cubicBezTo>
                    <a:pt x="183" y="52"/>
                    <a:pt x="177" y="16"/>
                    <a:pt x="154" y="4"/>
                  </a:cubicBezTo>
                  <a:cubicBezTo>
                    <a:pt x="148" y="1"/>
                    <a:pt x="142" y="2"/>
                    <a:pt x="136" y="4"/>
                  </a:cubicBezTo>
                  <a:cubicBezTo>
                    <a:pt x="132" y="5"/>
                    <a:pt x="128" y="7"/>
                    <a:pt x="124" y="9"/>
                  </a:cubicBezTo>
                  <a:cubicBezTo>
                    <a:pt x="116" y="11"/>
                    <a:pt x="112" y="9"/>
                    <a:pt x="106" y="4"/>
                  </a:cubicBezTo>
                  <a:cubicBezTo>
                    <a:pt x="102" y="1"/>
                    <a:pt x="97" y="0"/>
                    <a:pt x="92" y="1"/>
                  </a:cubicBezTo>
                  <a:cubicBezTo>
                    <a:pt x="89" y="2"/>
                    <a:pt x="88" y="4"/>
                    <a:pt x="86" y="6"/>
                  </a:cubicBezTo>
                  <a:cubicBezTo>
                    <a:pt x="84" y="8"/>
                    <a:pt x="82" y="10"/>
                    <a:pt x="79" y="11"/>
                  </a:cubicBezTo>
                  <a:cubicBezTo>
                    <a:pt x="74" y="13"/>
                    <a:pt x="71" y="10"/>
                    <a:pt x="67" y="6"/>
                  </a:cubicBezTo>
                  <a:cubicBezTo>
                    <a:pt x="62" y="3"/>
                    <a:pt x="57" y="0"/>
                    <a:pt x="51" y="4"/>
                  </a:cubicBezTo>
                  <a:cubicBezTo>
                    <a:pt x="49" y="6"/>
                    <a:pt x="49" y="8"/>
                    <a:pt x="47" y="10"/>
                  </a:cubicBezTo>
                  <a:cubicBezTo>
                    <a:pt x="43" y="18"/>
                    <a:pt x="37" y="19"/>
                    <a:pt x="28" y="17"/>
                  </a:cubicBezTo>
                  <a:cubicBezTo>
                    <a:pt x="23" y="16"/>
                    <a:pt x="18" y="13"/>
                    <a:pt x="13" y="17"/>
                  </a:cubicBezTo>
                  <a:cubicBezTo>
                    <a:pt x="11" y="19"/>
                    <a:pt x="11" y="21"/>
                    <a:pt x="9" y="23"/>
                  </a:cubicBezTo>
                  <a:cubicBezTo>
                    <a:pt x="7" y="26"/>
                    <a:pt x="5" y="27"/>
                    <a:pt x="2" y="29"/>
                  </a:cubicBezTo>
                  <a:cubicBezTo>
                    <a:pt x="0" y="30"/>
                    <a:pt x="1" y="32"/>
                    <a:pt x="3" y="31"/>
                  </a:cubicBezTo>
                  <a:cubicBezTo>
                    <a:pt x="5" y="30"/>
                    <a:pt x="9" y="29"/>
                    <a:pt x="11" y="27"/>
                  </a:cubicBezTo>
                  <a:cubicBezTo>
                    <a:pt x="11" y="27"/>
                    <a:pt x="16" y="17"/>
                    <a:pt x="12" y="24"/>
                  </a:cubicBezTo>
                  <a:cubicBezTo>
                    <a:pt x="14" y="20"/>
                    <a:pt x="16" y="18"/>
                    <a:pt x="21" y="18"/>
                  </a:cubicBezTo>
                  <a:cubicBezTo>
                    <a:pt x="24" y="18"/>
                    <a:pt x="27" y="20"/>
                    <a:pt x="30" y="20"/>
                  </a:cubicBezTo>
                  <a:cubicBezTo>
                    <a:pt x="34" y="21"/>
                    <a:pt x="38" y="21"/>
                    <a:pt x="42" y="19"/>
                  </a:cubicBezTo>
                  <a:cubicBezTo>
                    <a:pt x="49" y="16"/>
                    <a:pt x="51" y="1"/>
                    <a:pt x="62" y="6"/>
                  </a:cubicBezTo>
                  <a:cubicBezTo>
                    <a:pt x="66" y="8"/>
                    <a:pt x="69" y="13"/>
                    <a:pt x="74" y="15"/>
                  </a:cubicBezTo>
                  <a:cubicBezTo>
                    <a:pt x="79" y="16"/>
                    <a:pt x="82" y="13"/>
                    <a:pt x="85" y="10"/>
                  </a:cubicBezTo>
                  <a:cubicBezTo>
                    <a:pt x="90" y="6"/>
                    <a:pt x="91" y="2"/>
                    <a:pt x="99" y="4"/>
                  </a:cubicBezTo>
                  <a:cubicBezTo>
                    <a:pt x="102" y="4"/>
                    <a:pt x="104" y="7"/>
                    <a:pt x="107" y="9"/>
                  </a:cubicBezTo>
                  <a:cubicBezTo>
                    <a:pt x="112" y="12"/>
                    <a:pt x="116" y="13"/>
                    <a:pt x="122" y="12"/>
                  </a:cubicBezTo>
                  <a:cubicBezTo>
                    <a:pt x="128" y="11"/>
                    <a:pt x="134" y="7"/>
                    <a:pt x="141" y="5"/>
                  </a:cubicBezTo>
                  <a:cubicBezTo>
                    <a:pt x="151" y="3"/>
                    <a:pt x="160" y="10"/>
                    <a:pt x="165" y="18"/>
                  </a:cubicBezTo>
                  <a:cubicBezTo>
                    <a:pt x="173" y="29"/>
                    <a:pt x="175" y="45"/>
                    <a:pt x="171" y="59"/>
                  </a:cubicBezTo>
                  <a:cubicBezTo>
                    <a:pt x="166" y="75"/>
                    <a:pt x="155" y="81"/>
                    <a:pt x="139" y="84"/>
                  </a:cubicBezTo>
                  <a:cubicBezTo>
                    <a:pt x="124" y="88"/>
                    <a:pt x="107" y="89"/>
                    <a:pt x="91" y="89"/>
                  </a:cubicBezTo>
                  <a:cubicBezTo>
                    <a:pt x="72" y="89"/>
                    <a:pt x="52" y="87"/>
                    <a:pt x="35" y="79"/>
                  </a:cubicBezTo>
                  <a:cubicBezTo>
                    <a:pt x="26" y="75"/>
                    <a:pt x="18" y="69"/>
                    <a:pt x="14" y="61"/>
                  </a:cubicBezTo>
                  <a:cubicBezTo>
                    <a:pt x="9" y="51"/>
                    <a:pt x="7" y="40"/>
                    <a:pt x="3" y="30"/>
                  </a:cubicBezTo>
                  <a:cubicBezTo>
                    <a:pt x="3" y="28"/>
                    <a:pt x="0" y="29"/>
                    <a:pt x="1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3"/>
            <p:cNvSpPr/>
            <p:nvPr/>
          </p:nvSpPr>
          <p:spPr bwMode="auto">
            <a:xfrm>
              <a:off x="6275389" y="3797301"/>
              <a:ext cx="93663" cy="90488"/>
            </a:xfrm>
            <a:custGeom>
              <a:avLst/>
              <a:gdLst>
                <a:gd name="T0" fmla="*/ 16 w 22"/>
                <a:gd name="T1" fmla="*/ 3 h 21"/>
                <a:gd name="T2" fmla="*/ 3 w 22"/>
                <a:gd name="T3" fmla="*/ 15 h 21"/>
                <a:gd name="T4" fmla="*/ 5 w 22"/>
                <a:gd name="T5" fmla="*/ 19 h 21"/>
                <a:gd name="T6" fmla="*/ 20 w 22"/>
                <a:gd name="T7" fmla="*/ 6 h 21"/>
                <a:gd name="T8" fmla="*/ 16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16" y="3"/>
                  </a:moveTo>
                  <a:cubicBezTo>
                    <a:pt x="12" y="7"/>
                    <a:pt x="8" y="12"/>
                    <a:pt x="3" y="15"/>
                  </a:cubicBezTo>
                  <a:cubicBezTo>
                    <a:pt x="0" y="17"/>
                    <a:pt x="2" y="21"/>
                    <a:pt x="5" y="19"/>
                  </a:cubicBezTo>
                  <a:cubicBezTo>
                    <a:pt x="11" y="16"/>
                    <a:pt x="15" y="11"/>
                    <a:pt x="20" y="6"/>
                  </a:cubicBezTo>
                  <a:cubicBezTo>
                    <a:pt x="22" y="4"/>
                    <a:pt x="19" y="0"/>
                    <a:pt x="16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4"/>
            <p:cNvSpPr/>
            <p:nvPr/>
          </p:nvSpPr>
          <p:spPr bwMode="auto">
            <a:xfrm>
              <a:off x="6249989" y="3822701"/>
              <a:ext cx="131763" cy="65088"/>
            </a:xfrm>
            <a:custGeom>
              <a:avLst/>
              <a:gdLst>
                <a:gd name="T0" fmla="*/ 3 w 31"/>
                <a:gd name="T1" fmla="*/ 6 h 15"/>
                <a:gd name="T2" fmla="*/ 25 w 31"/>
                <a:gd name="T3" fmla="*/ 13 h 15"/>
                <a:gd name="T4" fmla="*/ 28 w 31"/>
                <a:gd name="T5" fmla="*/ 9 h 15"/>
                <a:gd name="T6" fmla="*/ 4 w 31"/>
                <a:gd name="T7" fmla="*/ 1 h 15"/>
                <a:gd name="T8" fmla="*/ 3 w 31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5">
                  <a:moveTo>
                    <a:pt x="3" y="6"/>
                  </a:moveTo>
                  <a:cubicBezTo>
                    <a:pt x="11" y="7"/>
                    <a:pt x="18" y="10"/>
                    <a:pt x="25" y="13"/>
                  </a:cubicBezTo>
                  <a:cubicBezTo>
                    <a:pt x="28" y="15"/>
                    <a:pt x="31" y="10"/>
                    <a:pt x="28" y="9"/>
                  </a:cubicBezTo>
                  <a:cubicBezTo>
                    <a:pt x="20" y="5"/>
                    <a:pt x="13" y="3"/>
                    <a:pt x="4" y="1"/>
                  </a:cubicBezTo>
                  <a:cubicBezTo>
                    <a:pt x="1" y="0"/>
                    <a:pt x="0" y="5"/>
                    <a:pt x="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5"/>
            <p:cNvSpPr/>
            <p:nvPr/>
          </p:nvSpPr>
          <p:spPr bwMode="auto">
            <a:xfrm>
              <a:off x="6437314" y="3763964"/>
              <a:ext cx="127000" cy="93663"/>
            </a:xfrm>
            <a:custGeom>
              <a:avLst/>
              <a:gdLst>
                <a:gd name="T0" fmla="*/ 25 w 30"/>
                <a:gd name="T1" fmla="*/ 1 h 22"/>
                <a:gd name="T2" fmla="*/ 3 w 30"/>
                <a:gd name="T3" fmla="*/ 15 h 22"/>
                <a:gd name="T4" fmla="*/ 6 w 30"/>
                <a:gd name="T5" fmla="*/ 20 h 22"/>
                <a:gd name="T6" fmla="*/ 16 w 30"/>
                <a:gd name="T7" fmla="*/ 13 h 22"/>
                <a:gd name="T8" fmla="*/ 27 w 30"/>
                <a:gd name="T9" fmla="*/ 6 h 22"/>
                <a:gd name="T10" fmla="*/ 25 w 30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2">
                  <a:moveTo>
                    <a:pt x="25" y="1"/>
                  </a:moveTo>
                  <a:cubicBezTo>
                    <a:pt x="17" y="4"/>
                    <a:pt x="10" y="11"/>
                    <a:pt x="3" y="15"/>
                  </a:cubicBezTo>
                  <a:cubicBezTo>
                    <a:pt x="0" y="17"/>
                    <a:pt x="3" y="22"/>
                    <a:pt x="6" y="20"/>
                  </a:cubicBezTo>
                  <a:cubicBezTo>
                    <a:pt x="9" y="17"/>
                    <a:pt x="13" y="15"/>
                    <a:pt x="16" y="13"/>
                  </a:cubicBezTo>
                  <a:cubicBezTo>
                    <a:pt x="19" y="10"/>
                    <a:pt x="23" y="7"/>
                    <a:pt x="27" y="6"/>
                  </a:cubicBezTo>
                  <a:cubicBezTo>
                    <a:pt x="30" y="5"/>
                    <a:pt x="28" y="0"/>
                    <a:pt x="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6"/>
            <p:cNvSpPr/>
            <p:nvPr/>
          </p:nvSpPr>
          <p:spPr bwMode="auto">
            <a:xfrm>
              <a:off x="6454777" y="3776664"/>
              <a:ext cx="58738" cy="85725"/>
            </a:xfrm>
            <a:custGeom>
              <a:avLst/>
              <a:gdLst>
                <a:gd name="T0" fmla="*/ 2 w 14"/>
                <a:gd name="T1" fmla="*/ 6 h 20"/>
                <a:gd name="T2" fmla="*/ 8 w 14"/>
                <a:gd name="T3" fmla="*/ 16 h 20"/>
                <a:gd name="T4" fmla="*/ 13 w 14"/>
                <a:gd name="T5" fmla="*/ 15 h 20"/>
                <a:gd name="T6" fmla="*/ 6 w 14"/>
                <a:gd name="T7" fmla="*/ 2 h 20"/>
                <a:gd name="T8" fmla="*/ 2 w 14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0">
                  <a:moveTo>
                    <a:pt x="2" y="6"/>
                  </a:moveTo>
                  <a:cubicBezTo>
                    <a:pt x="5" y="9"/>
                    <a:pt x="7" y="13"/>
                    <a:pt x="8" y="16"/>
                  </a:cubicBezTo>
                  <a:cubicBezTo>
                    <a:pt x="9" y="20"/>
                    <a:pt x="14" y="18"/>
                    <a:pt x="13" y="15"/>
                  </a:cubicBezTo>
                  <a:cubicBezTo>
                    <a:pt x="12" y="10"/>
                    <a:pt x="9" y="6"/>
                    <a:pt x="6" y="2"/>
                  </a:cubicBezTo>
                  <a:cubicBezTo>
                    <a:pt x="4" y="0"/>
                    <a:pt x="0" y="4"/>
                    <a:pt x="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7"/>
            <p:cNvSpPr/>
            <p:nvPr/>
          </p:nvSpPr>
          <p:spPr bwMode="auto">
            <a:xfrm>
              <a:off x="6361114" y="3875089"/>
              <a:ext cx="93663" cy="101600"/>
            </a:xfrm>
            <a:custGeom>
              <a:avLst/>
              <a:gdLst>
                <a:gd name="T0" fmla="*/ 17 w 22"/>
                <a:gd name="T1" fmla="*/ 2 h 24"/>
                <a:gd name="T2" fmla="*/ 2 w 22"/>
                <a:gd name="T3" fmla="*/ 18 h 24"/>
                <a:gd name="T4" fmla="*/ 7 w 22"/>
                <a:gd name="T5" fmla="*/ 21 h 24"/>
                <a:gd name="T6" fmla="*/ 20 w 22"/>
                <a:gd name="T7" fmla="*/ 7 h 24"/>
                <a:gd name="T8" fmla="*/ 17 w 22"/>
                <a:gd name="T9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17" y="2"/>
                  </a:moveTo>
                  <a:cubicBezTo>
                    <a:pt x="11" y="7"/>
                    <a:pt x="7" y="12"/>
                    <a:pt x="2" y="18"/>
                  </a:cubicBezTo>
                  <a:cubicBezTo>
                    <a:pt x="0" y="21"/>
                    <a:pt x="5" y="24"/>
                    <a:pt x="7" y="21"/>
                  </a:cubicBezTo>
                  <a:cubicBezTo>
                    <a:pt x="11" y="16"/>
                    <a:pt x="15" y="10"/>
                    <a:pt x="20" y="7"/>
                  </a:cubicBezTo>
                  <a:cubicBezTo>
                    <a:pt x="22" y="5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8"/>
            <p:cNvSpPr/>
            <p:nvPr/>
          </p:nvSpPr>
          <p:spPr bwMode="auto">
            <a:xfrm>
              <a:off x="6361114" y="3890964"/>
              <a:ext cx="109538" cy="73025"/>
            </a:xfrm>
            <a:custGeom>
              <a:avLst/>
              <a:gdLst>
                <a:gd name="T0" fmla="*/ 3 w 26"/>
                <a:gd name="T1" fmla="*/ 6 h 17"/>
                <a:gd name="T2" fmla="*/ 22 w 26"/>
                <a:gd name="T3" fmla="*/ 16 h 17"/>
                <a:gd name="T4" fmla="*/ 23 w 26"/>
                <a:gd name="T5" fmla="*/ 11 h 17"/>
                <a:gd name="T6" fmla="*/ 6 w 26"/>
                <a:gd name="T7" fmla="*/ 2 h 17"/>
                <a:gd name="T8" fmla="*/ 3 w 26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3" y="6"/>
                  </a:moveTo>
                  <a:cubicBezTo>
                    <a:pt x="9" y="10"/>
                    <a:pt x="15" y="13"/>
                    <a:pt x="22" y="16"/>
                  </a:cubicBezTo>
                  <a:cubicBezTo>
                    <a:pt x="25" y="17"/>
                    <a:pt x="26" y="12"/>
                    <a:pt x="23" y="11"/>
                  </a:cubicBezTo>
                  <a:cubicBezTo>
                    <a:pt x="17" y="8"/>
                    <a:pt x="11" y="6"/>
                    <a:pt x="6" y="2"/>
                  </a:cubicBezTo>
                  <a:cubicBezTo>
                    <a:pt x="3" y="0"/>
                    <a:pt x="0" y="4"/>
                    <a:pt x="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9"/>
            <p:cNvSpPr/>
            <p:nvPr/>
          </p:nvSpPr>
          <p:spPr bwMode="auto">
            <a:xfrm>
              <a:off x="6564314" y="3822701"/>
              <a:ext cx="114300" cy="136525"/>
            </a:xfrm>
            <a:custGeom>
              <a:avLst/>
              <a:gdLst>
                <a:gd name="T0" fmla="*/ 21 w 27"/>
                <a:gd name="T1" fmla="*/ 3 h 32"/>
                <a:gd name="T2" fmla="*/ 2 w 27"/>
                <a:gd name="T3" fmla="*/ 26 h 32"/>
                <a:gd name="T4" fmla="*/ 6 w 27"/>
                <a:gd name="T5" fmla="*/ 30 h 32"/>
                <a:gd name="T6" fmla="*/ 25 w 27"/>
                <a:gd name="T7" fmla="*/ 7 h 32"/>
                <a:gd name="T8" fmla="*/ 21 w 27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2">
                  <a:moveTo>
                    <a:pt x="21" y="3"/>
                  </a:moveTo>
                  <a:cubicBezTo>
                    <a:pt x="15" y="11"/>
                    <a:pt x="9" y="19"/>
                    <a:pt x="2" y="26"/>
                  </a:cubicBezTo>
                  <a:cubicBezTo>
                    <a:pt x="0" y="28"/>
                    <a:pt x="3" y="32"/>
                    <a:pt x="6" y="30"/>
                  </a:cubicBezTo>
                  <a:cubicBezTo>
                    <a:pt x="13" y="22"/>
                    <a:pt x="18" y="14"/>
                    <a:pt x="25" y="7"/>
                  </a:cubicBezTo>
                  <a:cubicBezTo>
                    <a:pt x="27" y="4"/>
                    <a:pt x="23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0"/>
            <p:cNvSpPr/>
            <p:nvPr/>
          </p:nvSpPr>
          <p:spPr bwMode="auto">
            <a:xfrm>
              <a:off x="6561139" y="3849689"/>
              <a:ext cx="114300" cy="66675"/>
            </a:xfrm>
            <a:custGeom>
              <a:avLst/>
              <a:gdLst>
                <a:gd name="T0" fmla="*/ 2 w 27"/>
                <a:gd name="T1" fmla="*/ 6 h 16"/>
                <a:gd name="T2" fmla="*/ 22 w 27"/>
                <a:gd name="T3" fmla="*/ 15 h 16"/>
                <a:gd name="T4" fmla="*/ 23 w 27"/>
                <a:gd name="T5" fmla="*/ 10 h 16"/>
                <a:gd name="T6" fmla="*/ 5 w 27"/>
                <a:gd name="T7" fmla="*/ 2 h 16"/>
                <a:gd name="T8" fmla="*/ 2 w 27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6">
                  <a:moveTo>
                    <a:pt x="2" y="6"/>
                  </a:moveTo>
                  <a:cubicBezTo>
                    <a:pt x="8" y="10"/>
                    <a:pt x="15" y="14"/>
                    <a:pt x="22" y="15"/>
                  </a:cubicBezTo>
                  <a:cubicBezTo>
                    <a:pt x="25" y="16"/>
                    <a:pt x="27" y="11"/>
                    <a:pt x="23" y="10"/>
                  </a:cubicBezTo>
                  <a:cubicBezTo>
                    <a:pt x="17" y="9"/>
                    <a:pt x="10" y="6"/>
                    <a:pt x="5" y="2"/>
                  </a:cubicBezTo>
                  <a:cubicBezTo>
                    <a:pt x="2" y="0"/>
                    <a:pt x="0" y="4"/>
                    <a:pt x="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1"/>
            <p:cNvSpPr/>
            <p:nvPr/>
          </p:nvSpPr>
          <p:spPr bwMode="auto">
            <a:xfrm>
              <a:off x="6650039" y="3738564"/>
              <a:ext cx="84138" cy="84138"/>
            </a:xfrm>
            <a:custGeom>
              <a:avLst/>
              <a:gdLst>
                <a:gd name="T0" fmla="*/ 14 w 20"/>
                <a:gd name="T1" fmla="*/ 3 h 20"/>
                <a:gd name="T2" fmla="*/ 2 w 20"/>
                <a:gd name="T3" fmla="*/ 14 h 20"/>
                <a:gd name="T4" fmla="*/ 6 w 20"/>
                <a:gd name="T5" fmla="*/ 18 h 20"/>
                <a:gd name="T6" fmla="*/ 18 w 20"/>
                <a:gd name="T7" fmla="*/ 6 h 20"/>
                <a:gd name="T8" fmla="*/ 14 w 20"/>
                <a:gd name="T9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4" y="3"/>
                  </a:moveTo>
                  <a:cubicBezTo>
                    <a:pt x="10" y="6"/>
                    <a:pt x="6" y="10"/>
                    <a:pt x="2" y="14"/>
                  </a:cubicBezTo>
                  <a:cubicBezTo>
                    <a:pt x="0" y="16"/>
                    <a:pt x="4" y="20"/>
                    <a:pt x="6" y="18"/>
                  </a:cubicBezTo>
                  <a:cubicBezTo>
                    <a:pt x="10" y="14"/>
                    <a:pt x="14" y="10"/>
                    <a:pt x="18" y="6"/>
                  </a:cubicBezTo>
                  <a:cubicBezTo>
                    <a:pt x="20" y="4"/>
                    <a:pt x="16" y="0"/>
                    <a:pt x="14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2"/>
            <p:cNvSpPr/>
            <p:nvPr/>
          </p:nvSpPr>
          <p:spPr bwMode="auto">
            <a:xfrm>
              <a:off x="6662739" y="3751264"/>
              <a:ext cx="93663" cy="71438"/>
            </a:xfrm>
            <a:custGeom>
              <a:avLst/>
              <a:gdLst>
                <a:gd name="T0" fmla="*/ 2 w 22"/>
                <a:gd name="T1" fmla="*/ 6 h 17"/>
                <a:gd name="T2" fmla="*/ 17 w 22"/>
                <a:gd name="T3" fmla="*/ 15 h 17"/>
                <a:gd name="T4" fmla="*/ 19 w 22"/>
                <a:gd name="T5" fmla="*/ 11 h 17"/>
                <a:gd name="T6" fmla="*/ 6 w 22"/>
                <a:gd name="T7" fmla="*/ 2 h 17"/>
                <a:gd name="T8" fmla="*/ 2 w 22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7">
                  <a:moveTo>
                    <a:pt x="2" y="6"/>
                  </a:moveTo>
                  <a:cubicBezTo>
                    <a:pt x="6" y="10"/>
                    <a:pt x="11" y="12"/>
                    <a:pt x="17" y="15"/>
                  </a:cubicBezTo>
                  <a:cubicBezTo>
                    <a:pt x="19" y="17"/>
                    <a:pt x="22" y="12"/>
                    <a:pt x="19" y="11"/>
                  </a:cubicBezTo>
                  <a:cubicBezTo>
                    <a:pt x="14" y="8"/>
                    <a:pt x="9" y="6"/>
                    <a:pt x="6" y="2"/>
                  </a:cubicBezTo>
                  <a:cubicBezTo>
                    <a:pt x="3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7"/>
            <p:cNvSpPr/>
            <p:nvPr/>
          </p:nvSpPr>
          <p:spPr bwMode="auto">
            <a:xfrm>
              <a:off x="6262689" y="1985964"/>
              <a:ext cx="200025" cy="414338"/>
            </a:xfrm>
            <a:custGeom>
              <a:avLst/>
              <a:gdLst>
                <a:gd name="T0" fmla="*/ 13 w 47"/>
                <a:gd name="T1" fmla="*/ 93 h 97"/>
                <a:gd name="T2" fmla="*/ 43 w 47"/>
                <a:gd name="T3" fmla="*/ 59 h 97"/>
                <a:gd name="T4" fmla="*/ 38 w 47"/>
                <a:gd name="T5" fmla="*/ 41 h 97"/>
                <a:gd name="T6" fmla="*/ 27 w 47"/>
                <a:gd name="T7" fmla="*/ 33 h 97"/>
                <a:gd name="T8" fmla="*/ 29 w 47"/>
                <a:gd name="T9" fmla="*/ 5 h 97"/>
                <a:gd name="T10" fmla="*/ 27 w 47"/>
                <a:gd name="T11" fmla="*/ 1 h 97"/>
                <a:gd name="T12" fmla="*/ 3 w 47"/>
                <a:gd name="T13" fmla="*/ 16 h 97"/>
                <a:gd name="T14" fmla="*/ 19 w 47"/>
                <a:gd name="T15" fmla="*/ 43 h 97"/>
                <a:gd name="T16" fmla="*/ 2 w 47"/>
                <a:gd name="T17" fmla="*/ 70 h 97"/>
                <a:gd name="T18" fmla="*/ 11 w 47"/>
                <a:gd name="T19" fmla="*/ 93 h 97"/>
                <a:gd name="T20" fmla="*/ 8 w 47"/>
                <a:gd name="T21" fmla="*/ 90 h 97"/>
                <a:gd name="T22" fmla="*/ 8 w 47"/>
                <a:gd name="T23" fmla="*/ 93 h 97"/>
                <a:gd name="T24" fmla="*/ 13 w 47"/>
                <a:gd name="T25" fmla="*/ 93 h 97"/>
                <a:gd name="T26" fmla="*/ 13 w 47"/>
                <a:gd name="T27" fmla="*/ 90 h 97"/>
                <a:gd name="T28" fmla="*/ 11 w 47"/>
                <a:gd name="T29" fmla="*/ 88 h 97"/>
                <a:gd name="T30" fmla="*/ 10 w 47"/>
                <a:gd name="T31" fmla="*/ 68 h 97"/>
                <a:gd name="T32" fmla="*/ 20 w 47"/>
                <a:gd name="T33" fmla="*/ 61 h 97"/>
                <a:gd name="T34" fmla="*/ 26 w 47"/>
                <a:gd name="T35" fmla="*/ 49 h 97"/>
                <a:gd name="T36" fmla="*/ 15 w 47"/>
                <a:gd name="T37" fmla="*/ 32 h 97"/>
                <a:gd name="T38" fmla="*/ 8 w 47"/>
                <a:gd name="T39" fmla="*/ 15 h 97"/>
                <a:gd name="T40" fmla="*/ 27 w 47"/>
                <a:gd name="T41" fmla="*/ 7 h 97"/>
                <a:gd name="T42" fmla="*/ 25 w 47"/>
                <a:gd name="T43" fmla="*/ 3 h 97"/>
                <a:gd name="T44" fmla="*/ 22 w 47"/>
                <a:gd name="T45" fmla="*/ 34 h 97"/>
                <a:gd name="T46" fmla="*/ 36 w 47"/>
                <a:gd name="T47" fmla="*/ 61 h 97"/>
                <a:gd name="T48" fmla="*/ 8 w 47"/>
                <a:gd name="T49" fmla="*/ 94 h 97"/>
                <a:gd name="T50" fmla="*/ 13 w 47"/>
                <a:gd name="T51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" h="97">
                  <a:moveTo>
                    <a:pt x="13" y="93"/>
                  </a:moveTo>
                  <a:cubicBezTo>
                    <a:pt x="6" y="74"/>
                    <a:pt x="37" y="74"/>
                    <a:pt x="43" y="59"/>
                  </a:cubicBezTo>
                  <a:cubicBezTo>
                    <a:pt x="46" y="53"/>
                    <a:pt x="43" y="46"/>
                    <a:pt x="38" y="41"/>
                  </a:cubicBezTo>
                  <a:cubicBezTo>
                    <a:pt x="35" y="38"/>
                    <a:pt x="30" y="36"/>
                    <a:pt x="27" y="33"/>
                  </a:cubicBezTo>
                  <a:cubicBezTo>
                    <a:pt x="19" y="23"/>
                    <a:pt x="25" y="14"/>
                    <a:pt x="29" y="5"/>
                  </a:cubicBezTo>
                  <a:cubicBezTo>
                    <a:pt x="30" y="3"/>
                    <a:pt x="29" y="2"/>
                    <a:pt x="27" y="1"/>
                  </a:cubicBezTo>
                  <a:cubicBezTo>
                    <a:pt x="16" y="0"/>
                    <a:pt x="4" y="5"/>
                    <a:pt x="3" y="16"/>
                  </a:cubicBezTo>
                  <a:cubicBezTo>
                    <a:pt x="0" y="31"/>
                    <a:pt x="12" y="33"/>
                    <a:pt x="19" y="43"/>
                  </a:cubicBezTo>
                  <a:cubicBezTo>
                    <a:pt x="28" y="57"/>
                    <a:pt x="6" y="59"/>
                    <a:pt x="2" y="70"/>
                  </a:cubicBezTo>
                  <a:cubicBezTo>
                    <a:pt x="0" y="77"/>
                    <a:pt x="1" y="92"/>
                    <a:pt x="11" y="93"/>
                  </a:cubicBezTo>
                  <a:cubicBezTo>
                    <a:pt x="10" y="92"/>
                    <a:pt x="9" y="91"/>
                    <a:pt x="8" y="90"/>
                  </a:cubicBezTo>
                  <a:cubicBezTo>
                    <a:pt x="8" y="91"/>
                    <a:pt x="8" y="92"/>
                    <a:pt x="8" y="93"/>
                  </a:cubicBezTo>
                  <a:cubicBezTo>
                    <a:pt x="8" y="97"/>
                    <a:pt x="13" y="97"/>
                    <a:pt x="13" y="93"/>
                  </a:cubicBezTo>
                  <a:cubicBezTo>
                    <a:pt x="13" y="92"/>
                    <a:pt x="13" y="91"/>
                    <a:pt x="13" y="90"/>
                  </a:cubicBezTo>
                  <a:cubicBezTo>
                    <a:pt x="13" y="89"/>
                    <a:pt x="12" y="88"/>
                    <a:pt x="11" y="88"/>
                  </a:cubicBezTo>
                  <a:cubicBezTo>
                    <a:pt x="3" y="87"/>
                    <a:pt x="7" y="70"/>
                    <a:pt x="10" y="68"/>
                  </a:cubicBezTo>
                  <a:cubicBezTo>
                    <a:pt x="12" y="64"/>
                    <a:pt x="16" y="63"/>
                    <a:pt x="20" y="61"/>
                  </a:cubicBezTo>
                  <a:cubicBezTo>
                    <a:pt x="24" y="58"/>
                    <a:pt x="27" y="54"/>
                    <a:pt x="26" y="49"/>
                  </a:cubicBezTo>
                  <a:cubicBezTo>
                    <a:pt x="26" y="41"/>
                    <a:pt x="20" y="37"/>
                    <a:pt x="15" y="32"/>
                  </a:cubicBezTo>
                  <a:cubicBezTo>
                    <a:pt x="9" y="28"/>
                    <a:pt x="5" y="22"/>
                    <a:pt x="8" y="15"/>
                  </a:cubicBezTo>
                  <a:cubicBezTo>
                    <a:pt x="11" y="7"/>
                    <a:pt x="20" y="6"/>
                    <a:pt x="27" y="7"/>
                  </a:cubicBezTo>
                  <a:cubicBezTo>
                    <a:pt x="26" y="5"/>
                    <a:pt x="26" y="4"/>
                    <a:pt x="25" y="3"/>
                  </a:cubicBezTo>
                  <a:cubicBezTo>
                    <a:pt x="20" y="13"/>
                    <a:pt x="14" y="23"/>
                    <a:pt x="22" y="34"/>
                  </a:cubicBezTo>
                  <a:cubicBezTo>
                    <a:pt x="27" y="43"/>
                    <a:pt x="47" y="49"/>
                    <a:pt x="36" y="61"/>
                  </a:cubicBezTo>
                  <a:cubicBezTo>
                    <a:pt x="25" y="72"/>
                    <a:pt x="1" y="73"/>
                    <a:pt x="8" y="94"/>
                  </a:cubicBezTo>
                  <a:cubicBezTo>
                    <a:pt x="9" y="97"/>
                    <a:pt x="14" y="96"/>
                    <a:pt x="13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8"/>
            <p:cNvSpPr/>
            <p:nvPr/>
          </p:nvSpPr>
          <p:spPr bwMode="auto">
            <a:xfrm>
              <a:off x="6118227" y="2127251"/>
              <a:ext cx="187325" cy="268288"/>
            </a:xfrm>
            <a:custGeom>
              <a:avLst/>
              <a:gdLst>
                <a:gd name="T0" fmla="*/ 36 w 44"/>
                <a:gd name="T1" fmla="*/ 57 h 63"/>
                <a:gd name="T2" fmla="*/ 36 w 44"/>
                <a:gd name="T3" fmla="*/ 24 h 63"/>
                <a:gd name="T4" fmla="*/ 43 w 44"/>
                <a:gd name="T5" fmla="*/ 12 h 63"/>
                <a:gd name="T6" fmla="*/ 17 w 44"/>
                <a:gd name="T7" fmla="*/ 3 h 63"/>
                <a:gd name="T8" fmla="*/ 15 w 44"/>
                <a:gd name="T9" fmla="*/ 7 h 63"/>
                <a:gd name="T10" fmla="*/ 7 w 44"/>
                <a:gd name="T11" fmla="*/ 24 h 63"/>
                <a:gd name="T12" fmla="*/ 1 w 44"/>
                <a:gd name="T13" fmla="*/ 39 h 63"/>
                <a:gd name="T14" fmla="*/ 32 w 44"/>
                <a:gd name="T15" fmla="*/ 61 h 63"/>
                <a:gd name="T16" fmla="*/ 33 w 44"/>
                <a:gd name="T17" fmla="*/ 56 h 63"/>
                <a:gd name="T18" fmla="*/ 16 w 44"/>
                <a:gd name="T19" fmla="*/ 48 h 63"/>
                <a:gd name="T20" fmla="*/ 12 w 44"/>
                <a:gd name="T21" fmla="*/ 27 h 63"/>
                <a:gd name="T22" fmla="*/ 19 w 44"/>
                <a:gd name="T23" fmla="*/ 3 h 63"/>
                <a:gd name="T24" fmla="*/ 17 w 44"/>
                <a:gd name="T25" fmla="*/ 8 h 63"/>
                <a:gd name="T26" fmla="*/ 38 w 44"/>
                <a:gd name="T27" fmla="*/ 11 h 63"/>
                <a:gd name="T28" fmla="*/ 28 w 44"/>
                <a:gd name="T29" fmla="*/ 25 h 63"/>
                <a:gd name="T30" fmla="*/ 31 w 44"/>
                <a:gd name="T31" fmla="*/ 60 h 63"/>
                <a:gd name="T32" fmla="*/ 36 w 44"/>
                <a:gd name="T33" fmla="*/ 5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63">
                  <a:moveTo>
                    <a:pt x="36" y="57"/>
                  </a:moveTo>
                  <a:cubicBezTo>
                    <a:pt x="27" y="46"/>
                    <a:pt x="24" y="35"/>
                    <a:pt x="36" y="24"/>
                  </a:cubicBezTo>
                  <a:cubicBezTo>
                    <a:pt x="39" y="21"/>
                    <a:pt x="44" y="18"/>
                    <a:pt x="43" y="12"/>
                  </a:cubicBezTo>
                  <a:cubicBezTo>
                    <a:pt x="43" y="0"/>
                    <a:pt x="25" y="2"/>
                    <a:pt x="17" y="3"/>
                  </a:cubicBezTo>
                  <a:cubicBezTo>
                    <a:pt x="15" y="3"/>
                    <a:pt x="14" y="5"/>
                    <a:pt x="15" y="7"/>
                  </a:cubicBezTo>
                  <a:cubicBezTo>
                    <a:pt x="24" y="14"/>
                    <a:pt x="12" y="19"/>
                    <a:pt x="7" y="24"/>
                  </a:cubicBezTo>
                  <a:cubicBezTo>
                    <a:pt x="3" y="28"/>
                    <a:pt x="0" y="33"/>
                    <a:pt x="1" y="39"/>
                  </a:cubicBezTo>
                  <a:cubicBezTo>
                    <a:pt x="3" y="51"/>
                    <a:pt x="22" y="58"/>
                    <a:pt x="32" y="61"/>
                  </a:cubicBezTo>
                  <a:cubicBezTo>
                    <a:pt x="35" y="62"/>
                    <a:pt x="36" y="57"/>
                    <a:pt x="33" y="56"/>
                  </a:cubicBezTo>
                  <a:cubicBezTo>
                    <a:pt x="27" y="54"/>
                    <a:pt x="21" y="51"/>
                    <a:pt x="16" y="48"/>
                  </a:cubicBezTo>
                  <a:cubicBezTo>
                    <a:pt x="6" y="42"/>
                    <a:pt x="3" y="35"/>
                    <a:pt x="12" y="27"/>
                  </a:cubicBezTo>
                  <a:cubicBezTo>
                    <a:pt x="19" y="20"/>
                    <a:pt x="30" y="12"/>
                    <a:pt x="19" y="3"/>
                  </a:cubicBezTo>
                  <a:cubicBezTo>
                    <a:pt x="18" y="5"/>
                    <a:pt x="18" y="6"/>
                    <a:pt x="17" y="8"/>
                  </a:cubicBezTo>
                  <a:cubicBezTo>
                    <a:pt x="22" y="8"/>
                    <a:pt x="36" y="5"/>
                    <a:pt x="38" y="11"/>
                  </a:cubicBezTo>
                  <a:cubicBezTo>
                    <a:pt x="40" y="16"/>
                    <a:pt x="30" y="22"/>
                    <a:pt x="28" y="25"/>
                  </a:cubicBezTo>
                  <a:cubicBezTo>
                    <a:pt x="18" y="37"/>
                    <a:pt x="23" y="49"/>
                    <a:pt x="31" y="60"/>
                  </a:cubicBezTo>
                  <a:cubicBezTo>
                    <a:pt x="33" y="63"/>
                    <a:pt x="37" y="60"/>
                    <a:pt x="36" y="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5"/>
            <p:cNvSpPr/>
            <p:nvPr/>
          </p:nvSpPr>
          <p:spPr bwMode="auto">
            <a:xfrm>
              <a:off x="6219827" y="3311526"/>
              <a:ext cx="136525" cy="34925"/>
            </a:xfrm>
            <a:custGeom>
              <a:avLst/>
              <a:gdLst>
                <a:gd name="T0" fmla="*/ 3 w 32"/>
                <a:gd name="T1" fmla="*/ 8 h 8"/>
                <a:gd name="T2" fmla="*/ 28 w 32"/>
                <a:gd name="T3" fmla="*/ 5 h 8"/>
                <a:gd name="T4" fmla="*/ 28 w 32"/>
                <a:gd name="T5" fmla="*/ 0 h 8"/>
                <a:gd name="T6" fmla="*/ 3 w 32"/>
                <a:gd name="T7" fmla="*/ 2 h 8"/>
                <a:gd name="T8" fmla="*/ 3 w 3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3" y="8"/>
                  </a:moveTo>
                  <a:cubicBezTo>
                    <a:pt x="11" y="7"/>
                    <a:pt x="20" y="6"/>
                    <a:pt x="28" y="5"/>
                  </a:cubicBezTo>
                  <a:cubicBezTo>
                    <a:pt x="32" y="5"/>
                    <a:pt x="32" y="0"/>
                    <a:pt x="28" y="0"/>
                  </a:cubicBezTo>
                  <a:cubicBezTo>
                    <a:pt x="20" y="1"/>
                    <a:pt x="11" y="2"/>
                    <a:pt x="3" y="2"/>
                  </a:cubicBezTo>
                  <a:cubicBezTo>
                    <a:pt x="0" y="2"/>
                    <a:pt x="0" y="8"/>
                    <a:pt x="3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46"/>
            <p:cNvSpPr/>
            <p:nvPr/>
          </p:nvSpPr>
          <p:spPr bwMode="auto">
            <a:xfrm>
              <a:off x="6249989" y="3346451"/>
              <a:ext cx="68263" cy="33338"/>
            </a:xfrm>
            <a:custGeom>
              <a:avLst/>
              <a:gdLst>
                <a:gd name="T0" fmla="*/ 4 w 16"/>
                <a:gd name="T1" fmla="*/ 7 h 8"/>
                <a:gd name="T2" fmla="*/ 13 w 16"/>
                <a:gd name="T3" fmla="*/ 5 h 8"/>
                <a:gd name="T4" fmla="*/ 11 w 16"/>
                <a:gd name="T5" fmla="*/ 1 h 8"/>
                <a:gd name="T6" fmla="*/ 3 w 16"/>
                <a:gd name="T7" fmla="*/ 2 h 8"/>
                <a:gd name="T8" fmla="*/ 4 w 16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4" y="7"/>
                  </a:moveTo>
                  <a:cubicBezTo>
                    <a:pt x="7" y="6"/>
                    <a:pt x="10" y="6"/>
                    <a:pt x="13" y="5"/>
                  </a:cubicBezTo>
                  <a:cubicBezTo>
                    <a:pt x="16" y="4"/>
                    <a:pt x="15" y="0"/>
                    <a:pt x="11" y="1"/>
                  </a:cubicBezTo>
                  <a:cubicBezTo>
                    <a:pt x="9" y="1"/>
                    <a:pt x="6" y="1"/>
                    <a:pt x="3" y="2"/>
                  </a:cubicBezTo>
                  <a:cubicBezTo>
                    <a:pt x="0" y="3"/>
                    <a:pt x="1" y="8"/>
                    <a:pt x="4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47"/>
            <p:cNvSpPr/>
            <p:nvPr/>
          </p:nvSpPr>
          <p:spPr bwMode="auto">
            <a:xfrm>
              <a:off x="6194427" y="3362326"/>
              <a:ext cx="182563" cy="42863"/>
            </a:xfrm>
            <a:custGeom>
              <a:avLst/>
              <a:gdLst>
                <a:gd name="T0" fmla="*/ 4 w 43"/>
                <a:gd name="T1" fmla="*/ 10 h 10"/>
                <a:gd name="T2" fmla="*/ 39 w 43"/>
                <a:gd name="T3" fmla="*/ 6 h 10"/>
                <a:gd name="T4" fmla="*/ 38 w 43"/>
                <a:gd name="T5" fmla="*/ 1 h 10"/>
                <a:gd name="T6" fmla="*/ 4 w 43"/>
                <a:gd name="T7" fmla="*/ 5 h 10"/>
                <a:gd name="T8" fmla="*/ 4 w 4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0">
                  <a:moveTo>
                    <a:pt x="4" y="10"/>
                  </a:moveTo>
                  <a:cubicBezTo>
                    <a:pt x="16" y="10"/>
                    <a:pt x="28" y="8"/>
                    <a:pt x="39" y="6"/>
                  </a:cubicBezTo>
                  <a:cubicBezTo>
                    <a:pt x="43" y="5"/>
                    <a:pt x="41" y="0"/>
                    <a:pt x="38" y="1"/>
                  </a:cubicBezTo>
                  <a:cubicBezTo>
                    <a:pt x="27" y="3"/>
                    <a:pt x="15" y="5"/>
                    <a:pt x="4" y="5"/>
                  </a:cubicBezTo>
                  <a:cubicBezTo>
                    <a:pt x="0" y="5"/>
                    <a:pt x="0" y="10"/>
                    <a:pt x="4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48"/>
            <p:cNvSpPr/>
            <p:nvPr/>
          </p:nvSpPr>
          <p:spPr bwMode="auto">
            <a:xfrm>
              <a:off x="6143627" y="3402014"/>
              <a:ext cx="233363" cy="50800"/>
            </a:xfrm>
            <a:custGeom>
              <a:avLst/>
              <a:gdLst>
                <a:gd name="T0" fmla="*/ 5 w 55"/>
                <a:gd name="T1" fmla="*/ 11 h 12"/>
                <a:gd name="T2" fmla="*/ 51 w 55"/>
                <a:gd name="T3" fmla="*/ 5 h 12"/>
                <a:gd name="T4" fmla="*/ 50 w 55"/>
                <a:gd name="T5" fmla="*/ 0 h 12"/>
                <a:gd name="T6" fmla="*/ 3 w 55"/>
                <a:gd name="T7" fmla="*/ 6 h 12"/>
                <a:gd name="T8" fmla="*/ 5 w 55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2">
                  <a:moveTo>
                    <a:pt x="5" y="11"/>
                  </a:moveTo>
                  <a:cubicBezTo>
                    <a:pt x="20" y="9"/>
                    <a:pt x="36" y="8"/>
                    <a:pt x="51" y="5"/>
                  </a:cubicBezTo>
                  <a:cubicBezTo>
                    <a:pt x="55" y="5"/>
                    <a:pt x="53" y="0"/>
                    <a:pt x="50" y="0"/>
                  </a:cubicBezTo>
                  <a:cubicBezTo>
                    <a:pt x="35" y="3"/>
                    <a:pt x="19" y="4"/>
                    <a:pt x="3" y="6"/>
                  </a:cubicBezTo>
                  <a:cubicBezTo>
                    <a:pt x="0" y="7"/>
                    <a:pt x="1" y="12"/>
                    <a:pt x="5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49"/>
            <p:cNvSpPr/>
            <p:nvPr/>
          </p:nvSpPr>
          <p:spPr bwMode="auto">
            <a:xfrm>
              <a:off x="6161089" y="3430589"/>
              <a:ext cx="233363" cy="55563"/>
            </a:xfrm>
            <a:custGeom>
              <a:avLst/>
              <a:gdLst>
                <a:gd name="T0" fmla="*/ 5 w 55"/>
                <a:gd name="T1" fmla="*/ 13 h 13"/>
                <a:gd name="T2" fmla="*/ 52 w 55"/>
                <a:gd name="T3" fmla="*/ 6 h 13"/>
                <a:gd name="T4" fmla="*/ 50 w 55"/>
                <a:gd name="T5" fmla="*/ 1 h 13"/>
                <a:gd name="T6" fmla="*/ 3 w 55"/>
                <a:gd name="T7" fmla="*/ 8 h 13"/>
                <a:gd name="T8" fmla="*/ 5 w 55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3">
                  <a:moveTo>
                    <a:pt x="5" y="13"/>
                  </a:moveTo>
                  <a:cubicBezTo>
                    <a:pt x="20" y="10"/>
                    <a:pt x="36" y="8"/>
                    <a:pt x="52" y="6"/>
                  </a:cubicBezTo>
                  <a:cubicBezTo>
                    <a:pt x="55" y="5"/>
                    <a:pt x="54" y="0"/>
                    <a:pt x="50" y="1"/>
                  </a:cubicBezTo>
                  <a:cubicBezTo>
                    <a:pt x="35" y="4"/>
                    <a:pt x="19" y="5"/>
                    <a:pt x="3" y="8"/>
                  </a:cubicBezTo>
                  <a:cubicBezTo>
                    <a:pt x="0" y="8"/>
                    <a:pt x="2" y="13"/>
                    <a:pt x="5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0"/>
            <p:cNvSpPr/>
            <p:nvPr/>
          </p:nvSpPr>
          <p:spPr bwMode="auto">
            <a:xfrm>
              <a:off x="6169027" y="3460751"/>
              <a:ext cx="200025" cy="47625"/>
            </a:xfrm>
            <a:custGeom>
              <a:avLst/>
              <a:gdLst>
                <a:gd name="T0" fmla="*/ 3 w 47"/>
                <a:gd name="T1" fmla="*/ 11 h 11"/>
                <a:gd name="T2" fmla="*/ 44 w 47"/>
                <a:gd name="T3" fmla="*/ 6 h 11"/>
                <a:gd name="T4" fmla="*/ 42 w 47"/>
                <a:gd name="T5" fmla="*/ 1 h 11"/>
                <a:gd name="T6" fmla="*/ 3 w 47"/>
                <a:gd name="T7" fmla="*/ 6 h 11"/>
                <a:gd name="T8" fmla="*/ 3 w 47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1">
                  <a:moveTo>
                    <a:pt x="3" y="11"/>
                  </a:moveTo>
                  <a:cubicBezTo>
                    <a:pt x="17" y="11"/>
                    <a:pt x="30" y="9"/>
                    <a:pt x="44" y="6"/>
                  </a:cubicBezTo>
                  <a:cubicBezTo>
                    <a:pt x="47" y="5"/>
                    <a:pt x="46" y="0"/>
                    <a:pt x="42" y="1"/>
                  </a:cubicBezTo>
                  <a:cubicBezTo>
                    <a:pt x="29" y="4"/>
                    <a:pt x="16" y="6"/>
                    <a:pt x="3" y="6"/>
                  </a:cubicBezTo>
                  <a:cubicBezTo>
                    <a:pt x="0" y="6"/>
                    <a:pt x="0" y="11"/>
                    <a:pt x="3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1"/>
            <p:cNvSpPr/>
            <p:nvPr/>
          </p:nvSpPr>
          <p:spPr bwMode="auto">
            <a:xfrm>
              <a:off x="6148389" y="3473451"/>
              <a:ext cx="250825" cy="65088"/>
            </a:xfrm>
            <a:custGeom>
              <a:avLst/>
              <a:gdLst>
                <a:gd name="T0" fmla="*/ 4 w 59"/>
                <a:gd name="T1" fmla="*/ 14 h 15"/>
                <a:gd name="T2" fmla="*/ 56 w 59"/>
                <a:gd name="T3" fmla="*/ 6 h 15"/>
                <a:gd name="T4" fmla="*/ 55 w 59"/>
                <a:gd name="T5" fmla="*/ 1 h 15"/>
                <a:gd name="T6" fmla="*/ 4 w 59"/>
                <a:gd name="T7" fmla="*/ 9 h 15"/>
                <a:gd name="T8" fmla="*/ 4 w 59"/>
                <a:gd name="T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5">
                  <a:moveTo>
                    <a:pt x="4" y="14"/>
                  </a:moveTo>
                  <a:cubicBezTo>
                    <a:pt x="22" y="15"/>
                    <a:pt x="40" y="12"/>
                    <a:pt x="56" y="6"/>
                  </a:cubicBezTo>
                  <a:cubicBezTo>
                    <a:pt x="59" y="5"/>
                    <a:pt x="58" y="0"/>
                    <a:pt x="55" y="1"/>
                  </a:cubicBezTo>
                  <a:cubicBezTo>
                    <a:pt x="39" y="7"/>
                    <a:pt x="21" y="10"/>
                    <a:pt x="4" y="9"/>
                  </a:cubicBezTo>
                  <a:cubicBezTo>
                    <a:pt x="0" y="9"/>
                    <a:pt x="0" y="14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2"/>
            <p:cNvSpPr/>
            <p:nvPr/>
          </p:nvSpPr>
          <p:spPr bwMode="auto">
            <a:xfrm>
              <a:off x="6176964" y="3359151"/>
              <a:ext cx="161925" cy="30163"/>
            </a:xfrm>
            <a:custGeom>
              <a:avLst/>
              <a:gdLst>
                <a:gd name="T0" fmla="*/ 4 w 38"/>
                <a:gd name="T1" fmla="*/ 7 h 7"/>
                <a:gd name="T2" fmla="*/ 35 w 38"/>
                <a:gd name="T3" fmla="*/ 5 h 7"/>
                <a:gd name="T4" fmla="*/ 34 w 38"/>
                <a:gd name="T5" fmla="*/ 0 h 7"/>
                <a:gd name="T6" fmla="*/ 4 w 38"/>
                <a:gd name="T7" fmla="*/ 2 h 7"/>
                <a:gd name="T8" fmla="*/ 4 w 3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7">
                  <a:moveTo>
                    <a:pt x="4" y="7"/>
                  </a:moveTo>
                  <a:cubicBezTo>
                    <a:pt x="14" y="7"/>
                    <a:pt x="24" y="7"/>
                    <a:pt x="35" y="5"/>
                  </a:cubicBezTo>
                  <a:cubicBezTo>
                    <a:pt x="38" y="4"/>
                    <a:pt x="37" y="0"/>
                    <a:pt x="34" y="0"/>
                  </a:cubicBezTo>
                  <a:cubicBezTo>
                    <a:pt x="24" y="2"/>
                    <a:pt x="14" y="2"/>
                    <a:pt x="4" y="2"/>
                  </a:cubicBezTo>
                  <a:cubicBezTo>
                    <a:pt x="0" y="2"/>
                    <a:pt x="0" y="7"/>
                    <a:pt x="4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3"/>
            <p:cNvSpPr/>
            <p:nvPr/>
          </p:nvSpPr>
          <p:spPr bwMode="auto">
            <a:xfrm>
              <a:off x="6186489" y="3328989"/>
              <a:ext cx="169863" cy="50800"/>
            </a:xfrm>
            <a:custGeom>
              <a:avLst/>
              <a:gdLst>
                <a:gd name="T0" fmla="*/ 5 w 40"/>
                <a:gd name="T1" fmla="*/ 11 h 12"/>
                <a:gd name="T2" fmla="*/ 37 w 40"/>
                <a:gd name="T3" fmla="*/ 6 h 12"/>
                <a:gd name="T4" fmla="*/ 36 w 40"/>
                <a:gd name="T5" fmla="*/ 1 h 12"/>
                <a:gd name="T6" fmla="*/ 3 w 40"/>
                <a:gd name="T7" fmla="*/ 6 h 12"/>
                <a:gd name="T8" fmla="*/ 5 w 40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2">
                  <a:moveTo>
                    <a:pt x="5" y="11"/>
                  </a:moveTo>
                  <a:cubicBezTo>
                    <a:pt x="15" y="8"/>
                    <a:pt x="26" y="8"/>
                    <a:pt x="37" y="6"/>
                  </a:cubicBezTo>
                  <a:cubicBezTo>
                    <a:pt x="40" y="5"/>
                    <a:pt x="39" y="0"/>
                    <a:pt x="36" y="1"/>
                  </a:cubicBezTo>
                  <a:cubicBezTo>
                    <a:pt x="25" y="4"/>
                    <a:pt x="14" y="3"/>
                    <a:pt x="3" y="6"/>
                  </a:cubicBezTo>
                  <a:cubicBezTo>
                    <a:pt x="0" y="7"/>
                    <a:pt x="2" y="12"/>
                    <a:pt x="5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4"/>
            <p:cNvSpPr/>
            <p:nvPr/>
          </p:nvSpPr>
          <p:spPr bwMode="auto">
            <a:xfrm>
              <a:off x="6088064" y="3524251"/>
              <a:ext cx="293688" cy="77788"/>
            </a:xfrm>
            <a:custGeom>
              <a:avLst/>
              <a:gdLst>
                <a:gd name="T0" fmla="*/ 5 w 69"/>
                <a:gd name="T1" fmla="*/ 17 h 18"/>
                <a:gd name="T2" fmla="*/ 66 w 69"/>
                <a:gd name="T3" fmla="*/ 6 h 18"/>
                <a:gd name="T4" fmla="*/ 65 w 69"/>
                <a:gd name="T5" fmla="*/ 1 h 18"/>
                <a:gd name="T6" fmla="*/ 3 w 69"/>
                <a:gd name="T7" fmla="*/ 12 h 18"/>
                <a:gd name="T8" fmla="*/ 5 w 69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8">
                  <a:moveTo>
                    <a:pt x="5" y="17"/>
                  </a:moveTo>
                  <a:cubicBezTo>
                    <a:pt x="24" y="8"/>
                    <a:pt x="46" y="10"/>
                    <a:pt x="66" y="6"/>
                  </a:cubicBezTo>
                  <a:cubicBezTo>
                    <a:pt x="69" y="5"/>
                    <a:pt x="68" y="0"/>
                    <a:pt x="65" y="1"/>
                  </a:cubicBezTo>
                  <a:cubicBezTo>
                    <a:pt x="44" y="5"/>
                    <a:pt x="22" y="4"/>
                    <a:pt x="3" y="12"/>
                  </a:cubicBezTo>
                  <a:cubicBezTo>
                    <a:pt x="0" y="14"/>
                    <a:pt x="2" y="18"/>
                    <a:pt x="5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67" name="图片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7858" y="2889766"/>
            <a:ext cx="465322" cy="390871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7858" y="4136080"/>
            <a:ext cx="465322" cy="390871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7744" y="2799599"/>
            <a:ext cx="465322" cy="390871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7744" y="4045913"/>
            <a:ext cx="465322" cy="390871"/>
          </a:xfrm>
          <a:prstGeom prst="rect">
            <a:avLst/>
          </a:prstGeom>
        </p:spPr>
      </p:pic>
      <p:cxnSp>
        <p:nvCxnSpPr>
          <p:cNvPr id="71" name="直接连接符 70"/>
          <p:cNvCxnSpPr/>
          <p:nvPr/>
        </p:nvCxnSpPr>
        <p:spPr>
          <a:xfrm>
            <a:off x="6096000" y="2092107"/>
            <a:ext cx="0" cy="3538086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矩形 72"/>
          <p:cNvSpPr/>
          <p:nvPr/>
        </p:nvSpPr>
        <p:spPr>
          <a:xfrm>
            <a:off x="8576227" y="2738094"/>
            <a:ext cx="2548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74" name="矩形 73"/>
          <p:cNvSpPr/>
          <p:nvPr/>
        </p:nvSpPr>
        <p:spPr>
          <a:xfrm>
            <a:off x="8576227" y="3899245"/>
            <a:ext cx="2548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75" name="矩形 74"/>
          <p:cNvSpPr/>
          <p:nvPr/>
        </p:nvSpPr>
        <p:spPr>
          <a:xfrm>
            <a:off x="821449" y="2794493"/>
            <a:ext cx="2548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76" name="矩形 75"/>
          <p:cNvSpPr/>
          <p:nvPr/>
        </p:nvSpPr>
        <p:spPr>
          <a:xfrm>
            <a:off x="821449" y="3955644"/>
            <a:ext cx="2548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35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3" grpId="0"/>
      <p:bldP spid="74" grpId="0"/>
      <p:bldP spid="75" grpId="0"/>
      <p:bldP spid="7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510474" y="234963"/>
            <a:ext cx="3736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Arial Black" panose="020B0A04020102020204" pitchFamily="34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点击此处添加标题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30895" y="130347"/>
            <a:ext cx="12227806" cy="963251"/>
            <a:chOff x="230895" y="130347"/>
            <a:chExt cx="12227806" cy="963251"/>
          </a:xfrm>
        </p:grpSpPr>
        <p:sp>
          <p:nvSpPr>
            <p:cNvPr id="6" name="任意多边形: 形状 5"/>
            <p:cNvSpPr/>
            <p:nvPr/>
          </p:nvSpPr>
          <p:spPr>
            <a:xfrm>
              <a:off x="1497774" y="457552"/>
              <a:ext cx="7455726" cy="372151"/>
            </a:xfrm>
            <a:custGeom>
              <a:avLst/>
              <a:gdLst>
                <a:gd name="connsiteX0" fmla="*/ 0 w 9877777"/>
                <a:gd name="connsiteY0" fmla="*/ 284617 h 420929"/>
                <a:gd name="connsiteX1" fmla="*/ 620889 w 9877777"/>
                <a:gd name="connsiteY1" fmla="*/ 115284 h 420929"/>
                <a:gd name="connsiteX2" fmla="*/ 2302933 w 9877777"/>
                <a:gd name="connsiteY2" fmla="*/ 420084 h 420929"/>
                <a:gd name="connsiteX3" fmla="*/ 4696177 w 9877777"/>
                <a:gd name="connsiteY3" fmla="*/ 2395 h 420929"/>
                <a:gd name="connsiteX4" fmla="*/ 6886222 w 9877777"/>
                <a:gd name="connsiteY4" fmla="*/ 250751 h 420929"/>
                <a:gd name="connsiteX5" fmla="*/ 9098844 w 9877777"/>
                <a:gd name="connsiteY5" fmla="*/ 284617 h 420929"/>
                <a:gd name="connsiteX6" fmla="*/ 9877777 w 9877777"/>
                <a:gd name="connsiteY6" fmla="*/ 149151 h 420929"/>
                <a:gd name="connsiteX0-1" fmla="*/ 0 w 9877777"/>
                <a:gd name="connsiteY0-2" fmla="*/ 284617 h 431037"/>
                <a:gd name="connsiteX1-3" fmla="*/ 595855 w 9877777"/>
                <a:gd name="connsiteY1-4" fmla="*/ 307195 h 431037"/>
                <a:gd name="connsiteX2-5" fmla="*/ 2302933 w 9877777"/>
                <a:gd name="connsiteY2-6" fmla="*/ 420084 h 431037"/>
                <a:gd name="connsiteX3-7" fmla="*/ 4696177 w 9877777"/>
                <a:gd name="connsiteY3-8" fmla="*/ 2395 h 431037"/>
                <a:gd name="connsiteX4-9" fmla="*/ 6886222 w 9877777"/>
                <a:gd name="connsiteY4-10" fmla="*/ 250751 h 431037"/>
                <a:gd name="connsiteX5-11" fmla="*/ 9098844 w 9877777"/>
                <a:gd name="connsiteY5-12" fmla="*/ 284617 h 431037"/>
                <a:gd name="connsiteX6-13" fmla="*/ 9877777 w 9877777"/>
                <a:gd name="connsiteY6-14" fmla="*/ 149151 h 431037"/>
                <a:gd name="connsiteX0-15" fmla="*/ 0 w 9915328"/>
                <a:gd name="connsiteY0-16" fmla="*/ 194306 h 431977"/>
                <a:gd name="connsiteX1-17" fmla="*/ 633406 w 9915328"/>
                <a:gd name="connsiteY1-18" fmla="*/ 307195 h 431977"/>
                <a:gd name="connsiteX2-19" fmla="*/ 2340484 w 9915328"/>
                <a:gd name="connsiteY2-20" fmla="*/ 420084 h 431977"/>
                <a:gd name="connsiteX3-21" fmla="*/ 4733728 w 9915328"/>
                <a:gd name="connsiteY3-22" fmla="*/ 2395 h 431977"/>
                <a:gd name="connsiteX4-23" fmla="*/ 6923773 w 9915328"/>
                <a:gd name="connsiteY4-24" fmla="*/ 250751 h 431977"/>
                <a:gd name="connsiteX5-25" fmla="*/ 9136395 w 9915328"/>
                <a:gd name="connsiteY5-26" fmla="*/ 284617 h 431977"/>
                <a:gd name="connsiteX6-27" fmla="*/ 9915328 w 9915328"/>
                <a:gd name="connsiteY6-28" fmla="*/ 149151 h 431977"/>
                <a:gd name="connsiteX0-29" fmla="*/ 0 w 9915328"/>
                <a:gd name="connsiteY0-30" fmla="*/ 194306 h 431977"/>
                <a:gd name="connsiteX1-31" fmla="*/ 633406 w 9915328"/>
                <a:gd name="connsiteY1-32" fmla="*/ 307195 h 431977"/>
                <a:gd name="connsiteX2-33" fmla="*/ 2340484 w 9915328"/>
                <a:gd name="connsiteY2-34" fmla="*/ 420084 h 431977"/>
                <a:gd name="connsiteX3-35" fmla="*/ 4733728 w 9915328"/>
                <a:gd name="connsiteY3-36" fmla="*/ 2395 h 431977"/>
                <a:gd name="connsiteX4-37" fmla="*/ 6923773 w 9915328"/>
                <a:gd name="connsiteY4-38" fmla="*/ 250751 h 431977"/>
                <a:gd name="connsiteX5-39" fmla="*/ 9136395 w 9915328"/>
                <a:gd name="connsiteY5-40" fmla="*/ 284617 h 431977"/>
                <a:gd name="connsiteX6-41" fmla="*/ 9915328 w 9915328"/>
                <a:gd name="connsiteY6-42" fmla="*/ 149151 h 431977"/>
                <a:gd name="connsiteX0-43" fmla="*/ 0 w 9915328"/>
                <a:gd name="connsiteY0-44" fmla="*/ 60818 h 291409"/>
                <a:gd name="connsiteX1-45" fmla="*/ 633406 w 9915328"/>
                <a:gd name="connsiteY1-46" fmla="*/ 173707 h 291409"/>
                <a:gd name="connsiteX2-47" fmla="*/ 2340484 w 9915328"/>
                <a:gd name="connsiteY2-48" fmla="*/ 286596 h 291409"/>
                <a:gd name="connsiteX3-49" fmla="*/ 5071684 w 9915328"/>
                <a:gd name="connsiteY3-50" fmla="*/ 4374 h 291409"/>
                <a:gd name="connsiteX4-51" fmla="*/ 6923773 w 9915328"/>
                <a:gd name="connsiteY4-52" fmla="*/ 117263 h 291409"/>
                <a:gd name="connsiteX5-53" fmla="*/ 9136395 w 9915328"/>
                <a:gd name="connsiteY5-54" fmla="*/ 151129 h 291409"/>
                <a:gd name="connsiteX6-55" fmla="*/ 9915328 w 9915328"/>
                <a:gd name="connsiteY6-56" fmla="*/ 15663 h 291409"/>
                <a:gd name="connsiteX0-57" fmla="*/ 0 w 9915328"/>
                <a:gd name="connsiteY0-58" fmla="*/ 163495 h 394086"/>
                <a:gd name="connsiteX1-59" fmla="*/ 633406 w 9915328"/>
                <a:gd name="connsiteY1-60" fmla="*/ 276384 h 394086"/>
                <a:gd name="connsiteX2-61" fmla="*/ 2340484 w 9915328"/>
                <a:gd name="connsiteY2-62" fmla="*/ 389273 h 394086"/>
                <a:gd name="connsiteX3-63" fmla="*/ 5071684 w 9915328"/>
                <a:gd name="connsiteY3-64" fmla="*/ 107051 h 394086"/>
                <a:gd name="connsiteX4-65" fmla="*/ 6986358 w 9915328"/>
                <a:gd name="connsiteY4-66" fmla="*/ 5451 h 394086"/>
                <a:gd name="connsiteX5-67" fmla="*/ 9136395 w 9915328"/>
                <a:gd name="connsiteY5-68" fmla="*/ 253806 h 394086"/>
                <a:gd name="connsiteX6-69" fmla="*/ 9915328 w 9915328"/>
                <a:gd name="connsiteY6-70" fmla="*/ 118340 h 394086"/>
                <a:gd name="connsiteX0-71" fmla="*/ 0 w 9915328"/>
                <a:gd name="connsiteY0-72" fmla="*/ 179002 h 409593"/>
                <a:gd name="connsiteX1-73" fmla="*/ 633406 w 9915328"/>
                <a:gd name="connsiteY1-74" fmla="*/ 291891 h 409593"/>
                <a:gd name="connsiteX2-75" fmla="*/ 2340484 w 9915328"/>
                <a:gd name="connsiteY2-76" fmla="*/ 404780 h 409593"/>
                <a:gd name="connsiteX3-77" fmla="*/ 5071684 w 9915328"/>
                <a:gd name="connsiteY3-78" fmla="*/ 122558 h 409593"/>
                <a:gd name="connsiteX4-79" fmla="*/ 6986358 w 9915328"/>
                <a:gd name="connsiteY4-80" fmla="*/ 20958 h 409593"/>
                <a:gd name="connsiteX5-81" fmla="*/ 9136395 w 9915328"/>
                <a:gd name="connsiteY5-82" fmla="*/ 9669 h 409593"/>
                <a:gd name="connsiteX6-83" fmla="*/ 9915328 w 9915328"/>
                <a:gd name="connsiteY6-84" fmla="*/ 133847 h 409593"/>
                <a:gd name="connsiteX0-85" fmla="*/ 0 w 9915328"/>
                <a:gd name="connsiteY0-86" fmla="*/ 198509 h 429100"/>
                <a:gd name="connsiteX1-87" fmla="*/ 633406 w 9915328"/>
                <a:gd name="connsiteY1-88" fmla="*/ 311398 h 429100"/>
                <a:gd name="connsiteX2-89" fmla="*/ 2340484 w 9915328"/>
                <a:gd name="connsiteY2-90" fmla="*/ 424287 h 429100"/>
                <a:gd name="connsiteX3-91" fmla="*/ 5071684 w 9915328"/>
                <a:gd name="connsiteY3-92" fmla="*/ 142065 h 429100"/>
                <a:gd name="connsiteX4-93" fmla="*/ 6986358 w 9915328"/>
                <a:gd name="connsiteY4-94" fmla="*/ 40465 h 429100"/>
                <a:gd name="connsiteX5-95" fmla="*/ 9136395 w 9915328"/>
                <a:gd name="connsiteY5-96" fmla="*/ 29176 h 429100"/>
                <a:gd name="connsiteX6-97" fmla="*/ 9915328 w 9915328"/>
                <a:gd name="connsiteY6-98" fmla="*/ 153354 h 429100"/>
                <a:gd name="connsiteX0-99" fmla="*/ 0 w 9915328"/>
                <a:gd name="connsiteY0-100" fmla="*/ 158109 h 388700"/>
                <a:gd name="connsiteX1-101" fmla="*/ 633406 w 9915328"/>
                <a:gd name="connsiteY1-102" fmla="*/ 270998 h 388700"/>
                <a:gd name="connsiteX2-103" fmla="*/ 2340484 w 9915328"/>
                <a:gd name="connsiteY2-104" fmla="*/ 383887 h 388700"/>
                <a:gd name="connsiteX3-105" fmla="*/ 5071684 w 9915328"/>
                <a:gd name="connsiteY3-106" fmla="*/ 101665 h 388700"/>
                <a:gd name="connsiteX4-107" fmla="*/ 6986358 w 9915328"/>
                <a:gd name="connsiteY4-108" fmla="*/ 65 h 388700"/>
                <a:gd name="connsiteX5-109" fmla="*/ 8835990 w 9915328"/>
                <a:gd name="connsiteY5-110" fmla="*/ 112954 h 388700"/>
                <a:gd name="connsiteX6-111" fmla="*/ 9915328 w 9915328"/>
                <a:gd name="connsiteY6-112" fmla="*/ 112954 h 388700"/>
                <a:gd name="connsiteX0-113" fmla="*/ 0 w 9915328"/>
                <a:gd name="connsiteY0-114" fmla="*/ 158569 h 385714"/>
                <a:gd name="connsiteX1-115" fmla="*/ 633406 w 9915328"/>
                <a:gd name="connsiteY1-116" fmla="*/ 271458 h 385714"/>
                <a:gd name="connsiteX2-117" fmla="*/ 2340484 w 9915328"/>
                <a:gd name="connsiteY2-118" fmla="*/ 384347 h 385714"/>
                <a:gd name="connsiteX3-119" fmla="*/ 5270277 w 9915328"/>
                <a:gd name="connsiteY3-120" fmla="*/ 191025 h 385714"/>
                <a:gd name="connsiteX4-121" fmla="*/ 6986358 w 9915328"/>
                <a:gd name="connsiteY4-122" fmla="*/ 525 h 385714"/>
                <a:gd name="connsiteX5-123" fmla="*/ 8835990 w 9915328"/>
                <a:gd name="connsiteY5-124" fmla="*/ 113414 h 385714"/>
                <a:gd name="connsiteX6-125" fmla="*/ 9915328 w 9915328"/>
                <a:gd name="connsiteY6-126" fmla="*/ 113414 h 385714"/>
                <a:gd name="connsiteX0-127" fmla="*/ 0 w 9915328"/>
                <a:gd name="connsiteY0-128" fmla="*/ 158569 h 323756"/>
                <a:gd name="connsiteX1-129" fmla="*/ 633406 w 9915328"/>
                <a:gd name="connsiteY1-130" fmla="*/ 271458 h 323756"/>
                <a:gd name="connsiteX2-131" fmla="*/ 2340484 w 9915328"/>
                <a:gd name="connsiteY2-132" fmla="*/ 320847 h 323756"/>
                <a:gd name="connsiteX3-133" fmla="*/ 5270277 w 9915328"/>
                <a:gd name="connsiteY3-134" fmla="*/ 191025 h 323756"/>
                <a:gd name="connsiteX4-135" fmla="*/ 6986358 w 9915328"/>
                <a:gd name="connsiteY4-136" fmla="*/ 525 h 323756"/>
                <a:gd name="connsiteX5-137" fmla="*/ 8835990 w 9915328"/>
                <a:gd name="connsiteY5-138" fmla="*/ 113414 h 323756"/>
                <a:gd name="connsiteX6-139" fmla="*/ 9915328 w 9915328"/>
                <a:gd name="connsiteY6-140" fmla="*/ 113414 h 323756"/>
                <a:gd name="connsiteX0-141" fmla="*/ 0 w 9915328"/>
                <a:gd name="connsiteY0-142" fmla="*/ 95979 h 261166"/>
                <a:gd name="connsiteX1-143" fmla="*/ 633406 w 9915328"/>
                <a:gd name="connsiteY1-144" fmla="*/ 208868 h 261166"/>
                <a:gd name="connsiteX2-145" fmla="*/ 2340484 w 9915328"/>
                <a:gd name="connsiteY2-146" fmla="*/ 258257 h 261166"/>
                <a:gd name="connsiteX3-147" fmla="*/ 5270277 w 9915328"/>
                <a:gd name="connsiteY3-148" fmla="*/ 128435 h 261166"/>
                <a:gd name="connsiteX4-149" fmla="*/ 8835990 w 9915328"/>
                <a:gd name="connsiteY4-150" fmla="*/ 50824 h 261166"/>
                <a:gd name="connsiteX5-151" fmla="*/ 9915328 w 9915328"/>
                <a:gd name="connsiteY5-152" fmla="*/ 50824 h 261166"/>
                <a:gd name="connsiteX0-153" fmla="*/ 0 w 9915328"/>
                <a:gd name="connsiteY0-154" fmla="*/ 201048 h 366235"/>
                <a:gd name="connsiteX1-155" fmla="*/ 633406 w 9915328"/>
                <a:gd name="connsiteY1-156" fmla="*/ 313937 h 366235"/>
                <a:gd name="connsiteX2-157" fmla="*/ 2340484 w 9915328"/>
                <a:gd name="connsiteY2-158" fmla="*/ 363326 h 366235"/>
                <a:gd name="connsiteX3-159" fmla="*/ 5270277 w 9915328"/>
                <a:gd name="connsiteY3-160" fmla="*/ 233504 h 366235"/>
                <a:gd name="connsiteX4-161" fmla="*/ 7659714 w 9915328"/>
                <a:gd name="connsiteY4-162" fmla="*/ 28893 h 366235"/>
                <a:gd name="connsiteX5-163" fmla="*/ 9915328 w 9915328"/>
                <a:gd name="connsiteY5-164" fmla="*/ 155893 h 366235"/>
                <a:gd name="connsiteX0-165" fmla="*/ 0 w 9915328"/>
                <a:gd name="connsiteY0-166" fmla="*/ 173629 h 338816"/>
                <a:gd name="connsiteX1-167" fmla="*/ 633406 w 9915328"/>
                <a:gd name="connsiteY1-168" fmla="*/ 286518 h 338816"/>
                <a:gd name="connsiteX2-169" fmla="*/ 2340484 w 9915328"/>
                <a:gd name="connsiteY2-170" fmla="*/ 335907 h 338816"/>
                <a:gd name="connsiteX3-171" fmla="*/ 5270277 w 9915328"/>
                <a:gd name="connsiteY3-172" fmla="*/ 206085 h 338816"/>
                <a:gd name="connsiteX4-173" fmla="*/ 7659714 w 9915328"/>
                <a:gd name="connsiteY4-174" fmla="*/ 1474 h 338816"/>
                <a:gd name="connsiteX5-175" fmla="*/ 9915328 w 9915328"/>
                <a:gd name="connsiteY5-176" fmla="*/ 128474 h 338816"/>
                <a:gd name="connsiteX0-177" fmla="*/ 0 w 10190302"/>
                <a:gd name="connsiteY0-178" fmla="*/ 174097 h 339284"/>
                <a:gd name="connsiteX1-179" fmla="*/ 633406 w 10190302"/>
                <a:gd name="connsiteY1-180" fmla="*/ 286986 h 339284"/>
                <a:gd name="connsiteX2-181" fmla="*/ 2340484 w 10190302"/>
                <a:gd name="connsiteY2-182" fmla="*/ 336375 h 339284"/>
                <a:gd name="connsiteX3-183" fmla="*/ 5270277 w 10190302"/>
                <a:gd name="connsiteY3-184" fmla="*/ 206553 h 339284"/>
                <a:gd name="connsiteX4-185" fmla="*/ 7659714 w 10190302"/>
                <a:gd name="connsiteY4-186" fmla="*/ 1942 h 339284"/>
                <a:gd name="connsiteX5-187" fmla="*/ 10190302 w 10190302"/>
                <a:gd name="connsiteY5-188" fmla="*/ 103542 h 339284"/>
                <a:gd name="connsiteX0-189" fmla="*/ 0 w 10129197"/>
                <a:gd name="connsiteY0-190" fmla="*/ 85197 h 340405"/>
                <a:gd name="connsiteX1-191" fmla="*/ 572301 w 10129197"/>
                <a:gd name="connsiteY1-192" fmla="*/ 286986 h 340405"/>
                <a:gd name="connsiteX2-193" fmla="*/ 2279379 w 10129197"/>
                <a:gd name="connsiteY2-194" fmla="*/ 336375 h 340405"/>
                <a:gd name="connsiteX3-195" fmla="*/ 5209172 w 10129197"/>
                <a:gd name="connsiteY3-196" fmla="*/ 206553 h 340405"/>
                <a:gd name="connsiteX4-197" fmla="*/ 7598609 w 10129197"/>
                <a:gd name="connsiteY4-198" fmla="*/ 1942 h 340405"/>
                <a:gd name="connsiteX5-199" fmla="*/ 10129197 w 10129197"/>
                <a:gd name="connsiteY5-200" fmla="*/ 103542 h 340405"/>
                <a:gd name="connsiteX0-201" fmla="*/ 0 w 10129197"/>
                <a:gd name="connsiteY0-202" fmla="*/ 85197 h 340405"/>
                <a:gd name="connsiteX1-203" fmla="*/ 572301 w 10129197"/>
                <a:gd name="connsiteY1-204" fmla="*/ 286986 h 340405"/>
                <a:gd name="connsiteX2-205" fmla="*/ 2279379 w 10129197"/>
                <a:gd name="connsiteY2-206" fmla="*/ 336375 h 340405"/>
                <a:gd name="connsiteX3-207" fmla="*/ 5209172 w 10129197"/>
                <a:gd name="connsiteY3-208" fmla="*/ 206553 h 340405"/>
                <a:gd name="connsiteX4-209" fmla="*/ 7598609 w 10129197"/>
                <a:gd name="connsiteY4-210" fmla="*/ 1942 h 340405"/>
                <a:gd name="connsiteX5-211" fmla="*/ 10129197 w 10129197"/>
                <a:gd name="connsiteY5-212" fmla="*/ 103542 h 340405"/>
                <a:gd name="connsiteX0-213" fmla="*/ 0 w 10129197"/>
                <a:gd name="connsiteY0-214" fmla="*/ 85197 h 339169"/>
                <a:gd name="connsiteX1-215" fmla="*/ 2279379 w 10129197"/>
                <a:gd name="connsiteY1-216" fmla="*/ 336375 h 339169"/>
                <a:gd name="connsiteX2-217" fmla="*/ 5209172 w 10129197"/>
                <a:gd name="connsiteY2-218" fmla="*/ 206553 h 339169"/>
                <a:gd name="connsiteX3-219" fmla="*/ 7598609 w 10129197"/>
                <a:gd name="connsiteY3-220" fmla="*/ 1942 h 339169"/>
                <a:gd name="connsiteX4-221" fmla="*/ 10129197 w 10129197"/>
                <a:gd name="connsiteY4-222" fmla="*/ 103542 h 339169"/>
                <a:gd name="connsiteX0-223" fmla="*/ 0 w 10129197"/>
                <a:gd name="connsiteY0-224" fmla="*/ 85197 h 339169"/>
                <a:gd name="connsiteX1-225" fmla="*/ 2279379 w 10129197"/>
                <a:gd name="connsiteY1-226" fmla="*/ 336375 h 339169"/>
                <a:gd name="connsiteX2-227" fmla="*/ 5209172 w 10129197"/>
                <a:gd name="connsiteY2-228" fmla="*/ 206553 h 339169"/>
                <a:gd name="connsiteX3-229" fmla="*/ 7598609 w 10129197"/>
                <a:gd name="connsiteY3-230" fmla="*/ 1942 h 339169"/>
                <a:gd name="connsiteX4-231" fmla="*/ 10129197 w 10129197"/>
                <a:gd name="connsiteY4-232" fmla="*/ 103542 h 339169"/>
                <a:gd name="connsiteX0-233" fmla="*/ 0 w 10129197"/>
                <a:gd name="connsiteY0-234" fmla="*/ 118179 h 372151"/>
                <a:gd name="connsiteX1-235" fmla="*/ 2279379 w 10129197"/>
                <a:gd name="connsiteY1-236" fmla="*/ 369357 h 372151"/>
                <a:gd name="connsiteX2-237" fmla="*/ 5209172 w 10129197"/>
                <a:gd name="connsiteY2-238" fmla="*/ 239535 h 372151"/>
                <a:gd name="connsiteX3-239" fmla="*/ 7598609 w 10129197"/>
                <a:gd name="connsiteY3-240" fmla="*/ 34924 h 372151"/>
                <a:gd name="connsiteX4-241" fmla="*/ 10129197 w 10129197"/>
                <a:gd name="connsiteY4-242" fmla="*/ 9524 h 3721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129197" h="372151">
                  <a:moveTo>
                    <a:pt x="0" y="118179"/>
                  </a:moveTo>
                  <a:cubicBezTo>
                    <a:pt x="245726" y="411808"/>
                    <a:pt x="1411184" y="349131"/>
                    <a:pt x="2279379" y="369357"/>
                  </a:cubicBezTo>
                  <a:cubicBezTo>
                    <a:pt x="3147574" y="389583"/>
                    <a:pt x="4322634" y="295274"/>
                    <a:pt x="5209172" y="239535"/>
                  </a:cubicBezTo>
                  <a:cubicBezTo>
                    <a:pt x="6095710" y="183796"/>
                    <a:pt x="6778605" y="73259"/>
                    <a:pt x="7598609" y="34924"/>
                  </a:cubicBezTo>
                  <a:cubicBezTo>
                    <a:pt x="8418613" y="-3411"/>
                    <a:pt x="10029478" y="-7409"/>
                    <a:pt x="10129197" y="9524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585453" y="260008"/>
              <a:ext cx="3873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atin typeface="Arial Black" panose="020B0A04020102020204" pitchFamily="34" charset="0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Ｔｈｅ　Ｐａｒｔ　Ｏｎｅ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895" y="130347"/>
              <a:ext cx="1335140" cy="963251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1608" y="4705405"/>
            <a:ext cx="2462997" cy="21520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199" y="5614536"/>
            <a:ext cx="969348" cy="951058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6445" y="2448703"/>
            <a:ext cx="2519109" cy="2256702"/>
          </a:xfrm>
          <a:prstGeom prst="rect">
            <a:avLst/>
          </a:prstGeom>
        </p:spPr>
      </p:pic>
      <p:sp>
        <p:nvSpPr>
          <p:cNvPr id="76" name="Freeform 67"/>
          <p:cNvSpPr>
            <a:spLocks noEditPoints="1"/>
          </p:cNvSpPr>
          <p:nvPr/>
        </p:nvSpPr>
        <p:spPr bwMode="auto">
          <a:xfrm>
            <a:off x="7883524" y="3206751"/>
            <a:ext cx="1339850" cy="1050925"/>
          </a:xfrm>
          <a:custGeom>
            <a:avLst/>
            <a:gdLst>
              <a:gd name="T0" fmla="*/ 313 w 315"/>
              <a:gd name="T1" fmla="*/ 120 h 247"/>
              <a:gd name="T2" fmla="*/ 304 w 315"/>
              <a:gd name="T3" fmla="*/ 111 h 247"/>
              <a:gd name="T4" fmla="*/ 303 w 315"/>
              <a:gd name="T5" fmla="*/ 108 h 247"/>
              <a:gd name="T6" fmla="*/ 209 w 315"/>
              <a:gd name="T7" fmla="*/ 4 h 247"/>
              <a:gd name="T8" fmla="*/ 204 w 315"/>
              <a:gd name="T9" fmla="*/ 9 h 247"/>
              <a:gd name="T10" fmla="*/ 203 w 315"/>
              <a:gd name="T11" fmla="*/ 10 h 247"/>
              <a:gd name="T12" fmla="*/ 202 w 315"/>
              <a:gd name="T13" fmla="*/ 50 h 247"/>
              <a:gd name="T14" fmla="*/ 4 w 315"/>
              <a:gd name="T15" fmla="*/ 48 h 247"/>
              <a:gd name="T16" fmla="*/ 3 w 315"/>
              <a:gd name="T17" fmla="*/ 53 h 247"/>
              <a:gd name="T18" fmla="*/ 3 w 315"/>
              <a:gd name="T19" fmla="*/ 55 h 247"/>
              <a:gd name="T20" fmla="*/ 3 w 315"/>
              <a:gd name="T21" fmla="*/ 126 h 247"/>
              <a:gd name="T22" fmla="*/ 6 w 315"/>
              <a:gd name="T23" fmla="*/ 163 h 247"/>
              <a:gd name="T24" fmla="*/ 8 w 315"/>
              <a:gd name="T25" fmla="*/ 163 h 247"/>
              <a:gd name="T26" fmla="*/ 6 w 315"/>
              <a:gd name="T27" fmla="*/ 167 h 247"/>
              <a:gd name="T28" fmla="*/ 6 w 315"/>
              <a:gd name="T29" fmla="*/ 169 h 247"/>
              <a:gd name="T30" fmla="*/ 6 w 315"/>
              <a:gd name="T31" fmla="*/ 169 h 247"/>
              <a:gd name="T32" fmla="*/ 62 w 315"/>
              <a:gd name="T33" fmla="*/ 168 h 247"/>
              <a:gd name="T34" fmla="*/ 194 w 315"/>
              <a:gd name="T35" fmla="*/ 181 h 247"/>
              <a:gd name="T36" fmla="*/ 196 w 315"/>
              <a:gd name="T37" fmla="*/ 178 h 247"/>
              <a:gd name="T38" fmla="*/ 200 w 315"/>
              <a:gd name="T39" fmla="*/ 180 h 247"/>
              <a:gd name="T40" fmla="*/ 199 w 315"/>
              <a:gd name="T41" fmla="*/ 215 h 247"/>
              <a:gd name="T42" fmla="*/ 208 w 315"/>
              <a:gd name="T43" fmla="*/ 239 h 247"/>
              <a:gd name="T44" fmla="*/ 206 w 315"/>
              <a:gd name="T45" fmla="*/ 241 h 247"/>
              <a:gd name="T46" fmla="*/ 211 w 315"/>
              <a:gd name="T47" fmla="*/ 243 h 247"/>
              <a:gd name="T48" fmla="*/ 211 w 315"/>
              <a:gd name="T49" fmla="*/ 242 h 247"/>
              <a:gd name="T50" fmla="*/ 212 w 315"/>
              <a:gd name="T51" fmla="*/ 243 h 247"/>
              <a:gd name="T52" fmla="*/ 227 w 315"/>
              <a:gd name="T53" fmla="*/ 232 h 247"/>
              <a:gd name="T54" fmla="*/ 266 w 315"/>
              <a:gd name="T55" fmla="*/ 192 h 247"/>
              <a:gd name="T56" fmla="*/ 313 w 315"/>
              <a:gd name="T57" fmla="*/ 129 h 247"/>
              <a:gd name="T58" fmla="*/ 313 w 315"/>
              <a:gd name="T59" fmla="*/ 120 h 247"/>
              <a:gd name="T60" fmla="*/ 259 w 315"/>
              <a:gd name="T61" fmla="*/ 185 h 247"/>
              <a:gd name="T62" fmla="*/ 212 w 315"/>
              <a:gd name="T63" fmla="*/ 234 h 247"/>
              <a:gd name="T64" fmla="*/ 211 w 315"/>
              <a:gd name="T65" fmla="*/ 178 h 247"/>
              <a:gd name="T66" fmla="*/ 205 w 315"/>
              <a:gd name="T67" fmla="*/ 172 h 247"/>
              <a:gd name="T68" fmla="*/ 180 w 315"/>
              <a:gd name="T69" fmla="*/ 171 h 247"/>
              <a:gd name="T70" fmla="*/ 149 w 315"/>
              <a:gd name="T71" fmla="*/ 170 h 247"/>
              <a:gd name="T72" fmla="*/ 70 w 315"/>
              <a:gd name="T73" fmla="*/ 160 h 247"/>
              <a:gd name="T74" fmla="*/ 10 w 315"/>
              <a:gd name="T75" fmla="*/ 163 h 247"/>
              <a:gd name="T76" fmla="*/ 12 w 315"/>
              <a:gd name="T77" fmla="*/ 131 h 247"/>
              <a:gd name="T78" fmla="*/ 10 w 315"/>
              <a:gd name="T79" fmla="*/ 55 h 247"/>
              <a:gd name="T80" fmla="*/ 10 w 315"/>
              <a:gd name="T81" fmla="*/ 53 h 247"/>
              <a:gd name="T82" fmla="*/ 207 w 315"/>
              <a:gd name="T83" fmla="*/ 62 h 247"/>
              <a:gd name="T84" fmla="*/ 211 w 315"/>
              <a:gd name="T85" fmla="*/ 52 h 247"/>
              <a:gd name="T86" fmla="*/ 211 w 315"/>
              <a:gd name="T87" fmla="*/ 16 h 247"/>
              <a:gd name="T88" fmla="*/ 286 w 315"/>
              <a:gd name="T89" fmla="*/ 103 h 247"/>
              <a:gd name="T90" fmla="*/ 287 w 315"/>
              <a:gd name="T91" fmla="*/ 108 h 247"/>
              <a:gd name="T92" fmla="*/ 300 w 315"/>
              <a:gd name="T93" fmla="*/ 125 h 247"/>
              <a:gd name="T94" fmla="*/ 293 w 315"/>
              <a:gd name="T95" fmla="*/ 140 h 247"/>
              <a:gd name="T96" fmla="*/ 259 w 315"/>
              <a:gd name="T97" fmla="*/ 185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15" h="247">
                <a:moveTo>
                  <a:pt x="313" y="120"/>
                </a:moveTo>
                <a:cubicBezTo>
                  <a:pt x="309" y="117"/>
                  <a:pt x="306" y="114"/>
                  <a:pt x="304" y="111"/>
                </a:cubicBezTo>
                <a:cubicBezTo>
                  <a:pt x="304" y="110"/>
                  <a:pt x="304" y="109"/>
                  <a:pt x="303" y="108"/>
                </a:cubicBezTo>
                <a:cubicBezTo>
                  <a:pt x="277" y="69"/>
                  <a:pt x="246" y="33"/>
                  <a:pt x="209" y="4"/>
                </a:cubicBezTo>
                <a:cubicBezTo>
                  <a:pt x="205" y="0"/>
                  <a:pt x="200" y="6"/>
                  <a:pt x="204" y="9"/>
                </a:cubicBezTo>
                <a:cubicBezTo>
                  <a:pt x="204" y="9"/>
                  <a:pt x="203" y="9"/>
                  <a:pt x="203" y="10"/>
                </a:cubicBezTo>
                <a:cubicBezTo>
                  <a:pt x="200" y="22"/>
                  <a:pt x="202" y="37"/>
                  <a:pt x="202" y="50"/>
                </a:cubicBezTo>
                <a:cubicBezTo>
                  <a:pt x="137" y="41"/>
                  <a:pt x="67" y="31"/>
                  <a:pt x="4" y="48"/>
                </a:cubicBezTo>
                <a:cubicBezTo>
                  <a:pt x="1" y="48"/>
                  <a:pt x="1" y="52"/>
                  <a:pt x="3" y="53"/>
                </a:cubicBezTo>
                <a:cubicBezTo>
                  <a:pt x="3" y="54"/>
                  <a:pt x="3" y="54"/>
                  <a:pt x="3" y="55"/>
                </a:cubicBezTo>
                <a:cubicBezTo>
                  <a:pt x="1" y="78"/>
                  <a:pt x="1" y="102"/>
                  <a:pt x="3" y="126"/>
                </a:cubicBezTo>
                <a:cubicBezTo>
                  <a:pt x="3" y="135"/>
                  <a:pt x="0" y="155"/>
                  <a:pt x="6" y="163"/>
                </a:cubicBezTo>
                <a:cubicBezTo>
                  <a:pt x="7" y="163"/>
                  <a:pt x="8" y="163"/>
                  <a:pt x="8" y="163"/>
                </a:cubicBezTo>
                <a:cubicBezTo>
                  <a:pt x="7" y="164"/>
                  <a:pt x="6" y="165"/>
                  <a:pt x="6" y="167"/>
                </a:cubicBezTo>
                <a:cubicBezTo>
                  <a:pt x="6" y="168"/>
                  <a:pt x="6" y="168"/>
                  <a:pt x="6" y="169"/>
                </a:cubicBezTo>
                <a:cubicBezTo>
                  <a:pt x="6" y="169"/>
                  <a:pt x="6" y="169"/>
                  <a:pt x="6" y="169"/>
                </a:cubicBezTo>
                <a:cubicBezTo>
                  <a:pt x="23" y="168"/>
                  <a:pt x="44" y="168"/>
                  <a:pt x="62" y="168"/>
                </a:cubicBezTo>
                <a:cubicBezTo>
                  <a:pt x="104" y="169"/>
                  <a:pt x="151" y="190"/>
                  <a:pt x="194" y="181"/>
                </a:cubicBezTo>
                <a:cubicBezTo>
                  <a:pt x="195" y="180"/>
                  <a:pt x="196" y="179"/>
                  <a:pt x="196" y="178"/>
                </a:cubicBezTo>
                <a:cubicBezTo>
                  <a:pt x="197" y="179"/>
                  <a:pt x="199" y="179"/>
                  <a:pt x="200" y="180"/>
                </a:cubicBezTo>
                <a:cubicBezTo>
                  <a:pt x="196" y="191"/>
                  <a:pt x="198" y="205"/>
                  <a:pt x="199" y="215"/>
                </a:cubicBezTo>
                <a:cubicBezTo>
                  <a:pt x="200" y="220"/>
                  <a:pt x="199" y="242"/>
                  <a:pt x="208" y="239"/>
                </a:cubicBezTo>
                <a:cubicBezTo>
                  <a:pt x="207" y="240"/>
                  <a:pt x="207" y="241"/>
                  <a:pt x="206" y="241"/>
                </a:cubicBezTo>
                <a:cubicBezTo>
                  <a:pt x="204" y="245"/>
                  <a:pt x="211" y="247"/>
                  <a:pt x="211" y="243"/>
                </a:cubicBezTo>
                <a:cubicBezTo>
                  <a:pt x="211" y="243"/>
                  <a:pt x="211" y="243"/>
                  <a:pt x="211" y="242"/>
                </a:cubicBezTo>
                <a:cubicBezTo>
                  <a:pt x="211" y="243"/>
                  <a:pt x="212" y="243"/>
                  <a:pt x="212" y="243"/>
                </a:cubicBezTo>
                <a:cubicBezTo>
                  <a:pt x="219" y="238"/>
                  <a:pt x="220" y="237"/>
                  <a:pt x="227" y="232"/>
                </a:cubicBezTo>
                <a:cubicBezTo>
                  <a:pt x="241" y="220"/>
                  <a:pt x="254" y="206"/>
                  <a:pt x="266" y="192"/>
                </a:cubicBezTo>
                <a:cubicBezTo>
                  <a:pt x="283" y="173"/>
                  <a:pt x="295" y="146"/>
                  <a:pt x="313" y="129"/>
                </a:cubicBezTo>
                <a:cubicBezTo>
                  <a:pt x="315" y="127"/>
                  <a:pt x="315" y="122"/>
                  <a:pt x="313" y="120"/>
                </a:cubicBezTo>
                <a:close/>
                <a:moveTo>
                  <a:pt x="259" y="185"/>
                </a:moveTo>
                <a:cubicBezTo>
                  <a:pt x="245" y="202"/>
                  <a:pt x="226" y="217"/>
                  <a:pt x="212" y="234"/>
                </a:cubicBezTo>
                <a:cubicBezTo>
                  <a:pt x="211" y="216"/>
                  <a:pt x="204" y="196"/>
                  <a:pt x="211" y="178"/>
                </a:cubicBezTo>
                <a:cubicBezTo>
                  <a:pt x="212" y="174"/>
                  <a:pt x="208" y="171"/>
                  <a:pt x="205" y="172"/>
                </a:cubicBezTo>
                <a:cubicBezTo>
                  <a:pt x="199" y="167"/>
                  <a:pt x="187" y="167"/>
                  <a:pt x="180" y="171"/>
                </a:cubicBezTo>
                <a:cubicBezTo>
                  <a:pt x="170" y="170"/>
                  <a:pt x="160" y="170"/>
                  <a:pt x="149" y="170"/>
                </a:cubicBezTo>
                <a:cubicBezTo>
                  <a:pt x="123" y="168"/>
                  <a:pt x="97" y="163"/>
                  <a:pt x="70" y="160"/>
                </a:cubicBezTo>
                <a:cubicBezTo>
                  <a:pt x="51" y="158"/>
                  <a:pt x="29" y="159"/>
                  <a:pt x="10" y="163"/>
                </a:cubicBezTo>
                <a:cubicBezTo>
                  <a:pt x="18" y="158"/>
                  <a:pt x="13" y="138"/>
                  <a:pt x="12" y="131"/>
                </a:cubicBezTo>
                <a:cubicBezTo>
                  <a:pt x="10" y="105"/>
                  <a:pt x="12" y="80"/>
                  <a:pt x="10" y="55"/>
                </a:cubicBezTo>
                <a:cubicBezTo>
                  <a:pt x="10" y="54"/>
                  <a:pt x="10" y="54"/>
                  <a:pt x="10" y="53"/>
                </a:cubicBezTo>
                <a:cubicBezTo>
                  <a:pt x="77" y="49"/>
                  <a:pt x="140" y="52"/>
                  <a:pt x="207" y="62"/>
                </a:cubicBezTo>
                <a:cubicBezTo>
                  <a:pt x="213" y="62"/>
                  <a:pt x="216" y="54"/>
                  <a:pt x="211" y="52"/>
                </a:cubicBezTo>
                <a:cubicBezTo>
                  <a:pt x="211" y="40"/>
                  <a:pt x="212" y="28"/>
                  <a:pt x="211" y="16"/>
                </a:cubicBezTo>
                <a:cubicBezTo>
                  <a:pt x="239" y="42"/>
                  <a:pt x="264" y="71"/>
                  <a:pt x="286" y="103"/>
                </a:cubicBezTo>
                <a:cubicBezTo>
                  <a:pt x="286" y="104"/>
                  <a:pt x="286" y="106"/>
                  <a:pt x="287" y="108"/>
                </a:cubicBezTo>
                <a:cubicBezTo>
                  <a:pt x="291" y="115"/>
                  <a:pt x="295" y="120"/>
                  <a:pt x="300" y="125"/>
                </a:cubicBezTo>
                <a:cubicBezTo>
                  <a:pt x="298" y="130"/>
                  <a:pt x="295" y="135"/>
                  <a:pt x="293" y="140"/>
                </a:cubicBezTo>
                <a:cubicBezTo>
                  <a:pt x="283" y="156"/>
                  <a:pt x="271" y="171"/>
                  <a:pt x="259" y="18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4" name="组合 83"/>
          <p:cNvGrpSpPr/>
          <p:nvPr/>
        </p:nvGrpSpPr>
        <p:grpSpPr>
          <a:xfrm>
            <a:off x="2517315" y="3017460"/>
            <a:ext cx="1527175" cy="1119188"/>
            <a:chOff x="2482850" y="1687513"/>
            <a:chExt cx="1527175" cy="11191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7" name="Freeform 68"/>
            <p:cNvSpPr>
              <a:spLocks noEditPoints="1"/>
            </p:cNvSpPr>
            <p:nvPr/>
          </p:nvSpPr>
          <p:spPr bwMode="auto">
            <a:xfrm>
              <a:off x="2482850" y="1687513"/>
              <a:ext cx="1527175" cy="1119188"/>
            </a:xfrm>
            <a:custGeom>
              <a:avLst/>
              <a:gdLst>
                <a:gd name="T0" fmla="*/ 349 w 359"/>
                <a:gd name="T1" fmla="*/ 83 h 263"/>
                <a:gd name="T2" fmla="*/ 122 w 359"/>
                <a:gd name="T3" fmla="*/ 68 h 263"/>
                <a:gd name="T4" fmla="*/ 116 w 359"/>
                <a:gd name="T5" fmla="*/ 4 h 263"/>
                <a:gd name="T6" fmla="*/ 107 w 359"/>
                <a:gd name="T7" fmla="*/ 7 h 263"/>
                <a:gd name="T8" fmla="*/ 44 w 359"/>
                <a:gd name="T9" fmla="*/ 81 h 263"/>
                <a:gd name="T10" fmla="*/ 2 w 359"/>
                <a:gd name="T11" fmla="*/ 131 h 263"/>
                <a:gd name="T12" fmla="*/ 114 w 359"/>
                <a:gd name="T13" fmla="*/ 260 h 263"/>
                <a:gd name="T14" fmla="*/ 121 w 359"/>
                <a:gd name="T15" fmla="*/ 255 h 263"/>
                <a:gd name="T16" fmla="*/ 124 w 359"/>
                <a:gd name="T17" fmla="*/ 210 h 263"/>
                <a:gd name="T18" fmla="*/ 342 w 359"/>
                <a:gd name="T19" fmla="*/ 229 h 263"/>
                <a:gd name="T20" fmla="*/ 357 w 359"/>
                <a:gd name="T21" fmla="*/ 164 h 263"/>
                <a:gd name="T22" fmla="*/ 297 w 359"/>
                <a:gd name="T23" fmla="*/ 222 h 263"/>
                <a:gd name="T24" fmla="*/ 338 w 359"/>
                <a:gd name="T25" fmla="*/ 155 h 263"/>
                <a:gd name="T26" fmla="*/ 272 w 359"/>
                <a:gd name="T27" fmla="*/ 218 h 263"/>
                <a:gd name="T28" fmla="*/ 243 w 359"/>
                <a:gd name="T29" fmla="*/ 216 h 263"/>
                <a:gd name="T30" fmla="*/ 340 w 359"/>
                <a:gd name="T31" fmla="*/ 121 h 263"/>
                <a:gd name="T32" fmla="*/ 290 w 359"/>
                <a:gd name="T33" fmla="*/ 161 h 263"/>
                <a:gd name="T34" fmla="*/ 239 w 359"/>
                <a:gd name="T35" fmla="*/ 215 h 263"/>
                <a:gd name="T36" fmla="*/ 213 w 359"/>
                <a:gd name="T37" fmla="*/ 211 h 263"/>
                <a:gd name="T38" fmla="*/ 268 w 359"/>
                <a:gd name="T39" fmla="*/ 163 h 263"/>
                <a:gd name="T40" fmla="*/ 323 w 359"/>
                <a:gd name="T41" fmla="*/ 97 h 263"/>
                <a:gd name="T42" fmla="*/ 208 w 359"/>
                <a:gd name="T43" fmla="*/ 210 h 263"/>
                <a:gd name="T44" fmla="*/ 231 w 359"/>
                <a:gd name="T45" fmla="*/ 160 h 263"/>
                <a:gd name="T46" fmla="*/ 286 w 359"/>
                <a:gd name="T47" fmla="*/ 104 h 263"/>
                <a:gd name="T48" fmla="*/ 173 w 359"/>
                <a:gd name="T49" fmla="*/ 205 h 263"/>
                <a:gd name="T50" fmla="*/ 261 w 359"/>
                <a:gd name="T51" fmla="*/ 104 h 263"/>
                <a:gd name="T52" fmla="*/ 199 w 359"/>
                <a:gd name="T53" fmla="*/ 149 h 263"/>
                <a:gd name="T54" fmla="*/ 135 w 359"/>
                <a:gd name="T55" fmla="*/ 203 h 263"/>
                <a:gd name="T56" fmla="*/ 122 w 359"/>
                <a:gd name="T57" fmla="*/ 204 h 263"/>
                <a:gd name="T58" fmla="*/ 114 w 359"/>
                <a:gd name="T59" fmla="*/ 214 h 263"/>
                <a:gd name="T60" fmla="*/ 101 w 359"/>
                <a:gd name="T61" fmla="*/ 221 h 263"/>
                <a:gd name="T62" fmla="*/ 114 w 359"/>
                <a:gd name="T63" fmla="*/ 225 h 263"/>
                <a:gd name="T64" fmla="*/ 114 w 359"/>
                <a:gd name="T65" fmla="*/ 249 h 263"/>
                <a:gd name="T66" fmla="*/ 9 w 359"/>
                <a:gd name="T67" fmla="*/ 129 h 263"/>
                <a:gd name="T68" fmla="*/ 106 w 359"/>
                <a:gd name="T69" fmla="*/ 25 h 263"/>
                <a:gd name="T70" fmla="*/ 112 w 359"/>
                <a:gd name="T71" fmla="*/ 73 h 263"/>
                <a:gd name="T72" fmla="*/ 116 w 359"/>
                <a:gd name="T73" fmla="*/ 76 h 263"/>
                <a:gd name="T74" fmla="*/ 345 w 359"/>
                <a:gd name="T75" fmla="*/ 98 h 263"/>
                <a:gd name="T76" fmla="*/ 343 w 359"/>
                <a:gd name="T77" fmla="*/ 156 h 263"/>
                <a:gd name="T78" fmla="*/ 336 w 359"/>
                <a:gd name="T79" fmla="*/ 177 h 263"/>
                <a:gd name="T80" fmla="*/ 298 w 359"/>
                <a:gd name="T81" fmla="*/ 221 h 263"/>
                <a:gd name="T82" fmla="*/ 305 w 359"/>
                <a:gd name="T83" fmla="*/ 223 h 263"/>
                <a:gd name="T84" fmla="*/ 341 w 359"/>
                <a:gd name="T85" fmla="*/ 185 h 263"/>
                <a:gd name="T86" fmla="*/ 341 w 359"/>
                <a:gd name="T87" fmla="*/ 205 h 263"/>
                <a:gd name="T88" fmla="*/ 326 w 359"/>
                <a:gd name="T89" fmla="*/ 22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9" h="263">
                  <a:moveTo>
                    <a:pt x="353" y="93"/>
                  </a:moveTo>
                  <a:cubicBezTo>
                    <a:pt x="356" y="89"/>
                    <a:pt x="355" y="84"/>
                    <a:pt x="349" y="83"/>
                  </a:cubicBezTo>
                  <a:cubicBezTo>
                    <a:pt x="317" y="77"/>
                    <a:pt x="284" y="82"/>
                    <a:pt x="252" y="79"/>
                  </a:cubicBezTo>
                  <a:cubicBezTo>
                    <a:pt x="209" y="76"/>
                    <a:pt x="166" y="67"/>
                    <a:pt x="122" y="68"/>
                  </a:cubicBezTo>
                  <a:cubicBezTo>
                    <a:pt x="124" y="59"/>
                    <a:pt x="121" y="49"/>
                    <a:pt x="120" y="41"/>
                  </a:cubicBezTo>
                  <a:cubicBezTo>
                    <a:pt x="119" y="29"/>
                    <a:pt x="119" y="16"/>
                    <a:pt x="116" y="4"/>
                  </a:cubicBezTo>
                  <a:cubicBezTo>
                    <a:pt x="116" y="0"/>
                    <a:pt x="110" y="0"/>
                    <a:pt x="108" y="4"/>
                  </a:cubicBezTo>
                  <a:cubicBezTo>
                    <a:pt x="108" y="5"/>
                    <a:pt x="108" y="6"/>
                    <a:pt x="107" y="7"/>
                  </a:cubicBezTo>
                  <a:cubicBezTo>
                    <a:pt x="106" y="8"/>
                    <a:pt x="104" y="8"/>
                    <a:pt x="103" y="10"/>
                  </a:cubicBezTo>
                  <a:cubicBezTo>
                    <a:pt x="86" y="35"/>
                    <a:pt x="66" y="60"/>
                    <a:pt x="44" y="81"/>
                  </a:cubicBezTo>
                  <a:cubicBezTo>
                    <a:pt x="30" y="94"/>
                    <a:pt x="10" y="107"/>
                    <a:pt x="5" y="126"/>
                  </a:cubicBezTo>
                  <a:cubicBezTo>
                    <a:pt x="2" y="126"/>
                    <a:pt x="0" y="128"/>
                    <a:pt x="2" y="131"/>
                  </a:cubicBezTo>
                  <a:cubicBezTo>
                    <a:pt x="15" y="159"/>
                    <a:pt x="38" y="179"/>
                    <a:pt x="59" y="201"/>
                  </a:cubicBezTo>
                  <a:cubicBezTo>
                    <a:pt x="78" y="221"/>
                    <a:pt x="90" y="245"/>
                    <a:pt x="114" y="260"/>
                  </a:cubicBezTo>
                  <a:cubicBezTo>
                    <a:pt x="118" y="263"/>
                    <a:pt x="122" y="259"/>
                    <a:pt x="121" y="255"/>
                  </a:cubicBezTo>
                  <a:cubicBezTo>
                    <a:pt x="121" y="255"/>
                    <a:pt x="121" y="255"/>
                    <a:pt x="121" y="255"/>
                  </a:cubicBezTo>
                  <a:cubicBezTo>
                    <a:pt x="127" y="251"/>
                    <a:pt x="125" y="240"/>
                    <a:pt x="124" y="233"/>
                  </a:cubicBezTo>
                  <a:cubicBezTo>
                    <a:pt x="124" y="226"/>
                    <a:pt x="126" y="218"/>
                    <a:pt x="124" y="210"/>
                  </a:cubicBezTo>
                  <a:cubicBezTo>
                    <a:pt x="194" y="220"/>
                    <a:pt x="264" y="225"/>
                    <a:pt x="334" y="236"/>
                  </a:cubicBezTo>
                  <a:cubicBezTo>
                    <a:pt x="340" y="237"/>
                    <a:pt x="342" y="233"/>
                    <a:pt x="342" y="229"/>
                  </a:cubicBezTo>
                  <a:cubicBezTo>
                    <a:pt x="345" y="234"/>
                    <a:pt x="355" y="233"/>
                    <a:pt x="355" y="226"/>
                  </a:cubicBezTo>
                  <a:cubicBezTo>
                    <a:pt x="356" y="205"/>
                    <a:pt x="357" y="184"/>
                    <a:pt x="357" y="164"/>
                  </a:cubicBezTo>
                  <a:cubicBezTo>
                    <a:pt x="357" y="141"/>
                    <a:pt x="359" y="116"/>
                    <a:pt x="353" y="93"/>
                  </a:cubicBezTo>
                  <a:close/>
                  <a:moveTo>
                    <a:pt x="297" y="222"/>
                  </a:moveTo>
                  <a:cubicBezTo>
                    <a:pt x="291" y="222"/>
                    <a:pt x="285" y="221"/>
                    <a:pt x="278" y="221"/>
                  </a:cubicBezTo>
                  <a:cubicBezTo>
                    <a:pt x="298" y="199"/>
                    <a:pt x="324" y="182"/>
                    <a:pt x="338" y="155"/>
                  </a:cubicBezTo>
                  <a:cubicBezTo>
                    <a:pt x="340" y="150"/>
                    <a:pt x="333" y="146"/>
                    <a:pt x="331" y="151"/>
                  </a:cubicBezTo>
                  <a:cubicBezTo>
                    <a:pt x="316" y="177"/>
                    <a:pt x="291" y="195"/>
                    <a:pt x="272" y="218"/>
                  </a:cubicBezTo>
                  <a:cubicBezTo>
                    <a:pt x="271" y="218"/>
                    <a:pt x="271" y="219"/>
                    <a:pt x="271" y="220"/>
                  </a:cubicBezTo>
                  <a:cubicBezTo>
                    <a:pt x="262" y="219"/>
                    <a:pt x="252" y="218"/>
                    <a:pt x="243" y="216"/>
                  </a:cubicBezTo>
                  <a:cubicBezTo>
                    <a:pt x="259" y="205"/>
                    <a:pt x="272" y="188"/>
                    <a:pt x="286" y="175"/>
                  </a:cubicBezTo>
                  <a:cubicBezTo>
                    <a:pt x="305" y="159"/>
                    <a:pt x="319" y="135"/>
                    <a:pt x="340" y="121"/>
                  </a:cubicBezTo>
                  <a:cubicBezTo>
                    <a:pt x="345" y="117"/>
                    <a:pt x="340" y="109"/>
                    <a:pt x="335" y="113"/>
                  </a:cubicBezTo>
                  <a:cubicBezTo>
                    <a:pt x="317" y="126"/>
                    <a:pt x="307" y="147"/>
                    <a:pt x="290" y="161"/>
                  </a:cubicBezTo>
                  <a:cubicBezTo>
                    <a:pt x="281" y="170"/>
                    <a:pt x="271" y="178"/>
                    <a:pt x="262" y="188"/>
                  </a:cubicBezTo>
                  <a:cubicBezTo>
                    <a:pt x="254" y="196"/>
                    <a:pt x="248" y="207"/>
                    <a:pt x="239" y="215"/>
                  </a:cubicBezTo>
                  <a:cubicBezTo>
                    <a:pt x="239" y="215"/>
                    <a:pt x="239" y="215"/>
                    <a:pt x="239" y="216"/>
                  </a:cubicBezTo>
                  <a:cubicBezTo>
                    <a:pt x="230" y="214"/>
                    <a:pt x="221" y="213"/>
                    <a:pt x="213" y="211"/>
                  </a:cubicBezTo>
                  <a:cubicBezTo>
                    <a:pt x="213" y="211"/>
                    <a:pt x="212" y="211"/>
                    <a:pt x="211" y="211"/>
                  </a:cubicBezTo>
                  <a:cubicBezTo>
                    <a:pt x="231" y="196"/>
                    <a:pt x="249" y="179"/>
                    <a:pt x="268" y="163"/>
                  </a:cubicBezTo>
                  <a:cubicBezTo>
                    <a:pt x="289" y="145"/>
                    <a:pt x="303" y="120"/>
                    <a:pt x="328" y="106"/>
                  </a:cubicBezTo>
                  <a:cubicBezTo>
                    <a:pt x="334" y="102"/>
                    <a:pt x="329" y="94"/>
                    <a:pt x="323" y="97"/>
                  </a:cubicBezTo>
                  <a:cubicBezTo>
                    <a:pt x="300" y="110"/>
                    <a:pt x="284" y="133"/>
                    <a:pt x="266" y="152"/>
                  </a:cubicBezTo>
                  <a:cubicBezTo>
                    <a:pt x="248" y="172"/>
                    <a:pt x="223" y="187"/>
                    <a:pt x="208" y="210"/>
                  </a:cubicBezTo>
                  <a:cubicBezTo>
                    <a:pt x="198" y="208"/>
                    <a:pt x="187" y="207"/>
                    <a:pt x="177" y="205"/>
                  </a:cubicBezTo>
                  <a:cubicBezTo>
                    <a:pt x="196" y="191"/>
                    <a:pt x="213" y="175"/>
                    <a:pt x="231" y="160"/>
                  </a:cubicBezTo>
                  <a:cubicBezTo>
                    <a:pt x="249" y="144"/>
                    <a:pt x="276" y="128"/>
                    <a:pt x="289" y="108"/>
                  </a:cubicBezTo>
                  <a:cubicBezTo>
                    <a:pt x="291" y="106"/>
                    <a:pt x="288" y="104"/>
                    <a:pt x="286" y="104"/>
                  </a:cubicBezTo>
                  <a:cubicBezTo>
                    <a:pt x="264" y="108"/>
                    <a:pt x="245" y="133"/>
                    <a:pt x="229" y="147"/>
                  </a:cubicBezTo>
                  <a:cubicBezTo>
                    <a:pt x="209" y="164"/>
                    <a:pt x="188" y="182"/>
                    <a:pt x="173" y="205"/>
                  </a:cubicBezTo>
                  <a:cubicBezTo>
                    <a:pt x="162" y="203"/>
                    <a:pt x="151" y="202"/>
                    <a:pt x="141" y="203"/>
                  </a:cubicBezTo>
                  <a:cubicBezTo>
                    <a:pt x="189" y="184"/>
                    <a:pt x="219" y="132"/>
                    <a:pt x="261" y="104"/>
                  </a:cubicBezTo>
                  <a:cubicBezTo>
                    <a:pt x="266" y="101"/>
                    <a:pt x="262" y="93"/>
                    <a:pt x="257" y="96"/>
                  </a:cubicBezTo>
                  <a:cubicBezTo>
                    <a:pt x="234" y="110"/>
                    <a:pt x="218" y="131"/>
                    <a:pt x="199" y="149"/>
                  </a:cubicBezTo>
                  <a:cubicBezTo>
                    <a:pt x="179" y="168"/>
                    <a:pt x="156" y="184"/>
                    <a:pt x="135" y="203"/>
                  </a:cubicBezTo>
                  <a:cubicBezTo>
                    <a:pt x="135" y="203"/>
                    <a:pt x="135" y="203"/>
                    <a:pt x="135" y="203"/>
                  </a:cubicBezTo>
                  <a:cubicBezTo>
                    <a:pt x="131" y="203"/>
                    <a:pt x="126" y="204"/>
                    <a:pt x="122" y="205"/>
                  </a:cubicBezTo>
                  <a:cubicBezTo>
                    <a:pt x="122" y="204"/>
                    <a:pt x="122" y="204"/>
                    <a:pt x="122" y="204"/>
                  </a:cubicBezTo>
                  <a:cubicBezTo>
                    <a:pt x="121" y="202"/>
                    <a:pt x="118" y="202"/>
                    <a:pt x="116" y="204"/>
                  </a:cubicBezTo>
                  <a:cubicBezTo>
                    <a:pt x="115" y="207"/>
                    <a:pt x="114" y="211"/>
                    <a:pt x="114" y="214"/>
                  </a:cubicBezTo>
                  <a:cubicBezTo>
                    <a:pt x="113" y="214"/>
                    <a:pt x="111" y="214"/>
                    <a:pt x="110" y="215"/>
                  </a:cubicBezTo>
                  <a:cubicBezTo>
                    <a:pt x="106" y="216"/>
                    <a:pt x="104" y="219"/>
                    <a:pt x="101" y="221"/>
                  </a:cubicBezTo>
                  <a:cubicBezTo>
                    <a:pt x="97" y="224"/>
                    <a:pt x="101" y="230"/>
                    <a:pt x="105" y="229"/>
                  </a:cubicBezTo>
                  <a:cubicBezTo>
                    <a:pt x="108" y="228"/>
                    <a:pt x="111" y="226"/>
                    <a:pt x="114" y="225"/>
                  </a:cubicBezTo>
                  <a:cubicBezTo>
                    <a:pt x="114" y="228"/>
                    <a:pt x="114" y="230"/>
                    <a:pt x="114" y="233"/>
                  </a:cubicBezTo>
                  <a:cubicBezTo>
                    <a:pt x="114" y="237"/>
                    <a:pt x="113" y="244"/>
                    <a:pt x="114" y="249"/>
                  </a:cubicBezTo>
                  <a:cubicBezTo>
                    <a:pt x="94" y="235"/>
                    <a:pt x="81" y="213"/>
                    <a:pt x="65" y="194"/>
                  </a:cubicBezTo>
                  <a:cubicBezTo>
                    <a:pt x="47" y="172"/>
                    <a:pt x="26" y="154"/>
                    <a:pt x="9" y="129"/>
                  </a:cubicBezTo>
                  <a:cubicBezTo>
                    <a:pt x="22" y="111"/>
                    <a:pt x="39" y="98"/>
                    <a:pt x="55" y="83"/>
                  </a:cubicBezTo>
                  <a:cubicBezTo>
                    <a:pt x="74" y="66"/>
                    <a:pt x="90" y="45"/>
                    <a:pt x="106" y="25"/>
                  </a:cubicBezTo>
                  <a:cubicBezTo>
                    <a:pt x="107" y="30"/>
                    <a:pt x="108" y="36"/>
                    <a:pt x="108" y="41"/>
                  </a:cubicBezTo>
                  <a:cubicBezTo>
                    <a:pt x="109" y="51"/>
                    <a:pt x="108" y="63"/>
                    <a:pt x="112" y="73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3" y="75"/>
                    <a:pt x="114" y="76"/>
                    <a:pt x="116" y="76"/>
                  </a:cubicBezTo>
                  <a:cubicBezTo>
                    <a:pt x="151" y="76"/>
                    <a:pt x="184" y="82"/>
                    <a:pt x="218" y="86"/>
                  </a:cubicBezTo>
                  <a:cubicBezTo>
                    <a:pt x="260" y="92"/>
                    <a:pt x="304" y="89"/>
                    <a:pt x="345" y="98"/>
                  </a:cubicBezTo>
                  <a:cubicBezTo>
                    <a:pt x="345" y="98"/>
                    <a:pt x="345" y="98"/>
                    <a:pt x="345" y="98"/>
                  </a:cubicBezTo>
                  <a:cubicBezTo>
                    <a:pt x="341" y="116"/>
                    <a:pt x="343" y="137"/>
                    <a:pt x="343" y="156"/>
                  </a:cubicBezTo>
                  <a:cubicBezTo>
                    <a:pt x="343" y="163"/>
                    <a:pt x="342" y="171"/>
                    <a:pt x="342" y="178"/>
                  </a:cubicBezTo>
                  <a:cubicBezTo>
                    <a:pt x="341" y="176"/>
                    <a:pt x="339" y="175"/>
                    <a:pt x="336" y="177"/>
                  </a:cubicBezTo>
                  <a:cubicBezTo>
                    <a:pt x="329" y="182"/>
                    <a:pt x="323" y="188"/>
                    <a:pt x="318" y="195"/>
                  </a:cubicBezTo>
                  <a:cubicBezTo>
                    <a:pt x="312" y="204"/>
                    <a:pt x="304" y="212"/>
                    <a:pt x="298" y="221"/>
                  </a:cubicBezTo>
                  <a:cubicBezTo>
                    <a:pt x="297" y="221"/>
                    <a:pt x="297" y="222"/>
                    <a:pt x="297" y="222"/>
                  </a:cubicBezTo>
                  <a:close/>
                  <a:moveTo>
                    <a:pt x="305" y="223"/>
                  </a:moveTo>
                  <a:cubicBezTo>
                    <a:pt x="311" y="218"/>
                    <a:pt x="316" y="212"/>
                    <a:pt x="320" y="206"/>
                  </a:cubicBezTo>
                  <a:cubicBezTo>
                    <a:pt x="327" y="198"/>
                    <a:pt x="333" y="191"/>
                    <a:pt x="341" y="185"/>
                  </a:cubicBezTo>
                  <a:cubicBezTo>
                    <a:pt x="341" y="185"/>
                    <a:pt x="342" y="184"/>
                    <a:pt x="342" y="184"/>
                  </a:cubicBezTo>
                  <a:cubicBezTo>
                    <a:pt x="342" y="191"/>
                    <a:pt x="341" y="198"/>
                    <a:pt x="341" y="205"/>
                  </a:cubicBezTo>
                  <a:cubicBezTo>
                    <a:pt x="334" y="207"/>
                    <a:pt x="327" y="218"/>
                    <a:pt x="326" y="223"/>
                  </a:cubicBezTo>
                  <a:cubicBezTo>
                    <a:pt x="326" y="223"/>
                    <a:pt x="326" y="223"/>
                    <a:pt x="326" y="223"/>
                  </a:cubicBezTo>
                  <a:cubicBezTo>
                    <a:pt x="319" y="223"/>
                    <a:pt x="312" y="223"/>
                    <a:pt x="305" y="2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69"/>
            <p:cNvSpPr/>
            <p:nvPr/>
          </p:nvSpPr>
          <p:spPr bwMode="auto">
            <a:xfrm>
              <a:off x="2546350" y="1938338"/>
              <a:ext cx="357187" cy="349250"/>
            </a:xfrm>
            <a:custGeom>
              <a:avLst/>
              <a:gdLst>
                <a:gd name="T0" fmla="*/ 80 w 84"/>
                <a:gd name="T1" fmla="*/ 1 h 82"/>
                <a:gd name="T2" fmla="*/ 38 w 84"/>
                <a:gd name="T3" fmla="*/ 39 h 82"/>
                <a:gd name="T4" fmla="*/ 2 w 84"/>
                <a:gd name="T5" fmla="*/ 76 h 82"/>
                <a:gd name="T6" fmla="*/ 7 w 84"/>
                <a:gd name="T7" fmla="*/ 80 h 82"/>
                <a:gd name="T8" fmla="*/ 45 w 84"/>
                <a:gd name="T9" fmla="*/ 46 h 82"/>
                <a:gd name="T10" fmla="*/ 66 w 84"/>
                <a:gd name="T11" fmla="*/ 24 h 82"/>
                <a:gd name="T12" fmla="*/ 83 w 84"/>
                <a:gd name="T13" fmla="*/ 5 h 82"/>
                <a:gd name="T14" fmla="*/ 80 w 84"/>
                <a:gd name="T15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82">
                  <a:moveTo>
                    <a:pt x="80" y="1"/>
                  </a:moveTo>
                  <a:cubicBezTo>
                    <a:pt x="63" y="7"/>
                    <a:pt x="51" y="27"/>
                    <a:pt x="38" y="39"/>
                  </a:cubicBezTo>
                  <a:cubicBezTo>
                    <a:pt x="25" y="50"/>
                    <a:pt x="9" y="60"/>
                    <a:pt x="2" y="76"/>
                  </a:cubicBezTo>
                  <a:cubicBezTo>
                    <a:pt x="0" y="80"/>
                    <a:pt x="5" y="82"/>
                    <a:pt x="7" y="80"/>
                  </a:cubicBezTo>
                  <a:cubicBezTo>
                    <a:pt x="19" y="68"/>
                    <a:pt x="33" y="58"/>
                    <a:pt x="45" y="46"/>
                  </a:cubicBezTo>
                  <a:cubicBezTo>
                    <a:pt x="52" y="39"/>
                    <a:pt x="59" y="31"/>
                    <a:pt x="66" y="24"/>
                  </a:cubicBezTo>
                  <a:cubicBezTo>
                    <a:pt x="72" y="17"/>
                    <a:pt x="79" y="12"/>
                    <a:pt x="83" y="5"/>
                  </a:cubicBezTo>
                  <a:cubicBezTo>
                    <a:pt x="84" y="3"/>
                    <a:pt x="82" y="0"/>
                    <a:pt x="8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0"/>
            <p:cNvSpPr/>
            <p:nvPr/>
          </p:nvSpPr>
          <p:spPr bwMode="auto">
            <a:xfrm>
              <a:off x="2644775" y="2024063"/>
              <a:ext cx="301625" cy="301625"/>
            </a:xfrm>
            <a:custGeom>
              <a:avLst/>
              <a:gdLst>
                <a:gd name="T0" fmla="*/ 66 w 71"/>
                <a:gd name="T1" fmla="*/ 2 h 71"/>
                <a:gd name="T2" fmla="*/ 27 w 71"/>
                <a:gd name="T3" fmla="*/ 36 h 71"/>
                <a:gd name="T4" fmla="*/ 0 w 71"/>
                <a:gd name="T5" fmla="*/ 68 h 71"/>
                <a:gd name="T6" fmla="*/ 3 w 71"/>
                <a:gd name="T7" fmla="*/ 69 h 71"/>
                <a:gd name="T8" fmla="*/ 35 w 71"/>
                <a:gd name="T9" fmla="*/ 40 h 71"/>
                <a:gd name="T10" fmla="*/ 69 w 71"/>
                <a:gd name="T11" fmla="*/ 6 h 71"/>
                <a:gd name="T12" fmla="*/ 66 w 71"/>
                <a:gd name="T13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71">
                  <a:moveTo>
                    <a:pt x="66" y="2"/>
                  </a:moveTo>
                  <a:cubicBezTo>
                    <a:pt x="51" y="11"/>
                    <a:pt x="39" y="25"/>
                    <a:pt x="27" y="36"/>
                  </a:cubicBezTo>
                  <a:cubicBezTo>
                    <a:pt x="17" y="46"/>
                    <a:pt x="1" y="54"/>
                    <a:pt x="0" y="68"/>
                  </a:cubicBezTo>
                  <a:cubicBezTo>
                    <a:pt x="0" y="70"/>
                    <a:pt x="2" y="71"/>
                    <a:pt x="3" y="69"/>
                  </a:cubicBezTo>
                  <a:cubicBezTo>
                    <a:pt x="11" y="57"/>
                    <a:pt x="24" y="50"/>
                    <a:pt x="35" y="40"/>
                  </a:cubicBezTo>
                  <a:cubicBezTo>
                    <a:pt x="46" y="29"/>
                    <a:pt x="59" y="18"/>
                    <a:pt x="69" y="6"/>
                  </a:cubicBezTo>
                  <a:cubicBezTo>
                    <a:pt x="71" y="4"/>
                    <a:pt x="69" y="0"/>
                    <a:pt x="6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1"/>
            <p:cNvSpPr/>
            <p:nvPr/>
          </p:nvSpPr>
          <p:spPr bwMode="auto">
            <a:xfrm>
              <a:off x="2692400" y="2057401"/>
              <a:ext cx="373062" cy="331788"/>
            </a:xfrm>
            <a:custGeom>
              <a:avLst/>
              <a:gdLst>
                <a:gd name="T0" fmla="*/ 79 w 88"/>
                <a:gd name="T1" fmla="*/ 2 h 78"/>
                <a:gd name="T2" fmla="*/ 2 w 88"/>
                <a:gd name="T3" fmla="*/ 71 h 78"/>
                <a:gd name="T4" fmla="*/ 7 w 88"/>
                <a:gd name="T5" fmla="*/ 75 h 78"/>
                <a:gd name="T6" fmla="*/ 84 w 88"/>
                <a:gd name="T7" fmla="*/ 10 h 78"/>
                <a:gd name="T8" fmla="*/ 79 w 88"/>
                <a:gd name="T9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78">
                  <a:moveTo>
                    <a:pt x="79" y="2"/>
                  </a:moveTo>
                  <a:cubicBezTo>
                    <a:pt x="49" y="16"/>
                    <a:pt x="23" y="45"/>
                    <a:pt x="2" y="71"/>
                  </a:cubicBezTo>
                  <a:cubicBezTo>
                    <a:pt x="0" y="74"/>
                    <a:pt x="4" y="78"/>
                    <a:pt x="7" y="75"/>
                  </a:cubicBezTo>
                  <a:cubicBezTo>
                    <a:pt x="33" y="53"/>
                    <a:pt x="53" y="27"/>
                    <a:pt x="84" y="10"/>
                  </a:cubicBezTo>
                  <a:cubicBezTo>
                    <a:pt x="88" y="7"/>
                    <a:pt x="84" y="0"/>
                    <a:pt x="7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2"/>
            <p:cNvSpPr/>
            <p:nvPr/>
          </p:nvSpPr>
          <p:spPr bwMode="auto">
            <a:xfrm>
              <a:off x="2759075" y="2062163"/>
              <a:ext cx="455612" cy="382588"/>
            </a:xfrm>
            <a:custGeom>
              <a:avLst/>
              <a:gdLst>
                <a:gd name="T0" fmla="*/ 100 w 107"/>
                <a:gd name="T1" fmla="*/ 2 h 90"/>
                <a:gd name="T2" fmla="*/ 39 w 107"/>
                <a:gd name="T3" fmla="*/ 47 h 90"/>
                <a:gd name="T4" fmla="*/ 2 w 107"/>
                <a:gd name="T5" fmla="*/ 83 h 90"/>
                <a:gd name="T6" fmla="*/ 8 w 107"/>
                <a:gd name="T7" fmla="*/ 87 h 90"/>
                <a:gd name="T8" fmla="*/ 105 w 107"/>
                <a:gd name="T9" fmla="*/ 7 h 90"/>
                <a:gd name="T10" fmla="*/ 100 w 107"/>
                <a:gd name="T11" fmla="*/ 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90">
                  <a:moveTo>
                    <a:pt x="100" y="2"/>
                  </a:moveTo>
                  <a:cubicBezTo>
                    <a:pt x="79" y="15"/>
                    <a:pt x="59" y="32"/>
                    <a:pt x="39" y="47"/>
                  </a:cubicBezTo>
                  <a:cubicBezTo>
                    <a:pt x="27" y="57"/>
                    <a:pt x="10" y="68"/>
                    <a:pt x="2" y="83"/>
                  </a:cubicBezTo>
                  <a:cubicBezTo>
                    <a:pt x="0" y="86"/>
                    <a:pt x="5" y="90"/>
                    <a:pt x="8" y="87"/>
                  </a:cubicBezTo>
                  <a:cubicBezTo>
                    <a:pt x="37" y="58"/>
                    <a:pt x="80" y="40"/>
                    <a:pt x="105" y="7"/>
                  </a:cubicBezTo>
                  <a:cubicBezTo>
                    <a:pt x="107" y="4"/>
                    <a:pt x="103" y="0"/>
                    <a:pt x="10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3"/>
            <p:cNvSpPr/>
            <p:nvPr/>
          </p:nvSpPr>
          <p:spPr bwMode="auto">
            <a:xfrm>
              <a:off x="2814638" y="2074863"/>
              <a:ext cx="552450" cy="442913"/>
            </a:xfrm>
            <a:custGeom>
              <a:avLst/>
              <a:gdLst>
                <a:gd name="T0" fmla="*/ 122 w 130"/>
                <a:gd name="T1" fmla="*/ 3 h 104"/>
                <a:gd name="T2" fmla="*/ 62 w 130"/>
                <a:gd name="T3" fmla="*/ 48 h 104"/>
                <a:gd name="T4" fmla="*/ 1 w 130"/>
                <a:gd name="T5" fmla="*/ 102 h 104"/>
                <a:gd name="T6" fmla="*/ 3 w 130"/>
                <a:gd name="T7" fmla="*/ 104 h 104"/>
                <a:gd name="T8" fmla="*/ 68 w 130"/>
                <a:gd name="T9" fmla="*/ 56 h 104"/>
                <a:gd name="T10" fmla="*/ 127 w 130"/>
                <a:gd name="T11" fmla="*/ 9 h 104"/>
                <a:gd name="T12" fmla="*/ 122 w 130"/>
                <a:gd name="T13" fmla="*/ 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104">
                  <a:moveTo>
                    <a:pt x="122" y="3"/>
                  </a:moveTo>
                  <a:cubicBezTo>
                    <a:pt x="101" y="17"/>
                    <a:pt x="81" y="32"/>
                    <a:pt x="62" y="48"/>
                  </a:cubicBezTo>
                  <a:cubicBezTo>
                    <a:pt x="43" y="64"/>
                    <a:pt x="12" y="79"/>
                    <a:pt x="1" y="102"/>
                  </a:cubicBezTo>
                  <a:cubicBezTo>
                    <a:pt x="0" y="103"/>
                    <a:pt x="2" y="104"/>
                    <a:pt x="3" y="104"/>
                  </a:cubicBezTo>
                  <a:cubicBezTo>
                    <a:pt x="26" y="93"/>
                    <a:pt x="48" y="72"/>
                    <a:pt x="68" y="56"/>
                  </a:cubicBezTo>
                  <a:cubicBezTo>
                    <a:pt x="88" y="41"/>
                    <a:pt x="108" y="26"/>
                    <a:pt x="127" y="9"/>
                  </a:cubicBezTo>
                  <a:cubicBezTo>
                    <a:pt x="130" y="6"/>
                    <a:pt x="125" y="0"/>
                    <a:pt x="12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4"/>
            <p:cNvSpPr/>
            <p:nvPr/>
          </p:nvSpPr>
          <p:spPr bwMode="auto">
            <a:xfrm>
              <a:off x="2865438" y="2105026"/>
              <a:ext cx="617537" cy="488950"/>
            </a:xfrm>
            <a:custGeom>
              <a:avLst/>
              <a:gdLst>
                <a:gd name="T0" fmla="*/ 140 w 145"/>
                <a:gd name="T1" fmla="*/ 0 h 115"/>
                <a:gd name="T2" fmla="*/ 74 w 145"/>
                <a:gd name="T3" fmla="*/ 49 h 115"/>
                <a:gd name="T4" fmla="*/ 1 w 145"/>
                <a:gd name="T5" fmla="*/ 111 h 115"/>
                <a:gd name="T6" fmla="*/ 4 w 145"/>
                <a:gd name="T7" fmla="*/ 114 h 115"/>
                <a:gd name="T8" fmla="*/ 79 w 145"/>
                <a:gd name="T9" fmla="*/ 57 h 115"/>
                <a:gd name="T10" fmla="*/ 143 w 145"/>
                <a:gd name="T11" fmla="*/ 6 h 115"/>
                <a:gd name="T12" fmla="*/ 140 w 145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115">
                  <a:moveTo>
                    <a:pt x="140" y="0"/>
                  </a:moveTo>
                  <a:cubicBezTo>
                    <a:pt x="115" y="8"/>
                    <a:pt x="95" y="33"/>
                    <a:pt x="74" y="49"/>
                  </a:cubicBezTo>
                  <a:cubicBezTo>
                    <a:pt x="49" y="67"/>
                    <a:pt x="19" y="86"/>
                    <a:pt x="1" y="111"/>
                  </a:cubicBezTo>
                  <a:cubicBezTo>
                    <a:pt x="0" y="113"/>
                    <a:pt x="2" y="115"/>
                    <a:pt x="4" y="114"/>
                  </a:cubicBezTo>
                  <a:cubicBezTo>
                    <a:pt x="31" y="99"/>
                    <a:pt x="55" y="76"/>
                    <a:pt x="79" y="57"/>
                  </a:cubicBezTo>
                  <a:cubicBezTo>
                    <a:pt x="101" y="41"/>
                    <a:pt x="124" y="24"/>
                    <a:pt x="143" y="6"/>
                  </a:cubicBezTo>
                  <a:cubicBezTo>
                    <a:pt x="145" y="3"/>
                    <a:pt x="143" y="0"/>
                    <a:pt x="1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5" name="矩形 84"/>
          <p:cNvSpPr/>
          <p:nvPr/>
        </p:nvSpPr>
        <p:spPr>
          <a:xfrm>
            <a:off x="2035495" y="4382239"/>
            <a:ext cx="2548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87" name="矩形 86"/>
          <p:cNvSpPr/>
          <p:nvPr/>
        </p:nvSpPr>
        <p:spPr>
          <a:xfrm>
            <a:off x="7278962" y="4382239"/>
            <a:ext cx="2548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7631649" y="2513946"/>
            <a:ext cx="2643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６０，０００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1803477" y="2396467"/>
            <a:ext cx="2643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５０，０００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5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99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6" grpId="0" animBg="1"/>
      <p:bldP spid="85" grpId="0"/>
      <p:bldP spid="87" grpId="0"/>
      <p:bldP spid="88" grpId="0"/>
      <p:bldP spid="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206" y="102869"/>
            <a:ext cx="3304318" cy="2182557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019074" y="840204"/>
            <a:ext cx="2203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目录</a:t>
            </a:r>
            <a:endParaRPr lang="en-US" altLang="zh-CN" sz="4800" dirty="0"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95" y="5633131"/>
            <a:ext cx="1249788" cy="108518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8169" y="5633338"/>
            <a:ext cx="1140051" cy="85351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094" y="4070336"/>
            <a:ext cx="566977" cy="57917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91946" y="4383747"/>
            <a:ext cx="396274" cy="475529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240331" y="2734330"/>
            <a:ext cx="3736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Arial Black" panose="020B0A04020102020204" pitchFamily="34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点击此处添加标题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240331" y="3547116"/>
            <a:ext cx="3736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Arial Black" panose="020B0A04020102020204" pitchFamily="34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点击此处添加标题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240331" y="4359902"/>
            <a:ext cx="3736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Arial Black" panose="020B0A04020102020204" pitchFamily="34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点击此处添加标题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240331" y="5172689"/>
            <a:ext cx="3736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Arial Black" panose="020B0A04020102020204" pitchFamily="34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点击此处添加标题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3562337" y="2890622"/>
            <a:ext cx="6527821" cy="597268"/>
            <a:chOff x="230895" y="130347"/>
            <a:chExt cx="10527826" cy="963251"/>
          </a:xfrm>
        </p:grpSpPr>
        <p:sp>
          <p:nvSpPr>
            <p:cNvPr id="25" name="任意多边形: 形状 24"/>
            <p:cNvSpPr/>
            <p:nvPr/>
          </p:nvSpPr>
          <p:spPr>
            <a:xfrm>
              <a:off x="1497773" y="538764"/>
              <a:ext cx="5776193" cy="284233"/>
            </a:xfrm>
            <a:custGeom>
              <a:avLst/>
              <a:gdLst>
                <a:gd name="connsiteX0" fmla="*/ 0 w 9877777"/>
                <a:gd name="connsiteY0" fmla="*/ 284617 h 420929"/>
                <a:gd name="connsiteX1" fmla="*/ 620889 w 9877777"/>
                <a:gd name="connsiteY1" fmla="*/ 115284 h 420929"/>
                <a:gd name="connsiteX2" fmla="*/ 2302933 w 9877777"/>
                <a:gd name="connsiteY2" fmla="*/ 420084 h 420929"/>
                <a:gd name="connsiteX3" fmla="*/ 4696177 w 9877777"/>
                <a:gd name="connsiteY3" fmla="*/ 2395 h 420929"/>
                <a:gd name="connsiteX4" fmla="*/ 6886222 w 9877777"/>
                <a:gd name="connsiteY4" fmla="*/ 250751 h 420929"/>
                <a:gd name="connsiteX5" fmla="*/ 9098844 w 9877777"/>
                <a:gd name="connsiteY5" fmla="*/ 284617 h 420929"/>
                <a:gd name="connsiteX6" fmla="*/ 9877777 w 9877777"/>
                <a:gd name="connsiteY6" fmla="*/ 149151 h 420929"/>
                <a:gd name="connsiteX0-1" fmla="*/ 0 w 9877777"/>
                <a:gd name="connsiteY0-2" fmla="*/ 284617 h 431037"/>
                <a:gd name="connsiteX1-3" fmla="*/ 595855 w 9877777"/>
                <a:gd name="connsiteY1-4" fmla="*/ 307195 h 431037"/>
                <a:gd name="connsiteX2-5" fmla="*/ 2302933 w 9877777"/>
                <a:gd name="connsiteY2-6" fmla="*/ 420084 h 431037"/>
                <a:gd name="connsiteX3-7" fmla="*/ 4696177 w 9877777"/>
                <a:gd name="connsiteY3-8" fmla="*/ 2395 h 431037"/>
                <a:gd name="connsiteX4-9" fmla="*/ 6886222 w 9877777"/>
                <a:gd name="connsiteY4-10" fmla="*/ 250751 h 431037"/>
                <a:gd name="connsiteX5-11" fmla="*/ 9098844 w 9877777"/>
                <a:gd name="connsiteY5-12" fmla="*/ 284617 h 431037"/>
                <a:gd name="connsiteX6-13" fmla="*/ 9877777 w 9877777"/>
                <a:gd name="connsiteY6-14" fmla="*/ 149151 h 431037"/>
                <a:gd name="connsiteX0-15" fmla="*/ 0 w 9915328"/>
                <a:gd name="connsiteY0-16" fmla="*/ 194306 h 431977"/>
                <a:gd name="connsiteX1-17" fmla="*/ 633406 w 9915328"/>
                <a:gd name="connsiteY1-18" fmla="*/ 307195 h 431977"/>
                <a:gd name="connsiteX2-19" fmla="*/ 2340484 w 9915328"/>
                <a:gd name="connsiteY2-20" fmla="*/ 420084 h 431977"/>
                <a:gd name="connsiteX3-21" fmla="*/ 4733728 w 9915328"/>
                <a:gd name="connsiteY3-22" fmla="*/ 2395 h 431977"/>
                <a:gd name="connsiteX4-23" fmla="*/ 6923773 w 9915328"/>
                <a:gd name="connsiteY4-24" fmla="*/ 250751 h 431977"/>
                <a:gd name="connsiteX5-25" fmla="*/ 9136395 w 9915328"/>
                <a:gd name="connsiteY5-26" fmla="*/ 284617 h 431977"/>
                <a:gd name="connsiteX6-27" fmla="*/ 9915328 w 9915328"/>
                <a:gd name="connsiteY6-28" fmla="*/ 149151 h 431977"/>
                <a:gd name="connsiteX0-29" fmla="*/ 0 w 9915328"/>
                <a:gd name="connsiteY0-30" fmla="*/ 194306 h 431977"/>
                <a:gd name="connsiteX1-31" fmla="*/ 633406 w 9915328"/>
                <a:gd name="connsiteY1-32" fmla="*/ 307195 h 431977"/>
                <a:gd name="connsiteX2-33" fmla="*/ 2340484 w 9915328"/>
                <a:gd name="connsiteY2-34" fmla="*/ 420084 h 431977"/>
                <a:gd name="connsiteX3-35" fmla="*/ 4733728 w 9915328"/>
                <a:gd name="connsiteY3-36" fmla="*/ 2395 h 431977"/>
                <a:gd name="connsiteX4-37" fmla="*/ 6923773 w 9915328"/>
                <a:gd name="connsiteY4-38" fmla="*/ 250751 h 431977"/>
                <a:gd name="connsiteX5-39" fmla="*/ 9136395 w 9915328"/>
                <a:gd name="connsiteY5-40" fmla="*/ 284617 h 431977"/>
                <a:gd name="connsiteX6-41" fmla="*/ 9915328 w 9915328"/>
                <a:gd name="connsiteY6-42" fmla="*/ 149151 h 431977"/>
                <a:gd name="connsiteX0-43" fmla="*/ 0 w 9915328"/>
                <a:gd name="connsiteY0-44" fmla="*/ 60818 h 291409"/>
                <a:gd name="connsiteX1-45" fmla="*/ 633406 w 9915328"/>
                <a:gd name="connsiteY1-46" fmla="*/ 173707 h 291409"/>
                <a:gd name="connsiteX2-47" fmla="*/ 2340484 w 9915328"/>
                <a:gd name="connsiteY2-48" fmla="*/ 286596 h 291409"/>
                <a:gd name="connsiteX3-49" fmla="*/ 5071684 w 9915328"/>
                <a:gd name="connsiteY3-50" fmla="*/ 4374 h 291409"/>
                <a:gd name="connsiteX4-51" fmla="*/ 6923773 w 9915328"/>
                <a:gd name="connsiteY4-52" fmla="*/ 117263 h 291409"/>
                <a:gd name="connsiteX5-53" fmla="*/ 9136395 w 9915328"/>
                <a:gd name="connsiteY5-54" fmla="*/ 151129 h 291409"/>
                <a:gd name="connsiteX6-55" fmla="*/ 9915328 w 9915328"/>
                <a:gd name="connsiteY6-56" fmla="*/ 15663 h 291409"/>
                <a:gd name="connsiteX0-57" fmla="*/ 0 w 9915328"/>
                <a:gd name="connsiteY0-58" fmla="*/ 163495 h 394086"/>
                <a:gd name="connsiteX1-59" fmla="*/ 633406 w 9915328"/>
                <a:gd name="connsiteY1-60" fmla="*/ 276384 h 394086"/>
                <a:gd name="connsiteX2-61" fmla="*/ 2340484 w 9915328"/>
                <a:gd name="connsiteY2-62" fmla="*/ 389273 h 394086"/>
                <a:gd name="connsiteX3-63" fmla="*/ 5071684 w 9915328"/>
                <a:gd name="connsiteY3-64" fmla="*/ 107051 h 394086"/>
                <a:gd name="connsiteX4-65" fmla="*/ 6986358 w 9915328"/>
                <a:gd name="connsiteY4-66" fmla="*/ 5451 h 394086"/>
                <a:gd name="connsiteX5-67" fmla="*/ 9136395 w 9915328"/>
                <a:gd name="connsiteY5-68" fmla="*/ 253806 h 394086"/>
                <a:gd name="connsiteX6-69" fmla="*/ 9915328 w 9915328"/>
                <a:gd name="connsiteY6-70" fmla="*/ 118340 h 394086"/>
                <a:gd name="connsiteX0-71" fmla="*/ 0 w 9915328"/>
                <a:gd name="connsiteY0-72" fmla="*/ 179002 h 409593"/>
                <a:gd name="connsiteX1-73" fmla="*/ 633406 w 9915328"/>
                <a:gd name="connsiteY1-74" fmla="*/ 291891 h 409593"/>
                <a:gd name="connsiteX2-75" fmla="*/ 2340484 w 9915328"/>
                <a:gd name="connsiteY2-76" fmla="*/ 404780 h 409593"/>
                <a:gd name="connsiteX3-77" fmla="*/ 5071684 w 9915328"/>
                <a:gd name="connsiteY3-78" fmla="*/ 122558 h 409593"/>
                <a:gd name="connsiteX4-79" fmla="*/ 6986358 w 9915328"/>
                <a:gd name="connsiteY4-80" fmla="*/ 20958 h 409593"/>
                <a:gd name="connsiteX5-81" fmla="*/ 9136395 w 9915328"/>
                <a:gd name="connsiteY5-82" fmla="*/ 9669 h 409593"/>
                <a:gd name="connsiteX6-83" fmla="*/ 9915328 w 9915328"/>
                <a:gd name="connsiteY6-84" fmla="*/ 133847 h 409593"/>
                <a:gd name="connsiteX0-85" fmla="*/ 0 w 9915328"/>
                <a:gd name="connsiteY0-86" fmla="*/ 198509 h 429100"/>
                <a:gd name="connsiteX1-87" fmla="*/ 633406 w 9915328"/>
                <a:gd name="connsiteY1-88" fmla="*/ 311398 h 429100"/>
                <a:gd name="connsiteX2-89" fmla="*/ 2340484 w 9915328"/>
                <a:gd name="connsiteY2-90" fmla="*/ 424287 h 429100"/>
                <a:gd name="connsiteX3-91" fmla="*/ 5071684 w 9915328"/>
                <a:gd name="connsiteY3-92" fmla="*/ 142065 h 429100"/>
                <a:gd name="connsiteX4-93" fmla="*/ 6986358 w 9915328"/>
                <a:gd name="connsiteY4-94" fmla="*/ 40465 h 429100"/>
                <a:gd name="connsiteX5-95" fmla="*/ 9136395 w 9915328"/>
                <a:gd name="connsiteY5-96" fmla="*/ 29176 h 429100"/>
                <a:gd name="connsiteX6-97" fmla="*/ 9915328 w 9915328"/>
                <a:gd name="connsiteY6-98" fmla="*/ 153354 h 429100"/>
                <a:gd name="connsiteX0-99" fmla="*/ 0 w 9915328"/>
                <a:gd name="connsiteY0-100" fmla="*/ 158109 h 388700"/>
                <a:gd name="connsiteX1-101" fmla="*/ 633406 w 9915328"/>
                <a:gd name="connsiteY1-102" fmla="*/ 270998 h 388700"/>
                <a:gd name="connsiteX2-103" fmla="*/ 2340484 w 9915328"/>
                <a:gd name="connsiteY2-104" fmla="*/ 383887 h 388700"/>
                <a:gd name="connsiteX3-105" fmla="*/ 5071684 w 9915328"/>
                <a:gd name="connsiteY3-106" fmla="*/ 101665 h 388700"/>
                <a:gd name="connsiteX4-107" fmla="*/ 6986358 w 9915328"/>
                <a:gd name="connsiteY4-108" fmla="*/ 65 h 388700"/>
                <a:gd name="connsiteX5-109" fmla="*/ 8835990 w 9915328"/>
                <a:gd name="connsiteY5-110" fmla="*/ 112954 h 388700"/>
                <a:gd name="connsiteX6-111" fmla="*/ 9915328 w 9915328"/>
                <a:gd name="connsiteY6-112" fmla="*/ 112954 h 388700"/>
                <a:gd name="connsiteX0-113" fmla="*/ 0 w 9915328"/>
                <a:gd name="connsiteY0-114" fmla="*/ 158569 h 385714"/>
                <a:gd name="connsiteX1-115" fmla="*/ 633406 w 9915328"/>
                <a:gd name="connsiteY1-116" fmla="*/ 271458 h 385714"/>
                <a:gd name="connsiteX2-117" fmla="*/ 2340484 w 9915328"/>
                <a:gd name="connsiteY2-118" fmla="*/ 384347 h 385714"/>
                <a:gd name="connsiteX3-119" fmla="*/ 5270277 w 9915328"/>
                <a:gd name="connsiteY3-120" fmla="*/ 191025 h 385714"/>
                <a:gd name="connsiteX4-121" fmla="*/ 6986358 w 9915328"/>
                <a:gd name="connsiteY4-122" fmla="*/ 525 h 385714"/>
                <a:gd name="connsiteX5-123" fmla="*/ 8835990 w 9915328"/>
                <a:gd name="connsiteY5-124" fmla="*/ 113414 h 385714"/>
                <a:gd name="connsiteX6-125" fmla="*/ 9915328 w 9915328"/>
                <a:gd name="connsiteY6-126" fmla="*/ 113414 h 385714"/>
                <a:gd name="connsiteX0-127" fmla="*/ 0 w 9915328"/>
                <a:gd name="connsiteY0-128" fmla="*/ 158569 h 323756"/>
                <a:gd name="connsiteX1-129" fmla="*/ 633406 w 9915328"/>
                <a:gd name="connsiteY1-130" fmla="*/ 271458 h 323756"/>
                <a:gd name="connsiteX2-131" fmla="*/ 2340484 w 9915328"/>
                <a:gd name="connsiteY2-132" fmla="*/ 320847 h 323756"/>
                <a:gd name="connsiteX3-133" fmla="*/ 5270277 w 9915328"/>
                <a:gd name="connsiteY3-134" fmla="*/ 191025 h 323756"/>
                <a:gd name="connsiteX4-135" fmla="*/ 6986358 w 9915328"/>
                <a:gd name="connsiteY4-136" fmla="*/ 525 h 323756"/>
                <a:gd name="connsiteX5-137" fmla="*/ 8835990 w 9915328"/>
                <a:gd name="connsiteY5-138" fmla="*/ 113414 h 323756"/>
                <a:gd name="connsiteX6-139" fmla="*/ 9915328 w 9915328"/>
                <a:gd name="connsiteY6-140" fmla="*/ 113414 h 323756"/>
                <a:gd name="connsiteX0-141" fmla="*/ 0 w 9915328"/>
                <a:gd name="connsiteY0-142" fmla="*/ 95979 h 261166"/>
                <a:gd name="connsiteX1-143" fmla="*/ 633406 w 9915328"/>
                <a:gd name="connsiteY1-144" fmla="*/ 208868 h 261166"/>
                <a:gd name="connsiteX2-145" fmla="*/ 2340484 w 9915328"/>
                <a:gd name="connsiteY2-146" fmla="*/ 258257 h 261166"/>
                <a:gd name="connsiteX3-147" fmla="*/ 5270277 w 9915328"/>
                <a:gd name="connsiteY3-148" fmla="*/ 128435 h 261166"/>
                <a:gd name="connsiteX4-149" fmla="*/ 8835990 w 9915328"/>
                <a:gd name="connsiteY4-150" fmla="*/ 50824 h 261166"/>
                <a:gd name="connsiteX5-151" fmla="*/ 9915328 w 9915328"/>
                <a:gd name="connsiteY5-152" fmla="*/ 50824 h 261166"/>
                <a:gd name="connsiteX0-153" fmla="*/ 0 w 9915328"/>
                <a:gd name="connsiteY0-154" fmla="*/ 201048 h 366235"/>
                <a:gd name="connsiteX1-155" fmla="*/ 633406 w 9915328"/>
                <a:gd name="connsiteY1-156" fmla="*/ 313937 h 366235"/>
                <a:gd name="connsiteX2-157" fmla="*/ 2340484 w 9915328"/>
                <a:gd name="connsiteY2-158" fmla="*/ 363326 h 366235"/>
                <a:gd name="connsiteX3-159" fmla="*/ 5270277 w 9915328"/>
                <a:gd name="connsiteY3-160" fmla="*/ 233504 h 366235"/>
                <a:gd name="connsiteX4-161" fmla="*/ 7659714 w 9915328"/>
                <a:gd name="connsiteY4-162" fmla="*/ 28893 h 366235"/>
                <a:gd name="connsiteX5-163" fmla="*/ 9915328 w 9915328"/>
                <a:gd name="connsiteY5-164" fmla="*/ 155893 h 366235"/>
                <a:gd name="connsiteX0-165" fmla="*/ 0 w 9915328"/>
                <a:gd name="connsiteY0-166" fmla="*/ 173629 h 338816"/>
                <a:gd name="connsiteX1-167" fmla="*/ 633406 w 9915328"/>
                <a:gd name="connsiteY1-168" fmla="*/ 286518 h 338816"/>
                <a:gd name="connsiteX2-169" fmla="*/ 2340484 w 9915328"/>
                <a:gd name="connsiteY2-170" fmla="*/ 335907 h 338816"/>
                <a:gd name="connsiteX3-171" fmla="*/ 5270277 w 9915328"/>
                <a:gd name="connsiteY3-172" fmla="*/ 206085 h 338816"/>
                <a:gd name="connsiteX4-173" fmla="*/ 7659714 w 9915328"/>
                <a:gd name="connsiteY4-174" fmla="*/ 1474 h 338816"/>
                <a:gd name="connsiteX5-175" fmla="*/ 9915328 w 9915328"/>
                <a:gd name="connsiteY5-176" fmla="*/ 128474 h 338816"/>
                <a:gd name="connsiteX0-177" fmla="*/ 0 w 10190302"/>
                <a:gd name="connsiteY0-178" fmla="*/ 174097 h 339284"/>
                <a:gd name="connsiteX1-179" fmla="*/ 633406 w 10190302"/>
                <a:gd name="connsiteY1-180" fmla="*/ 286986 h 339284"/>
                <a:gd name="connsiteX2-181" fmla="*/ 2340484 w 10190302"/>
                <a:gd name="connsiteY2-182" fmla="*/ 336375 h 339284"/>
                <a:gd name="connsiteX3-183" fmla="*/ 5270277 w 10190302"/>
                <a:gd name="connsiteY3-184" fmla="*/ 206553 h 339284"/>
                <a:gd name="connsiteX4-185" fmla="*/ 7659714 w 10190302"/>
                <a:gd name="connsiteY4-186" fmla="*/ 1942 h 339284"/>
                <a:gd name="connsiteX5-187" fmla="*/ 10190302 w 10190302"/>
                <a:gd name="connsiteY5-188" fmla="*/ 103542 h 339284"/>
                <a:gd name="connsiteX0-189" fmla="*/ 0 w 10129197"/>
                <a:gd name="connsiteY0-190" fmla="*/ 85197 h 340405"/>
                <a:gd name="connsiteX1-191" fmla="*/ 572301 w 10129197"/>
                <a:gd name="connsiteY1-192" fmla="*/ 286986 h 340405"/>
                <a:gd name="connsiteX2-193" fmla="*/ 2279379 w 10129197"/>
                <a:gd name="connsiteY2-194" fmla="*/ 336375 h 340405"/>
                <a:gd name="connsiteX3-195" fmla="*/ 5209172 w 10129197"/>
                <a:gd name="connsiteY3-196" fmla="*/ 206553 h 340405"/>
                <a:gd name="connsiteX4-197" fmla="*/ 7598609 w 10129197"/>
                <a:gd name="connsiteY4-198" fmla="*/ 1942 h 340405"/>
                <a:gd name="connsiteX5-199" fmla="*/ 10129197 w 10129197"/>
                <a:gd name="connsiteY5-200" fmla="*/ 103542 h 340405"/>
                <a:gd name="connsiteX0-201" fmla="*/ 0 w 10129197"/>
                <a:gd name="connsiteY0-202" fmla="*/ 85197 h 340405"/>
                <a:gd name="connsiteX1-203" fmla="*/ 572301 w 10129197"/>
                <a:gd name="connsiteY1-204" fmla="*/ 286986 h 340405"/>
                <a:gd name="connsiteX2-205" fmla="*/ 2279379 w 10129197"/>
                <a:gd name="connsiteY2-206" fmla="*/ 336375 h 340405"/>
                <a:gd name="connsiteX3-207" fmla="*/ 5209172 w 10129197"/>
                <a:gd name="connsiteY3-208" fmla="*/ 206553 h 340405"/>
                <a:gd name="connsiteX4-209" fmla="*/ 7598609 w 10129197"/>
                <a:gd name="connsiteY4-210" fmla="*/ 1942 h 340405"/>
                <a:gd name="connsiteX5-211" fmla="*/ 10129197 w 10129197"/>
                <a:gd name="connsiteY5-212" fmla="*/ 103542 h 340405"/>
                <a:gd name="connsiteX0-213" fmla="*/ 0 w 10129197"/>
                <a:gd name="connsiteY0-214" fmla="*/ 85197 h 339169"/>
                <a:gd name="connsiteX1-215" fmla="*/ 2279379 w 10129197"/>
                <a:gd name="connsiteY1-216" fmla="*/ 336375 h 339169"/>
                <a:gd name="connsiteX2-217" fmla="*/ 5209172 w 10129197"/>
                <a:gd name="connsiteY2-218" fmla="*/ 206553 h 339169"/>
                <a:gd name="connsiteX3-219" fmla="*/ 7598609 w 10129197"/>
                <a:gd name="connsiteY3-220" fmla="*/ 1942 h 339169"/>
                <a:gd name="connsiteX4-221" fmla="*/ 10129197 w 10129197"/>
                <a:gd name="connsiteY4-222" fmla="*/ 103542 h 339169"/>
                <a:gd name="connsiteX0-223" fmla="*/ 0 w 10129197"/>
                <a:gd name="connsiteY0-224" fmla="*/ 85197 h 339169"/>
                <a:gd name="connsiteX1-225" fmla="*/ 2279379 w 10129197"/>
                <a:gd name="connsiteY1-226" fmla="*/ 336375 h 339169"/>
                <a:gd name="connsiteX2-227" fmla="*/ 5209172 w 10129197"/>
                <a:gd name="connsiteY2-228" fmla="*/ 206553 h 339169"/>
                <a:gd name="connsiteX3-229" fmla="*/ 7598609 w 10129197"/>
                <a:gd name="connsiteY3-230" fmla="*/ 1942 h 339169"/>
                <a:gd name="connsiteX4-231" fmla="*/ 10129197 w 10129197"/>
                <a:gd name="connsiteY4-232" fmla="*/ 103542 h 339169"/>
                <a:gd name="connsiteX0-233" fmla="*/ 0 w 10129197"/>
                <a:gd name="connsiteY0-234" fmla="*/ 118179 h 372151"/>
                <a:gd name="connsiteX1-235" fmla="*/ 2279379 w 10129197"/>
                <a:gd name="connsiteY1-236" fmla="*/ 369357 h 372151"/>
                <a:gd name="connsiteX2-237" fmla="*/ 5209172 w 10129197"/>
                <a:gd name="connsiteY2-238" fmla="*/ 239535 h 372151"/>
                <a:gd name="connsiteX3-239" fmla="*/ 7598609 w 10129197"/>
                <a:gd name="connsiteY3-240" fmla="*/ 34924 h 372151"/>
                <a:gd name="connsiteX4-241" fmla="*/ 10129197 w 10129197"/>
                <a:gd name="connsiteY4-242" fmla="*/ 9524 h 372151"/>
                <a:gd name="connsiteX0-243" fmla="*/ 0 w 10129197"/>
                <a:gd name="connsiteY0-244" fmla="*/ 108656 h 362734"/>
                <a:gd name="connsiteX1-245" fmla="*/ 2279379 w 10129197"/>
                <a:gd name="connsiteY1-246" fmla="*/ 359834 h 362734"/>
                <a:gd name="connsiteX2-247" fmla="*/ 5209172 w 10129197"/>
                <a:gd name="connsiteY2-248" fmla="*/ 230012 h 362734"/>
                <a:gd name="connsiteX3-249" fmla="*/ 10129197 w 10129197"/>
                <a:gd name="connsiteY3-250" fmla="*/ 1 h 362734"/>
                <a:gd name="connsiteX0-251" fmla="*/ 0 w 8153512"/>
                <a:gd name="connsiteY0-252" fmla="*/ 149619 h 403884"/>
                <a:gd name="connsiteX1-253" fmla="*/ 2279379 w 8153512"/>
                <a:gd name="connsiteY1-254" fmla="*/ 400797 h 403884"/>
                <a:gd name="connsiteX2-255" fmla="*/ 5209172 w 8153512"/>
                <a:gd name="connsiteY2-256" fmla="*/ 270975 h 403884"/>
                <a:gd name="connsiteX3-257" fmla="*/ 8153512 w 8153512"/>
                <a:gd name="connsiteY3-258" fmla="*/ 0 h 403884"/>
                <a:gd name="connsiteX0-259" fmla="*/ 0 w 8320471"/>
                <a:gd name="connsiteY0-260" fmla="*/ 36968 h 290765"/>
                <a:gd name="connsiteX1-261" fmla="*/ 2279379 w 8320471"/>
                <a:gd name="connsiteY1-262" fmla="*/ 288146 h 290765"/>
                <a:gd name="connsiteX2-263" fmla="*/ 5209172 w 8320471"/>
                <a:gd name="connsiteY2-264" fmla="*/ 158324 h 290765"/>
                <a:gd name="connsiteX3-265" fmla="*/ 8320471 w 8320471"/>
                <a:gd name="connsiteY3-266" fmla="*/ 0 h 290765"/>
                <a:gd name="connsiteX0-267" fmla="*/ 0 w 8320471"/>
                <a:gd name="connsiteY0-268" fmla="*/ 36968 h 292812"/>
                <a:gd name="connsiteX1-269" fmla="*/ 2279379 w 8320471"/>
                <a:gd name="connsiteY1-270" fmla="*/ 288146 h 292812"/>
                <a:gd name="connsiteX2-271" fmla="*/ 8320471 w 8320471"/>
                <a:gd name="connsiteY2-272" fmla="*/ 0 h 292812"/>
                <a:gd name="connsiteX0-273" fmla="*/ 0 w 8320471"/>
                <a:gd name="connsiteY0-274" fmla="*/ 36968 h 284234"/>
                <a:gd name="connsiteX1-275" fmla="*/ 2752431 w 8320471"/>
                <a:gd name="connsiteY1-276" fmla="*/ 277905 h 284234"/>
                <a:gd name="connsiteX2-277" fmla="*/ 8320471 w 8320471"/>
                <a:gd name="connsiteY2-278" fmla="*/ 0 h 284234"/>
                <a:gd name="connsiteX0-279" fmla="*/ 0 w 8306558"/>
                <a:gd name="connsiteY0-280" fmla="*/ 47209 h 295214"/>
                <a:gd name="connsiteX1-281" fmla="*/ 2752431 w 8306558"/>
                <a:gd name="connsiteY1-282" fmla="*/ 288146 h 295214"/>
                <a:gd name="connsiteX2-283" fmla="*/ 8306558 w 8306558"/>
                <a:gd name="connsiteY2-284" fmla="*/ 0 h 295214"/>
                <a:gd name="connsiteX0-285" fmla="*/ 0 w 8306558"/>
                <a:gd name="connsiteY0-286" fmla="*/ 47209 h 295214"/>
                <a:gd name="connsiteX1-287" fmla="*/ 2752431 w 8306558"/>
                <a:gd name="connsiteY1-288" fmla="*/ 288146 h 295214"/>
                <a:gd name="connsiteX2-289" fmla="*/ 8306558 w 8306558"/>
                <a:gd name="connsiteY2-290" fmla="*/ 0 h 295214"/>
                <a:gd name="connsiteX0-291" fmla="*/ 0 w 7847420"/>
                <a:gd name="connsiteY0-292" fmla="*/ 36968 h 284234"/>
                <a:gd name="connsiteX1-293" fmla="*/ 2752431 w 7847420"/>
                <a:gd name="connsiteY1-294" fmla="*/ 277905 h 284234"/>
                <a:gd name="connsiteX2-295" fmla="*/ 7847420 w 7847420"/>
                <a:gd name="connsiteY2-296" fmla="*/ 0 h 28423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847420" h="284234">
                  <a:moveTo>
                    <a:pt x="0" y="36968"/>
                  </a:moveTo>
                  <a:cubicBezTo>
                    <a:pt x="245726" y="330597"/>
                    <a:pt x="1444528" y="284066"/>
                    <a:pt x="2752431" y="277905"/>
                  </a:cubicBezTo>
                  <a:cubicBezTo>
                    <a:pt x="4060334" y="271744"/>
                    <a:pt x="6588860" y="131718"/>
                    <a:pt x="7847420" y="0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885473" y="250761"/>
              <a:ext cx="3873248" cy="446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latin typeface="Arial Black" panose="020B0A04020102020204" pitchFamily="34" charset="0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Ｔｈｅ　Ｐａｒｔ　Ｏｎｅ</a:t>
              </a:r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0895" y="130347"/>
              <a:ext cx="1335140" cy="963251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 flipH="1">
            <a:off x="2057387" y="3705247"/>
            <a:ext cx="6527821" cy="597268"/>
            <a:chOff x="230895" y="130347"/>
            <a:chExt cx="10527826" cy="963251"/>
          </a:xfrm>
        </p:grpSpPr>
        <p:sp>
          <p:nvSpPr>
            <p:cNvPr id="29" name="任意多边形: 形状 28"/>
            <p:cNvSpPr/>
            <p:nvPr/>
          </p:nvSpPr>
          <p:spPr>
            <a:xfrm>
              <a:off x="1497773" y="538764"/>
              <a:ext cx="5776193" cy="284233"/>
            </a:xfrm>
            <a:custGeom>
              <a:avLst/>
              <a:gdLst>
                <a:gd name="connsiteX0" fmla="*/ 0 w 9877777"/>
                <a:gd name="connsiteY0" fmla="*/ 284617 h 420929"/>
                <a:gd name="connsiteX1" fmla="*/ 620889 w 9877777"/>
                <a:gd name="connsiteY1" fmla="*/ 115284 h 420929"/>
                <a:gd name="connsiteX2" fmla="*/ 2302933 w 9877777"/>
                <a:gd name="connsiteY2" fmla="*/ 420084 h 420929"/>
                <a:gd name="connsiteX3" fmla="*/ 4696177 w 9877777"/>
                <a:gd name="connsiteY3" fmla="*/ 2395 h 420929"/>
                <a:gd name="connsiteX4" fmla="*/ 6886222 w 9877777"/>
                <a:gd name="connsiteY4" fmla="*/ 250751 h 420929"/>
                <a:gd name="connsiteX5" fmla="*/ 9098844 w 9877777"/>
                <a:gd name="connsiteY5" fmla="*/ 284617 h 420929"/>
                <a:gd name="connsiteX6" fmla="*/ 9877777 w 9877777"/>
                <a:gd name="connsiteY6" fmla="*/ 149151 h 420929"/>
                <a:gd name="connsiteX0-1" fmla="*/ 0 w 9877777"/>
                <a:gd name="connsiteY0-2" fmla="*/ 284617 h 431037"/>
                <a:gd name="connsiteX1-3" fmla="*/ 595855 w 9877777"/>
                <a:gd name="connsiteY1-4" fmla="*/ 307195 h 431037"/>
                <a:gd name="connsiteX2-5" fmla="*/ 2302933 w 9877777"/>
                <a:gd name="connsiteY2-6" fmla="*/ 420084 h 431037"/>
                <a:gd name="connsiteX3-7" fmla="*/ 4696177 w 9877777"/>
                <a:gd name="connsiteY3-8" fmla="*/ 2395 h 431037"/>
                <a:gd name="connsiteX4-9" fmla="*/ 6886222 w 9877777"/>
                <a:gd name="connsiteY4-10" fmla="*/ 250751 h 431037"/>
                <a:gd name="connsiteX5-11" fmla="*/ 9098844 w 9877777"/>
                <a:gd name="connsiteY5-12" fmla="*/ 284617 h 431037"/>
                <a:gd name="connsiteX6-13" fmla="*/ 9877777 w 9877777"/>
                <a:gd name="connsiteY6-14" fmla="*/ 149151 h 431037"/>
                <a:gd name="connsiteX0-15" fmla="*/ 0 w 9915328"/>
                <a:gd name="connsiteY0-16" fmla="*/ 194306 h 431977"/>
                <a:gd name="connsiteX1-17" fmla="*/ 633406 w 9915328"/>
                <a:gd name="connsiteY1-18" fmla="*/ 307195 h 431977"/>
                <a:gd name="connsiteX2-19" fmla="*/ 2340484 w 9915328"/>
                <a:gd name="connsiteY2-20" fmla="*/ 420084 h 431977"/>
                <a:gd name="connsiteX3-21" fmla="*/ 4733728 w 9915328"/>
                <a:gd name="connsiteY3-22" fmla="*/ 2395 h 431977"/>
                <a:gd name="connsiteX4-23" fmla="*/ 6923773 w 9915328"/>
                <a:gd name="connsiteY4-24" fmla="*/ 250751 h 431977"/>
                <a:gd name="connsiteX5-25" fmla="*/ 9136395 w 9915328"/>
                <a:gd name="connsiteY5-26" fmla="*/ 284617 h 431977"/>
                <a:gd name="connsiteX6-27" fmla="*/ 9915328 w 9915328"/>
                <a:gd name="connsiteY6-28" fmla="*/ 149151 h 431977"/>
                <a:gd name="connsiteX0-29" fmla="*/ 0 w 9915328"/>
                <a:gd name="connsiteY0-30" fmla="*/ 194306 h 431977"/>
                <a:gd name="connsiteX1-31" fmla="*/ 633406 w 9915328"/>
                <a:gd name="connsiteY1-32" fmla="*/ 307195 h 431977"/>
                <a:gd name="connsiteX2-33" fmla="*/ 2340484 w 9915328"/>
                <a:gd name="connsiteY2-34" fmla="*/ 420084 h 431977"/>
                <a:gd name="connsiteX3-35" fmla="*/ 4733728 w 9915328"/>
                <a:gd name="connsiteY3-36" fmla="*/ 2395 h 431977"/>
                <a:gd name="connsiteX4-37" fmla="*/ 6923773 w 9915328"/>
                <a:gd name="connsiteY4-38" fmla="*/ 250751 h 431977"/>
                <a:gd name="connsiteX5-39" fmla="*/ 9136395 w 9915328"/>
                <a:gd name="connsiteY5-40" fmla="*/ 284617 h 431977"/>
                <a:gd name="connsiteX6-41" fmla="*/ 9915328 w 9915328"/>
                <a:gd name="connsiteY6-42" fmla="*/ 149151 h 431977"/>
                <a:gd name="connsiteX0-43" fmla="*/ 0 w 9915328"/>
                <a:gd name="connsiteY0-44" fmla="*/ 60818 h 291409"/>
                <a:gd name="connsiteX1-45" fmla="*/ 633406 w 9915328"/>
                <a:gd name="connsiteY1-46" fmla="*/ 173707 h 291409"/>
                <a:gd name="connsiteX2-47" fmla="*/ 2340484 w 9915328"/>
                <a:gd name="connsiteY2-48" fmla="*/ 286596 h 291409"/>
                <a:gd name="connsiteX3-49" fmla="*/ 5071684 w 9915328"/>
                <a:gd name="connsiteY3-50" fmla="*/ 4374 h 291409"/>
                <a:gd name="connsiteX4-51" fmla="*/ 6923773 w 9915328"/>
                <a:gd name="connsiteY4-52" fmla="*/ 117263 h 291409"/>
                <a:gd name="connsiteX5-53" fmla="*/ 9136395 w 9915328"/>
                <a:gd name="connsiteY5-54" fmla="*/ 151129 h 291409"/>
                <a:gd name="connsiteX6-55" fmla="*/ 9915328 w 9915328"/>
                <a:gd name="connsiteY6-56" fmla="*/ 15663 h 291409"/>
                <a:gd name="connsiteX0-57" fmla="*/ 0 w 9915328"/>
                <a:gd name="connsiteY0-58" fmla="*/ 163495 h 394086"/>
                <a:gd name="connsiteX1-59" fmla="*/ 633406 w 9915328"/>
                <a:gd name="connsiteY1-60" fmla="*/ 276384 h 394086"/>
                <a:gd name="connsiteX2-61" fmla="*/ 2340484 w 9915328"/>
                <a:gd name="connsiteY2-62" fmla="*/ 389273 h 394086"/>
                <a:gd name="connsiteX3-63" fmla="*/ 5071684 w 9915328"/>
                <a:gd name="connsiteY3-64" fmla="*/ 107051 h 394086"/>
                <a:gd name="connsiteX4-65" fmla="*/ 6986358 w 9915328"/>
                <a:gd name="connsiteY4-66" fmla="*/ 5451 h 394086"/>
                <a:gd name="connsiteX5-67" fmla="*/ 9136395 w 9915328"/>
                <a:gd name="connsiteY5-68" fmla="*/ 253806 h 394086"/>
                <a:gd name="connsiteX6-69" fmla="*/ 9915328 w 9915328"/>
                <a:gd name="connsiteY6-70" fmla="*/ 118340 h 394086"/>
                <a:gd name="connsiteX0-71" fmla="*/ 0 w 9915328"/>
                <a:gd name="connsiteY0-72" fmla="*/ 179002 h 409593"/>
                <a:gd name="connsiteX1-73" fmla="*/ 633406 w 9915328"/>
                <a:gd name="connsiteY1-74" fmla="*/ 291891 h 409593"/>
                <a:gd name="connsiteX2-75" fmla="*/ 2340484 w 9915328"/>
                <a:gd name="connsiteY2-76" fmla="*/ 404780 h 409593"/>
                <a:gd name="connsiteX3-77" fmla="*/ 5071684 w 9915328"/>
                <a:gd name="connsiteY3-78" fmla="*/ 122558 h 409593"/>
                <a:gd name="connsiteX4-79" fmla="*/ 6986358 w 9915328"/>
                <a:gd name="connsiteY4-80" fmla="*/ 20958 h 409593"/>
                <a:gd name="connsiteX5-81" fmla="*/ 9136395 w 9915328"/>
                <a:gd name="connsiteY5-82" fmla="*/ 9669 h 409593"/>
                <a:gd name="connsiteX6-83" fmla="*/ 9915328 w 9915328"/>
                <a:gd name="connsiteY6-84" fmla="*/ 133847 h 409593"/>
                <a:gd name="connsiteX0-85" fmla="*/ 0 w 9915328"/>
                <a:gd name="connsiteY0-86" fmla="*/ 198509 h 429100"/>
                <a:gd name="connsiteX1-87" fmla="*/ 633406 w 9915328"/>
                <a:gd name="connsiteY1-88" fmla="*/ 311398 h 429100"/>
                <a:gd name="connsiteX2-89" fmla="*/ 2340484 w 9915328"/>
                <a:gd name="connsiteY2-90" fmla="*/ 424287 h 429100"/>
                <a:gd name="connsiteX3-91" fmla="*/ 5071684 w 9915328"/>
                <a:gd name="connsiteY3-92" fmla="*/ 142065 h 429100"/>
                <a:gd name="connsiteX4-93" fmla="*/ 6986358 w 9915328"/>
                <a:gd name="connsiteY4-94" fmla="*/ 40465 h 429100"/>
                <a:gd name="connsiteX5-95" fmla="*/ 9136395 w 9915328"/>
                <a:gd name="connsiteY5-96" fmla="*/ 29176 h 429100"/>
                <a:gd name="connsiteX6-97" fmla="*/ 9915328 w 9915328"/>
                <a:gd name="connsiteY6-98" fmla="*/ 153354 h 429100"/>
                <a:gd name="connsiteX0-99" fmla="*/ 0 w 9915328"/>
                <a:gd name="connsiteY0-100" fmla="*/ 158109 h 388700"/>
                <a:gd name="connsiteX1-101" fmla="*/ 633406 w 9915328"/>
                <a:gd name="connsiteY1-102" fmla="*/ 270998 h 388700"/>
                <a:gd name="connsiteX2-103" fmla="*/ 2340484 w 9915328"/>
                <a:gd name="connsiteY2-104" fmla="*/ 383887 h 388700"/>
                <a:gd name="connsiteX3-105" fmla="*/ 5071684 w 9915328"/>
                <a:gd name="connsiteY3-106" fmla="*/ 101665 h 388700"/>
                <a:gd name="connsiteX4-107" fmla="*/ 6986358 w 9915328"/>
                <a:gd name="connsiteY4-108" fmla="*/ 65 h 388700"/>
                <a:gd name="connsiteX5-109" fmla="*/ 8835990 w 9915328"/>
                <a:gd name="connsiteY5-110" fmla="*/ 112954 h 388700"/>
                <a:gd name="connsiteX6-111" fmla="*/ 9915328 w 9915328"/>
                <a:gd name="connsiteY6-112" fmla="*/ 112954 h 388700"/>
                <a:gd name="connsiteX0-113" fmla="*/ 0 w 9915328"/>
                <a:gd name="connsiteY0-114" fmla="*/ 158569 h 385714"/>
                <a:gd name="connsiteX1-115" fmla="*/ 633406 w 9915328"/>
                <a:gd name="connsiteY1-116" fmla="*/ 271458 h 385714"/>
                <a:gd name="connsiteX2-117" fmla="*/ 2340484 w 9915328"/>
                <a:gd name="connsiteY2-118" fmla="*/ 384347 h 385714"/>
                <a:gd name="connsiteX3-119" fmla="*/ 5270277 w 9915328"/>
                <a:gd name="connsiteY3-120" fmla="*/ 191025 h 385714"/>
                <a:gd name="connsiteX4-121" fmla="*/ 6986358 w 9915328"/>
                <a:gd name="connsiteY4-122" fmla="*/ 525 h 385714"/>
                <a:gd name="connsiteX5-123" fmla="*/ 8835990 w 9915328"/>
                <a:gd name="connsiteY5-124" fmla="*/ 113414 h 385714"/>
                <a:gd name="connsiteX6-125" fmla="*/ 9915328 w 9915328"/>
                <a:gd name="connsiteY6-126" fmla="*/ 113414 h 385714"/>
                <a:gd name="connsiteX0-127" fmla="*/ 0 w 9915328"/>
                <a:gd name="connsiteY0-128" fmla="*/ 158569 h 323756"/>
                <a:gd name="connsiteX1-129" fmla="*/ 633406 w 9915328"/>
                <a:gd name="connsiteY1-130" fmla="*/ 271458 h 323756"/>
                <a:gd name="connsiteX2-131" fmla="*/ 2340484 w 9915328"/>
                <a:gd name="connsiteY2-132" fmla="*/ 320847 h 323756"/>
                <a:gd name="connsiteX3-133" fmla="*/ 5270277 w 9915328"/>
                <a:gd name="connsiteY3-134" fmla="*/ 191025 h 323756"/>
                <a:gd name="connsiteX4-135" fmla="*/ 6986358 w 9915328"/>
                <a:gd name="connsiteY4-136" fmla="*/ 525 h 323756"/>
                <a:gd name="connsiteX5-137" fmla="*/ 8835990 w 9915328"/>
                <a:gd name="connsiteY5-138" fmla="*/ 113414 h 323756"/>
                <a:gd name="connsiteX6-139" fmla="*/ 9915328 w 9915328"/>
                <a:gd name="connsiteY6-140" fmla="*/ 113414 h 323756"/>
                <a:gd name="connsiteX0-141" fmla="*/ 0 w 9915328"/>
                <a:gd name="connsiteY0-142" fmla="*/ 95979 h 261166"/>
                <a:gd name="connsiteX1-143" fmla="*/ 633406 w 9915328"/>
                <a:gd name="connsiteY1-144" fmla="*/ 208868 h 261166"/>
                <a:gd name="connsiteX2-145" fmla="*/ 2340484 w 9915328"/>
                <a:gd name="connsiteY2-146" fmla="*/ 258257 h 261166"/>
                <a:gd name="connsiteX3-147" fmla="*/ 5270277 w 9915328"/>
                <a:gd name="connsiteY3-148" fmla="*/ 128435 h 261166"/>
                <a:gd name="connsiteX4-149" fmla="*/ 8835990 w 9915328"/>
                <a:gd name="connsiteY4-150" fmla="*/ 50824 h 261166"/>
                <a:gd name="connsiteX5-151" fmla="*/ 9915328 w 9915328"/>
                <a:gd name="connsiteY5-152" fmla="*/ 50824 h 261166"/>
                <a:gd name="connsiteX0-153" fmla="*/ 0 w 9915328"/>
                <a:gd name="connsiteY0-154" fmla="*/ 201048 h 366235"/>
                <a:gd name="connsiteX1-155" fmla="*/ 633406 w 9915328"/>
                <a:gd name="connsiteY1-156" fmla="*/ 313937 h 366235"/>
                <a:gd name="connsiteX2-157" fmla="*/ 2340484 w 9915328"/>
                <a:gd name="connsiteY2-158" fmla="*/ 363326 h 366235"/>
                <a:gd name="connsiteX3-159" fmla="*/ 5270277 w 9915328"/>
                <a:gd name="connsiteY3-160" fmla="*/ 233504 h 366235"/>
                <a:gd name="connsiteX4-161" fmla="*/ 7659714 w 9915328"/>
                <a:gd name="connsiteY4-162" fmla="*/ 28893 h 366235"/>
                <a:gd name="connsiteX5-163" fmla="*/ 9915328 w 9915328"/>
                <a:gd name="connsiteY5-164" fmla="*/ 155893 h 366235"/>
                <a:gd name="connsiteX0-165" fmla="*/ 0 w 9915328"/>
                <a:gd name="connsiteY0-166" fmla="*/ 173629 h 338816"/>
                <a:gd name="connsiteX1-167" fmla="*/ 633406 w 9915328"/>
                <a:gd name="connsiteY1-168" fmla="*/ 286518 h 338816"/>
                <a:gd name="connsiteX2-169" fmla="*/ 2340484 w 9915328"/>
                <a:gd name="connsiteY2-170" fmla="*/ 335907 h 338816"/>
                <a:gd name="connsiteX3-171" fmla="*/ 5270277 w 9915328"/>
                <a:gd name="connsiteY3-172" fmla="*/ 206085 h 338816"/>
                <a:gd name="connsiteX4-173" fmla="*/ 7659714 w 9915328"/>
                <a:gd name="connsiteY4-174" fmla="*/ 1474 h 338816"/>
                <a:gd name="connsiteX5-175" fmla="*/ 9915328 w 9915328"/>
                <a:gd name="connsiteY5-176" fmla="*/ 128474 h 338816"/>
                <a:gd name="connsiteX0-177" fmla="*/ 0 w 10190302"/>
                <a:gd name="connsiteY0-178" fmla="*/ 174097 h 339284"/>
                <a:gd name="connsiteX1-179" fmla="*/ 633406 w 10190302"/>
                <a:gd name="connsiteY1-180" fmla="*/ 286986 h 339284"/>
                <a:gd name="connsiteX2-181" fmla="*/ 2340484 w 10190302"/>
                <a:gd name="connsiteY2-182" fmla="*/ 336375 h 339284"/>
                <a:gd name="connsiteX3-183" fmla="*/ 5270277 w 10190302"/>
                <a:gd name="connsiteY3-184" fmla="*/ 206553 h 339284"/>
                <a:gd name="connsiteX4-185" fmla="*/ 7659714 w 10190302"/>
                <a:gd name="connsiteY4-186" fmla="*/ 1942 h 339284"/>
                <a:gd name="connsiteX5-187" fmla="*/ 10190302 w 10190302"/>
                <a:gd name="connsiteY5-188" fmla="*/ 103542 h 339284"/>
                <a:gd name="connsiteX0-189" fmla="*/ 0 w 10129197"/>
                <a:gd name="connsiteY0-190" fmla="*/ 85197 h 340405"/>
                <a:gd name="connsiteX1-191" fmla="*/ 572301 w 10129197"/>
                <a:gd name="connsiteY1-192" fmla="*/ 286986 h 340405"/>
                <a:gd name="connsiteX2-193" fmla="*/ 2279379 w 10129197"/>
                <a:gd name="connsiteY2-194" fmla="*/ 336375 h 340405"/>
                <a:gd name="connsiteX3-195" fmla="*/ 5209172 w 10129197"/>
                <a:gd name="connsiteY3-196" fmla="*/ 206553 h 340405"/>
                <a:gd name="connsiteX4-197" fmla="*/ 7598609 w 10129197"/>
                <a:gd name="connsiteY4-198" fmla="*/ 1942 h 340405"/>
                <a:gd name="connsiteX5-199" fmla="*/ 10129197 w 10129197"/>
                <a:gd name="connsiteY5-200" fmla="*/ 103542 h 340405"/>
                <a:gd name="connsiteX0-201" fmla="*/ 0 w 10129197"/>
                <a:gd name="connsiteY0-202" fmla="*/ 85197 h 340405"/>
                <a:gd name="connsiteX1-203" fmla="*/ 572301 w 10129197"/>
                <a:gd name="connsiteY1-204" fmla="*/ 286986 h 340405"/>
                <a:gd name="connsiteX2-205" fmla="*/ 2279379 w 10129197"/>
                <a:gd name="connsiteY2-206" fmla="*/ 336375 h 340405"/>
                <a:gd name="connsiteX3-207" fmla="*/ 5209172 w 10129197"/>
                <a:gd name="connsiteY3-208" fmla="*/ 206553 h 340405"/>
                <a:gd name="connsiteX4-209" fmla="*/ 7598609 w 10129197"/>
                <a:gd name="connsiteY4-210" fmla="*/ 1942 h 340405"/>
                <a:gd name="connsiteX5-211" fmla="*/ 10129197 w 10129197"/>
                <a:gd name="connsiteY5-212" fmla="*/ 103542 h 340405"/>
                <a:gd name="connsiteX0-213" fmla="*/ 0 w 10129197"/>
                <a:gd name="connsiteY0-214" fmla="*/ 85197 h 339169"/>
                <a:gd name="connsiteX1-215" fmla="*/ 2279379 w 10129197"/>
                <a:gd name="connsiteY1-216" fmla="*/ 336375 h 339169"/>
                <a:gd name="connsiteX2-217" fmla="*/ 5209172 w 10129197"/>
                <a:gd name="connsiteY2-218" fmla="*/ 206553 h 339169"/>
                <a:gd name="connsiteX3-219" fmla="*/ 7598609 w 10129197"/>
                <a:gd name="connsiteY3-220" fmla="*/ 1942 h 339169"/>
                <a:gd name="connsiteX4-221" fmla="*/ 10129197 w 10129197"/>
                <a:gd name="connsiteY4-222" fmla="*/ 103542 h 339169"/>
                <a:gd name="connsiteX0-223" fmla="*/ 0 w 10129197"/>
                <a:gd name="connsiteY0-224" fmla="*/ 85197 h 339169"/>
                <a:gd name="connsiteX1-225" fmla="*/ 2279379 w 10129197"/>
                <a:gd name="connsiteY1-226" fmla="*/ 336375 h 339169"/>
                <a:gd name="connsiteX2-227" fmla="*/ 5209172 w 10129197"/>
                <a:gd name="connsiteY2-228" fmla="*/ 206553 h 339169"/>
                <a:gd name="connsiteX3-229" fmla="*/ 7598609 w 10129197"/>
                <a:gd name="connsiteY3-230" fmla="*/ 1942 h 339169"/>
                <a:gd name="connsiteX4-231" fmla="*/ 10129197 w 10129197"/>
                <a:gd name="connsiteY4-232" fmla="*/ 103542 h 339169"/>
                <a:gd name="connsiteX0-233" fmla="*/ 0 w 10129197"/>
                <a:gd name="connsiteY0-234" fmla="*/ 118179 h 372151"/>
                <a:gd name="connsiteX1-235" fmla="*/ 2279379 w 10129197"/>
                <a:gd name="connsiteY1-236" fmla="*/ 369357 h 372151"/>
                <a:gd name="connsiteX2-237" fmla="*/ 5209172 w 10129197"/>
                <a:gd name="connsiteY2-238" fmla="*/ 239535 h 372151"/>
                <a:gd name="connsiteX3-239" fmla="*/ 7598609 w 10129197"/>
                <a:gd name="connsiteY3-240" fmla="*/ 34924 h 372151"/>
                <a:gd name="connsiteX4-241" fmla="*/ 10129197 w 10129197"/>
                <a:gd name="connsiteY4-242" fmla="*/ 9524 h 372151"/>
                <a:gd name="connsiteX0-243" fmla="*/ 0 w 10129197"/>
                <a:gd name="connsiteY0-244" fmla="*/ 108656 h 362734"/>
                <a:gd name="connsiteX1-245" fmla="*/ 2279379 w 10129197"/>
                <a:gd name="connsiteY1-246" fmla="*/ 359834 h 362734"/>
                <a:gd name="connsiteX2-247" fmla="*/ 5209172 w 10129197"/>
                <a:gd name="connsiteY2-248" fmla="*/ 230012 h 362734"/>
                <a:gd name="connsiteX3-249" fmla="*/ 10129197 w 10129197"/>
                <a:gd name="connsiteY3-250" fmla="*/ 1 h 362734"/>
                <a:gd name="connsiteX0-251" fmla="*/ 0 w 8153512"/>
                <a:gd name="connsiteY0-252" fmla="*/ 149619 h 403884"/>
                <a:gd name="connsiteX1-253" fmla="*/ 2279379 w 8153512"/>
                <a:gd name="connsiteY1-254" fmla="*/ 400797 h 403884"/>
                <a:gd name="connsiteX2-255" fmla="*/ 5209172 w 8153512"/>
                <a:gd name="connsiteY2-256" fmla="*/ 270975 h 403884"/>
                <a:gd name="connsiteX3-257" fmla="*/ 8153512 w 8153512"/>
                <a:gd name="connsiteY3-258" fmla="*/ 0 h 403884"/>
                <a:gd name="connsiteX0-259" fmla="*/ 0 w 8320471"/>
                <a:gd name="connsiteY0-260" fmla="*/ 36968 h 290765"/>
                <a:gd name="connsiteX1-261" fmla="*/ 2279379 w 8320471"/>
                <a:gd name="connsiteY1-262" fmla="*/ 288146 h 290765"/>
                <a:gd name="connsiteX2-263" fmla="*/ 5209172 w 8320471"/>
                <a:gd name="connsiteY2-264" fmla="*/ 158324 h 290765"/>
                <a:gd name="connsiteX3-265" fmla="*/ 8320471 w 8320471"/>
                <a:gd name="connsiteY3-266" fmla="*/ 0 h 290765"/>
                <a:gd name="connsiteX0-267" fmla="*/ 0 w 8320471"/>
                <a:gd name="connsiteY0-268" fmla="*/ 36968 h 292812"/>
                <a:gd name="connsiteX1-269" fmla="*/ 2279379 w 8320471"/>
                <a:gd name="connsiteY1-270" fmla="*/ 288146 h 292812"/>
                <a:gd name="connsiteX2-271" fmla="*/ 8320471 w 8320471"/>
                <a:gd name="connsiteY2-272" fmla="*/ 0 h 292812"/>
                <a:gd name="connsiteX0-273" fmla="*/ 0 w 8320471"/>
                <a:gd name="connsiteY0-274" fmla="*/ 36968 h 284234"/>
                <a:gd name="connsiteX1-275" fmla="*/ 2752431 w 8320471"/>
                <a:gd name="connsiteY1-276" fmla="*/ 277905 h 284234"/>
                <a:gd name="connsiteX2-277" fmla="*/ 8320471 w 8320471"/>
                <a:gd name="connsiteY2-278" fmla="*/ 0 h 284234"/>
                <a:gd name="connsiteX0-279" fmla="*/ 0 w 8306558"/>
                <a:gd name="connsiteY0-280" fmla="*/ 47209 h 295214"/>
                <a:gd name="connsiteX1-281" fmla="*/ 2752431 w 8306558"/>
                <a:gd name="connsiteY1-282" fmla="*/ 288146 h 295214"/>
                <a:gd name="connsiteX2-283" fmla="*/ 8306558 w 8306558"/>
                <a:gd name="connsiteY2-284" fmla="*/ 0 h 295214"/>
                <a:gd name="connsiteX0-285" fmla="*/ 0 w 8306558"/>
                <a:gd name="connsiteY0-286" fmla="*/ 47209 h 295214"/>
                <a:gd name="connsiteX1-287" fmla="*/ 2752431 w 8306558"/>
                <a:gd name="connsiteY1-288" fmla="*/ 288146 h 295214"/>
                <a:gd name="connsiteX2-289" fmla="*/ 8306558 w 8306558"/>
                <a:gd name="connsiteY2-290" fmla="*/ 0 h 295214"/>
                <a:gd name="connsiteX0-291" fmla="*/ 0 w 7847420"/>
                <a:gd name="connsiteY0-292" fmla="*/ 36968 h 284234"/>
                <a:gd name="connsiteX1-293" fmla="*/ 2752431 w 7847420"/>
                <a:gd name="connsiteY1-294" fmla="*/ 277905 h 284234"/>
                <a:gd name="connsiteX2-295" fmla="*/ 7847420 w 7847420"/>
                <a:gd name="connsiteY2-296" fmla="*/ 0 h 28423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847420" h="284234">
                  <a:moveTo>
                    <a:pt x="0" y="36968"/>
                  </a:moveTo>
                  <a:cubicBezTo>
                    <a:pt x="245726" y="330597"/>
                    <a:pt x="1444528" y="284066"/>
                    <a:pt x="2752431" y="277905"/>
                  </a:cubicBezTo>
                  <a:cubicBezTo>
                    <a:pt x="4060334" y="271744"/>
                    <a:pt x="6588860" y="131718"/>
                    <a:pt x="7847420" y="0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885473" y="250761"/>
              <a:ext cx="3873248" cy="446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latin typeface="Arial Black" panose="020B0A04020102020204" pitchFamily="34" charset="0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Ｔｈｅ　Ｐａｒｔ　Ｔｗｏ</a:t>
              </a: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0895" y="130347"/>
              <a:ext cx="1335140" cy="963251"/>
            </a:xfrm>
            <a:prstGeom prst="rect">
              <a:avLst/>
            </a:prstGeom>
          </p:spPr>
        </p:pic>
      </p:grpSp>
      <p:grpSp>
        <p:nvGrpSpPr>
          <p:cNvPr id="32" name="组合 31"/>
          <p:cNvGrpSpPr/>
          <p:nvPr/>
        </p:nvGrpSpPr>
        <p:grpSpPr>
          <a:xfrm>
            <a:off x="3562337" y="4519872"/>
            <a:ext cx="6800863" cy="597268"/>
            <a:chOff x="230895" y="130347"/>
            <a:chExt cx="10968178" cy="963251"/>
          </a:xfrm>
        </p:grpSpPr>
        <p:sp>
          <p:nvSpPr>
            <p:cNvPr id="33" name="任意多边形: 形状 32"/>
            <p:cNvSpPr/>
            <p:nvPr/>
          </p:nvSpPr>
          <p:spPr>
            <a:xfrm>
              <a:off x="1497773" y="538764"/>
              <a:ext cx="5776193" cy="284233"/>
            </a:xfrm>
            <a:custGeom>
              <a:avLst/>
              <a:gdLst>
                <a:gd name="connsiteX0" fmla="*/ 0 w 9877777"/>
                <a:gd name="connsiteY0" fmla="*/ 284617 h 420929"/>
                <a:gd name="connsiteX1" fmla="*/ 620889 w 9877777"/>
                <a:gd name="connsiteY1" fmla="*/ 115284 h 420929"/>
                <a:gd name="connsiteX2" fmla="*/ 2302933 w 9877777"/>
                <a:gd name="connsiteY2" fmla="*/ 420084 h 420929"/>
                <a:gd name="connsiteX3" fmla="*/ 4696177 w 9877777"/>
                <a:gd name="connsiteY3" fmla="*/ 2395 h 420929"/>
                <a:gd name="connsiteX4" fmla="*/ 6886222 w 9877777"/>
                <a:gd name="connsiteY4" fmla="*/ 250751 h 420929"/>
                <a:gd name="connsiteX5" fmla="*/ 9098844 w 9877777"/>
                <a:gd name="connsiteY5" fmla="*/ 284617 h 420929"/>
                <a:gd name="connsiteX6" fmla="*/ 9877777 w 9877777"/>
                <a:gd name="connsiteY6" fmla="*/ 149151 h 420929"/>
                <a:gd name="connsiteX0-1" fmla="*/ 0 w 9877777"/>
                <a:gd name="connsiteY0-2" fmla="*/ 284617 h 431037"/>
                <a:gd name="connsiteX1-3" fmla="*/ 595855 w 9877777"/>
                <a:gd name="connsiteY1-4" fmla="*/ 307195 h 431037"/>
                <a:gd name="connsiteX2-5" fmla="*/ 2302933 w 9877777"/>
                <a:gd name="connsiteY2-6" fmla="*/ 420084 h 431037"/>
                <a:gd name="connsiteX3-7" fmla="*/ 4696177 w 9877777"/>
                <a:gd name="connsiteY3-8" fmla="*/ 2395 h 431037"/>
                <a:gd name="connsiteX4-9" fmla="*/ 6886222 w 9877777"/>
                <a:gd name="connsiteY4-10" fmla="*/ 250751 h 431037"/>
                <a:gd name="connsiteX5-11" fmla="*/ 9098844 w 9877777"/>
                <a:gd name="connsiteY5-12" fmla="*/ 284617 h 431037"/>
                <a:gd name="connsiteX6-13" fmla="*/ 9877777 w 9877777"/>
                <a:gd name="connsiteY6-14" fmla="*/ 149151 h 431037"/>
                <a:gd name="connsiteX0-15" fmla="*/ 0 w 9915328"/>
                <a:gd name="connsiteY0-16" fmla="*/ 194306 h 431977"/>
                <a:gd name="connsiteX1-17" fmla="*/ 633406 w 9915328"/>
                <a:gd name="connsiteY1-18" fmla="*/ 307195 h 431977"/>
                <a:gd name="connsiteX2-19" fmla="*/ 2340484 w 9915328"/>
                <a:gd name="connsiteY2-20" fmla="*/ 420084 h 431977"/>
                <a:gd name="connsiteX3-21" fmla="*/ 4733728 w 9915328"/>
                <a:gd name="connsiteY3-22" fmla="*/ 2395 h 431977"/>
                <a:gd name="connsiteX4-23" fmla="*/ 6923773 w 9915328"/>
                <a:gd name="connsiteY4-24" fmla="*/ 250751 h 431977"/>
                <a:gd name="connsiteX5-25" fmla="*/ 9136395 w 9915328"/>
                <a:gd name="connsiteY5-26" fmla="*/ 284617 h 431977"/>
                <a:gd name="connsiteX6-27" fmla="*/ 9915328 w 9915328"/>
                <a:gd name="connsiteY6-28" fmla="*/ 149151 h 431977"/>
                <a:gd name="connsiteX0-29" fmla="*/ 0 w 9915328"/>
                <a:gd name="connsiteY0-30" fmla="*/ 194306 h 431977"/>
                <a:gd name="connsiteX1-31" fmla="*/ 633406 w 9915328"/>
                <a:gd name="connsiteY1-32" fmla="*/ 307195 h 431977"/>
                <a:gd name="connsiteX2-33" fmla="*/ 2340484 w 9915328"/>
                <a:gd name="connsiteY2-34" fmla="*/ 420084 h 431977"/>
                <a:gd name="connsiteX3-35" fmla="*/ 4733728 w 9915328"/>
                <a:gd name="connsiteY3-36" fmla="*/ 2395 h 431977"/>
                <a:gd name="connsiteX4-37" fmla="*/ 6923773 w 9915328"/>
                <a:gd name="connsiteY4-38" fmla="*/ 250751 h 431977"/>
                <a:gd name="connsiteX5-39" fmla="*/ 9136395 w 9915328"/>
                <a:gd name="connsiteY5-40" fmla="*/ 284617 h 431977"/>
                <a:gd name="connsiteX6-41" fmla="*/ 9915328 w 9915328"/>
                <a:gd name="connsiteY6-42" fmla="*/ 149151 h 431977"/>
                <a:gd name="connsiteX0-43" fmla="*/ 0 w 9915328"/>
                <a:gd name="connsiteY0-44" fmla="*/ 60818 h 291409"/>
                <a:gd name="connsiteX1-45" fmla="*/ 633406 w 9915328"/>
                <a:gd name="connsiteY1-46" fmla="*/ 173707 h 291409"/>
                <a:gd name="connsiteX2-47" fmla="*/ 2340484 w 9915328"/>
                <a:gd name="connsiteY2-48" fmla="*/ 286596 h 291409"/>
                <a:gd name="connsiteX3-49" fmla="*/ 5071684 w 9915328"/>
                <a:gd name="connsiteY3-50" fmla="*/ 4374 h 291409"/>
                <a:gd name="connsiteX4-51" fmla="*/ 6923773 w 9915328"/>
                <a:gd name="connsiteY4-52" fmla="*/ 117263 h 291409"/>
                <a:gd name="connsiteX5-53" fmla="*/ 9136395 w 9915328"/>
                <a:gd name="connsiteY5-54" fmla="*/ 151129 h 291409"/>
                <a:gd name="connsiteX6-55" fmla="*/ 9915328 w 9915328"/>
                <a:gd name="connsiteY6-56" fmla="*/ 15663 h 291409"/>
                <a:gd name="connsiteX0-57" fmla="*/ 0 w 9915328"/>
                <a:gd name="connsiteY0-58" fmla="*/ 163495 h 394086"/>
                <a:gd name="connsiteX1-59" fmla="*/ 633406 w 9915328"/>
                <a:gd name="connsiteY1-60" fmla="*/ 276384 h 394086"/>
                <a:gd name="connsiteX2-61" fmla="*/ 2340484 w 9915328"/>
                <a:gd name="connsiteY2-62" fmla="*/ 389273 h 394086"/>
                <a:gd name="connsiteX3-63" fmla="*/ 5071684 w 9915328"/>
                <a:gd name="connsiteY3-64" fmla="*/ 107051 h 394086"/>
                <a:gd name="connsiteX4-65" fmla="*/ 6986358 w 9915328"/>
                <a:gd name="connsiteY4-66" fmla="*/ 5451 h 394086"/>
                <a:gd name="connsiteX5-67" fmla="*/ 9136395 w 9915328"/>
                <a:gd name="connsiteY5-68" fmla="*/ 253806 h 394086"/>
                <a:gd name="connsiteX6-69" fmla="*/ 9915328 w 9915328"/>
                <a:gd name="connsiteY6-70" fmla="*/ 118340 h 394086"/>
                <a:gd name="connsiteX0-71" fmla="*/ 0 w 9915328"/>
                <a:gd name="connsiteY0-72" fmla="*/ 179002 h 409593"/>
                <a:gd name="connsiteX1-73" fmla="*/ 633406 w 9915328"/>
                <a:gd name="connsiteY1-74" fmla="*/ 291891 h 409593"/>
                <a:gd name="connsiteX2-75" fmla="*/ 2340484 w 9915328"/>
                <a:gd name="connsiteY2-76" fmla="*/ 404780 h 409593"/>
                <a:gd name="connsiteX3-77" fmla="*/ 5071684 w 9915328"/>
                <a:gd name="connsiteY3-78" fmla="*/ 122558 h 409593"/>
                <a:gd name="connsiteX4-79" fmla="*/ 6986358 w 9915328"/>
                <a:gd name="connsiteY4-80" fmla="*/ 20958 h 409593"/>
                <a:gd name="connsiteX5-81" fmla="*/ 9136395 w 9915328"/>
                <a:gd name="connsiteY5-82" fmla="*/ 9669 h 409593"/>
                <a:gd name="connsiteX6-83" fmla="*/ 9915328 w 9915328"/>
                <a:gd name="connsiteY6-84" fmla="*/ 133847 h 409593"/>
                <a:gd name="connsiteX0-85" fmla="*/ 0 w 9915328"/>
                <a:gd name="connsiteY0-86" fmla="*/ 198509 h 429100"/>
                <a:gd name="connsiteX1-87" fmla="*/ 633406 w 9915328"/>
                <a:gd name="connsiteY1-88" fmla="*/ 311398 h 429100"/>
                <a:gd name="connsiteX2-89" fmla="*/ 2340484 w 9915328"/>
                <a:gd name="connsiteY2-90" fmla="*/ 424287 h 429100"/>
                <a:gd name="connsiteX3-91" fmla="*/ 5071684 w 9915328"/>
                <a:gd name="connsiteY3-92" fmla="*/ 142065 h 429100"/>
                <a:gd name="connsiteX4-93" fmla="*/ 6986358 w 9915328"/>
                <a:gd name="connsiteY4-94" fmla="*/ 40465 h 429100"/>
                <a:gd name="connsiteX5-95" fmla="*/ 9136395 w 9915328"/>
                <a:gd name="connsiteY5-96" fmla="*/ 29176 h 429100"/>
                <a:gd name="connsiteX6-97" fmla="*/ 9915328 w 9915328"/>
                <a:gd name="connsiteY6-98" fmla="*/ 153354 h 429100"/>
                <a:gd name="connsiteX0-99" fmla="*/ 0 w 9915328"/>
                <a:gd name="connsiteY0-100" fmla="*/ 158109 h 388700"/>
                <a:gd name="connsiteX1-101" fmla="*/ 633406 w 9915328"/>
                <a:gd name="connsiteY1-102" fmla="*/ 270998 h 388700"/>
                <a:gd name="connsiteX2-103" fmla="*/ 2340484 w 9915328"/>
                <a:gd name="connsiteY2-104" fmla="*/ 383887 h 388700"/>
                <a:gd name="connsiteX3-105" fmla="*/ 5071684 w 9915328"/>
                <a:gd name="connsiteY3-106" fmla="*/ 101665 h 388700"/>
                <a:gd name="connsiteX4-107" fmla="*/ 6986358 w 9915328"/>
                <a:gd name="connsiteY4-108" fmla="*/ 65 h 388700"/>
                <a:gd name="connsiteX5-109" fmla="*/ 8835990 w 9915328"/>
                <a:gd name="connsiteY5-110" fmla="*/ 112954 h 388700"/>
                <a:gd name="connsiteX6-111" fmla="*/ 9915328 w 9915328"/>
                <a:gd name="connsiteY6-112" fmla="*/ 112954 h 388700"/>
                <a:gd name="connsiteX0-113" fmla="*/ 0 w 9915328"/>
                <a:gd name="connsiteY0-114" fmla="*/ 158569 h 385714"/>
                <a:gd name="connsiteX1-115" fmla="*/ 633406 w 9915328"/>
                <a:gd name="connsiteY1-116" fmla="*/ 271458 h 385714"/>
                <a:gd name="connsiteX2-117" fmla="*/ 2340484 w 9915328"/>
                <a:gd name="connsiteY2-118" fmla="*/ 384347 h 385714"/>
                <a:gd name="connsiteX3-119" fmla="*/ 5270277 w 9915328"/>
                <a:gd name="connsiteY3-120" fmla="*/ 191025 h 385714"/>
                <a:gd name="connsiteX4-121" fmla="*/ 6986358 w 9915328"/>
                <a:gd name="connsiteY4-122" fmla="*/ 525 h 385714"/>
                <a:gd name="connsiteX5-123" fmla="*/ 8835990 w 9915328"/>
                <a:gd name="connsiteY5-124" fmla="*/ 113414 h 385714"/>
                <a:gd name="connsiteX6-125" fmla="*/ 9915328 w 9915328"/>
                <a:gd name="connsiteY6-126" fmla="*/ 113414 h 385714"/>
                <a:gd name="connsiteX0-127" fmla="*/ 0 w 9915328"/>
                <a:gd name="connsiteY0-128" fmla="*/ 158569 h 323756"/>
                <a:gd name="connsiteX1-129" fmla="*/ 633406 w 9915328"/>
                <a:gd name="connsiteY1-130" fmla="*/ 271458 h 323756"/>
                <a:gd name="connsiteX2-131" fmla="*/ 2340484 w 9915328"/>
                <a:gd name="connsiteY2-132" fmla="*/ 320847 h 323756"/>
                <a:gd name="connsiteX3-133" fmla="*/ 5270277 w 9915328"/>
                <a:gd name="connsiteY3-134" fmla="*/ 191025 h 323756"/>
                <a:gd name="connsiteX4-135" fmla="*/ 6986358 w 9915328"/>
                <a:gd name="connsiteY4-136" fmla="*/ 525 h 323756"/>
                <a:gd name="connsiteX5-137" fmla="*/ 8835990 w 9915328"/>
                <a:gd name="connsiteY5-138" fmla="*/ 113414 h 323756"/>
                <a:gd name="connsiteX6-139" fmla="*/ 9915328 w 9915328"/>
                <a:gd name="connsiteY6-140" fmla="*/ 113414 h 323756"/>
                <a:gd name="connsiteX0-141" fmla="*/ 0 w 9915328"/>
                <a:gd name="connsiteY0-142" fmla="*/ 95979 h 261166"/>
                <a:gd name="connsiteX1-143" fmla="*/ 633406 w 9915328"/>
                <a:gd name="connsiteY1-144" fmla="*/ 208868 h 261166"/>
                <a:gd name="connsiteX2-145" fmla="*/ 2340484 w 9915328"/>
                <a:gd name="connsiteY2-146" fmla="*/ 258257 h 261166"/>
                <a:gd name="connsiteX3-147" fmla="*/ 5270277 w 9915328"/>
                <a:gd name="connsiteY3-148" fmla="*/ 128435 h 261166"/>
                <a:gd name="connsiteX4-149" fmla="*/ 8835990 w 9915328"/>
                <a:gd name="connsiteY4-150" fmla="*/ 50824 h 261166"/>
                <a:gd name="connsiteX5-151" fmla="*/ 9915328 w 9915328"/>
                <a:gd name="connsiteY5-152" fmla="*/ 50824 h 261166"/>
                <a:gd name="connsiteX0-153" fmla="*/ 0 w 9915328"/>
                <a:gd name="connsiteY0-154" fmla="*/ 201048 h 366235"/>
                <a:gd name="connsiteX1-155" fmla="*/ 633406 w 9915328"/>
                <a:gd name="connsiteY1-156" fmla="*/ 313937 h 366235"/>
                <a:gd name="connsiteX2-157" fmla="*/ 2340484 w 9915328"/>
                <a:gd name="connsiteY2-158" fmla="*/ 363326 h 366235"/>
                <a:gd name="connsiteX3-159" fmla="*/ 5270277 w 9915328"/>
                <a:gd name="connsiteY3-160" fmla="*/ 233504 h 366235"/>
                <a:gd name="connsiteX4-161" fmla="*/ 7659714 w 9915328"/>
                <a:gd name="connsiteY4-162" fmla="*/ 28893 h 366235"/>
                <a:gd name="connsiteX5-163" fmla="*/ 9915328 w 9915328"/>
                <a:gd name="connsiteY5-164" fmla="*/ 155893 h 366235"/>
                <a:gd name="connsiteX0-165" fmla="*/ 0 w 9915328"/>
                <a:gd name="connsiteY0-166" fmla="*/ 173629 h 338816"/>
                <a:gd name="connsiteX1-167" fmla="*/ 633406 w 9915328"/>
                <a:gd name="connsiteY1-168" fmla="*/ 286518 h 338816"/>
                <a:gd name="connsiteX2-169" fmla="*/ 2340484 w 9915328"/>
                <a:gd name="connsiteY2-170" fmla="*/ 335907 h 338816"/>
                <a:gd name="connsiteX3-171" fmla="*/ 5270277 w 9915328"/>
                <a:gd name="connsiteY3-172" fmla="*/ 206085 h 338816"/>
                <a:gd name="connsiteX4-173" fmla="*/ 7659714 w 9915328"/>
                <a:gd name="connsiteY4-174" fmla="*/ 1474 h 338816"/>
                <a:gd name="connsiteX5-175" fmla="*/ 9915328 w 9915328"/>
                <a:gd name="connsiteY5-176" fmla="*/ 128474 h 338816"/>
                <a:gd name="connsiteX0-177" fmla="*/ 0 w 10190302"/>
                <a:gd name="connsiteY0-178" fmla="*/ 174097 h 339284"/>
                <a:gd name="connsiteX1-179" fmla="*/ 633406 w 10190302"/>
                <a:gd name="connsiteY1-180" fmla="*/ 286986 h 339284"/>
                <a:gd name="connsiteX2-181" fmla="*/ 2340484 w 10190302"/>
                <a:gd name="connsiteY2-182" fmla="*/ 336375 h 339284"/>
                <a:gd name="connsiteX3-183" fmla="*/ 5270277 w 10190302"/>
                <a:gd name="connsiteY3-184" fmla="*/ 206553 h 339284"/>
                <a:gd name="connsiteX4-185" fmla="*/ 7659714 w 10190302"/>
                <a:gd name="connsiteY4-186" fmla="*/ 1942 h 339284"/>
                <a:gd name="connsiteX5-187" fmla="*/ 10190302 w 10190302"/>
                <a:gd name="connsiteY5-188" fmla="*/ 103542 h 339284"/>
                <a:gd name="connsiteX0-189" fmla="*/ 0 w 10129197"/>
                <a:gd name="connsiteY0-190" fmla="*/ 85197 h 340405"/>
                <a:gd name="connsiteX1-191" fmla="*/ 572301 w 10129197"/>
                <a:gd name="connsiteY1-192" fmla="*/ 286986 h 340405"/>
                <a:gd name="connsiteX2-193" fmla="*/ 2279379 w 10129197"/>
                <a:gd name="connsiteY2-194" fmla="*/ 336375 h 340405"/>
                <a:gd name="connsiteX3-195" fmla="*/ 5209172 w 10129197"/>
                <a:gd name="connsiteY3-196" fmla="*/ 206553 h 340405"/>
                <a:gd name="connsiteX4-197" fmla="*/ 7598609 w 10129197"/>
                <a:gd name="connsiteY4-198" fmla="*/ 1942 h 340405"/>
                <a:gd name="connsiteX5-199" fmla="*/ 10129197 w 10129197"/>
                <a:gd name="connsiteY5-200" fmla="*/ 103542 h 340405"/>
                <a:gd name="connsiteX0-201" fmla="*/ 0 w 10129197"/>
                <a:gd name="connsiteY0-202" fmla="*/ 85197 h 340405"/>
                <a:gd name="connsiteX1-203" fmla="*/ 572301 w 10129197"/>
                <a:gd name="connsiteY1-204" fmla="*/ 286986 h 340405"/>
                <a:gd name="connsiteX2-205" fmla="*/ 2279379 w 10129197"/>
                <a:gd name="connsiteY2-206" fmla="*/ 336375 h 340405"/>
                <a:gd name="connsiteX3-207" fmla="*/ 5209172 w 10129197"/>
                <a:gd name="connsiteY3-208" fmla="*/ 206553 h 340405"/>
                <a:gd name="connsiteX4-209" fmla="*/ 7598609 w 10129197"/>
                <a:gd name="connsiteY4-210" fmla="*/ 1942 h 340405"/>
                <a:gd name="connsiteX5-211" fmla="*/ 10129197 w 10129197"/>
                <a:gd name="connsiteY5-212" fmla="*/ 103542 h 340405"/>
                <a:gd name="connsiteX0-213" fmla="*/ 0 w 10129197"/>
                <a:gd name="connsiteY0-214" fmla="*/ 85197 h 339169"/>
                <a:gd name="connsiteX1-215" fmla="*/ 2279379 w 10129197"/>
                <a:gd name="connsiteY1-216" fmla="*/ 336375 h 339169"/>
                <a:gd name="connsiteX2-217" fmla="*/ 5209172 w 10129197"/>
                <a:gd name="connsiteY2-218" fmla="*/ 206553 h 339169"/>
                <a:gd name="connsiteX3-219" fmla="*/ 7598609 w 10129197"/>
                <a:gd name="connsiteY3-220" fmla="*/ 1942 h 339169"/>
                <a:gd name="connsiteX4-221" fmla="*/ 10129197 w 10129197"/>
                <a:gd name="connsiteY4-222" fmla="*/ 103542 h 339169"/>
                <a:gd name="connsiteX0-223" fmla="*/ 0 w 10129197"/>
                <a:gd name="connsiteY0-224" fmla="*/ 85197 h 339169"/>
                <a:gd name="connsiteX1-225" fmla="*/ 2279379 w 10129197"/>
                <a:gd name="connsiteY1-226" fmla="*/ 336375 h 339169"/>
                <a:gd name="connsiteX2-227" fmla="*/ 5209172 w 10129197"/>
                <a:gd name="connsiteY2-228" fmla="*/ 206553 h 339169"/>
                <a:gd name="connsiteX3-229" fmla="*/ 7598609 w 10129197"/>
                <a:gd name="connsiteY3-230" fmla="*/ 1942 h 339169"/>
                <a:gd name="connsiteX4-231" fmla="*/ 10129197 w 10129197"/>
                <a:gd name="connsiteY4-232" fmla="*/ 103542 h 339169"/>
                <a:gd name="connsiteX0-233" fmla="*/ 0 w 10129197"/>
                <a:gd name="connsiteY0-234" fmla="*/ 118179 h 372151"/>
                <a:gd name="connsiteX1-235" fmla="*/ 2279379 w 10129197"/>
                <a:gd name="connsiteY1-236" fmla="*/ 369357 h 372151"/>
                <a:gd name="connsiteX2-237" fmla="*/ 5209172 w 10129197"/>
                <a:gd name="connsiteY2-238" fmla="*/ 239535 h 372151"/>
                <a:gd name="connsiteX3-239" fmla="*/ 7598609 w 10129197"/>
                <a:gd name="connsiteY3-240" fmla="*/ 34924 h 372151"/>
                <a:gd name="connsiteX4-241" fmla="*/ 10129197 w 10129197"/>
                <a:gd name="connsiteY4-242" fmla="*/ 9524 h 372151"/>
                <a:gd name="connsiteX0-243" fmla="*/ 0 w 10129197"/>
                <a:gd name="connsiteY0-244" fmla="*/ 108656 h 362734"/>
                <a:gd name="connsiteX1-245" fmla="*/ 2279379 w 10129197"/>
                <a:gd name="connsiteY1-246" fmla="*/ 359834 h 362734"/>
                <a:gd name="connsiteX2-247" fmla="*/ 5209172 w 10129197"/>
                <a:gd name="connsiteY2-248" fmla="*/ 230012 h 362734"/>
                <a:gd name="connsiteX3-249" fmla="*/ 10129197 w 10129197"/>
                <a:gd name="connsiteY3-250" fmla="*/ 1 h 362734"/>
                <a:gd name="connsiteX0-251" fmla="*/ 0 w 8153512"/>
                <a:gd name="connsiteY0-252" fmla="*/ 149619 h 403884"/>
                <a:gd name="connsiteX1-253" fmla="*/ 2279379 w 8153512"/>
                <a:gd name="connsiteY1-254" fmla="*/ 400797 h 403884"/>
                <a:gd name="connsiteX2-255" fmla="*/ 5209172 w 8153512"/>
                <a:gd name="connsiteY2-256" fmla="*/ 270975 h 403884"/>
                <a:gd name="connsiteX3-257" fmla="*/ 8153512 w 8153512"/>
                <a:gd name="connsiteY3-258" fmla="*/ 0 h 403884"/>
                <a:gd name="connsiteX0-259" fmla="*/ 0 w 8320471"/>
                <a:gd name="connsiteY0-260" fmla="*/ 36968 h 290765"/>
                <a:gd name="connsiteX1-261" fmla="*/ 2279379 w 8320471"/>
                <a:gd name="connsiteY1-262" fmla="*/ 288146 h 290765"/>
                <a:gd name="connsiteX2-263" fmla="*/ 5209172 w 8320471"/>
                <a:gd name="connsiteY2-264" fmla="*/ 158324 h 290765"/>
                <a:gd name="connsiteX3-265" fmla="*/ 8320471 w 8320471"/>
                <a:gd name="connsiteY3-266" fmla="*/ 0 h 290765"/>
                <a:gd name="connsiteX0-267" fmla="*/ 0 w 8320471"/>
                <a:gd name="connsiteY0-268" fmla="*/ 36968 h 292812"/>
                <a:gd name="connsiteX1-269" fmla="*/ 2279379 w 8320471"/>
                <a:gd name="connsiteY1-270" fmla="*/ 288146 h 292812"/>
                <a:gd name="connsiteX2-271" fmla="*/ 8320471 w 8320471"/>
                <a:gd name="connsiteY2-272" fmla="*/ 0 h 292812"/>
                <a:gd name="connsiteX0-273" fmla="*/ 0 w 8320471"/>
                <a:gd name="connsiteY0-274" fmla="*/ 36968 h 284234"/>
                <a:gd name="connsiteX1-275" fmla="*/ 2752431 w 8320471"/>
                <a:gd name="connsiteY1-276" fmla="*/ 277905 h 284234"/>
                <a:gd name="connsiteX2-277" fmla="*/ 8320471 w 8320471"/>
                <a:gd name="connsiteY2-278" fmla="*/ 0 h 284234"/>
                <a:gd name="connsiteX0-279" fmla="*/ 0 w 8306558"/>
                <a:gd name="connsiteY0-280" fmla="*/ 47209 h 295214"/>
                <a:gd name="connsiteX1-281" fmla="*/ 2752431 w 8306558"/>
                <a:gd name="connsiteY1-282" fmla="*/ 288146 h 295214"/>
                <a:gd name="connsiteX2-283" fmla="*/ 8306558 w 8306558"/>
                <a:gd name="connsiteY2-284" fmla="*/ 0 h 295214"/>
                <a:gd name="connsiteX0-285" fmla="*/ 0 w 8306558"/>
                <a:gd name="connsiteY0-286" fmla="*/ 47209 h 295214"/>
                <a:gd name="connsiteX1-287" fmla="*/ 2752431 w 8306558"/>
                <a:gd name="connsiteY1-288" fmla="*/ 288146 h 295214"/>
                <a:gd name="connsiteX2-289" fmla="*/ 8306558 w 8306558"/>
                <a:gd name="connsiteY2-290" fmla="*/ 0 h 295214"/>
                <a:gd name="connsiteX0-291" fmla="*/ 0 w 7847420"/>
                <a:gd name="connsiteY0-292" fmla="*/ 36968 h 284234"/>
                <a:gd name="connsiteX1-293" fmla="*/ 2752431 w 7847420"/>
                <a:gd name="connsiteY1-294" fmla="*/ 277905 h 284234"/>
                <a:gd name="connsiteX2-295" fmla="*/ 7847420 w 7847420"/>
                <a:gd name="connsiteY2-296" fmla="*/ 0 h 28423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847420" h="284234">
                  <a:moveTo>
                    <a:pt x="0" y="36968"/>
                  </a:moveTo>
                  <a:cubicBezTo>
                    <a:pt x="245726" y="330597"/>
                    <a:pt x="1444528" y="284066"/>
                    <a:pt x="2752431" y="277905"/>
                  </a:cubicBezTo>
                  <a:cubicBezTo>
                    <a:pt x="4060334" y="271744"/>
                    <a:pt x="6588860" y="131718"/>
                    <a:pt x="7847420" y="0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6885473" y="250761"/>
              <a:ext cx="4313600" cy="446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latin typeface="Arial Black" panose="020B0A04020102020204" pitchFamily="34" charset="0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Ｔｈｅ　Ｐａｒｔ　Ｔｈｒｅｅ</a:t>
              </a:r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0895" y="130347"/>
              <a:ext cx="1335140" cy="963251"/>
            </a:xfrm>
            <a:prstGeom prst="rect">
              <a:avLst/>
            </a:prstGeom>
          </p:spPr>
        </p:pic>
      </p:grpSp>
      <p:grpSp>
        <p:nvGrpSpPr>
          <p:cNvPr id="36" name="组合 35"/>
          <p:cNvGrpSpPr/>
          <p:nvPr/>
        </p:nvGrpSpPr>
        <p:grpSpPr>
          <a:xfrm flipH="1">
            <a:off x="2057387" y="5334497"/>
            <a:ext cx="6527821" cy="597268"/>
            <a:chOff x="230895" y="130347"/>
            <a:chExt cx="10527826" cy="963251"/>
          </a:xfrm>
        </p:grpSpPr>
        <p:sp>
          <p:nvSpPr>
            <p:cNvPr id="37" name="任意多边形: 形状 36"/>
            <p:cNvSpPr/>
            <p:nvPr/>
          </p:nvSpPr>
          <p:spPr>
            <a:xfrm>
              <a:off x="1497773" y="538764"/>
              <a:ext cx="5776193" cy="284233"/>
            </a:xfrm>
            <a:custGeom>
              <a:avLst/>
              <a:gdLst>
                <a:gd name="connsiteX0" fmla="*/ 0 w 9877777"/>
                <a:gd name="connsiteY0" fmla="*/ 284617 h 420929"/>
                <a:gd name="connsiteX1" fmla="*/ 620889 w 9877777"/>
                <a:gd name="connsiteY1" fmla="*/ 115284 h 420929"/>
                <a:gd name="connsiteX2" fmla="*/ 2302933 w 9877777"/>
                <a:gd name="connsiteY2" fmla="*/ 420084 h 420929"/>
                <a:gd name="connsiteX3" fmla="*/ 4696177 w 9877777"/>
                <a:gd name="connsiteY3" fmla="*/ 2395 h 420929"/>
                <a:gd name="connsiteX4" fmla="*/ 6886222 w 9877777"/>
                <a:gd name="connsiteY4" fmla="*/ 250751 h 420929"/>
                <a:gd name="connsiteX5" fmla="*/ 9098844 w 9877777"/>
                <a:gd name="connsiteY5" fmla="*/ 284617 h 420929"/>
                <a:gd name="connsiteX6" fmla="*/ 9877777 w 9877777"/>
                <a:gd name="connsiteY6" fmla="*/ 149151 h 420929"/>
                <a:gd name="connsiteX0-1" fmla="*/ 0 w 9877777"/>
                <a:gd name="connsiteY0-2" fmla="*/ 284617 h 431037"/>
                <a:gd name="connsiteX1-3" fmla="*/ 595855 w 9877777"/>
                <a:gd name="connsiteY1-4" fmla="*/ 307195 h 431037"/>
                <a:gd name="connsiteX2-5" fmla="*/ 2302933 w 9877777"/>
                <a:gd name="connsiteY2-6" fmla="*/ 420084 h 431037"/>
                <a:gd name="connsiteX3-7" fmla="*/ 4696177 w 9877777"/>
                <a:gd name="connsiteY3-8" fmla="*/ 2395 h 431037"/>
                <a:gd name="connsiteX4-9" fmla="*/ 6886222 w 9877777"/>
                <a:gd name="connsiteY4-10" fmla="*/ 250751 h 431037"/>
                <a:gd name="connsiteX5-11" fmla="*/ 9098844 w 9877777"/>
                <a:gd name="connsiteY5-12" fmla="*/ 284617 h 431037"/>
                <a:gd name="connsiteX6-13" fmla="*/ 9877777 w 9877777"/>
                <a:gd name="connsiteY6-14" fmla="*/ 149151 h 431037"/>
                <a:gd name="connsiteX0-15" fmla="*/ 0 w 9915328"/>
                <a:gd name="connsiteY0-16" fmla="*/ 194306 h 431977"/>
                <a:gd name="connsiteX1-17" fmla="*/ 633406 w 9915328"/>
                <a:gd name="connsiteY1-18" fmla="*/ 307195 h 431977"/>
                <a:gd name="connsiteX2-19" fmla="*/ 2340484 w 9915328"/>
                <a:gd name="connsiteY2-20" fmla="*/ 420084 h 431977"/>
                <a:gd name="connsiteX3-21" fmla="*/ 4733728 w 9915328"/>
                <a:gd name="connsiteY3-22" fmla="*/ 2395 h 431977"/>
                <a:gd name="connsiteX4-23" fmla="*/ 6923773 w 9915328"/>
                <a:gd name="connsiteY4-24" fmla="*/ 250751 h 431977"/>
                <a:gd name="connsiteX5-25" fmla="*/ 9136395 w 9915328"/>
                <a:gd name="connsiteY5-26" fmla="*/ 284617 h 431977"/>
                <a:gd name="connsiteX6-27" fmla="*/ 9915328 w 9915328"/>
                <a:gd name="connsiteY6-28" fmla="*/ 149151 h 431977"/>
                <a:gd name="connsiteX0-29" fmla="*/ 0 w 9915328"/>
                <a:gd name="connsiteY0-30" fmla="*/ 194306 h 431977"/>
                <a:gd name="connsiteX1-31" fmla="*/ 633406 w 9915328"/>
                <a:gd name="connsiteY1-32" fmla="*/ 307195 h 431977"/>
                <a:gd name="connsiteX2-33" fmla="*/ 2340484 w 9915328"/>
                <a:gd name="connsiteY2-34" fmla="*/ 420084 h 431977"/>
                <a:gd name="connsiteX3-35" fmla="*/ 4733728 w 9915328"/>
                <a:gd name="connsiteY3-36" fmla="*/ 2395 h 431977"/>
                <a:gd name="connsiteX4-37" fmla="*/ 6923773 w 9915328"/>
                <a:gd name="connsiteY4-38" fmla="*/ 250751 h 431977"/>
                <a:gd name="connsiteX5-39" fmla="*/ 9136395 w 9915328"/>
                <a:gd name="connsiteY5-40" fmla="*/ 284617 h 431977"/>
                <a:gd name="connsiteX6-41" fmla="*/ 9915328 w 9915328"/>
                <a:gd name="connsiteY6-42" fmla="*/ 149151 h 431977"/>
                <a:gd name="connsiteX0-43" fmla="*/ 0 w 9915328"/>
                <a:gd name="connsiteY0-44" fmla="*/ 60818 h 291409"/>
                <a:gd name="connsiteX1-45" fmla="*/ 633406 w 9915328"/>
                <a:gd name="connsiteY1-46" fmla="*/ 173707 h 291409"/>
                <a:gd name="connsiteX2-47" fmla="*/ 2340484 w 9915328"/>
                <a:gd name="connsiteY2-48" fmla="*/ 286596 h 291409"/>
                <a:gd name="connsiteX3-49" fmla="*/ 5071684 w 9915328"/>
                <a:gd name="connsiteY3-50" fmla="*/ 4374 h 291409"/>
                <a:gd name="connsiteX4-51" fmla="*/ 6923773 w 9915328"/>
                <a:gd name="connsiteY4-52" fmla="*/ 117263 h 291409"/>
                <a:gd name="connsiteX5-53" fmla="*/ 9136395 w 9915328"/>
                <a:gd name="connsiteY5-54" fmla="*/ 151129 h 291409"/>
                <a:gd name="connsiteX6-55" fmla="*/ 9915328 w 9915328"/>
                <a:gd name="connsiteY6-56" fmla="*/ 15663 h 291409"/>
                <a:gd name="connsiteX0-57" fmla="*/ 0 w 9915328"/>
                <a:gd name="connsiteY0-58" fmla="*/ 163495 h 394086"/>
                <a:gd name="connsiteX1-59" fmla="*/ 633406 w 9915328"/>
                <a:gd name="connsiteY1-60" fmla="*/ 276384 h 394086"/>
                <a:gd name="connsiteX2-61" fmla="*/ 2340484 w 9915328"/>
                <a:gd name="connsiteY2-62" fmla="*/ 389273 h 394086"/>
                <a:gd name="connsiteX3-63" fmla="*/ 5071684 w 9915328"/>
                <a:gd name="connsiteY3-64" fmla="*/ 107051 h 394086"/>
                <a:gd name="connsiteX4-65" fmla="*/ 6986358 w 9915328"/>
                <a:gd name="connsiteY4-66" fmla="*/ 5451 h 394086"/>
                <a:gd name="connsiteX5-67" fmla="*/ 9136395 w 9915328"/>
                <a:gd name="connsiteY5-68" fmla="*/ 253806 h 394086"/>
                <a:gd name="connsiteX6-69" fmla="*/ 9915328 w 9915328"/>
                <a:gd name="connsiteY6-70" fmla="*/ 118340 h 394086"/>
                <a:gd name="connsiteX0-71" fmla="*/ 0 w 9915328"/>
                <a:gd name="connsiteY0-72" fmla="*/ 179002 h 409593"/>
                <a:gd name="connsiteX1-73" fmla="*/ 633406 w 9915328"/>
                <a:gd name="connsiteY1-74" fmla="*/ 291891 h 409593"/>
                <a:gd name="connsiteX2-75" fmla="*/ 2340484 w 9915328"/>
                <a:gd name="connsiteY2-76" fmla="*/ 404780 h 409593"/>
                <a:gd name="connsiteX3-77" fmla="*/ 5071684 w 9915328"/>
                <a:gd name="connsiteY3-78" fmla="*/ 122558 h 409593"/>
                <a:gd name="connsiteX4-79" fmla="*/ 6986358 w 9915328"/>
                <a:gd name="connsiteY4-80" fmla="*/ 20958 h 409593"/>
                <a:gd name="connsiteX5-81" fmla="*/ 9136395 w 9915328"/>
                <a:gd name="connsiteY5-82" fmla="*/ 9669 h 409593"/>
                <a:gd name="connsiteX6-83" fmla="*/ 9915328 w 9915328"/>
                <a:gd name="connsiteY6-84" fmla="*/ 133847 h 409593"/>
                <a:gd name="connsiteX0-85" fmla="*/ 0 w 9915328"/>
                <a:gd name="connsiteY0-86" fmla="*/ 198509 h 429100"/>
                <a:gd name="connsiteX1-87" fmla="*/ 633406 w 9915328"/>
                <a:gd name="connsiteY1-88" fmla="*/ 311398 h 429100"/>
                <a:gd name="connsiteX2-89" fmla="*/ 2340484 w 9915328"/>
                <a:gd name="connsiteY2-90" fmla="*/ 424287 h 429100"/>
                <a:gd name="connsiteX3-91" fmla="*/ 5071684 w 9915328"/>
                <a:gd name="connsiteY3-92" fmla="*/ 142065 h 429100"/>
                <a:gd name="connsiteX4-93" fmla="*/ 6986358 w 9915328"/>
                <a:gd name="connsiteY4-94" fmla="*/ 40465 h 429100"/>
                <a:gd name="connsiteX5-95" fmla="*/ 9136395 w 9915328"/>
                <a:gd name="connsiteY5-96" fmla="*/ 29176 h 429100"/>
                <a:gd name="connsiteX6-97" fmla="*/ 9915328 w 9915328"/>
                <a:gd name="connsiteY6-98" fmla="*/ 153354 h 429100"/>
                <a:gd name="connsiteX0-99" fmla="*/ 0 w 9915328"/>
                <a:gd name="connsiteY0-100" fmla="*/ 158109 h 388700"/>
                <a:gd name="connsiteX1-101" fmla="*/ 633406 w 9915328"/>
                <a:gd name="connsiteY1-102" fmla="*/ 270998 h 388700"/>
                <a:gd name="connsiteX2-103" fmla="*/ 2340484 w 9915328"/>
                <a:gd name="connsiteY2-104" fmla="*/ 383887 h 388700"/>
                <a:gd name="connsiteX3-105" fmla="*/ 5071684 w 9915328"/>
                <a:gd name="connsiteY3-106" fmla="*/ 101665 h 388700"/>
                <a:gd name="connsiteX4-107" fmla="*/ 6986358 w 9915328"/>
                <a:gd name="connsiteY4-108" fmla="*/ 65 h 388700"/>
                <a:gd name="connsiteX5-109" fmla="*/ 8835990 w 9915328"/>
                <a:gd name="connsiteY5-110" fmla="*/ 112954 h 388700"/>
                <a:gd name="connsiteX6-111" fmla="*/ 9915328 w 9915328"/>
                <a:gd name="connsiteY6-112" fmla="*/ 112954 h 388700"/>
                <a:gd name="connsiteX0-113" fmla="*/ 0 w 9915328"/>
                <a:gd name="connsiteY0-114" fmla="*/ 158569 h 385714"/>
                <a:gd name="connsiteX1-115" fmla="*/ 633406 w 9915328"/>
                <a:gd name="connsiteY1-116" fmla="*/ 271458 h 385714"/>
                <a:gd name="connsiteX2-117" fmla="*/ 2340484 w 9915328"/>
                <a:gd name="connsiteY2-118" fmla="*/ 384347 h 385714"/>
                <a:gd name="connsiteX3-119" fmla="*/ 5270277 w 9915328"/>
                <a:gd name="connsiteY3-120" fmla="*/ 191025 h 385714"/>
                <a:gd name="connsiteX4-121" fmla="*/ 6986358 w 9915328"/>
                <a:gd name="connsiteY4-122" fmla="*/ 525 h 385714"/>
                <a:gd name="connsiteX5-123" fmla="*/ 8835990 w 9915328"/>
                <a:gd name="connsiteY5-124" fmla="*/ 113414 h 385714"/>
                <a:gd name="connsiteX6-125" fmla="*/ 9915328 w 9915328"/>
                <a:gd name="connsiteY6-126" fmla="*/ 113414 h 385714"/>
                <a:gd name="connsiteX0-127" fmla="*/ 0 w 9915328"/>
                <a:gd name="connsiteY0-128" fmla="*/ 158569 h 323756"/>
                <a:gd name="connsiteX1-129" fmla="*/ 633406 w 9915328"/>
                <a:gd name="connsiteY1-130" fmla="*/ 271458 h 323756"/>
                <a:gd name="connsiteX2-131" fmla="*/ 2340484 w 9915328"/>
                <a:gd name="connsiteY2-132" fmla="*/ 320847 h 323756"/>
                <a:gd name="connsiteX3-133" fmla="*/ 5270277 w 9915328"/>
                <a:gd name="connsiteY3-134" fmla="*/ 191025 h 323756"/>
                <a:gd name="connsiteX4-135" fmla="*/ 6986358 w 9915328"/>
                <a:gd name="connsiteY4-136" fmla="*/ 525 h 323756"/>
                <a:gd name="connsiteX5-137" fmla="*/ 8835990 w 9915328"/>
                <a:gd name="connsiteY5-138" fmla="*/ 113414 h 323756"/>
                <a:gd name="connsiteX6-139" fmla="*/ 9915328 w 9915328"/>
                <a:gd name="connsiteY6-140" fmla="*/ 113414 h 323756"/>
                <a:gd name="connsiteX0-141" fmla="*/ 0 w 9915328"/>
                <a:gd name="connsiteY0-142" fmla="*/ 95979 h 261166"/>
                <a:gd name="connsiteX1-143" fmla="*/ 633406 w 9915328"/>
                <a:gd name="connsiteY1-144" fmla="*/ 208868 h 261166"/>
                <a:gd name="connsiteX2-145" fmla="*/ 2340484 w 9915328"/>
                <a:gd name="connsiteY2-146" fmla="*/ 258257 h 261166"/>
                <a:gd name="connsiteX3-147" fmla="*/ 5270277 w 9915328"/>
                <a:gd name="connsiteY3-148" fmla="*/ 128435 h 261166"/>
                <a:gd name="connsiteX4-149" fmla="*/ 8835990 w 9915328"/>
                <a:gd name="connsiteY4-150" fmla="*/ 50824 h 261166"/>
                <a:gd name="connsiteX5-151" fmla="*/ 9915328 w 9915328"/>
                <a:gd name="connsiteY5-152" fmla="*/ 50824 h 261166"/>
                <a:gd name="connsiteX0-153" fmla="*/ 0 w 9915328"/>
                <a:gd name="connsiteY0-154" fmla="*/ 201048 h 366235"/>
                <a:gd name="connsiteX1-155" fmla="*/ 633406 w 9915328"/>
                <a:gd name="connsiteY1-156" fmla="*/ 313937 h 366235"/>
                <a:gd name="connsiteX2-157" fmla="*/ 2340484 w 9915328"/>
                <a:gd name="connsiteY2-158" fmla="*/ 363326 h 366235"/>
                <a:gd name="connsiteX3-159" fmla="*/ 5270277 w 9915328"/>
                <a:gd name="connsiteY3-160" fmla="*/ 233504 h 366235"/>
                <a:gd name="connsiteX4-161" fmla="*/ 7659714 w 9915328"/>
                <a:gd name="connsiteY4-162" fmla="*/ 28893 h 366235"/>
                <a:gd name="connsiteX5-163" fmla="*/ 9915328 w 9915328"/>
                <a:gd name="connsiteY5-164" fmla="*/ 155893 h 366235"/>
                <a:gd name="connsiteX0-165" fmla="*/ 0 w 9915328"/>
                <a:gd name="connsiteY0-166" fmla="*/ 173629 h 338816"/>
                <a:gd name="connsiteX1-167" fmla="*/ 633406 w 9915328"/>
                <a:gd name="connsiteY1-168" fmla="*/ 286518 h 338816"/>
                <a:gd name="connsiteX2-169" fmla="*/ 2340484 w 9915328"/>
                <a:gd name="connsiteY2-170" fmla="*/ 335907 h 338816"/>
                <a:gd name="connsiteX3-171" fmla="*/ 5270277 w 9915328"/>
                <a:gd name="connsiteY3-172" fmla="*/ 206085 h 338816"/>
                <a:gd name="connsiteX4-173" fmla="*/ 7659714 w 9915328"/>
                <a:gd name="connsiteY4-174" fmla="*/ 1474 h 338816"/>
                <a:gd name="connsiteX5-175" fmla="*/ 9915328 w 9915328"/>
                <a:gd name="connsiteY5-176" fmla="*/ 128474 h 338816"/>
                <a:gd name="connsiteX0-177" fmla="*/ 0 w 10190302"/>
                <a:gd name="connsiteY0-178" fmla="*/ 174097 h 339284"/>
                <a:gd name="connsiteX1-179" fmla="*/ 633406 w 10190302"/>
                <a:gd name="connsiteY1-180" fmla="*/ 286986 h 339284"/>
                <a:gd name="connsiteX2-181" fmla="*/ 2340484 w 10190302"/>
                <a:gd name="connsiteY2-182" fmla="*/ 336375 h 339284"/>
                <a:gd name="connsiteX3-183" fmla="*/ 5270277 w 10190302"/>
                <a:gd name="connsiteY3-184" fmla="*/ 206553 h 339284"/>
                <a:gd name="connsiteX4-185" fmla="*/ 7659714 w 10190302"/>
                <a:gd name="connsiteY4-186" fmla="*/ 1942 h 339284"/>
                <a:gd name="connsiteX5-187" fmla="*/ 10190302 w 10190302"/>
                <a:gd name="connsiteY5-188" fmla="*/ 103542 h 339284"/>
                <a:gd name="connsiteX0-189" fmla="*/ 0 w 10129197"/>
                <a:gd name="connsiteY0-190" fmla="*/ 85197 h 340405"/>
                <a:gd name="connsiteX1-191" fmla="*/ 572301 w 10129197"/>
                <a:gd name="connsiteY1-192" fmla="*/ 286986 h 340405"/>
                <a:gd name="connsiteX2-193" fmla="*/ 2279379 w 10129197"/>
                <a:gd name="connsiteY2-194" fmla="*/ 336375 h 340405"/>
                <a:gd name="connsiteX3-195" fmla="*/ 5209172 w 10129197"/>
                <a:gd name="connsiteY3-196" fmla="*/ 206553 h 340405"/>
                <a:gd name="connsiteX4-197" fmla="*/ 7598609 w 10129197"/>
                <a:gd name="connsiteY4-198" fmla="*/ 1942 h 340405"/>
                <a:gd name="connsiteX5-199" fmla="*/ 10129197 w 10129197"/>
                <a:gd name="connsiteY5-200" fmla="*/ 103542 h 340405"/>
                <a:gd name="connsiteX0-201" fmla="*/ 0 w 10129197"/>
                <a:gd name="connsiteY0-202" fmla="*/ 85197 h 340405"/>
                <a:gd name="connsiteX1-203" fmla="*/ 572301 w 10129197"/>
                <a:gd name="connsiteY1-204" fmla="*/ 286986 h 340405"/>
                <a:gd name="connsiteX2-205" fmla="*/ 2279379 w 10129197"/>
                <a:gd name="connsiteY2-206" fmla="*/ 336375 h 340405"/>
                <a:gd name="connsiteX3-207" fmla="*/ 5209172 w 10129197"/>
                <a:gd name="connsiteY3-208" fmla="*/ 206553 h 340405"/>
                <a:gd name="connsiteX4-209" fmla="*/ 7598609 w 10129197"/>
                <a:gd name="connsiteY4-210" fmla="*/ 1942 h 340405"/>
                <a:gd name="connsiteX5-211" fmla="*/ 10129197 w 10129197"/>
                <a:gd name="connsiteY5-212" fmla="*/ 103542 h 340405"/>
                <a:gd name="connsiteX0-213" fmla="*/ 0 w 10129197"/>
                <a:gd name="connsiteY0-214" fmla="*/ 85197 h 339169"/>
                <a:gd name="connsiteX1-215" fmla="*/ 2279379 w 10129197"/>
                <a:gd name="connsiteY1-216" fmla="*/ 336375 h 339169"/>
                <a:gd name="connsiteX2-217" fmla="*/ 5209172 w 10129197"/>
                <a:gd name="connsiteY2-218" fmla="*/ 206553 h 339169"/>
                <a:gd name="connsiteX3-219" fmla="*/ 7598609 w 10129197"/>
                <a:gd name="connsiteY3-220" fmla="*/ 1942 h 339169"/>
                <a:gd name="connsiteX4-221" fmla="*/ 10129197 w 10129197"/>
                <a:gd name="connsiteY4-222" fmla="*/ 103542 h 339169"/>
                <a:gd name="connsiteX0-223" fmla="*/ 0 w 10129197"/>
                <a:gd name="connsiteY0-224" fmla="*/ 85197 h 339169"/>
                <a:gd name="connsiteX1-225" fmla="*/ 2279379 w 10129197"/>
                <a:gd name="connsiteY1-226" fmla="*/ 336375 h 339169"/>
                <a:gd name="connsiteX2-227" fmla="*/ 5209172 w 10129197"/>
                <a:gd name="connsiteY2-228" fmla="*/ 206553 h 339169"/>
                <a:gd name="connsiteX3-229" fmla="*/ 7598609 w 10129197"/>
                <a:gd name="connsiteY3-230" fmla="*/ 1942 h 339169"/>
                <a:gd name="connsiteX4-231" fmla="*/ 10129197 w 10129197"/>
                <a:gd name="connsiteY4-232" fmla="*/ 103542 h 339169"/>
                <a:gd name="connsiteX0-233" fmla="*/ 0 w 10129197"/>
                <a:gd name="connsiteY0-234" fmla="*/ 118179 h 372151"/>
                <a:gd name="connsiteX1-235" fmla="*/ 2279379 w 10129197"/>
                <a:gd name="connsiteY1-236" fmla="*/ 369357 h 372151"/>
                <a:gd name="connsiteX2-237" fmla="*/ 5209172 w 10129197"/>
                <a:gd name="connsiteY2-238" fmla="*/ 239535 h 372151"/>
                <a:gd name="connsiteX3-239" fmla="*/ 7598609 w 10129197"/>
                <a:gd name="connsiteY3-240" fmla="*/ 34924 h 372151"/>
                <a:gd name="connsiteX4-241" fmla="*/ 10129197 w 10129197"/>
                <a:gd name="connsiteY4-242" fmla="*/ 9524 h 372151"/>
                <a:gd name="connsiteX0-243" fmla="*/ 0 w 10129197"/>
                <a:gd name="connsiteY0-244" fmla="*/ 108656 h 362734"/>
                <a:gd name="connsiteX1-245" fmla="*/ 2279379 w 10129197"/>
                <a:gd name="connsiteY1-246" fmla="*/ 359834 h 362734"/>
                <a:gd name="connsiteX2-247" fmla="*/ 5209172 w 10129197"/>
                <a:gd name="connsiteY2-248" fmla="*/ 230012 h 362734"/>
                <a:gd name="connsiteX3-249" fmla="*/ 10129197 w 10129197"/>
                <a:gd name="connsiteY3-250" fmla="*/ 1 h 362734"/>
                <a:gd name="connsiteX0-251" fmla="*/ 0 w 8153512"/>
                <a:gd name="connsiteY0-252" fmla="*/ 149619 h 403884"/>
                <a:gd name="connsiteX1-253" fmla="*/ 2279379 w 8153512"/>
                <a:gd name="connsiteY1-254" fmla="*/ 400797 h 403884"/>
                <a:gd name="connsiteX2-255" fmla="*/ 5209172 w 8153512"/>
                <a:gd name="connsiteY2-256" fmla="*/ 270975 h 403884"/>
                <a:gd name="connsiteX3-257" fmla="*/ 8153512 w 8153512"/>
                <a:gd name="connsiteY3-258" fmla="*/ 0 h 403884"/>
                <a:gd name="connsiteX0-259" fmla="*/ 0 w 8320471"/>
                <a:gd name="connsiteY0-260" fmla="*/ 36968 h 290765"/>
                <a:gd name="connsiteX1-261" fmla="*/ 2279379 w 8320471"/>
                <a:gd name="connsiteY1-262" fmla="*/ 288146 h 290765"/>
                <a:gd name="connsiteX2-263" fmla="*/ 5209172 w 8320471"/>
                <a:gd name="connsiteY2-264" fmla="*/ 158324 h 290765"/>
                <a:gd name="connsiteX3-265" fmla="*/ 8320471 w 8320471"/>
                <a:gd name="connsiteY3-266" fmla="*/ 0 h 290765"/>
                <a:gd name="connsiteX0-267" fmla="*/ 0 w 8320471"/>
                <a:gd name="connsiteY0-268" fmla="*/ 36968 h 292812"/>
                <a:gd name="connsiteX1-269" fmla="*/ 2279379 w 8320471"/>
                <a:gd name="connsiteY1-270" fmla="*/ 288146 h 292812"/>
                <a:gd name="connsiteX2-271" fmla="*/ 8320471 w 8320471"/>
                <a:gd name="connsiteY2-272" fmla="*/ 0 h 292812"/>
                <a:gd name="connsiteX0-273" fmla="*/ 0 w 8320471"/>
                <a:gd name="connsiteY0-274" fmla="*/ 36968 h 284234"/>
                <a:gd name="connsiteX1-275" fmla="*/ 2752431 w 8320471"/>
                <a:gd name="connsiteY1-276" fmla="*/ 277905 h 284234"/>
                <a:gd name="connsiteX2-277" fmla="*/ 8320471 w 8320471"/>
                <a:gd name="connsiteY2-278" fmla="*/ 0 h 284234"/>
                <a:gd name="connsiteX0-279" fmla="*/ 0 w 8306558"/>
                <a:gd name="connsiteY0-280" fmla="*/ 47209 h 295214"/>
                <a:gd name="connsiteX1-281" fmla="*/ 2752431 w 8306558"/>
                <a:gd name="connsiteY1-282" fmla="*/ 288146 h 295214"/>
                <a:gd name="connsiteX2-283" fmla="*/ 8306558 w 8306558"/>
                <a:gd name="connsiteY2-284" fmla="*/ 0 h 295214"/>
                <a:gd name="connsiteX0-285" fmla="*/ 0 w 8306558"/>
                <a:gd name="connsiteY0-286" fmla="*/ 47209 h 295214"/>
                <a:gd name="connsiteX1-287" fmla="*/ 2752431 w 8306558"/>
                <a:gd name="connsiteY1-288" fmla="*/ 288146 h 295214"/>
                <a:gd name="connsiteX2-289" fmla="*/ 8306558 w 8306558"/>
                <a:gd name="connsiteY2-290" fmla="*/ 0 h 295214"/>
                <a:gd name="connsiteX0-291" fmla="*/ 0 w 7847420"/>
                <a:gd name="connsiteY0-292" fmla="*/ 36968 h 284234"/>
                <a:gd name="connsiteX1-293" fmla="*/ 2752431 w 7847420"/>
                <a:gd name="connsiteY1-294" fmla="*/ 277905 h 284234"/>
                <a:gd name="connsiteX2-295" fmla="*/ 7847420 w 7847420"/>
                <a:gd name="connsiteY2-296" fmla="*/ 0 h 28423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847420" h="284234">
                  <a:moveTo>
                    <a:pt x="0" y="36968"/>
                  </a:moveTo>
                  <a:cubicBezTo>
                    <a:pt x="245726" y="330597"/>
                    <a:pt x="1444528" y="284066"/>
                    <a:pt x="2752431" y="277905"/>
                  </a:cubicBezTo>
                  <a:cubicBezTo>
                    <a:pt x="4060334" y="271744"/>
                    <a:pt x="6588860" y="131718"/>
                    <a:pt x="7847420" y="0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6885473" y="250761"/>
              <a:ext cx="3873248" cy="446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latin typeface="Arial Black" panose="020B0A04020102020204" pitchFamily="34" charset="0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Ｔｈｅ　Ｐａｒｔ　Ｆｏｕｒ</a:t>
              </a: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0895" y="130347"/>
              <a:ext cx="1335140" cy="96325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9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00"/>
                            </p:stCondLst>
                            <p:childTnLst>
                              <p:par>
                                <p:cTn id="5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5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750"/>
                            </p:stCondLst>
                            <p:childTnLst>
                              <p:par>
                                <p:cTn id="7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600"/>
                            </p:stCondLst>
                            <p:childTnLst>
                              <p:par>
                                <p:cTn id="7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100"/>
                            </p:stCondLst>
                            <p:childTnLst>
                              <p:par>
                                <p:cTn id="8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1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971" y="939176"/>
            <a:ext cx="6572058" cy="43468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340352" y="2527814"/>
            <a:ext cx="5917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Arial Black" panose="020B0A04020102020204" pitchFamily="34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Ｔｈｅ　Ｐａｒｔ　Ｆｏｕｒ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418299" y="3228857"/>
            <a:ext cx="3736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Arial Black" panose="020B0A04020102020204" pitchFamily="34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点击此处添加标题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62999" y="3191833"/>
            <a:ext cx="2827972" cy="597268"/>
            <a:chOff x="230895" y="130347"/>
            <a:chExt cx="4560847" cy="963251"/>
          </a:xfrm>
        </p:grpSpPr>
        <p:sp>
          <p:nvSpPr>
            <p:cNvPr id="10" name="任意多边形: 形状 9"/>
            <p:cNvSpPr/>
            <p:nvPr/>
          </p:nvSpPr>
          <p:spPr>
            <a:xfrm>
              <a:off x="1497773" y="538764"/>
              <a:ext cx="3293969" cy="73734"/>
            </a:xfrm>
            <a:custGeom>
              <a:avLst/>
              <a:gdLst>
                <a:gd name="connsiteX0" fmla="*/ 0 w 9877777"/>
                <a:gd name="connsiteY0" fmla="*/ 284617 h 420929"/>
                <a:gd name="connsiteX1" fmla="*/ 620889 w 9877777"/>
                <a:gd name="connsiteY1" fmla="*/ 115284 h 420929"/>
                <a:gd name="connsiteX2" fmla="*/ 2302933 w 9877777"/>
                <a:gd name="connsiteY2" fmla="*/ 420084 h 420929"/>
                <a:gd name="connsiteX3" fmla="*/ 4696177 w 9877777"/>
                <a:gd name="connsiteY3" fmla="*/ 2395 h 420929"/>
                <a:gd name="connsiteX4" fmla="*/ 6886222 w 9877777"/>
                <a:gd name="connsiteY4" fmla="*/ 250751 h 420929"/>
                <a:gd name="connsiteX5" fmla="*/ 9098844 w 9877777"/>
                <a:gd name="connsiteY5" fmla="*/ 284617 h 420929"/>
                <a:gd name="connsiteX6" fmla="*/ 9877777 w 9877777"/>
                <a:gd name="connsiteY6" fmla="*/ 149151 h 420929"/>
                <a:gd name="connsiteX0-1" fmla="*/ 0 w 9877777"/>
                <a:gd name="connsiteY0-2" fmla="*/ 284617 h 431037"/>
                <a:gd name="connsiteX1-3" fmla="*/ 595855 w 9877777"/>
                <a:gd name="connsiteY1-4" fmla="*/ 307195 h 431037"/>
                <a:gd name="connsiteX2-5" fmla="*/ 2302933 w 9877777"/>
                <a:gd name="connsiteY2-6" fmla="*/ 420084 h 431037"/>
                <a:gd name="connsiteX3-7" fmla="*/ 4696177 w 9877777"/>
                <a:gd name="connsiteY3-8" fmla="*/ 2395 h 431037"/>
                <a:gd name="connsiteX4-9" fmla="*/ 6886222 w 9877777"/>
                <a:gd name="connsiteY4-10" fmla="*/ 250751 h 431037"/>
                <a:gd name="connsiteX5-11" fmla="*/ 9098844 w 9877777"/>
                <a:gd name="connsiteY5-12" fmla="*/ 284617 h 431037"/>
                <a:gd name="connsiteX6-13" fmla="*/ 9877777 w 9877777"/>
                <a:gd name="connsiteY6-14" fmla="*/ 149151 h 431037"/>
                <a:gd name="connsiteX0-15" fmla="*/ 0 w 9915328"/>
                <a:gd name="connsiteY0-16" fmla="*/ 194306 h 431977"/>
                <a:gd name="connsiteX1-17" fmla="*/ 633406 w 9915328"/>
                <a:gd name="connsiteY1-18" fmla="*/ 307195 h 431977"/>
                <a:gd name="connsiteX2-19" fmla="*/ 2340484 w 9915328"/>
                <a:gd name="connsiteY2-20" fmla="*/ 420084 h 431977"/>
                <a:gd name="connsiteX3-21" fmla="*/ 4733728 w 9915328"/>
                <a:gd name="connsiteY3-22" fmla="*/ 2395 h 431977"/>
                <a:gd name="connsiteX4-23" fmla="*/ 6923773 w 9915328"/>
                <a:gd name="connsiteY4-24" fmla="*/ 250751 h 431977"/>
                <a:gd name="connsiteX5-25" fmla="*/ 9136395 w 9915328"/>
                <a:gd name="connsiteY5-26" fmla="*/ 284617 h 431977"/>
                <a:gd name="connsiteX6-27" fmla="*/ 9915328 w 9915328"/>
                <a:gd name="connsiteY6-28" fmla="*/ 149151 h 431977"/>
                <a:gd name="connsiteX0-29" fmla="*/ 0 w 9915328"/>
                <a:gd name="connsiteY0-30" fmla="*/ 194306 h 431977"/>
                <a:gd name="connsiteX1-31" fmla="*/ 633406 w 9915328"/>
                <a:gd name="connsiteY1-32" fmla="*/ 307195 h 431977"/>
                <a:gd name="connsiteX2-33" fmla="*/ 2340484 w 9915328"/>
                <a:gd name="connsiteY2-34" fmla="*/ 420084 h 431977"/>
                <a:gd name="connsiteX3-35" fmla="*/ 4733728 w 9915328"/>
                <a:gd name="connsiteY3-36" fmla="*/ 2395 h 431977"/>
                <a:gd name="connsiteX4-37" fmla="*/ 6923773 w 9915328"/>
                <a:gd name="connsiteY4-38" fmla="*/ 250751 h 431977"/>
                <a:gd name="connsiteX5-39" fmla="*/ 9136395 w 9915328"/>
                <a:gd name="connsiteY5-40" fmla="*/ 284617 h 431977"/>
                <a:gd name="connsiteX6-41" fmla="*/ 9915328 w 9915328"/>
                <a:gd name="connsiteY6-42" fmla="*/ 149151 h 431977"/>
                <a:gd name="connsiteX0-43" fmla="*/ 0 w 9915328"/>
                <a:gd name="connsiteY0-44" fmla="*/ 60818 h 291409"/>
                <a:gd name="connsiteX1-45" fmla="*/ 633406 w 9915328"/>
                <a:gd name="connsiteY1-46" fmla="*/ 173707 h 291409"/>
                <a:gd name="connsiteX2-47" fmla="*/ 2340484 w 9915328"/>
                <a:gd name="connsiteY2-48" fmla="*/ 286596 h 291409"/>
                <a:gd name="connsiteX3-49" fmla="*/ 5071684 w 9915328"/>
                <a:gd name="connsiteY3-50" fmla="*/ 4374 h 291409"/>
                <a:gd name="connsiteX4-51" fmla="*/ 6923773 w 9915328"/>
                <a:gd name="connsiteY4-52" fmla="*/ 117263 h 291409"/>
                <a:gd name="connsiteX5-53" fmla="*/ 9136395 w 9915328"/>
                <a:gd name="connsiteY5-54" fmla="*/ 151129 h 291409"/>
                <a:gd name="connsiteX6-55" fmla="*/ 9915328 w 9915328"/>
                <a:gd name="connsiteY6-56" fmla="*/ 15663 h 291409"/>
                <a:gd name="connsiteX0-57" fmla="*/ 0 w 9915328"/>
                <a:gd name="connsiteY0-58" fmla="*/ 163495 h 394086"/>
                <a:gd name="connsiteX1-59" fmla="*/ 633406 w 9915328"/>
                <a:gd name="connsiteY1-60" fmla="*/ 276384 h 394086"/>
                <a:gd name="connsiteX2-61" fmla="*/ 2340484 w 9915328"/>
                <a:gd name="connsiteY2-62" fmla="*/ 389273 h 394086"/>
                <a:gd name="connsiteX3-63" fmla="*/ 5071684 w 9915328"/>
                <a:gd name="connsiteY3-64" fmla="*/ 107051 h 394086"/>
                <a:gd name="connsiteX4-65" fmla="*/ 6986358 w 9915328"/>
                <a:gd name="connsiteY4-66" fmla="*/ 5451 h 394086"/>
                <a:gd name="connsiteX5-67" fmla="*/ 9136395 w 9915328"/>
                <a:gd name="connsiteY5-68" fmla="*/ 253806 h 394086"/>
                <a:gd name="connsiteX6-69" fmla="*/ 9915328 w 9915328"/>
                <a:gd name="connsiteY6-70" fmla="*/ 118340 h 394086"/>
                <a:gd name="connsiteX0-71" fmla="*/ 0 w 9915328"/>
                <a:gd name="connsiteY0-72" fmla="*/ 179002 h 409593"/>
                <a:gd name="connsiteX1-73" fmla="*/ 633406 w 9915328"/>
                <a:gd name="connsiteY1-74" fmla="*/ 291891 h 409593"/>
                <a:gd name="connsiteX2-75" fmla="*/ 2340484 w 9915328"/>
                <a:gd name="connsiteY2-76" fmla="*/ 404780 h 409593"/>
                <a:gd name="connsiteX3-77" fmla="*/ 5071684 w 9915328"/>
                <a:gd name="connsiteY3-78" fmla="*/ 122558 h 409593"/>
                <a:gd name="connsiteX4-79" fmla="*/ 6986358 w 9915328"/>
                <a:gd name="connsiteY4-80" fmla="*/ 20958 h 409593"/>
                <a:gd name="connsiteX5-81" fmla="*/ 9136395 w 9915328"/>
                <a:gd name="connsiteY5-82" fmla="*/ 9669 h 409593"/>
                <a:gd name="connsiteX6-83" fmla="*/ 9915328 w 9915328"/>
                <a:gd name="connsiteY6-84" fmla="*/ 133847 h 409593"/>
                <a:gd name="connsiteX0-85" fmla="*/ 0 w 9915328"/>
                <a:gd name="connsiteY0-86" fmla="*/ 198509 h 429100"/>
                <a:gd name="connsiteX1-87" fmla="*/ 633406 w 9915328"/>
                <a:gd name="connsiteY1-88" fmla="*/ 311398 h 429100"/>
                <a:gd name="connsiteX2-89" fmla="*/ 2340484 w 9915328"/>
                <a:gd name="connsiteY2-90" fmla="*/ 424287 h 429100"/>
                <a:gd name="connsiteX3-91" fmla="*/ 5071684 w 9915328"/>
                <a:gd name="connsiteY3-92" fmla="*/ 142065 h 429100"/>
                <a:gd name="connsiteX4-93" fmla="*/ 6986358 w 9915328"/>
                <a:gd name="connsiteY4-94" fmla="*/ 40465 h 429100"/>
                <a:gd name="connsiteX5-95" fmla="*/ 9136395 w 9915328"/>
                <a:gd name="connsiteY5-96" fmla="*/ 29176 h 429100"/>
                <a:gd name="connsiteX6-97" fmla="*/ 9915328 w 9915328"/>
                <a:gd name="connsiteY6-98" fmla="*/ 153354 h 429100"/>
                <a:gd name="connsiteX0-99" fmla="*/ 0 w 9915328"/>
                <a:gd name="connsiteY0-100" fmla="*/ 158109 h 388700"/>
                <a:gd name="connsiteX1-101" fmla="*/ 633406 w 9915328"/>
                <a:gd name="connsiteY1-102" fmla="*/ 270998 h 388700"/>
                <a:gd name="connsiteX2-103" fmla="*/ 2340484 w 9915328"/>
                <a:gd name="connsiteY2-104" fmla="*/ 383887 h 388700"/>
                <a:gd name="connsiteX3-105" fmla="*/ 5071684 w 9915328"/>
                <a:gd name="connsiteY3-106" fmla="*/ 101665 h 388700"/>
                <a:gd name="connsiteX4-107" fmla="*/ 6986358 w 9915328"/>
                <a:gd name="connsiteY4-108" fmla="*/ 65 h 388700"/>
                <a:gd name="connsiteX5-109" fmla="*/ 8835990 w 9915328"/>
                <a:gd name="connsiteY5-110" fmla="*/ 112954 h 388700"/>
                <a:gd name="connsiteX6-111" fmla="*/ 9915328 w 9915328"/>
                <a:gd name="connsiteY6-112" fmla="*/ 112954 h 388700"/>
                <a:gd name="connsiteX0-113" fmla="*/ 0 w 9915328"/>
                <a:gd name="connsiteY0-114" fmla="*/ 158569 h 385714"/>
                <a:gd name="connsiteX1-115" fmla="*/ 633406 w 9915328"/>
                <a:gd name="connsiteY1-116" fmla="*/ 271458 h 385714"/>
                <a:gd name="connsiteX2-117" fmla="*/ 2340484 w 9915328"/>
                <a:gd name="connsiteY2-118" fmla="*/ 384347 h 385714"/>
                <a:gd name="connsiteX3-119" fmla="*/ 5270277 w 9915328"/>
                <a:gd name="connsiteY3-120" fmla="*/ 191025 h 385714"/>
                <a:gd name="connsiteX4-121" fmla="*/ 6986358 w 9915328"/>
                <a:gd name="connsiteY4-122" fmla="*/ 525 h 385714"/>
                <a:gd name="connsiteX5-123" fmla="*/ 8835990 w 9915328"/>
                <a:gd name="connsiteY5-124" fmla="*/ 113414 h 385714"/>
                <a:gd name="connsiteX6-125" fmla="*/ 9915328 w 9915328"/>
                <a:gd name="connsiteY6-126" fmla="*/ 113414 h 385714"/>
                <a:gd name="connsiteX0-127" fmla="*/ 0 w 9915328"/>
                <a:gd name="connsiteY0-128" fmla="*/ 158569 h 323756"/>
                <a:gd name="connsiteX1-129" fmla="*/ 633406 w 9915328"/>
                <a:gd name="connsiteY1-130" fmla="*/ 271458 h 323756"/>
                <a:gd name="connsiteX2-131" fmla="*/ 2340484 w 9915328"/>
                <a:gd name="connsiteY2-132" fmla="*/ 320847 h 323756"/>
                <a:gd name="connsiteX3-133" fmla="*/ 5270277 w 9915328"/>
                <a:gd name="connsiteY3-134" fmla="*/ 191025 h 323756"/>
                <a:gd name="connsiteX4-135" fmla="*/ 6986358 w 9915328"/>
                <a:gd name="connsiteY4-136" fmla="*/ 525 h 323756"/>
                <a:gd name="connsiteX5-137" fmla="*/ 8835990 w 9915328"/>
                <a:gd name="connsiteY5-138" fmla="*/ 113414 h 323756"/>
                <a:gd name="connsiteX6-139" fmla="*/ 9915328 w 9915328"/>
                <a:gd name="connsiteY6-140" fmla="*/ 113414 h 323756"/>
                <a:gd name="connsiteX0-141" fmla="*/ 0 w 9915328"/>
                <a:gd name="connsiteY0-142" fmla="*/ 95979 h 261166"/>
                <a:gd name="connsiteX1-143" fmla="*/ 633406 w 9915328"/>
                <a:gd name="connsiteY1-144" fmla="*/ 208868 h 261166"/>
                <a:gd name="connsiteX2-145" fmla="*/ 2340484 w 9915328"/>
                <a:gd name="connsiteY2-146" fmla="*/ 258257 h 261166"/>
                <a:gd name="connsiteX3-147" fmla="*/ 5270277 w 9915328"/>
                <a:gd name="connsiteY3-148" fmla="*/ 128435 h 261166"/>
                <a:gd name="connsiteX4-149" fmla="*/ 8835990 w 9915328"/>
                <a:gd name="connsiteY4-150" fmla="*/ 50824 h 261166"/>
                <a:gd name="connsiteX5-151" fmla="*/ 9915328 w 9915328"/>
                <a:gd name="connsiteY5-152" fmla="*/ 50824 h 261166"/>
                <a:gd name="connsiteX0-153" fmla="*/ 0 w 9915328"/>
                <a:gd name="connsiteY0-154" fmla="*/ 201048 h 366235"/>
                <a:gd name="connsiteX1-155" fmla="*/ 633406 w 9915328"/>
                <a:gd name="connsiteY1-156" fmla="*/ 313937 h 366235"/>
                <a:gd name="connsiteX2-157" fmla="*/ 2340484 w 9915328"/>
                <a:gd name="connsiteY2-158" fmla="*/ 363326 h 366235"/>
                <a:gd name="connsiteX3-159" fmla="*/ 5270277 w 9915328"/>
                <a:gd name="connsiteY3-160" fmla="*/ 233504 h 366235"/>
                <a:gd name="connsiteX4-161" fmla="*/ 7659714 w 9915328"/>
                <a:gd name="connsiteY4-162" fmla="*/ 28893 h 366235"/>
                <a:gd name="connsiteX5-163" fmla="*/ 9915328 w 9915328"/>
                <a:gd name="connsiteY5-164" fmla="*/ 155893 h 366235"/>
                <a:gd name="connsiteX0-165" fmla="*/ 0 w 9915328"/>
                <a:gd name="connsiteY0-166" fmla="*/ 173629 h 338816"/>
                <a:gd name="connsiteX1-167" fmla="*/ 633406 w 9915328"/>
                <a:gd name="connsiteY1-168" fmla="*/ 286518 h 338816"/>
                <a:gd name="connsiteX2-169" fmla="*/ 2340484 w 9915328"/>
                <a:gd name="connsiteY2-170" fmla="*/ 335907 h 338816"/>
                <a:gd name="connsiteX3-171" fmla="*/ 5270277 w 9915328"/>
                <a:gd name="connsiteY3-172" fmla="*/ 206085 h 338816"/>
                <a:gd name="connsiteX4-173" fmla="*/ 7659714 w 9915328"/>
                <a:gd name="connsiteY4-174" fmla="*/ 1474 h 338816"/>
                <a:gd name="connsiteX5-175" fmla="*/ 9915328 w 9915328"/>
                <a:gd name="connsiteY5-176" fmla="*/ 128474 h 338816"/>
                <a:gd name="connsiteX0-177" fmla="*/ 0 w 10190302"/>
                <a:gd name="connsiteY0-178" fmla="*/ 174097 h 339284"/>
                <a:gd name="connsiteX1-179" fmla="*/ 633406 w 10190302"/>
                <a:gd name="connsiteY1-180" fmla="*/ 286986 h 339284"/>
                <a:gd name="connsiteX2-181" fmla="*/ 2340484 w 10190302"/>
                <a:gd name="connsiteY2-182" fmla="*/ 336375 h 339284"/>
                <a:gd name="connsiteX3-183" fmla="*/ 5270277 w 10190302"/>
                <a:gd name="connsiteY3-184" fmla="*/ 206553 h 339284"/>
                <a:gd name="connsiteX4-185" fmla="*/ 7659714 w 10190302"/>
                <a:gd name="connsiteY4-186" fmla="*/ 1942 h 339284"/>
                <a:gd name="connsiteX5-187" fmla="*/ 10190302 w 10190302"/>
                <a:gd name="connsiteY5-188" fmla="*/ 103542 h 339284"/>
                <a:gd name="connsiteX0-189" fmla="*/ 0 w 10129197"/>
                <a:gd name="connsiteY0-190" fmla="*/ 85197 h 340405"/>
                <a:gd name="connsiteX1-191" fmla="*/ 572301 w 10129197"/>
                <a:gd name="connsiteY1-192" fmla="*/ 286986 h 340405"/>
                <a:gd name="connsiteX2-193" fmla="*/ 2279379 w 10129197"/>
                <a:gd name="connsiteY2-194" fmla="*/ 336375 h 340405"/>
                <a:gd name="connsiteX3-195" fmla="*/ 5209172 w 10129197"/>
                <a:gd name="connsiteY3-196" fmla="*/ 206553 h 340405"/>
                <a:gd name="connsiteX4-197" fmla="*/ 7598609 w 10129197"/>
                <a:gd name="connsiteY4-198" fmla="*/ 1942 h 340405"/>
                <a:gd name="connsiteX5-199" fmla="*/ 10129197 w 10129197"/>
                <a:gd name="connsiteY5-200" fmla="*/ 103542 h 340405"/>
                <a:gd name="connsiteX0-201" fmla="*/ 0 w 10129197"/>
                <a:gd name="connsiteY0-202" fmla="*/ 85197 h 340405"/>
                <a:gd name="connsiteX1-203" fmla="*/ 572301 w 10129197"/>
                <a:gd name="connsiteY1-204" fmla="*/ 286986 h 340405"/>
                <a:gd name="connsiteX2-205" fmla="*/ 2279379 w 10129197"/>
                <a:gd name="connsiteY2-206" fmla="*/ 336375 h 340405"/>
                <a:gd name="connsiteX3-207" fmla="*/ 5209172 w 10129197"/>
                <a:gd name="connsiteY3-208" fmla="*/ 206553 h 340405"/>
                <a:gd name="connsiteX4-209" fmla="*/ 7598609 w 10129197"/>
                <a:gd name="connsiteY4-210" fmla="*/ 1942 h 340405"/>
                <a:gd name="connsiteX5-211" fmla="*/ 10129197 w 10129197"/>
                <a:gd name="connsiteY5-212" fmla="*/ 103542 h 340405"/>
                <a:gd name="connsiteX0-213" fmla="*/ 0 w 10129197"/>
                <a:gd name="connsiteY0-214" fmla="*/ 85197 h 339169"/>
                <a:gd name="connsiteX1-215" fmla="*/ 2279379 w 10129197"/>
                <a:gd name="connsiteY1-216" fmla="*/ 336375 h 339169"/>
                <a:gd name="connsiteX2-217" fmla="*/ 5209172 w 10129197"/>
                <a:gd name="connsiteY2-218" fmla="*/ 206553 h 339169"/>
                <a:gd name="connsiteX3-219" fmla="*/ 7598609 w 10129197"/>
                <a:gd name="connsiteY3-220" fmla="*/ 1942 h 339169"/>
                <a:gd name="connsiteX4-221" fmla="*/ 10129197 w 10129197"/>
                <a:gd name="connsiteY4-222" fmla="*/ 103542 h 339169"/>
                <a:gd name="connsiteX0-223" fmla="*/ 0 w 10129197"/>
                <a:gd name="connsiteY0-224" fmla="*/ 85197 h 339169"/>
                <a:gd name="connsiteX1-225" fmla="*/ 2279379 w 10129197"/>
                <a:gd name="connsiteY1-226" fmla="*/ 336375 h 339169"/>
                <a:gd name="connsiteX2-227" fmla="*/ 5209172 w 10129197"/>
                <a:gd name="connsiteY2-228" fmla="*/ 206553 h 339169"/>
                <a:gd name="connsiteX3-229" fmla="*/ 7598609 w 10129197"/>
                <a:gd name="connsiteY3-230" fmla="*/ 1942 h 339169"/>
                <a:gd name="connsiteX4-231" fmla="*/ 10129197 w 10129197"/>
                <a:gd name="connsiteY4-232" fmla="*/ 103542 h 339169"/>
                <a:gd name="connsiteX0-233" fmla="*/ 0 w 10129197"/>
                <a:gd name="connsiteY0-234" fmla="*/ 118179 h 372151"/>
                <a:gd name="connsiteX1-235" fmla="*/ 2279379 w 10129197"/>
                <a:gd name="connsiteY1-236" fmla="*/ 369357 h 372151"/>
                <a:gd name="connsiteX2-237" fmla="*/ 5209172 w 10129197"/>
                <a:gd name="connsiteY2-238" fmla="*/ 239535 h 372151"/>
                <a:gd name="connsiteX3-239" fmla="*/ 7598609 w 10129197"/>
                <a:gd name="connsiteY3-240" fmla="*/ 34924 h 372151"/>
                <a:gd name="connsiteX4-241" fmla="*/ 10129197 w 10129197"/>
                <a:gd name="connsiteY4-242" fmla="*/ 9524 h 372151"/>
                <a:gd name="connsiteX0-243" fmla="*/ 0 w 10129197"/>
                <a:gd name="connsiteY0-244" fmla="*/ 108656 h 362734"/>
                <a:gd name="connsiteX1-245" fmla="*/ 2279379 w 10129197"/>
                <a:gd name="connsiteY1-246" fmla="*/ 359834 h 362734"/>
                <a:gd name="connsiteX2-247" fmla="*/ 5209172 w 10129197"/>
                <a:gd name="connsiteY2-248" fmla="*/ 230012 h 362734"/>
                <a:gd name="connsiteX3-249" fmla="*/ 10129197 w 10129197"/>
                <a:gd name="connsiteY3-250" fmla="*/ 1 h 362734"/>
                <a:gd name="connsiteX0-251" fmla="*/ 0 w 8153512"/>
                <a:gd name="connsiteY0-252" fmla="*/ 149619 h 403884"/>
                <a:gd name="connsiteX1-253" fmla="*/ 2279379 w 8153512"/>
                <a:gd name="connsiteY1-254" fmla="*/ 400797 h 403884"/>
                <a:gd name="connsiteX2-255" fmla="*/ 5209172 w 8153512"/>
                <a:gd name="connsiteY2-256" fmla="*/ 270975 h 403884"/>
                <a:gd name="connsiteX3-257" fmla="*/ 8153512 w 8153512"/>
                <a:gd name="connsiteY3-258" fmla="*/ 0 h 403884"/>
                <a:gd name="connsiteX0-259" fmla="*/ 0 w 8320471"/>
                <a:gd name="connsiteY0-260" fmla="*/ 36968 h 290765"/>
                <a:gd name="connsiteX1-261" fmla="*/ 2279379 w 8320471"/>
                <a:gd name="connsiteY1-262" fmla="*/ 288146 h 290765"/>
                <a:gd name="connsiteX2-263" fmla="*/ 5209172 w 8320471"/>
                <a:gd name="connsiteY2-264" fmla="*/ 158324 h 290765"/>
                <a:gd name="connsiteX3-265" fmla="*/ 8320471 w 8320471"/>
                <a:gd name="connsiteY3-266" fmla="*/ 0 h 290765"/>
                <a:gd name="connsiteX0-267" fmla="*/ 0 w 8320471"/>
                <a:gd name="connsiteY0-268" fmla="*/ 36968 h 292812"/>
                <a:gd name="connsiteX1-269" fmla="*/ 2279379 w 8320471"/>
                <a:gd name="connsiteY1-270" fmla="*/ 288146 h 292812"/>
                <a:gd name="connsiteX2-271" fmla="*/ 8320471 w 8320471"/>
                <a:gd name="connsiteY2-272" fmla="*/ 0 h 292812"/>
                <a:gd name="connsiteX0-273" fmla="*/ 0 w 8320471"/>
                <a:gd name="connsiteY0-274" fmla="*/ 36968 h 284234"/>
                <a:gd name="connsiteX1-275" fmla="*/ 2752431 w 8320471"/>
                <a:gd name="connsiteY1-276" fmla="*/ 277905 h 284234"/>
                <a:gd name="connsiteX2-277" fmla="*/ 8320471 w 8320471"/>
                <a:gd name="connsiteY2-278" fmla="*/ 0 h 284234"/>
                <a:gd name="connsiteX0-279" fmla="*/ 0 w 8306558"/>
                <a:gd name="connsiteY0-280" fmla="*/ 47209 h 295214"/>
                <a:gd name="connsiteX1-281" fmla="*/ 2752431 w 8306558"/>
                <a:gd name="connsiteY1-282" fmla="*/ 288146 h 295214"/>
                <a:gd name="connsiteX2-283" fmla="*/ 8306558 w 8306558"/>
                <a:gd name="connsiteY2-284" fmla="*/ 0 h 295214"/>
                <a:gd name="connsiteX0-285" fmla="*/ 0 w 8306558"/>
                <a:gd name="connsiteY0-286" fmla="*/ 47209 h 295214"/>
                <a:gd name="connsiteX1-287" fmla="*/ 2752431 w 8306558"/>
                <a:gd name="connsiteY1-288" fmla="*/ 288146 h 295214"/>
                <a:gd name="connsiteX2-289" fmla="*/ 8306558 w 8306558"/>
                <a:gd name="connsiteY2-290" fmla="*/ 0 h 295214"/>
                <a:gd name="connsiteX0-291" fmla="*/ 0 w 7847420"/>
                <a:gd name="connsiteY0-292" fmla="*/ 36968 h 284234"/>
                <a:gd name="connsiteX1-293" fmla="*/ 2752431 w 7847420"/>
                <a:gd name="connsiteY1-294" fmla="*/ 277905 h 284234"/>
                <a:gd name="connsiteX2-295" fmla="*/ 7847420 w 7847420"/>
                <a:gd name="connsiteY2-296" fmla="*/ 0 h 28423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847420" h="284234">
                  <a:moveTo>
                    <a:pt x="0" y="36968"/>
                  </a:moveTo>
                  <a:cubicBezTo>
                    <a:pt x="245726" y="330597"/>
                    <a:pt x="1444528" y="284066"/>
                    <a:pt x="2752431" y="277905"/>
                  </a:cubicBezTo>
                  <a:cubicBezTo>
                    <a:pt x="4060334" y="271744"/>
                    <a:pt x="6588860" y="131718"/>
                    <a:pt x="7847420" y="0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895" y="130347"/>
              <a:ext cx="1335140" cy="963251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 flipH="1">
            <a:off x="9763028" y="3154809"/>
            <a:ext cx="2228936" cy="597268"/>
            <a:chOff x="230895" y="130347"/>
            <a:chExt cx="3594745" cy="963251"/>
          </a:xfrm>
        </p:grpSpPr>
        <p:sp>
          <p:nvSpPr>
            <p:cNvPr id="14" name="任意多边形: 形状 13"/>
            <p:cNvSpPr/>
            <p:nvPr/>
          </p:nvSpPr>
          <p:spPr>
            <a:xfrm>
              <a:off x="1497775" y="538764"/>
              <a:ext cx="2327865" cy="73734"/>
            </a:xfrm>
            <a:custGeom>
              <a:avLst/>
              <a:gdLst>
                <a:gd name="connsiteX0" fmla="*/ 0 w 9877777"/>
                <a:gd name="connsiteY0" fmla="*/ 284617 h 420929"/>
                <a:gd name="connsiteX1" fmla="*/ 620889 w 9877777"/>
                <a:gd name="connsiteY1" fmla="*/ 115284 h 420929"/>
                <a:gd name="connsiteX2" fmla="*/ 2302933 w 9877777"/>
                <a:gd name="connsiteY2" fmla="*/ 420084 h 420929"/>
                <a:gd name="connsiteX3" fmla="*/ 4696177 w 9877777"/>
                <a:gd name="connsiteY3" fmla="*/ 2395 h 420929"/>
                <a:gd name="connsiteX4" fmla="*/ 6886222 w 9877777"/>
                <a:gd name="connsiteY4" fmla="*/ 250751 h 420929"/>
                <a:gd name="connsiteX5" fmla="*/ 9098844 w 9877777"/>
                <a:gd name="connsiteY5" fmla="*/ 284617 h 420929"/>
                <a:gd name="connsiteX6" fmla="*/ 9877777 w 9877777"/>
                <a:gd name="connsiteY6" fmla="*/ 149151 h 420929"/>
                <a:gd name="connsiteX0-1" fmla="*/ 0 w 9877777"/>
                <a:gd name="connsiteY0-2" fmla="*/ 284617 h 431037"/>
                <a:gd name="connsiteX1-3" fmla="*/ 595855 w 9877777"/>
                <a:gd name="connsiteY1-4" fmla="*/ 307195 h 431037"/>
                <a:gd name="connsiteX2-5" fmla="*/ 2302933 w 9877777"/>
                <a:gd name="connsiteY2-6" fmla="*/ 420084 h 431037"/>
                <a:gd name="connsiteX3-7" fmla="*/ 4696177 w 9877777"/>
                <a:gd name="connsiteY3-8" fmla="*/ 2395 h 431037"/>
                <a:gd name="connsiteX4-9" fmla="*/ 6886222 w 9877777"/>
                <a:gd name="connsiteY4-10" fmla="*/ 250751 h 431037"/>
                <a:gd name="connsiteX5-11" fmla="*/ 9098844 w 9877777"/>
                <a:gd name="connsiteY5-12" fmla="*/ 284617 h 431037"/>
                <a:gd name="connsiteX6-13" fmla="*/ 9877777 w 9877777"/>
                <a:gd name="connsiteY6-14" fmla="*/ 149151 h 431037"/>
                <a:gd name="connsiteX0-15" fmla="*/ 0 w 9915328"/>
                <a:gd name="connsiteY0-16" fmla="*/ 194306 h 431977"/>
                <a:gd name="connsiteX1-17" fmla="*/ 633406 w 9915328"/>
                <a:gd name="connsiteY1-18" fmla="*/ 307195 h 431977"/>
                <a:gd name="connsiteX2-19" fmla="*/ 2340484 w 9915328"/>
                <a:gd name="connsiteY2-20" fmla="*/ 420084 h 431977"/>
                <a:gd name="connsiteX3-21" fmla="*/ 4733728 w 9915328"/>
                <a:gd name="connsiteY3-22" fmla="*/ 2395 h 431977"/>
                <a:gd name="connsiteX4-23" fmla="*/ 6923773 w 9915328"/>
                <a:gd name="connsiteY4-24" fmla="*/ 250751 h 431977"/>
                <a:gd name="connsiteX5-25" fmla="*/ 9136395 w 9915328"/>
                <a:gd name="connsiteY5-26" fmla="*/ 284617 h 431977"/>
                <a:gd name="connsiteX6-27" fmla="*/ 9915328 w 9915328"/>
                <a:gd name="connsiteY6-28" fmla="*/ 149151 h 431977"/>
                <a:gd name="connsiteX0-29" fmla="*/ 0 w 9915328"/>
                <a:gd name="connsiteY0-30" fmla="*/ 194306 h 431977"/>
                <a:gd name="connsiteX1-31" fmla="*/ 633406 w 9915328"/>
                <a:gd name="connsiteY1-32" fmla="*/ 307195 h 431977"/>
                <a:gd name="connsiteX2-33" fmla="*/ 2340484 w 9915328"/>
                <a:gd name="connsiteY2-34" fmla="*/ 420084 h 431977"/>
                <a:gd name="connsiteX3-35" fmla="*/ 4733728 w 9915328"/>
                <a:gd name="connsiteY3-36" fmla="*/ 2395 h 431977"/>
                <a:gd name="connsiteX4-37" fmla="*/ 6923773 w 9915328"/>
                <a:gd name="connsiteY4-38" fmla="*/ 250751 h 431977"/>
                <a:gd name="connsiteX5-39" fmla="*/ 9136395 w 9915328"/>
                <a:gd name="connsiteY5-40" fmla="*/ 284617 h 431977"/>
                <a:gd name="connsiteX6-41" fmla="*/ 9915328 w 9915328"/>
                <a:gd name="connsiteY6-42" fmla="*/ 149151 h 431977"/>
                <a:gd name="connsiteX0-43" fmla="*/ 0 w 9915328"/>
                <a:gd name="connsiteY0-44" fmla="*/ 60818 h 291409"/>
                <a:gd name="connsiteX1-45" fmla="*/ 633406 w 9915328"/>
                <a:gd name="connsiteY1-46" fmla="*/ 173707 h 291409"/>
                <a:gd name="connsiteX2-47" fmla="*/ 2340484 w 9915328"/>
                <a:gd name="connsiteY2-48" fmla="*/ 286596 h 291409"/>
                <a:gd name="connsiteX3-49" fmla="*/ 5071684 w 9915328"/>
                <a:gd name="connsiteY3-50" fmla="*/ 4374 h 291409"/>
                <a:gd name="connsiteX4-51" fmla="*/ 6923773 w 9915328"/>
                <a:gd name="connsiteY4-52" fmla="*/ 117263 h 291409"/>
                <a:gd name="connsiteX5-53" fmla="*/ 9136395 w 9915328"/>
                <a:gd name="connsiteY5-54" fmla="*/ 151129 h 291409"/>
                <a:gd name="connsiteX6-55" fmla="*/ 9915328 w 9915328"/>
                <a:gd name="connsiteY6-56" fmla="*/ 15663 h 291409"/>
                <a:gd name="connsiteX0-57" fmla="*/ 0 w 9915328"/>
                <a:gd name="connsiteY0-58" fmla="*/ 163495 h 394086"/>
                <a:gd name="connsiteX1-59" fmla="*/ 633406 w 9915328"/>
                <a:gd name="connsiteY1-60" fmla="*/ 276384 h 394086"/>
                <a:gd name="connsiteX2-61" fmla="*/ 2340484 w 9915328"/>
                <a:gd name="connsiteY2-62" fmla="*/ 389273 h 394086"/>
                <a:gd name="connsiteX3-63" fmla="*/ 5071684 w 9915328"/>
                <a:gd name="connsiteY3-64" fmla="*/ 107051 h 394086"/>
                <a:gd name="connsiteX4-65" fmla="*/ 6986358 w 9915328"/>
                <a:gd name="connsiteY4-66" fmla="*/ 5451 h 394086"/>
                <a:gd name="connsiteX5-67" fmla="*/ 9136395 w 9915328"/>
                <a:gd name="connsiteY5-68" fmla="*/ 253806 h 394086"/>
                <a:gd name="connsiteX6-69" fmla="*/ 9915328 w 9915328"/>
                <a:gd name="connsiteY6-70" fmla="*/ 118340 h 394086"/>
                <a:gd name="connsiteX0-71" fmla="*/ 0 w 9915328"/>
                <a:gd name="connsiteY0-72" fmla="*/ 179002 h 409593"/>
                <a:gd name="connsiteX1-73" fmla="*/ 633406 w 9915328"/>
                <a:gd name="connsiteY1-74" fmla="*/ 291891 h 409593"/>
                <a:gd name="connsiteX2-75" fmla="*/ 2340484 w 9915328"/>
                <a:gd name="connsiteY2-76" fmla="*/ 404780 h 409593"/>
                <a:gd name="connsiteX3-77" fmla="*/ 5071684 w 9915328"/>
                <a:gd name="connsiteY3-78" fmla="*/ 122558 h 409593"/>
                <a:gd name="connsiteX4-79" fmla="*/ 6986358 w 9915328"/>
                <a:gd name="connsiteY4-80" fmla="*/ 20958 h 409593"/>
                <a:gd name="connsiteX5-81" fmla="*/ 9136395 w 9915328"/>
                <a:gd name="connsiteY5-82" fmla="*/ 9669 h 409593"/>
                <a:gd name="connsiteX6-83" fmla="*/ 9915328 w 9915328"/>
                <a:gd name="connsiteY6-84" fmla="*/ 133847 h 409593"/>
                <a:gd name="connsiteX0-85" fmla="*/ 0 w 9915328"/>
                <a:gd name="connsiteY0-86" fmla="*/ 198509 h 429100"/>
                <a:gd name="connsiteX1-87" fmla="*/ 633406 w 9915328"/>
                <a:gd name="connsiteY1-88" fmla="*/ 311398 h 429100"/>
                <a:gd name="connsiteX2-89" fmla="*/ 2340484 w 9915328"/>
                <a:gd name="connsiteY2-90" fmla="*/ 424287 h 429100"/>
                <a:gd name="connsiteX3-91" fmla="*/ 5071684 w 9915328"/>
                <a:gd name="connsiteY3-92" fmla="*/ 142065 h 429100"/>
                <a:gd name="connsiteX4-93" fmla="*/ 6986358 w 9915328"/>
                <a:gd name="connsiteY4-94" fmla="*/ 40465 h 429100"/>
                <a:gd name="connsiteX5-95" fmla="*/ 9136395 w 9915328"/>
                <a:gd name="connsiteY5-96" fmla="*/ 29176 h 429100"/>
                <a:gd name="connsiteX6-97" fmla="*/ 9915328 w 9915328"/>
                <a:gd name="connsiteY6-98" fmla="*/ 153354 h 429100"/>
                <a:gd name="connsiteX0-99" fmla="*/ 0 w 9915328"/>
                <a:gd name="connsiteY0-100" fmla="*/ 158109 h 388700"/>
                <a:gd name="connsiteX1-101" fmla="*/ 633406 w 9915328"/>
                <a:gd name="connsiteY1-102" fmla="*/ 270998 h 388700"/>
                <a:gd name="connsiteX2-103" fmla="*/ 2340484 w 9915328"/>
                <a:gd name="connsiteY2-104" fmla="*/ 383887 h 388700"/>
                <a:gd name="connsiteX3-105" fmla="*/ 5071684 w 9915328"/>
                <a:gd name="connsiteY3-106" fmla="*/ 101665 h 388700"/>
                <a:gd name="connsiteX4-107" fmla="*/ 6986358 w 9915328"/>
                <a:gd name="connsiteY4-108" fmla="*/ 65 h 388700"/>
                <a:gd name="connsiteX5-109" fmla="*/ 8835990 w 9915328"/>
                <a:gd name="connsiteY5-110" fmla="*/ 112954 h 388700"/>
                <a:gd name="connsiteX6-111" fmla="*/ 9915328 w 9915328"/>
                <a:gd name="connsiteY6-112" fmla="*/ 112954 h 388700"/>
                <a:gd name="connsiteX0-113" fmla="*/ 0 w 9915328"/>
                <a:gd name="connsiteY0-114" fmla="*/ 158569 h 385714"/>
                <a:gd name="connsiteX1-115" fmla="*/ 633406 w 9915328"/>
                <a:gd name="connsiteY1-116" fmla="*/ 271458 h 385714"/>
                <a:gd name="connsiteX2-117" fmla="*/ 2340484 w 9915328"/>
                <a:gd name="connsiteY2-118" fmla="*/ 384347 h 385714"/>
                <a:gd name="connsiteX3-119" fmla="*/ 5270277 w 9915328"/>
                <a:gd name="connsiteY3-120" fmla="*/ 191025 h 385714"/>
                <a:gd name="connsiteX4-121" fmla="*/ 6986358 w 9915328"/>
                <a:gd name="connsiteY4-122" fmla="*/ 525 h 385714"/>
                <a:gd name="connsiteX5-123" fmla="*/ 8835990 w 9915328"/>
                <a:gd name="connsiteY5-124" fmla="*/ 113414 h 385714"/>
                <a:gd name="connsiteX6-125" fmla="*/ 9915328 w 9915328"/>
                <a:gd name="connsiteY6-126" fmla="*/ 113414 h 385714"/>
                <a:gd name="connsiteX0-127" fmla="*/ 0 w 9915328"/>
                <a:gd name="connsiteY0-128" fmla="*/ 158569 h 323756"/>
                <a:gd name="connsiteX1-129" fmla="*/ 633406 w 9915328"/>
                <a:gd name="connsiteY1-130" fmla="*/ 271458 h 323756"/>
                <a:gd name="connsiteX2-131" fmla="*/ 2340484 w 9915328"/>
                <a:gd name="connsiteY2-132" fmla="*/ 320847 h 323756"/>
                <a:gd name="connsiteX3-133" fmla="*/ 5270277 w 9915328"/>
                <a:gd name="connsiteY3-134" fmla="*/ 191025 h 323756"/>
                <a:gd name="connsiteX4-135" fmla="*/ 6986358 w 9915328"/>
                <a:gd name="connsiteY4-136" fmla="*/ 525 h 323756"/>
                <a:gd name="connsiteX5-137" fmla="*/ 8835990 w 9915328"/>
                <a:gd name="connsiteY5-138" fmla="*/ 113414 h 323756"/>
                <a:gd name="connsiteX6-139" fmla="*/ 9915328 w 9915328"/>
                <a:gd name="connsiteY6-140" fmla="*/ 113414 h 323756"/>
                <a:gd name="connsiteX0-141" fmla="*/ 0 w 9915328"/>
                <a:gd name="connsiteY0-142" fmla="*/ 95979 h 261166"/>
                <a:gd name="connsiteX1-143" fmla="*/ 633406 w 9915328"/>
                <a:gd name="connsiteY1-144" fmla="*/ 208868 h 261166"/>
                <a:gd name="connsiteX2-145" fmla="*/ 2340484 w 9915328"/>
                <a:gd name="connsiteY2-146" fmla="*/ 258257 h 261166"/>
                <a:gd name="connsiteX3-147" fmla="*/ 5270277 w 9915328"/>
                <a:gd name="connsiteY3-148" fmla="*/ 128435 h 261166"/>
                <a:gd name="connsiteX4-149" fmla="*/ 8835990 w 9915328"/>
                <a:gd name="connsiteY4-150" fmla="*/ 50824 h 261166"/>
                <a:gd name="connsiteX5-151" fmla="*/ 9915328 w 9915328"/>
                <a:gd name="connsiteY5-152" fmla="*/ 50824 h 261166"/>
                <a:gd name="connsiteX0-153" fmla="*/ 0 w 9915328"/>
                <a:gd name="connsiteY0-154" fmla="*/ 201048 h 366235"/>
                <a:gd name="connsiteX1-155" fmla="*/ 633406 w 9915328"/>
                <a:gd name="connsiteY1-156" fmla="*/ 313937 h 366235"/>
                <a:gd name="connsiteX2-157" fmla="*/ 2340484 w 9915328"/>
                <a:gd name="connsiteY2-158" fmla="*/ 363326 h 366235"/>
                <a:gd name="connsiteX3-159" fmla="*/ 5270277 w 9915328"/>
                <a:gd name="connsiteY3-160" fmla="*/ 233504 h 366235"/>
                <a:gd name="connsiteX4-161" fmla="*/ 7659714 w 9915328"/>
                <a:gd name="connsiteY4-162" fmla="*/ 28893 h 366235"/>
                <a:gd name="connsiteX5-163" fmla="*/ 9915328 w 9915328"/>
                <a:gd name="connsiteY5-164" fmla="*/ 155893 h 366235"/>
                <a:gd name="connsiteX0-165" fmla="*/ 0 w 9915328"/>
                <a:gd name="connsiteY0-166" fmla="*/ 173629 h 338816"/>
                <a:gd name="connsiteX1-167" fmla="*/ 633406 w 9915328"/>
                <a:gd name="connsiteY1-168" fmla="*/ 286518 h 338816"/>
                <a:gd name="connsiteX2-169" fmla="*/ 2340484 w 9915328"/>
                <a:gd name="connsiteY2-170" fmla="*/ 335907 h 338816"/>
                <a:gd name="connsiteX3-171" fmla="*/ 5270277 w 9915328"/>
                <a:gd name="connsiteY3-172" fmla="*/ 206085 h 338816"/>
                <a:gd name="connsiteX4-173" fmla="*/ 7659714 w 9915328"/>
                <a:gd name="connsiteY4-174" fmla="*/ 1474 h 338816"/>
                <a:gd name="connsiteX5-175" fmla="*/ 9915328 w 9915328"/>
                <a:gd name="connsiteY5-176" fmla="*/ 128474 h 338816"/>
                <a:gd name="connsiteX0-177" fmla="*/ 0 w 10190302"/>
                <a:gd name="connsiteY0-178" fmla="*/ 174097 h 339284"/>
                <a:gd name="connsiteX1-179" fmla="*/ 633406 w 10190302"/>
                <a:gd name="connsiteY1-180" fmla="*/ 286986 h 339284"/>
                <a:gd name="connsiteX2-181" fmla="*/ 2340484 w 10190302"/>
                <a:gd name="connsiteY2-182" fmla="*/ 336375 h 339284"/>
                <a:gd name="connsiteX3-183" fmla="*/ 5270277 w 10190302"/>
                <a:gd name="connsiteY3-184" fmla="*/ 206553 h 339284"/>
                <a:gd name="connsiteX4-185" fmla="*/ 7659714 w 10190302"/>
                <a:gd name="connsiteY4-186" fmla="*/ 1942 h 339284"/>
                <a:gd name="connsiteX5-187" fmla="*/ 10190302 w 10190302"/>
                <a:gd name="connsiteY5-188" fmla="*/ 103542 h 339284"/>
                <a:gd name="connsiteX0-189" fmla="*/ 0 w 10129197"/>
                <a:gd name="connsiteY0-190" fmla="*/ 85197 h 340405"/>
                <a:gd name="connsiteX1-191" fmla="*/ 572301 w 10129197"/>
                <a:gd name="connsiteY1-192" fmla="*/ 286986 h 340405"/>
                <a:gd name="connsiteX2-193" fmla="*/ 2279379 w 10129197"/>
                <a:gd name="connsiteY2-194" fmla="*/ 336375 h 340405"/>
                <a:gd name="connsiteX3-195" fmla="*/ 5209172 w 10129197"/>
                <a:gd name="connsiteY3-196" fmla="*/ 206553 h 340405"/>
                <a:gd name="connsiteX4-197" fmla="*/ 7598609 w 10129197"/>
                <a:gd name="connsiteY4-198" fmla="*/ 1942 h 340405"/>
                <a:gd name="connsiteX5-199" fmla="*/ 10129197 w 10129197"/>
                <a:gd name="connsiteY5-200" fmla="*/ 103542 h 340405"/>
                <a:gd name="connsiteX0-201" fmla="*/ 0 w 10129197"/>
                <a:gd name="connsiteY0-202" fmla="*/ 85197 h 340405"/>
                <a:gd name="connsiteX1-203" fmla="*/ 572301 w 10129197"/>
                <a:gd name="connsiteY1-204" fmla="*/ 286986 h 340405"/>
                <a:gd name="connsiteX2-205" fmla="*/ 2279379 w 10129197"/>
                <a:gd name="connsiteY2-206" fmla="*/ 336375 h 340405"/>
                <a:gd name="connsiteX3-207" fmla="*/ 5209172 w 10129197"/>
                <a:gd name="connsiteY3-208" fmla="*/ 206553 h 340405"/>
                <a:gd name="connsiteX4-209" fmla="*/ 7598609 w 10129197"/>
                <a:gd name="connsiteY4-210" fmla="*/ 1942 h 340405"/>
                <a:gd name="connsiteX5-211" fmla="*/ 10129197 w 10129197"/>
                <a:gd name="connsiteY5-212" fmla="*/ 103542 h 340405"/>
                <a:gd name="connsiteX0-213" fmla="*/ 0 w 10129197"/>
                <a:gd name="connsiteY0-214" fmla="*/ 85197 h 339169"/>
                <a:gd name="connsiteX1-215" fmla="*/ 2279379 w 10129197"/>
                <a:gd name="connsiteY1-216" fmla="*/ 336375 h 339169"/>
                <a:gd name="connsiteX2-217" fmla="*/ 5209172 w 10129197"/>
                <a:gd name="connsiteY2-218" fmla="*/ 206553 h 339169"/>
                <a:gd name="connsiteX3-219" fmla="*/ 7598609 w 10129197"/>
                <a:gd name="connsiteY3-220" fmla="*/ 1942 h 339169"/>
                <a:gd name="connsiteX4-221" fmla="*/ 10129197 w 10129197"/>
                <a:gd name="connsiteY4-222" fmla="*/ 103542 h 339169"/>
                <a:gd name="connsiteX0-223" fmla="*/ 0 w 10129197"/>
                <a:gd name="connsiteY0-224" fmla="*/ 85197 h 339169"/>
                <a:gd name="connsiteX1-225" fmla="*/ 2279379 w 10129197"/>
                <a:gd name="connsiteY1-226" fmla="*/ 336375 h 339169"/>
                <a:gd name="connsiteX2-227" fmla="*/ 5209172 w 10129197"/>
                <a:gd name="connsiteY2-228" fmla="*/ 206553 h 339169"/>
                <a:gd name="connsiteX3-229" fmla="*/ 7598609 w 10129197"/>
                <a:gd name="connsiteY3-230" fmla="*/ 1942 h 339169"/>
                <a:gd name="connsiteX4-231" fmla="*/ 10129197 w 10129197"/>
                <a:gd name="connsiteY4-232" fmla="*/ 103542 h 339169"/>
                <a:gd name="connsiteX0-233" fmla="*/ 0 w 10129197"/>
                <a:gd name="connsiteY0-234" fmla="*/ 118179 h 372151"/>
                <a:gd name="connsiteX1-235" fmla="*/ 2279379 w 10129197"/>
                <a:gd name="connsiteY1-236" fmla="*/ 369357 h 372151"/>
                <a:gd name="connsiteX2-237" fmla="*/ 5209172 w 10129197"/>
                <a:gd name="connsiteY2-238" fmla="*/ 239535 h 372151"/>
                <a:gd name="connsiteX3-239" fmla="*/ 7598609 w 10129197"/>
                <a:gd name="connsiteY3-240" fmla="*/ 34924 h 372151"/>
                <a:gd name="connsiteX4-241" fmla="*/ 10129197 w 10129197"/>
                <a:gd name="connsiteY4-242" fmla="*/ 9524 h 372151"/>
                <a:gd name="connsiteX0-243" fmla="*/ 0 w 10129197"/>
                <a:gd name="connsiteY0-244" fmla="*/ 108656 h 362734"/>
                <a:gd name="connsiteX1-245" fmla="*/ 2279379 w 10129197"/>
                <a:gd name="connsiteY1-246" fmla="*/ 359834 h 362734"/>
                <a:gd name="connsiteX2-247" fmla="*/ 5209172 w 10129197"/>
                <a:gd name="connsiteY2-248" fmla="*/ 230012 h 362734"/>
                <a:gd name="connsiteX3-249" fmla="*/ 10129197 w 10129197"/>
                <a:gd name="connsiteY3-250" fmla="*/ 1 h 362734"/>
                <a:gd name="connsiteX0-251" fmla="*/ 0 w 8153512"/>
                <a:gd name="connsiteY0-252" fmla="*/ 149619 h 403884"/>
                <a:gd name="connsiteX1-253" fmla="*/ 2279379 w 8153512"/>
                <a:gd name="connsiteY1-254" fmla="*/ 400797 h 403884"/>
                <a:gd name="connsiteX2-255" fmla="*/ 5209172 w 8153512"/>
                <a:gd name="connsiteY2-256" fmla="*/ 270975 h 403884"/>
                <a:gd name="connsiteX3-257" fmla="*/ 8153512 w 8153512"/>
                <a:gd name="connsiteY3-258" fmla="*/ 0 h 403884"/>
                <a:gd name="connsiteX0-259" fmla="*/ 0 w 8320471"/>
                <a:gd name="connsiteY0-260" fmla="*/ 36968 h 290765"/>
                <a:gd name="connsiteX1-261" fmla="*/ 2279379 w 8320471"/>
                <a:gd name="connsiteY1-262" fmla="*/ 288146 h 290765"/>
                <a:gd name="connsiteX2-263" fmla="*/ 5209172 w 8320471"/>
                <a:gd name="connsiteY2-264" fmla="*/ 158324 h 290765"/>
                <a:gd name="connsiteX3-265" fmla="*/ 8320471 w 8320471"/>
                <a:gd name="connsiteY3-266" fmla="*/ 0 h 290765"/>
                <a:gd name="connsiteX0-267" fmla="*/ 0 w 8320471"/>
                <a:gd name="connsiteY0-268" fmla="*/ 36968 h 292812"/>
                <a:gd name="connsiteX1-269" fmla="*/ 2279379 w 8320471"/>
                <a:gd name="connsiteY1-270" fmla="*/ 288146 h 292812"/>
                <a:gd name="connsiteX2-271" fmla="*/ 8320471 w 8320471"/>
                <a:gd name="connsiteY2-272" fmla="*/ 0 h 292812"/>
                <a:gd name="connsiteX0-273" fmla="*/ 0 w 8320471"/>
                <a:gd name="connsiteY0-274" fmla="*/ 36968 h 284234"/>
                <a:gd name="connsiteX1-275" fmla="*/ 2752431 w 8320471"/>
                <a:gd name="connsiteY1-276" fmla="*/ 277905 h 284234"/>
                <a:gd name="connsiteX2-277" fmla="*/ 8320471 w 8320471"/>
                <a:gd name="connsiteY2-278" fmla="*/ 0 h 284234"/>
                <a:gd name="connsiteX0-279" fmla="*/ 0 w 8306558"/>
                <a:gd name="connsiteY0-280" fmla="*/ 47209 h 295214"/>
                <a:gd name="connsiteX1-281" fmla="*/ 2752431 w 8306558"/>
                <a:gd name="connsiteY1-282" fmla="*/ 288146 h 295214"/>
                <a:gd name="connsiteX2-283" fmla="*/ 8306558 w 8306558"/>
                <a:gd name="connsiteY2-284" fmla="*/ 0 h 295214"/>
                <a:gd name="connsiteX0-285" fmla="*/ 0 w 8306558"/>
                <a:gd name="connsiteY0-286" fmla="*/ 47209 h 295214"/>
                <a:gd name="connsiteX1-287" fmla="*/ 2752431 w 8306558"/>
                <a:gd name="connsiteY1-288" fmla="*/ 288146 h 295214"/>
                <a:gd name="connsiteX2-289" fmla="*/ 8306558 w 8306558"/>
                <a:gd name="connsiteY2-290" fmla="*/ 0 h 295214"/>
                <a:gd name="connsiteX0-291" fmla="*/ 0 w 7847420"/>
                <a:gd name="connsiteY0-292" fmla="*/ 36968 h 284234"/>
                <a:gd name="connsiteX1-293" fmla="*/ 2752431 w 7847420"/>
                <a:gd name="connsiteY1-294" fmla="*/ 277905 h 284234"/>
                <a:gd name="connsiteX2-295" fmla="*/ 7847420 w 7847420"/>
                <a:gd name="connsiteY2-296" fmla="*/ 0 h 28423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847420" h="284234">
                  <a:moveTo>
                    <a:pt x="0" y="36968"/>
                  </a:moveTo>
                  <a:cubicBezTo>
                    <a:pt x="245726" y="330597"/>
                    <a:pt x="1444528" y="284066"/>
                    <a:pt x="2752431" y="277905"/>
                  </a:cubicBezTo>
                  <a:cubicBezTo>
                    <a:pt x="4060334" y="271744"/>
                    <a:pt x="6588860" y="131718"/>
                    <a:pt x="7847420" y="0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895" y="130347"/>
              <a:ext cx="1335140" cy="96325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510474" y="234963"/>
            <a:ext cx="3736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Arial Black" panose="020B0A04020102020204" pitchFamily="34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点击此处添加标题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30895" y="130347"/>
            <a:ext cx="12227806" cy="963251"/>
            <a:chOff x="230895" y="130347"/>
            <a:chExt cx="12227806" cy="963251"/>
          </a:xfrm>
        </p:grpSpPr>
        <p:sp>
          <p:nvSpPr>
            <p:cNvPr id="6" name="任意多边形: 形状 5"/>
            <p:cNvSpPr/>
            <p:nvPr/>
          </p:nvSpPr>
          <p:spPr>
            <a:xfrm>
              <a:off x="1497774" y="457552"/>
              <a:ext cx="7455726" cy="372151"/>
            </a:xfrm>
            <a:custGeom>
              <a:avLst/>
              <a:gdLst>
                <a:gd name="connsiteX0" fmla="*/ 0 w 9877777"/>
                <a:gd name="connsiteY0" fmla="*/ 284617 h 420929"/>
                <a:gd name="connsiteX1" fmla="*/ 620889 w 9877777"/>
                <a:gd name="connsiteY1" fmla="*/ 115284 h 420929"/>
                <a:gd name="connsiteX2" fmla="*/ 2302933 w 9877777"/>
                <a:gd name="connsiteY2" fmla="*/ 420084 h 420929"/>
                <a:gd name="connsiteX3" fmla="*/ 4696177 w 9877777"/>
                <a:gd name="connsiteY3" fmla="*/ 2395 h 420929"/>
                <a:gd name="connsiteX4" fmla="*/ 6886222 w 9877777"/>
                <a:gd name="connsiteY4" fmla="*/ 250751 h 420929"/>
                <a:gd name="connsiteX5" fmla="*/ 9098844 w 9877777"/>
                <a:gd name="connsiteY5" fmla="*/ 284617 h 420929"/>
                <a:gd name="connsiteX6" fmla="*/ 9877777 w 9877777"/>
                <a:gd name="connsiteY6" fmla="*/ 149151 h 420929"/>
                <a:gd name="connsiteX0-1" fmla="*/ 0 w 9877777"/>
                <a:gd name="connsiteY0-2" fmla="*/ 284617 h 431037"/>
                <a:gd name="connsiteX1-3" fmla="*/ 595855 w 9877777"/>
                <a:gd name="connsiteY1-4" fmla="*/ 307195 h 431037"/>
                <a:gd name="connsiteX2-5" fmla="*/ 2302933 w 9877777"/>
                <a:gd name="connsiteY2-6" fmla="*/ 420084 h 431037"/>
                <a:gd name="connsiteX3-7" fmla="*/ 4696177 w 9877777"/>
                <a:gd name="connsiteY3-8" fmla="*/ 2395 h 431037"/>
                <a:gd name="connsiteX4-9" fmla="*/ 6886222 w 9877777"/>
                <a:gd name="connsiteY4-10" fmla="*/ 250751 h 431037"/>
                <a:gd name="connsiteX5-11" fmla="*/ 9098844 w 9877777"/>
                <a:gd name="connsiteY5-12" fmla="*/ 284617 h 431037"/>
                <a:gd name="connsiteX6-13" fmla="*/ 9877777 w 9877777"/>
                <a:gd name="connsiteY6-14" fmla="*/ 149151 h 431037"/>
                <a:gd name="connsiteX0-15" fmla="*/ 0 w 9915328"/>
                <a:gd name="connsiteY0-16" fmla="*/ 194306 h 431977"/>
                <a:gd name="connsiteX1-17" fmla="*/ 633406 w 9915328"/>
                <a:gd name="connsiteY1-18" fmla="*/ 307195 h 431977"/>
                <a:gd name="connsiteX2-19" fmla="*/ 2340484 w 9915328"/>
                <a:gd name="connsiteY2-20" fmla="*/ 420084 h 431977"/>
                <a:gd name="connsiteX3-21" fmla="*/ 4733728 w 9915328"/>
                <a:gd name="connsiteY3-22" fmla="*/ 2395 h 431977"/>
                <a:gd name="connsiteX4-23" fmla="*/ 6923773 w 9915328"/>
                <a:gd name="connsiteY4-24" fmla="*/ 250751 h 431977"/>
                <a:gd name="connsiteX5-25" fmla="*/ 9136395 w 9915328"/>
                <a:gd name="connsiteY5-26" fmla="*/ 284617 h 431977"/>
                <a:gd name="connsiteX6-27" fmla="*/ 9915328 w 9915328"/>
                <a:gd name="connsiteY6-28" fmla="*/ 149151 h 431977"/>
                <a:gd name="connsiteX0-29" fmla="*/ 0 w 9915328"/>
                <a:gd name="connsiteY0-30" fmla="*/ 194306 h 431977"/>
                <a:gd name="connsiteX1-31" fmla="*/ 633406 w 9915328"/>
                <a:gd name="connsiteY1-32" fmla="*/ 307195 h 431977"/>
                <a:gd name="connsiteX2-33" fmla="*/ 2340484 w 9915328"/>
                <a:gd name="connsiteY2-34" fmla="*/ 420084 h 431977"/>
                <a:gd name="connsiteX3-35" fmla="*/ 4733728 w 9915328"/>
                <a:gd name="connsiteY3-36" fmla="*/ 2395 h 431977"/>
                <a:gd name="connsiteX4-37" fmla="*/ 6923773 w 9915328"/>
                <a:gd name="connsiteY4-38" fmla="*/ 250751 h 431977"/>
                <a:gd name="connsiteX5-39" fmla="*/ 9136395 w 9915328"/>
                <a:gd name="connsiteY5-40" fmla="*/ 284617 h 431977"/>
                <a:gd name="connsiteX6-41" fmla="*/ 9915328 w 9915328"/>
                <a:gd name="connsiteY6-42" fmla="*/ 149151 h 431977"/>
                <a:gd name="connsiteX0-43" fmla="*/ 0 w 9915328"/>
                <a:gd name="connsiteY0-44" fmla="*/ 60818 h 291409"/>
                <a:gd name="connsiteX1-45" fmla="*/ 633406 w 9915328"/>
                <a:gd name="connsiteY1-46" fmla="*/ 173707 h 291409"/>
                <a:gd name="connsiteX2-47" fmla="*/ 2340484 w 9915328"/>
                <a:gd name="connsiteY2-48" fmla="*/ 286596 h 291409"/>
                <a:gd name="connsiteX3-49" fmla="*/ 5071684 w 9915328"/>
                <a:gd name="connsiteY3-50" fmla="*/ 4374 h 291409"/>
                <a:gd name="connsiteX4-51" fmla="*/ 6923773 w 9915328"/>
                <a:gd name="connsiteY4-52" fmla="*/ 117263 h 291409"/>
                <a:gd name="connsiteX5-53" fmla="*/ 9136395 w 9915328"/>
                <a:gd name="connsiteY5-54" fmla="*/ 151129 h 291409"/>
                <a:gd name="connsiteX6-55" fmla="*/ 9915328 w 9915328"/>
                <a:gd name="connsiteY6-56" fmla="*/ 15663 h 291409"/>
                <a:gd name="connsiteX0-57" fmla="*/ 0 w 9915328"/>
                <a:gd name="connsiteY0-58" fmla="*/ 163495 h 394086"/>
                <a:gd name="connsiteX1-59" fmla="*/ 633406 w 9915328"/>
                <a:gd name="connsiteY1-60" fmla="*/ 276384 h 394086"/>
                <a:gd name="connsiteX2-61" fmla="*/ 2340484 w 9915328"/>
                <a:gd name="connsiteY2-62" fmla="*/ 389273 h 394086"/>
                <a:gd name="connsiteX3-63" fmla="*/ 5071684 w 9915328"/>
                <a:gd name="connsiteY3-64" fmla="*/ 107051 h 394086"/>
                <a:gd name="connsiteX4-65" fmla="*/ 6986358 w 9915328"/>
                <a:gd name="connsiteY4-66" fmla="*/ 5451 h 394086"/>
                <a:gd name="connsiteX5-67" fmla="*/ 9136395 w 9915328"/>
                <a:gd name="connsiteY5-68" fmla="*/ 253806 h 394086"/>
                <a:gd name="connsiteX6-69" fmla="*/ 9915328 w 9915328"/>
                <a:gd name="connsiteY6-70" fmla="*/ 118340 h 394086"/>
                <a:gd name="connsiteX0-71" fmla="*/ 0 w 9915328"/>
                <a:gd name="connsiteY0-72" fmla="*/ 179002 h 409593"/>
                <a:gd name="connsiteX1-73" fmla="*/ 633406 w 9915328"/>
                <a:gd name="connsiteY1-74" fmla="*/ 291891 h 409593"/>
                <a:gd name="connsiteX2-75" fmla="*/ 2340484 w 9915328"/>
                <a:gd name="connsiteY2-76" fmla="*/ 404780 h 409593"/>
                <a:gd name="connsiteX3-77" fmla="*/ 5071684 w 9915328"/>
                <a:gd name="connsiteY3-78" fmla="*/ 122558 h 409593"/>
                <a:gd name="connsiteX4-79" fmla="*/ 6986358 w 9915328"/>
                <a:gd name="connsiteY4-80" fmla="*/ 20958 h 409593"/>
                <a:gd name="connsiteX5-81" fmla="*/ 9136395 w 9915328"/>
                <a:gd name="connsiteY5-82" fmla="*/ 9669 h 409593"/>
                <a:gd name="connsiteX6-83" fmla="*/ 9915328 w 9915328"/>
                <a:gd name="connsiteY6-84" fmla="*/ 133847 h 409593"/>
                <a:gd name="connsiteX0-85" fmla="*/ 0 w 9915328"/>
                <a:gd name="connsiteY0-86" fmla="*/ 198509 h 429100"/>
                <a:gd name="connsiteX1-87" fmla="*/ 633406 w 9915328"/>
                <a:gd name="connsiteY1-88" fmla="*/ 311398 h 429100"/>
                <a:gd name="connsiteX2-89" fmla="*/ 2340484 w 9915328"/>
                <a:gd name="connsiteY2-90" fmla="*/ 424287 h 429100"/>
                <a:gd name="connsiteX3-91" fmla="*/ 5071684 w 9915328"/>
                <a:gd name="connsiteY3-92" fmla="*/ 142065 h 429100"/>
                <a:gd name="connsiteX4-93" fmla="*/ 6986358 w 9915328"/>
                <a:gd name="connsiteY4-94" fmla="*/ 40465 h 429100"/>
                <a:gd name="connsiteX5-95" fmla="*/ 9136395 w 9915328"/>
                <a:gd name="connsiteY5-96" fmla="*/ 29176 h 429100"/>
                <a:gd name="connsiteX6-97" fmla="*/ 9915328 w 9915328"/>
                <a:gd name="connsiteY6-98" fmla="*/ 153354 h 429100"/>
                <a:gd name="connsiteX0-99" fmla="*/ 0 w 9915328"/>
                <a:gd name="connsiteY0-100" fmla="*/ 158109 h 388700"/>
                <a:gd name="connsiteX1-101" fmla="*/ 633406 w 9915328"/>
                <a:gd name="connsiteY1-102" fmla="*/ 270998 h 388700"/>
                <a:gd name="connsiteX2-103" fmla="*/ 2340484 w 9915328"/>
                <a:gd name="connsiteY2-104" fmla="*/ 383887 h 388700"/>
                <a:gd name="connsiteX3-105" fmla="*/ 5071684 w 9915328"/>
                <a:gd name="connsiteY3-106" fmla="*/ 101665 h 388700"/>
                <a:gd name="connsiteX4-107" fmla="*/ 6986358 w 9915328"/>
                <a:gd name="connsiteY4-108" fmla="*/ 65 h 388700"/>
                <a:gd name="connsiteX5-109" fmla="*/ 8835990 w 9915328"/>
                <a:gd name="connsiteY5-110" fmla="*/ 112954 h 388700"/>
                <a:gd name="connsiteX6-111" fmla="*/ 9915328 w 9915328"/>
                <a:gd name="connsiteY6-112" fmla="*/ 112954 h 388700"/>
                <a:gd name="connsiteX0-113" fmla="*/ 0 w 9915328"/>
                <a:gd name="connsiteY0-114" fmla="*/ 158569 h 385714"/>
                <a:gd name="connsiteX1-115" fmla="*/ 633406 w 9915328"/>
                <a:gd name="connsiteY1-116" fmla="*/ 271458 h 385714"/>
                <a:gd name="connsiteX2-117" fmla="*/ 2340484 w 9915328"/>
                <a:gd name="connsiteY2-118" fmla="*/ 384347 h 385714"/>
                <a:gd name="connsiteX3-119" fmla="*/ 5270277 w 9915328"/>
                <a:gd name="connsiteY3-120" fmla="*/ 191025 h 385714"/>
                <a:gd name="connsiteX4-121" fmla="*/ 6986358 w 9915328"/>
                <a:gd name="connsiteY4-122" fmla="*/ 525 h 385714"/>
                <a:gd name="connsiteX5-123" fmla="*/ 8835990 w 9915328"/>
                <a:gd name="connsiteY5-124" fmla="*/ 113414 h 385714"/>
                <a:gd name="connsiteX6-125" fmla="*/ 9915328 w 9915328"/>
                <a:gd name="connsiteY6-126" fmla="*/ 113414 h 385714"/>
                <a:gd name="connsiteX0-127" fmla="*/ 0 w 9915328"/>
                <a:gd name="connsiteY0-128" fmla="*/ 158569 h 323756"/>
                <a:gd name="connsiteX1-129" fmla="*/ 633406 w 9915328"/>
                <a:gd name="connsiteY1-130" fmla="*/ 271458 h 323756"/>
                <a:gd name="connsiteX2-131" fmla="*/ 2340484 w 9915328"/>
                <a:gd name="connsiteY2-132" fmla="*/ 320847 h 323756"/>
                <a:gd name="connsiteX3-133" fmla="*/ 5270277 w 9915328"/>
                <a:gd name="connsiteY3-134" fmla="*/ 191025 h 323756"/>
                <a:gd name="connsiteX4-135" fmla="*/ 6986358 w 9915328"/>
                <a:gd name="connsiteY4-136" fmla="*/ 525 h 323756"/>
                <a:gd name="connsiteX5-137" fmla="*/ 8835990 w 9915328"/>
                <a:gd name="connsiteY5-138" fmla="*/ 113414 h 323756"/>
                <a:gd name="connsiteX6-139" fmla="*/ 9915328 w 9915328"/>
                <a:gd name="connsiteY6-140" fmla="*/ 113414 h 323756"/>
                <a:gd name="connsiteX0-141" fmla="*/ 0 w 9915328"/>
                <a:gd name="connsiteY0-142" fmla="*/ 95979 h 261166"/>
                <a:gd name="connsiteX1-143" fmla="*/ 633406 w 9915328"/>
                <a:gd name="connsiteY1-144" fmla="*/ 208868 h 261166"/>
                <a:gd name="connsiteX2-145" fmla="*/ 2340484 w 9915328"/>
                <a:gd name="connsiteY2-146" fmla="*/ 258257 h 261166"/>
                <a:gd name="connsiteX3-147" fmla="*/ 5270277 w 9915328"/>
                <a:gd name="connsiteY3-148" fmla="*/ 128435 h 261166"/>
                <a:gd name="connsiteX4-149" fmla="*/ 8835990 w 9915328"/>
                <a:gd name="connsiteY4-150" fmla="*/ 50824 h 261166"/>
                <a:gd name="connsiteX5-151" fmla="*/ 9915328 w 9915328"/>
                <a:gd name="connsiteY5-152" fmla="*/ 50824 h 261166"/>
                <a:gd name="connsiteX0-153" fmla="*/ 0 w 9915328"/>
                <a:gd name="connsiteY0-154" fmla="*/ 201048 h 366235"/>
                <a:gd name="connsiteX1-155" fmla="*/ 633406 w 9915328"/>
                <a:gd name="connsiteY1-156" fmla="*/ 313937 h 366235"/>
                <a:gd name="connsiteX2-157" fmla="*/ 2340484 w 9915328"/>
                <a:gd name="connsiteY2-158" fmla="*/ 363326 h 366235"/>
                <a:gd name="connsiteX3-159" fmla="*/ 5270277 w 9915328"/>
                <a:gd name="connsiteY3-160" fmla="*/ 233504 h 366235"/>
                <a:gd name="connsiteX4-161" fmla="*/ 7659714 w 9915328"/>
                <a:gd name="connsiteY4-162" fmla="*/ 28893 h 366235"/>
                <a:gd name="connsiteX5-163" fmla="*/ 9915328 w 9915328"/>
                <a:gd name="connsiteY5-164" fmla="*/ 155893 h 366235"/>
                <a:gd name="connsiteX0-165" fmla="*/ 0 w 9915328"/>
                <a:gd name="connsiteY0-166" fmla="*/ 173629 h 338816"/>
                <a:gd name="connsiteX1-167" fmla="*/ 633406 w 9915328"/>
                <a:gd name="connsiteY1-168" fmla="*/ 286518 h 338816"/>
                <a:gd name="connsiteX2-169" fmla="*/ 2340484 w 9915328"/>
                <a:gd name="connsiteY2-170" fmla="*/ 335907 h 338816"/>
                <a:gd name="connsiteX3-171" fmla="*/ 5270277 w 9915328"/>
                <a:gd name="connsiteY3-172" fmla="*/ 206085 h 338816"/>
                <a:gd name="connsiteX4-173" fmla="*/ 7659714 w 9915328"/>
                <a:gd name="connsiteY4-174" fmla="*/ 1474 h 338816"/>
                <a:gd name="connsiteX5-175" fmla="*/ 9915328 w 9915328"/>
                <a:gd name="connsiteY5-176" fmla="*/ 128474 h 338816"/>
                <a:gd name="connsiteX0-177" fmla="*/ 0 w 10190302"/>
                <a:gd name="connsiteY0-178" fmla="*/ 174097 h 339284"/>
                <a:gd name="connsiteX1-179" fmla="*/ 633406 w 10190302"/>
                <a:gd name="connsiteY1-180" fmla="*/ 286986 h 339284"/>
                <a:gd name="connsiteX2-181" fmla="*/ 2340484 w 10190302"/>
                <a:gd name="connsiteY2-182" fmla="*/ 336375 h 339284"/>
                <a:gd name="connsiteX3-183" fmla="*/ 5270277 w 10190302"/>
                <a:gd name="connsiteY3-184" fmla="*/ 206553 h 339284"/>
                <a:gd name="connsiteX4-185" fmla="*/ 7659714 w 10190302"/>
                <a:gd name="connsiteY4-186" fmla="*/ 1942 h 339284"/>
                <a:gd name="connsiteX5-187" fmla="*/ 10190302 w 10190302"/>
                <a:gd name="connsiteY5-188" fmla="*/ 103542 h 339284"/>
                <a:gd name="connsiteX0-189" fmla="*/ 0 w 10129197"/>
                <a:gd name="connsiteY0-190" fmla="*/ 85197 h 340405"/>
                <a:gd name="connsiteX1-191" fmla="*/ 572301 w 10129197"/>
                <a:gd name="connsiteY1-192" fmla="*/ 286986 h 340405"/>
                <a:gd name="connsiteX2-193" fmla="*/ 2279379 w 10129197"/>
                <a:gd name="connsiteY2-194" fmla="*/ 336375 h 340405"/>
                <a:gd name="connsiteX3-195" fmla="*/ 5209172 w 10129197"/>
                <a:gd name="connsiteY3-196" fmla="*/ 206553 h 340405"/>
                <a:gd name="connsiteX4-197" fmla="*/ 7598609 w 10129197"/>
                <a:gd name="connsiteY4-198" fmla="*/ 1942 h 340405"/>
                <a:gd name="connsiteX5-199" fmla="*/ 10129197 w 10129197"/>
                <a:gd name="connsiteY5-200" fmla="*/ 103542 h 340405"/>
                <a:gd name="connsiteX0-201" fmla="*/ 0 w 10129197"/>
                <a:gd name="connsiteY0-202" fmla="*/ 85197 h 340405"/>
                <a:gd name="connsiteX1-203" fmla="*/ 572301 w 10129197"/>
                <a:gd name="connsiteY1-204" fmla="*/ 286986 h 340405"/>
                <a:gd name="connsiteX2-205" fmla="*/ 2279379 w 10129197"/>
                <a:gd name="connsiteY2-206" fmla="*/ 336375 h 340405"/>
                <a:gd name="connsiteX3-207" fmla="*/ 5209172 w 10129197"/>
                <a:gd name="connsiteY3-208" fmla="*/ 206553 h 340405"/>
                <a:gd name="connsiteX4-209" fmla="*/ 7598609 w 10129197"/>
                <a:gd name="connsiteY4-210" fmla="*/ 1942 h 340405"/>
                <a:gd name="connsiteX5-211" fmla="*/ 10129197 w 10129197"/>
                <a:gd name="connsiteY5-212" fmla="*/ 103542 h 340405"/>
                <a:gd name="connsiteX0-213" fmla="*/ 0 w 10129197"/>
                <a:gd name="connsiteY0-214" fmla="*/ 85197 h 339169"/>
                <a:gd name="connsiteX1-215" fmla="*/ 2279379 w 10129197"/>
                <a:gd name="connsiteY1-216" fmla="*/ 336375 h 339169"/>
                <a:gd name="connsiteX2-217" fmla="*/ 5209172 w 10129197"/>
                <a:gd name="connsiteY2-218" fmla="*/ 206553 h 339169"/>
                <a:gd name="connsiteX3-219" fmla="*/ 7598609 w 10129197"/>
                <a:gd name="connsiteY3-220" fmla="*/ 1942 h 339169"/>
                <a:gd name="connsiteX4-221" fmla="*/ 10129197 w 10129197"/>
                <a:gd name="connsiteY4-222" fmla="*/ 103542 h 339169"/>
                <a:gd name="connsiteX0-223" fmla="*/ 0 w 10129197"/>
                <a:gd name="connsiteY0-224" fmla="*/ 85197 h 339169"/>
                <a:gd name="connsiteX1-225" fmla="*/ 2279379 w 10129197"/>
                <a:gd name="connsiteY1-226" fmla="*/ 336375 h 339169"/>
                <a:gd name="connsiteX2-227" fmla="*/ 5209172 w 10129197"/>
                <a:gd name="connsiteY2-228" fmla="*/ 206553 h 339169"/>
                <a:gd name="connsiteX3-229" fmla="*/ 7598609 w 10129197"/>
                <a:gd name="connsiteY3-230" fmla="*/ 1942 h 339169"/>
                <a:gd name="connsiteX4-231" fmla="*/ 10129197 w 10129197"/>
                <a:gd name="connsiteY4-232" fmla="*/ 103542 h 339169"/>
                <a:gd name="connsiteX0-233" fmla="*/ 0 w 10129197"/>
                <a:gd name="connsiteY0-234" fmla="*/ 118179 h 372151"/>
                <a:gd name="connsiteX1-235" fmla="*/ 2279379 w 10129197"/>
                <a:gd name="connsiteY1-236" fmla="*/ 369357 h 372151"/>
                <a:gd name="connsiteX2-237" fmla="*/ 5209172 w 10129197"/>
                <a:gd name="connsiteY2-238" fmla="*/ 239535 h 372151"/>
                <a:gd name="connsiteX3-239" fmla="*/ 7598609 w 10129197"/>
                <a:gd name="connsiteY3-240" fmla="*/ 34924 h 372151"/>
                <a:gd name="connsiteX4-241" fmla="*/ 10129197 w 10129197"/>
                <a:gd name="connsiteY4-242" fmla="*/ 9524 h 3721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129197" h="372151">
                  <a:moveTo>
                    <a:pt x="0" y="118179"/>
                  </a:moveTo>
                  <a:cubicBezTo>
                    <a:pt x="245726" y="411808"/>
                    <a:pt x="1411184" y="349131"/>
                    <a:pt x="2279379" y="369357"/>
                  </a:cubicBezTo>
                  <a:cubicBezTo>
                    <a:pt x="3147574" y="389583"/>
                    <a:pt x="4322634" y="295274"/>
                    <a:pt x="5209172" y="239535"/>
                  </a:cubicBezTo>
                  <a:cubicBezTo>
                    <a:pt x="6095710" y="183796"/>
                    <a:pt x="6778605" y="73259"/>
                    <a:pt x="7598609" y="34924"/>
                  </a:cubicBezTo>
                  <a:cubicBezTo>
                    <a:pt x="8418613" y="-3411"/>
                    <a:pt x="10029478" y="-7409"/>
                    <a:pt x="10129197" y="9524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585453" y="260008"/>
              <a:ext cx="3873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atin typeface="Arial Black" panose="020B0A04020102020204" pitchFamily="34" charset="0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Ｔｈｅ　Ｐａｒｔ　Ｏｎｅ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895" y="130347"/>
              <a:ext cx="1335140" cy="963251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1608" y="4705405"/>
            <a:ext cx="2462997" cy="21520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199" y="5614536"/>
            <a:ext cx="969348" cy="9510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3198" y="2083995"/>
            <a:ext cx="4505603" cy="30214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534013" flipH="1" flipV="1">
            <a:off x="2967525" y="3550315"/>
            <a:ext cx="1426588" cy="77425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305873" flipV="1">
            <a:off x="7776846" y="3328674"/>
            <a:ext cx="1426588" cy="774259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660992" y="3715803"/>
            <a:ext cx="2607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7" name="矩形 16"/>
          <p:cNvSpPr/>
          <p:nvPr/>
        </p:nvSpPr>
        <p:spPr>
          <a:xfrm>
            <a:off x="9063880" y="3715802"/>
            <a:ext cx="2607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5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510474" y="234963"/>
            <a:ext cx="3736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Arial Black" panose="020B0A04020102020204" pitchFamily="34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点击此处添加标题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30895" y="130347"/>
            <a:ext cx="12227806" cy="963251"/>
            <a:chOff x="230895" y="130347"/>
            <a:chExt cx="12227806" cy="963251"/>
          </a:xfrm>
        </p:grpSpPr>
        <p:sp>
          <p:nvSpPr>
            <p:cNvPr id="6" name="任意多边形: 形状 5"/>
            <p:cNvSpPr/>
            <p:nvPr/>
          </p:nvSpPr>
          <p:spPr>
            <a:xfrm>
              <a:off x="1497774" y="457552"/>
              <a:ext cx="7455726" cy="372151"/>
            </a:xfrm>
            <a:custGeom>
              <a:avLst/>
              <a:gdLst>
                <a:gd name="connsiteX0" fmla="*/ 0 w 9877777"/>
                <a:gd name="connsiteY0" fmla="*/ 284617 h 420929"/>
                <a:gd name="connsiteX1" fmla="*/ 620889 w 9877777"/>
                <a:gd name="connsiteY1" fmla="*/ 115284 h 420929"/>
                <a:gd name="connsiteX2" fmla="*/ 2302933 w 9877777"/>
                <a:gd name="connsiteY2" fmla="*/ 420084 h 420929"/>
                <a:gd name="connsiteX3" fmla="*/ 4696177 w 9877777"/>
                <a:gd name="connsiteY3" fmla="*/ 2395 h 420929"/>
                <a:gd name="connsiteX4" fmla="*/ 6886222 w 9877777"/>
                <a:gd name="connsiteY4" fmla="*/ 250751 h 420929"/>
                <a:gd name="connsiteX5" fmla="*/ 9098844 w 9877777"/>
                <a:gd name="connsiteY5" fmla="*/ 284617 h 420929"/>
                <a:gd name="connsiteX6" fmla="*/ 9877777 w 9877777"/>
                <a:gd name="connsiteY6" fmla="*/ 149151 h 420929"/>
                <a:gd name="connsiteX0-1" fmla="*/ 0 w 9877777"/>
                <a:gd name="connsiteY0-2" fmla="*/ 284617 h 431037"/>
                <a:gd name="connsiteX1-3" fmla="*/ 595855 w 9877777"/>
                <a:gd name="connsiteY1-4" fmla="*/ 307195 h 431037"/>
                <a:gd name="connsiteX2-5" fmla="*/ 2302933 w 9877777"/>
                <a:gd name="connsiteY2-6" fmla="*/ 420084 h 431037"/>
                <a:gd name="connsiteX3-7" fmla="*/ 4696177 w 9877777"/>
                <a:gd name="connsiteY3-8" fmla="*/ 2395 h 431037"/>
                <a:gd name="connsiteX4-9" fmla="*/ 6886222 w 9877777"/>
                <a:gd name="connsiteY4-10" fmla="*/ 250751 h 431037"/>
                <a:gd name="connsiteX5-11" fmla="*/ 9098844 w 9877777"/>
                <a:gd name="connsiteY5-12" fmla="*/ 284617 h 431037"/>
                <a:gd name="connsiteX6-13" fmla="*/ 9877777 w 9877777"/>
                <a:gd name="connsiteY6-14" fmla="*/ 149151 h 431037"/>
                <a:gd name="connsiteX0-15" fmla="*/ 0 w 9915328"/>
                <a:gd name="connsiteY0-16" fmla="*/ 194306 h 431977"/>
                <a:gd name="connsiteX1-17" fmla="*/ 633406 w 9915328"/>
                <a:gd name="connsiteY1-18" fmla="*/ 307195 h 431977"/>
                <a:gd name="connsiteX2-19" fmla="*/ 2340484 w 9915328"/>
                <a:gd name="connsiteY2-20" fmla="*/ 420084 h 431977"/>
                <a:gd name="connsiteX3-21" fmla="*/ 4733728 w 9915328"/>
                <a:gd name="connsiteY3-22" fmla="*/ 2395 h 431977"/>
                <a:gd name="connsiteX4-23" fmla="*/ 6923773 w 9915328"/>
                <a:gd name="connsiteY4-24" fmla="*/ 250751 h 431977"/>
                <a:gd name="connsiteX5-25" fmla="*/ 9136395 w 9915328"/>
                <a:gd name="connsiteY5-26" fmla="*/ 284617 h 431977"/>
                <a:gd name="connsiteX6-27" fmla="*/ 9915328 w 9915328"/>
                <a:gd name="connsiteY6-28" fmla="*/ 149151 h 431977"/>
                <a:gd name="connsiteX0-29" fmla="*/ 0 w 9915328"/>
                <a:gd name="connsiteY0-30" fmla="*/ 194306 h 431977"/>
                <a:gd name="connsiteX1-31" fmla="*/ 633406 w 9915328"/>
                <a:gd name="connsiteY1-32" fmla="*/ 307195 h 431977"/>
                <a:gd name="connsiteX2-33" fmla="*/ 2340484 w 9915328"/>
                <a:gd name="connsiteY2-34" fmla="*/ 420084 h 431977"/>
                <a:gd name="connsiteX3-35" fmla="*/ 4733728 w 9915328"/>
                <a:gd name="connsiteY3-36" fmla="*/ 2395 h 431977"/>
                <a:gd name="connsiteX4-37" fmla="*/ 6923773 w 9915328"/>
                <a:gd name="connsiteY4-38" fmla="*/ 250751 h 431977"/>
                <a:gd name="connsiteX5-39" fmla="*/ 9136395 w 9915328"/>
                <a:gd name="connsiteY5-40" fmla="*/ 284617 h 431977"/>
                <a:gd name="connsiteX6-41" fmla="*/ 9915328 w 9915328"/>
                <a:gd name="connsiteY6-42" fmla="*/ 149151 h 431977"/>
                <a:gd name="connsiteX0-43" fmla="*/ 0 w 9915328"/>
                <a:gd name="connsiteY0-44" fmla="*/ 60818 h 291409"/>
                <a:gd name="connsiteX1-45" fmla="*/ 633406 w 9915328"/>
                <a:gd name="connsiteY1-46" fmla="*/ 173707 h 291409"/>
                <a:gd name="connsiteX2-47" fmla="*/ 2340484 w 9915328"/>
                <a:gd name="connsiteY2-48" fmla="*/ 286596 h 291409"/>
                <a:gd name="connsiteX3-49" fmla="*/ 5071684 w 9915328"/>
                <a:gd name="connsiteY3-50" fmla="*/ 4374 h 291409"/>
                <a:gd name="connsiteX4-51" fmla="*/ 6923773 w 9915328"/>
                <a:gd name="connsiteY4-52" fmla="*/ 117263 h 291409"/>
                <a:gd name="connsiteX5-53" fmla="*/ 9136395 w 9915328"/>
                <a:gd name="connsiteY5-54" fmla="*/ 151129 h 291409"/>
                <a:gd name="connsiteX6-55" fmla="*/ 9915328 w 9915328"/>
                <a:gd name="connsiteY6-56" fmla="*/ 15663 h 291409"/>
                <a:gd name="connsiteX0-57" fmla="*/ 0 w 9915328"/>
                <a:gd name="connsiteY0-58" fmla="*/ 163495 h 394086"/>
                <a:gd name="connsiteX1-59" fmla="*/ 633406 w 9915328"/>
                <a:gd name="connsiteY1-60" fmla="*/ 276384 h 394086"/>
                <a:gd name="connsiteX2-61" fmla="*/ 2340484 w 9915328"/>
                <a:gd name="connsiteY2-62" fmla="*/ 389273 h 394086"/>
                <a:gd name="connsiteX3-63" fmla="*/ 5071684 w 9915328"/>
                <a:gd name="connsiteY3-64" fmla="*/ 107051 h 394086"/>
                <a:gd name="connsiteX4-65" fmla="*/ 6986358 w 9915328"/>
                <a:gd name="connsiteY4-66" fmla="*/ 5451 h 394086"/>
                <a:gd name="connsiteX5-67" fmla="*/ 9136395 w 9915328"/>
                <a:gd name="connsiteY5-68" fmla="*/ 253806 h 394086"/>
                <a:gd name="connsiteX6-69" fmla="*/ 9915328 w 9915328"/>
                <a:gd name="connsiteY6-70" fmla="*/ 118340 h 394086"/>
                <a:gd name="connsiteX0-71" fmla="*/ 0 w 9915328"/>
                <a:gd name="connsiteY0-72" fmla="*/ 179002 h 409593"/>
                <a:gd name="connsiteX1-73" fmla="*/ 633406 w 9915328"/>
                <a:gd name="connsiteY1-74" fmla="*/ 291891 h 409593"/>
                <a:gd name="connsiteX2-75" fmla="*/ 2340484 w 9915328"/>
                <a:gd name="connsiteY2-76" fmla="*/ 404780 h 409593"/>
                <a:gd name="connsiteX3-77" fmla="*/ 5071684 w 9915328"/>
                <a:gd name="connsiteY3-78" fmla="*/ 122558 h 409593"/>
                <a:gd name="connsiteX4-79" fmla="*/ 6986358 w 9915328"/>
                <a:gd name="connsiteY4-80" fmla="*/ 20958 h 409593"/>
                <a:gd name="connsiteX5-81" fmla="*/ 9136395 w 9915328"/>
                <a:gd name="connsiteY5-82" fmla="*/ 9669 h 409593"/>
                <a:gd name="connsiteX6-83" fmla="*/ 9915328 w 9915328"/>
                <a:gd name="connsiteY6-84" fmla="*/ 133847 h 409593"/>
                <a:gd name="connsiteX0-85" fmla="*/ 0 w 9915328"/>
                <a:gd name="connsiteY0-86" fmla="*/ 198509 h 429100"/>
                <a:gd name="connsiteX1-87" fmla="*/ 633406 w 9915328"/>
                <a:gd name="connsiteY1-88" fmla="*/ 311398 h 429100"/>
                <a:gd name="connsiteX2-89" fmla="*/ 2340484 w 9915328"/>
                <a:gd name="connsiteY2-90" fmla="*/ 424287 h 429100"/>
                <a:gd name="connsiteX3-91" fmla="*/ 5071684 w 9915328"/>
                <a:gd name="connsiteY3-92" fmla="*/ 142065 h 429100"/>
                <a:gd name="connsiteX4-93" fmla="*/ 6986358 w 9915328"/>
                <a:gd name="connsiteY4-94" fmla="*/ 40465 h 429100"/>
                <a:gd name="connsiteX5-95" fmla="*/ 9136395 w 9915328"/>
                <a:gd name="connsiteY5-96" fmla="*/ 29176 h 429100"/>
                <a:gd name="connsiteX6-97" fmla="*/ 9915328 w 9915328"/>
                <a:gd name="connsiteY6-98" fmla="*/ 153354 h 429100"/>
                <a:gd name="connsiteX0-99" fmla="*/ 0 w 9915328"/>
                <a:gd name="connsiteY0-100" fmla="*/ 158109 h 388700"/>
                <a:gd name="connsiteX1-101" fmla="*/ 633406 w 9915328"/>
                <a:gd name="connsiteY1-102" fmla="*/ 270998 h 388700"/>
                <a:gd name="connsiteX2-103" fmla="*/ 2340484 w 9915328"/>
                <a:gd name="connsiteY2-104" fmla="*/ 383887 h 388700"/>
                <a:gd name="connsiteX3-105" fmla="*/ 5071684 w 9915328"/>
                <a:gd name="connsiteY3-106" fmla="*/ 101665 h 388700"/>
                <a:gd name="connsiteX4-107" fmla="*/ 6986358 w 9915328"/>
                <a:gd name="connsiteY4-108" fmla="*/ 65 h 388700"/>
                <a:gd name="connsiteX5-109" fmla="*/ 8835990 w 9915328"/>
                <a:gd name="connsiteY5-110" fmla="*/ 112954 h 388700"/>
                <a:gd name="connsiteX6-111" fmla="*/ 9915328 w 9915328"/>
                <a:gd name="connsiteY6-112" fmla="*/ 112954 h 388700"/>
                <a:gd name="connsiteX0-113" fmla="*/ 0 w 9915328"/>
                <a:gd name="connsiteY0-114" fmla="*/ 158569 h 385714"/>
                <a:gd name="connsiteX1-115" fmla="*/ 633406 w 9915328"/>
                <a:gd name="connsiteY1-116" fmla="*/ 271458 h 385714"/>
                <a:gd name="connsiteX2-117" fmla="*/ 2340484 w 9915328"/>
                <a:gd name="connsiteY2-118" fmla="*/ 384347 h 385714"/>
                <a:gd name="connsiteX3-119" fmla="*/ 5270277 w 9915328"/>
                <a:gd name="connsiteY3-120" fmla="*/ 191025 h 385714"/>
                <a:gd name="connsiteX4-121" fmla="*/ 6986358 w 9915328"/>
                <a:gd name="connsiteY4-122" fmla="*/ 525 h 385714"/>
                <a:gd name="connsiteX5-123" fmla="*/ 8835990 w 9915328"/>
                <a:gd name="connsiteY5-124" fmla="*/ 113414 h 385714"/>
                <a:gd name="connsiteX6-125" fmla="*/ 9915328 w 9915328"/>
                <a:gd name="connsiteY6-126" fmla="*/ 113414 h 385714"/>
                <a:gd name="connsiteX0-127" fmla="*/ 0 w 9915328"/>
                <a:gd name="connsiteY0-128" fmla="*/ 158569 h 323756"/>
                <a:gd name="connsiteX1-129" fmla="*/ 633406 w 9915328"/>
                <a:gd name="connsiteY1-130" fmla="*/ 271458 h 323756"/>
                <a:gd name="connsiteX2-131" fmla="*/ 2340484 w 9915328"/>
                <a:gd name="connsiteY2-132" fmla="*/ 320847 h 323756"/>
                <a:gd name="connsiteX3-133" fmla="*/ 5270277 w 9915328"/>
                <a:gd name="connsiteY3-134" fmla="*/ 191025 h 323756"/>
                <a:gd name="connsiteX4-135" fmla="*/ 6986358 w 9915328"/>
                <a:gd name="connsiteY4-136" fmla="*/ 525 h 323756"/>
                <a:gd name="connsiteX5-137" fmla="*/ 8835990 w 9915328"/>
                <a:gd name="connsiteY5-138" fmla="*/ 113414 h 323756"/>
                <a:gd name="connsiteX6-139" fmla="*/ 9915328 w 9915328"/>
                <a:gd name="connsiteY6-140" fmla="*/ 113414 h 323756"/>
                <a:gd name="connsiteX0-141" fmla="*/ 0 w 9915328"/>
                <a:gd name="connsiteY0-142" fmla="*/ 95979 h 261166"/>
                <a:gd name="connsiteX1-143" fmla="*/ 633406 w 9915328"/>
                <a:gd name="connsiteY1-144" fmla="*/ 208868 h 261166"/>
                <a:gd name="connsiteX2-145" fmla="*/ 2340484 w 9915328"/>
                <a:gd name="connsiteY2-146" fmla="*/ 258257 h 261166"/>
                <a:gd name="connsiteX3-147" fmla="*/ 5270277 w 9915328"/>
                <a:gd name="connsiteY3-148" fmla="*/ 128435 h 261166"/>
                <a:gd name="connsiteX4-149" fmla="*/ 8835990 w 9915328"/>
                <a:gd name="connsiteY4-150" fmla="*/ 50824 h 261166"/>
                <a:gd name="connsiteX5-151" fmla="*/ 9915328 w 9915328"/>
                <a:gd name="connsiteY5-152" fmla="*/ 50824 h 261166"/>
                <a:gd name="connsiteX0-153" fmla="*/ 0 w 9915328"/>
                <a:gd name="connsiteY0-154" fmla="*/ 201048 h 366235"/>
                <a:gd name="connsiteX1-155" fmla="*/ 633406 w 9915328"/>
                <a:gd name="connsiteY1-156" fmla="*/ 313937 h 366235"/>
                <a:gd name="connsiteX2-157" fmla="*/ 2340484 w 9915328"/>
                <a:gd name="connsiteY2-158" fmla="*/ 363326 h 366235"/>
                <a:gd name="connsiteX3-159" fmla="*/ 5270277 w 9915328"/>
                <a:gd name="connsiteY3-160" fmla="*/ 233504 h 366235"/>
                <a:gd name="connsiteX4-161" fmla="*/ 7659714 w 9915328"/>
                <a:gd name="connsiteY4-162" fmla="*/ 28893 h 366235"/>
                <a:gd name="connsiteX5-163" fmla="*/ 9915328 w 9915328"/>
                <a:gd name="connsiteY5-164" fmla="*/ 155893 h 366235"/>
                <a:gd name="connsiteX0-165" fmla="*/ 0 w 9915328"/>
                <a:gd name="connsiteY0-166" fmla="*/ 173629 h 338816"/>
                <a:gd name="connsiteX1-167" fmla="*/ 633406 w 9915328"/>
                <a:gd name="connsiteY1-168" fmla="*/ 286518 h 338816"/>
                <a:gd name="connsiteX2-169" fmla="*/ 2340484 w 9915328"/>
                <a:gd name="connsiteY2-170" fmla="*/ 335907 h 338816"/>
                <a:gd name="connsiteX3-171" fmla="*/ 5270277 w 9915328"/>
                <a:gd name="connsiteY3-172" fmla="*/ 206085 h 338816"/>
                <a:gd name="connsiteX4-173" fmla="*/ 7659714 w 9915328"/>
                <a:gd name="connsiteY4-174" fmla="*/ 1474 h 338816"/>
                <a:gd name="connsiteX5-175" fmla="*/ 9915328 w 9915328"/>
                <a:gd name="connsiteY5-176" fmla="*/ 128474 h 338816"/>
                <a:gd name="connsiteX0-177" fmla="*/ 0 w 10190302"/>
                <a:gd name="connsiteY0-178" fmla="*/ 174097 h 339284"/>
                <a:gd name="connsiteX1-179" fmla="*/ 633406 w 10190302"/>
                <a:gd name="connsiteY1-180" fmla="*/ 286986 h 339284"/>
                <a:gd name="connsiteX2-181" fmla="*/ 2340484 w 10190302"/>
                <a:gd name="connsiteY2-182" fmla="*/ 336375 h 339284"/>
                <a:gd name="connsiteX3-183" fmla="*/ 5270277 w 10190302"/>
                <a:gd name="connsiteY3-184" fmla="*/ 206553 h 339284"/>
                <a:gd name="connsiteX4-185" fmla="*/ 7659714 w 10190302"/>
                <a:gd name="connsiteY4-186" fmla="*/ 1942 h 339284"/>
                <a:gd name="connsiteX5-187" fmla="*/ 10190302 w 10190302"/>
                <a:gd name="connsiteY5-188" fmla="*/ 103542 h 339284"/>
                <a:gd name="connsiteX0-189" fmla="*/ 0 w 10129197"/>
                <a:gd name="connsiteY0-190" fmla="*/ 85197 h 340405"/>
                <a:gd name="connsiteX1-191" fmla="*/ 572301 w 10129197"/>
                <a:gd name="connsiteY1-192" fmla="*/ 286986 h 340405"/>
                <a:gd name="connsiteX2-193" fmla="*/ 2279379 w 10129197"/>
                <a:gd name="connsiteY2-194" fmla="*/ 336375 h 340405"/>
                <a:gd name="connsiteX3-195" fmla="*/ 5209172 w 10129197"/>
                <a:gd name="connsiteY3-196" fmla="*/ 206553 h 340405"/>
                <a:gd name="connsiteX4-197" fmla="*/ 7598609 w 10129197"/>
                <a:gd name="connsiteY4-198" fmla="*/ 1942 h 340405"/>
                <a:gd name="connsiteX5-199" fmla="*/ 10129197 w 10129197"/>
                <a:gd name="connsiteY5-200" fmla="*/ 103542 h 340405"/>
                <a:gd name="connsiteX0-201" fmla="*/ 0 w 10129197"/>
                <a:gd name="connsiteY0-202" fmla="*/ 85197 h 340405"/>
                <a:gd name="connsiteX1-203" fmla="*/ 572301 w 10129197"/>
                <a:gd name="connsiteY1-204" fmla="*/ 286986 h 340405"/>
                <a:gd name="connsiteX2-205" fmla="*/ 2279379 w 10129197"/>
                <a:gd name="connsiteY2-206" fmla="*/ 336375 h 340405"/>
                <a:gd name="connsiteX3-207" fmla="*/ 5209172 w 10129197"/>
                <a:gd name="connsiteY3-208" fmla="*/ 206553 h 340405"/>
                <a:gd name="connsiteX4-209" fmla="*/ 7598609 w 10129197"/>
                <a:gd name="connsiteY4-210" fmla="*/ 1942 h 340405"/>
                <a:gd name="connsiteX5-211" fmla="*/ 10129197 w 10129197"/>
                <a:gd name="connsiteY5-212" fmla="*/ 103542 h 340405"/>
                <a:gd name="connsiteX0-213" fmla="*/ 0 w 10129197"/>
                <a:gd name="connsiteY0-214" fmla="*/ 85197 h 339169"/>
                <a:gd name="connsiteX1-215" fmla="*/ 2279379 w 10129197"/>
                <a:gd name="connsiteY1-216" fmla="*/ 336375 h 339169"/>
                <a:gd name="connsiteX2-217" fmla="*/ 5209172 w 10129197"/>
                <a:gd name="connsiteY2-218" fmla="*/ 206553 h 339169"/>
                <a:gd name="connsiteX3-219" fmla="*/ 7598609 w 10129197"/>
                <a:gd name="connsiteY3-220" fmla="*/ 1942 h 339169"/>
                <a:gd name="connsiteX4-221" fmla="*/ 10129197 w 10129197"/>
                <a:gd name="connsiteY4-222" fmla="*/ 103542 h 339169"/>
                <a:gd name="connsiteX0-223" fmla="*/ 0 w 10129197"/>
                <a:gd name="connsiteY0-224" fmla="*/ 85197 h 339169"/>
                <a:gd name="connsiteX1-225" fmla="*/ 2279379 w 10129197"/>
                <a:gd name="connsiteY1-226" fmla="*/ 336375 h 339169"/>
                <a:gd name="connsiteX2-227" fmla="*/ 5209172 w 10129197"/>
                <a:gd name="connsiteY2-228" fmla="*/ 206553 h 339169"/>
                <a:gd name="connsiteX3-229" fmla="*/ 7598609 w 10129197"/>
                <a:gd name="connsiteY3-230" fmla="*/ 1942 h 339169"/>
                <a:gd name="connsiteX4-231" fmla="*/ 10129197 w 10129197"/>
                <a:gd name="connsiteY4-232" fmla="*/ 103542 h 339169"/>
                <a:gd name="connsiteX0-233" fmla="*/ 0 w 10129197"/>
                <a:gd name="connsiteY0-234" fmla="*/ 118179 h 372151"/>
                <a:gd name="connsiteX1-235" fmla="*/ 2279379 w 10129197"/>
                <a:gd name="connsiteY1-236" fmla="*/ 369357 h 372151"/>
                <a:gd name="connsiteX2-237" fmla="*/ 5209172 w 10129197"/>
                <a:gd name="connsiteY2-238" fmla="*/ 239535 h 372151"/>
                <a:gd name="connsiteX3-239" fmla="*/ 7598609 w 10129197"/>
                <a:gd name="connsiteY3-240" fmla="*/ 34924 h 372151"/>
                <a:gd name="connsiteX4-241" fmla="*/ 10129197 w 10129197"/>
                <a:gd name="connsiteY4-242" fmla="*/ 9524 h 3721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129197" h="372151">
                  <a:moveTo>
                    <a:pt x="0" y="118179"/>
                  </a:moveTo>
                  <a:cubicBezTo>
                    <a:pt x="245726" y="411808"/>
                    <a:pt x="1411184" y="349131"/>
                    <a:pt x="2279379" y="369357"/>
                  </a:cubicBezTo>
                  <a:cubicBezTo>
                    <a:pt x="3147574" y="389583"/>
                    <a:pt x="4322634" y="295274"/>
                    <a:pt x="5209172" y="239535"/>
                  </a:cubicBezTo>
                  <a:cubicBezTo>
                    <a:pt x="6095710" y="183796"/>
                    <a:pt x="6778605" y="73259"/>
                    <a:pt x="7598609" y="34924"/>
                  </a:cubicBezTo>
                  <a:cubicBezTo>
                    <a:pt x="8418613" y="-3411"/>
                    <a:pt x="10029478" y="-7409"/>
                    <a:pt x="10129197" y="9524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585453" y="260008"/>
              <a:ext cx="3873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atin typeface="Arial Black" panose="020B0A04020102020204" pitchFamily="34" charset="0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Ｔｈｅ　Ｐａｒｔ　Ｏｎｅ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895" y="130347"/>
              <a:ext cx="1335140" cy="963251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1608" y="4705405"/>
            <a:ext cx="2462997" cy="21520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199" y="5614536"/>
            <a:ext cx="969348" cy="95105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255547" y="1999854"/>
            <a:ext cx="3511864" cy="3001168"/>
            <a:chOff x="1255547" y="1999854"/>
            <a:chExt cx="3511864" cy="3001168"/>
          </a:xfrm>
        </p:grpSpPr>
        <p:sp>
          <p:nvSpPr>
            <p:cNvPr id="16" name="Freeform 5"/>
            <p:cNvSpPr>
              <a:spLocks noEditPoints="1"/>
            </p:cNvSpPr>
            <p:nvPr/>
          </p:nvSpPr>
          <p:spPr bwMode="auto">
            <a:xfrm>
              <a:off x="1255547" y="1999854"/>
              <a:ext cx="3511864" cy="3001168"/>
            </a:xfrm>
            <a:custGeom>
              <a:avLst/>
              <a:gdLst>
                <a:gd name="T0" fmla="*/ 696 w 792"/>
                <a:gd name="T1" fmla="*/ 247 h 675"/>
                <a:gd name="T2" fmla="*/ 575 w 792"/>
                <a:gd name="T3" fmla="*/ 235 h 675"/>
                <a:gd name="T4" fmla="*/ 525 w 792"/>
                <a:gd name="T5" fmla="*/ 636 h 675"/>
                <a:gd name="T6" fmla="*/ 407 w 792"/>
                <a:gd name="T7" fmla="*/ 179 h 675"/>
                <a:gd name="T8" fmla="*/ 368 w 792"/>
                <a:gd name="T9" fmla="*/ 637 h 675"/>
                <a:gd name="T10" fmla="*/ 346 w 792"/>
                <a:gd name="T11" fmla="*/ 105 h 675"/>
                <a:gd name="T12" fmla="*/ 273 w 792"/>
                <a:gd name="T13" fmla="*/ 344 h 675"/>
                <a:gd name="T14" fmla="*/ 227 w 792"/>
                <a:gd name="T15" fmla="*/ 360 h 675"/>
                <a:gd name="T16" fmla="*/ 126 w 792"/>
                <a:gd name="T17" fmla="*/ 367 h 675"/>
                <a:gd name="T18" fmla="*/ 60 w 792"/>
                <a:gd name="T19" fmla="*/ 647 h 675"/>
                <a:gd name="T20" fmla="*/ 58 w 792"/>
                <a:gd name="T21" fmla="*/ 505 h 675"/>
                <a:gd name="T22" fmla="*/ 33 w 792"/>
                <a:gd name="T23" fmla="*/ 3 h 675"/>
                <a:gd name="T24" fmla="*/ 7 w 792"/>
                <a:gd name="T25" fmla="*/ 54 h 675"/>
                <a:gd name="T26" fmla="*/ 45 w 792"/>
                <a:gd name="T27" fmla="*/ 522 h 675"/>
                <a:gd name="T28" fmla="*/ 418 w 792"/>
                <a:gd name="T29" fmla="*/ 647 h 675"/>
                <a:gd name="T30" fmla="*/ 749 w 792"/>
                <a:gd name="T31" fmla="*/ 653 h 675"/>
                <a:gd name="T32" fmla="*/ 741 w 792"/>
                <a:gd name="T33" fmla="*/ 662 h 675"/>
                <a:gd name="T34" fmla="*/ 790 w 792"/>
                <a:gd name="T35" fmla="*/ 640 h 675"/>
                <a:gd name="T36" fmla="*/ 138 w 792"/>
                <a:gd name="T37" fmla="*/ 645 h 675"/>
                <a:gd name="T38" fmla="*/ 167 w 792"/>
                <a:gd name="T39" fmla="*/ 559 h 675"/>
                <a:gd name="T40" fmla="*/ 173 w 792"/>
                <a:gd name="T41" fmla="*/ 407 h 675"/>
                <a:gd name="T42" fmla="*/ 153 w 792"/>
                <a:gd name="T43" fmla="*/ 400 h 675"/>
                <a:gd name="T44" fmla="*/ 174 w 792"/>
                <a:gd name="T45" fmla="*/ 377 h 675"/>
                <a:gd name="T46" fmla="*/ 158 w 792"/>
                <a:gd name="T47" fmla="*/ 512 h 675"/>
                <a:gd name="T48" fmla="*/ 223 w 792"/>
                <a:gd name="T49" fmla="*/ 488 h 675"/>
                <a:gd name="T50" fmla="*/ 224 w 792"/>
                <a:gd name="T51" fmla="*/ 491 h 675"/>
                <a:gd name="T52" fmla="*/ 290 w 792"/>
                <a:gd name="T53" fmla="*/ 642 h 675"/>
                <a:gd name="T54" fmla="*/ 289 w 792"/>
                <a:gd name="T55" fmla="*/ 636 h 675"/>
                <a:gd name="T56" fmla="*/ 340 w 792"/>
                <a:gd name="T57" fmla="*/ 543 h 675"/>
                <a:gd name="T58" fmla="*/ 338 w 792"/>
                <a:gd name="T59" fmla="*/ 504 h 675"/>
                <a:gd name="T60" fmla="*/ 342 w 792"/>
                <a:gd name="T61" fmla="*/ 397 h 675"/>
                <a:gd name="T62" fmla="*/ 305 w 792"/>
                <a:gd name="T63" fmla="*/ 376 h 675"/>
                <a:gd name="T64" fmla="*/ 331 w 792"/>
                <a:gd name="T65" fmla="*/ 299 h 675"/>
                <a:gd name="T66" fmla="*/ 337 w 792"/>
                <a:gd name="T67" fmla="*/ 159 h 675"/>
                <a:gd name="T68" fmla="*/ 284 w 792"/>
                <a:gd name="T69" fmla="*/ 146 h 675"/>
                <a:gd name="T70" fmla="*/ 346 w 792"/>
                <a:gd name="T71" fmla="*/ 118 h 675"/>
                <a:gd name="T72" fmla="*/ 423 w 792"/>
                <a:gd name="T73" fmla="*/ 322 h 675"/>
                <a:gd name="T74" fmla="*/ 422 w 792"/>
                <a:gd name="T75" fmla="*/ 316 h 675"/>
                <a:gd name="T76" fmla="*/ 510 w 792"/>
                <a:gd name="T77" fmla="*/ 308 h 675"/>
                <a:gd name="T78" fmla="*/ 491 w 792"/>
                <a:gd name="T79" fmla="*/ 375 h 675"/>
                <a:gd name="T80" fmla="*/ 510 w 792"/>
                <a:gd name="T81" fmla="*/ 316 h 675"/>
                <a:gd name="T82" fmla="*/ 432 w 792"/>
                <a:gd name="T83" fmla="*/ 516 h 675"/>
                <a:gd name="T84" fmla="*/ 432 w 792"/>
                <a:gd name="T85" fmla="*/ 516 h 675"/>
                <a:gd name="T86" fmla="*/ 502 w 792"/>
                <a:gd name="T87" fmla="*/ 525 h 675"/>
                <a:gd name="T88" fmla="*/ 512 w 792"/>
                <a:gd name="T89" fmla="*/ 473 h 675"/>
                <a:gd name="T90" fmla="*/ 678 w 792"/>
                <a:gd name="T91" fmla="*/ 616 h 675"/>
                <a:gd name="T92" fmla="*/ 680 w 792"/>
                <a:gd name="T93" fmla="*/ 537 h 675"/>
                <a:gd name="T94" fmla="*/ 677 w 792"/>
                <a:gd name="T95" fmla="*/ 508 h 675"/>
                <a:gd name="T96" fmla="*/ 673 w 792"/>
                <a:gd name="T97" fmla="*/ 481 h 675"/>
                <a:gd name="T98" fmla="*/ 677 w 792"/>
                <a:gd name="T99" fmla="*/ 314 h 675"/>
                <a:gd name="T100" fmla="*/ 657 w 792"/>
                <a:gd name="T101" fmla="*/ 246 h 675"/>
                <a:gd name="T102" fmla="*/ 664 w 792"/>
                <a:gd name="T103" fmla="*/ 246 h 675"/>
                <a:gd name="T104" fmla="*/ 692 w 792"/>
                <a:gd name="T105" fmla="*/ 446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92" h="675">
                  <a:moveTo>
                    <a:pt x="788" y="630"/>
                  </a:moveTo>
                  <a:cubicBezTo>
                    <a:pt x="771" y="622"/>
                    <a:pt x="754" y="610"/>
                    <a:pt x="735" y="608"/>
                  </a:cubicBezTo>
                  <a:cubicBezTo>
                    <a:pt x="731" y="608"/>
                    <a:pt x="730" y="615"/>
                    <a:pt x="733" y="617"/>
                  </a:cubicBezTo>
                  <a:cubicBezTo>
                    <a:pt x="743" y="623"/>
                    <a:pt x="755" y="629"/>
                    <a:pt x="766" y="634"/>
                  </a:cubicBezTo>
                  <a:cubicBezTo>
                    <a:pt x="744" y="635"/>
                    <a:pt x="722" y="635"/>
                    <a:pt x="701" y="635"/>
                  </a:cubicBezTo>
                  <a:cubicBezTo>
                    <a:pt x="711" y="509"/>
                    <a:pt x="706" y="373"/>
                    <a:pt x="696" y="247"/>
                  </a:cubicBezTo>
                  <a:cubicBezTo>
                    <a:pt x="701" y="246"/>
                    <a:pt x="700" y="238"/>
                    <a:pt x="694" y="237"/>
                  </a:cubicBezTo>
                  <a:cubicBezTo>
                    <a:pt x="694" y="237"/>
                    <a:pt x="694" y="237"/>
                    <a:pt x="694" y="237"/>
                  </a:cubicBezTo>
                  <a:cubicBezTo>
                    <a:pt x="693" y="236"/>
                    <a:pt x="691" y="236"/>
                    <a:pt x="690" y="237"/>
                  </a:cubicBezTo>
                  <a:cubicBezTo>
                    <a:pt x="669" y="235"/>
                    <a:pt x="647" y="237"/>
                    <a:pt x="626" y="234"/>
                  </a:cubicBezTo>
                  <a:cubicBezTo>
                    <a:pt x="609" y="231"/>
                    <a:pt x="594" y="228"/>
                    <a:pt x="577" y="231"/>
                  </a:cubicBezTo>
                  <a:cubicBezTo>
                    <a:pt x="576" y="231"/>
                    <a:pt x="575" y="233"/>
                    <a:pt x="575" y="235"/>
                  </a:cubicBezTo>
                  <a:cubicBezTo>
                    <a:pt x="575" y="236"/>
                    <a:pt x="575" y="237"/>
                    <a:pt x="575" y="238"/>
                  </a:cubicBezTo>
                  <a:cubicBezTo>
                    <a:pt x="575" y="239"/>
                    <a:pt x="576" y="240"/>
                    <a:pt x="577" y="240"/>
                  </a:cubicBezTo>
                  <a:cubicBezTo>
                    <a:pt x="577" y="240"/>
                    <a:pt x="578" y="240"/>
                    <a:pt x="578" y="240"/>
                  </a:cubicBezTo>
                  <a:cubicBezTo>
                    <a:pt x="569" y="308"/>
                    <a:pt x="584" y="380"/>
                    <a:pt x="586" y="448"/>
                  </a:cubicBezTo>
                  <a:cubicBezTo>
                    <a:pt x="588" y="511"/>
                    <a:pt x="584" y="573"/>
                    <a:pt x="589" y="635"/>
                  </a:cubicBezTo>
                  <a:cubicBezTo>
                    <a:pt x="568" y="635"/>
                    <a:pt x="546" y="636"/>
                    <a:pt x="525" y="636"/>
                  </a:cubicBezTo>
                  <a:cubicBezTo>
                    <a:pt x="524" y="484"/>
                    <a:pt x="527" y="329"/>
                    <a:pt x="512" y="178"/>
                  </a:cubicBezTo>
                  <a:cubicBezTo>
                    <a:pt x="513" y="177"/>
                    <a:pt x="514" y="176"/>
                    <a:pt x="515" y="175"/>
                  </a:cubicBezTo>
                  <a:cubicBezTo>
                    <a:pt x="516" y="173"/>
                    <a:pt x="515" y="169"/>
                    <a:pt x="512" y="169"/>
                  </a:cubicBezTo>
                  <a:cubicBezTo>
                    <a:pt x="496" y="166"/>
                    <a:pt x="482" y="161"/>
                    <a:pt x="465" y="163"/>
                  </a:cubicBezTo>
                  <a:cubicBezTo>
                    <a:pt x="446" y="166"/>
                    <a:pt x="424" y="164"/>
                    <a:pt x="406" y="172"/>
                  </a:cubicBezTo>
                  <a:cubicBezTo>
                    <a:pt x="403" y="174"/>
                    <a:pt x="405" y="178"/>
                    <a:pt x="407" y="179"/>
                  </a:cubicBezTo>
                  <a:cubicBezTo>
                    <a:pt x="400" y="257"/>
                    <a:pt x="411" y="337"/>
                    <a:pt x="416" y="415"/>
                  </a:cubicBezTo>
                  <a:cubicBezTo>
                    <a:pt x="417" y="430"/>
                    <a:pt x="418" y="446"/>
                    <a:pt x="418" y="462"/>
                  </a:cubicBezTo>
                  <a:cubicBezTo>
                    <a:pt x="418" y="462"/>
                    <a:pt x="418" y="462"/>
                    <a:pt x="418" y="463"/>
                  </a:cubicBezTo>
                  <a:cubicBezTo>
                    <a:pt x="418" y="464"/>
                    <a:pt x="418" y="465"/>
                    <a:pt x="419" y="465"/>
                  </a:cubicBezTo>
                  <a:cubicBezTo>
                    <a:pt x="422" y="522"/>
                    <a:pt x="423" y="578"/>
                    <a:pt x="423" y="634"/>
                  </a:cubicBezTo>
                  <a:cubicBezTo>
                    <a:pt x="405" y="634"/>
                    <a:pt x="386" y="635"/>
                    <a:pt x="368" y="637"/>
                  </a:cubicBezTo>
                  <a:cubicBezTo>
                    <a:pt x="366" y="634"/>
                    <a:pt x="362" y="634"/>
                    <a:pt x="361" y="637"/>
                  </a:cubicBezTo>
                  <a:cubicBezTo>
                    <a:pt x="361" y="637"/>
                    <a:pt x="361" y="637"/>
                    <a:pt x="361" y="637"/>
                  </a:cubicBezTo>
                  <a:cubicBezTo>
                    <a:pt x="370" y="612"/>
                    <a:pt x="365" y="559"/>
                    <a:pt x="366" y="526"/>
                  </a:cubicBezTo>
                  <a:cubicBezTo>
                    <a:pt x="367" y="480"/>
                    <a:pt x="363" y="433"/>
                    <a:pt x="363" y="387"/>
                  </a:cubicBezTo>
                  <a:cubicBezTo>
                    <a:pt x="363" y="294"/>
                    <a:pt x="369" y="197"/>
                    <a:pt x="352" y="105"/>
                  </a:cubicBezTo>
                  <a:cubicBezTo>
                    <a:pt x="352" y="102"/>
                    <a:pt x="347" y="102"/>
                    <a:pt x="346" y="105"/>
                  </a:cubicBezTo>
                  <a:cubicBezTo>
                    <a:pt x="344" y="105"/>
                    <a:pt x="341" y="105"/>
                    <a:pt x="338" y="105"/>
                  </a:cubicBezTo>
                  <a:cubicBezTo>
                    <a:pt x="327" y="105"/>
                    <a:pt x="316" y="101"/>
                    <a:pt x="305" y="99"/>
                  </a:cubicBezTo>
                  <a:cubicBezTo>
                    <a:pt x="289" y="96"/>
                    <a:pt x="271" y="94"/>
                    <a:pt x="258" y="105"/>
                  </a:cubicBezTo>
                  <a:cubicBezTo>
                    <a:pt x="253" y="108"/>
                    <a:pt x="258" y="113"/>
                    <a:pt x="262" y="114"/>
                  </a:cubicBezTo>
                  <a:cubicBezTo>
                    <a:pt x="258" y="145"/>
                    <a:pt x="265" y="175"/>
                    <a:pt x="266" y="206"/>
                  </a:cubicBezTo>
                  <a:cubicBezTo>
                    <a:pt x="268" y="252"/>
                    <a:pt x="270" y="298"/>
                    <a:pt x="273" y="344"/>
                  </a:cubicBezTo>
                  <a:cubicBezTo>
                    <a:pt x="279" y="444"/>
                    <a:pt x="275" y="545"/>
                    <a:pt x="276" y="645"/>
                  </a:cubicBezTo>
                  <a:cubicBezTo>
                    <a:pt x="267" y="646"/>
                    <a:pt x="258" y="646"/>
                    <a:pt x="249" y="647"/>
                  </a:cubicBezTo>
                  <a:cubicBezTo>
                    <a:pt x="245" y="647"/>
                    <a:pt x="241" y="647"/>
                    <a:pt x="237" y="647"/>
                  </a:cubicBezTo>
                  <a:cubicBezTo>
                    <a:pt x="249" y="610"/>
                    <a:pt x="238" y="564"/>
                    <a:pt x="237" y="526"/>
                  </a:cubicBezTo>
                  <a:cubicBezTo>
                    <a:pt x="236" y="475"/>
                    <a:pt x="234" y="423"/>
                    <a:pt x="226" y="372"/>
                  </a:cubicBezTo>
                  <a:cubicBezTo>
                    <a:pt x="232" y="371"/>
                    <a:pt x="235" y="362"/>
                    <a:pt x="227" y="360"/>
                  </a:cubicBezTo>
                  <a:cubicBezTo>
                    <a:pt x="209" y="354"/>
                    <a:pt x="192" y="363"/>
                    <a:pt x="174" y="364"/>
                  </a:cubicBezTo>
                  <a:cubicBezTo>
                    <a:pt x="161" y="365"/>
                    <a:pt x="148" y="365"/>
                    <a:pt x="136" y="365"/>
                  </a:cubicBezTo>
                  <a:cubicBezTo>
                    <a:pt x="135" y="366"/>
                    <a:pt x="134" y="366"/>
                    <a:pt x="133" y="366"/>
                  </a:cubicBezTo>
                  <a:cubicBezTo>
                    <a:pt x="134" y="365"/>
                    <a:pt x="133" y="365"/>
                    <a:pt x="133" y="365"/>
                  </a:cubicBezTo>
                  <a:cubicBezTo>
                    <a:pt x="131" y="366"/>
                    <a:pt x="130" y="366"/>
                    <a:pt x="128" y="366"/>
                  </a:cubicBezTo>
                  <a:cubicBezTo>
                    <a:pt x="128" y="366"/>
                    <a:pt x="127" y="366"/>
                    <a:pt x="126" y="367"/>
                  </a:cubicBezTo>
                  <a:cubicBezTo>
                    <a:pt x="126" y="367"/>
                    <a:pt x="125" y="368"/>
                    <a:pt x="125" y="368"/>
                  </a:cubicBezTo>
                  <a:cubicBezTo>
                    <a:pt x="123" y="370"/>
                    <a:pt x="123" y="373"/>
                    <a:pt x="125" y="374"/>
                  </a:cubicBezTo>
                  <a:cubicBezTo>
                    <a:pt x="114" y="406"/>
                    <a:pt x="125" y="453"/>
                    <a:pt x="123" y="487"/>
                  </a:cubicBezTo>
                  <a:cubicBezTo>
                    <a:pt x="119" y="539"/>
                    <a:pt x="125" y="593"/>
                    <a:pt x="128" y="645"/>
                  </a:cubicBezTo>
                  <a:cubicBezTo>
                    <a:pt x="128" y="646"/>
                    <a:pt x="128" y="646"/>
                    <a:pt x="128" y="647"/>
                  </a:cubicBezTo>
                  <a:cubicBezTo>
                    <a:pt x="105" y="646"/>
                    <a:pt x="83" y="646"/>
                    <a:pt x="60" y="647"/>
                  </a:cubicBezTo>
                  <a:cubicBezTo>
                    <a:pt x="62" y="646"/>
                    <a:pt x="63" y="644"/>
                    <a:pt x="63" y="641"/>
                  </a:cubicBezTo>
                  <a:cubicBezTo>
                    <a:pt x="63" y="641"/>
                    <a:pt x="63" y="640"/>
                    <a:pt x="63" y="639"/>
                  </a:cubicBezTo>
                  <a:cubicBezTo>
                    <a:pt x="63" y="639"/>
                    <a:pt x="63" y="639"/>
                    <a:pt x="63" y="639"/>
                  </a:cubicBezTo>
                  <a:cubicBezTo>
                    <a:pt x="62" y="637"/>
                    <a:pt x="62" y="635"/>
                    <a:pt x="62" y="634"/>
                  </a:cubicBezTo>
                  <a:cubicBezTo>
                    <a:pt x="62" y="632"/>
                    <a:pt x="61" y="632"/>
                    <a:pt x="61" y="631"/>
                  </a:cubicBezTo>
                  <a:cubicBezTo>
                    <a:pt x="53" y="591"/>
                    <a:pt x="59" y="545"/>
                    <a:pt x="58" y="505"/>
                  </a:cubicBezTo>
                  <a:cubicBezTo>
                    <a:pt x="56" y="450"/>
                    <a:pt x="54" y="396"/>
                    <a:pt x="50" y="341"/>
                  </a:cubicBezTo>
                  <a:cubicBezTo>
                    <a:pt x="44" y="238"/>
                    <a:pt x="40" y="134"/>
                    <a:pt x="34" y="31"/>
                  </a:cubicBezTo>
                  <a:cubicBezTo>
                    <a:pt x="39" y="38"/>
                    <a:pt x="44" y="45"/>
                    <a:pt x="48" y="52"/>
                  </a:cubicBezTo>
                  <a:cubicBezTo>
                    <a:pt x="52" y="58"/>
                    <a:pt x="62" y="53"/>
                    <a:pt x="58" y="46"/>
                  </a:cubicBezTo>
                  <a:cubicBezTo>
                    <a:pt x="50" y="34"/>
                    <a:pt x="41" y="22"/>
                    <a:pt x="33" y="9"/>
                  </a:cubicBezTo>
                  <a:cubicBezTo>
                    <a:pt x="33" y="7"/>
                    <a:pt x="33" y="5"/>
                    <a:pt x="33" y="3"/>
                  </a:cubicBezTo>
                  <a:cubicBezTo>
                    <a:pt x="32" y="0"/>
                    <a:pt x="28" y="0"/>
                    <a:pt x="27" y="3"/>
                  </a:cubicBezTo>
                  <a:cubicBezTo>
                    <a:pt x="27" y="4"/>
                    <a:pt x="27" y="5"/>
                    <a:pt x="27" y="5"/>
                  </a:cubicBezTo>
                  <a:cubicBezTo>
                    <a:pt x="25" y="5"/>
                    <a:pt x="23" y="7"/>
                    <a:pt x="22" y="9"/>
                  </a:cubicBezTo>
                  <a:cubicBezTo>
                    <a:pt x="18" y="21"/>
                    <a:pt x="9" y="31"/>
                    <a:pt x="4" y="43"/>
                  </a:cubicBezTo>
                  <a:cubicBezTo>
                    <a:pt x="2" y="46"/>
                    <a:pt x="0" y="52"/>
                    <a:pt x="4" y="54"/>
                  </a:cubicBezTo>
                  <a:cubicBezTo>
                    <a:pt x="5" y="55"/>
                    <a:pt x="6" y="55"/>
                    <a:pt x="7" y="54"/>
                  </a:cubicBezTo>
                  <a:cubicBezTo>
                    <a:pt x="7" y="54"/>
                    <a:pt x="7" y="54"/>
                    <a:pt x="8" y="54"/>
                  </a:cubicBezTo>
                  <a:cubicBezTo>
                    <a:pt x="10" y="53"/>
                    <a:pt x="10" y="51"/>
                    <a:pt x="11" y="49"/>
                  </a:cubicBezTo>
                  <a:cubicBezTo>
                    <a:pt x="14" y="45"/>
                    <a:pt x="16" y="41"/>
                    <a:pt x="19" y="37"/>
                  </a:cubicBezTo>
                  <a:cubicBezTo>
                    <a:pt x="21" y="33"/>
                    <a:pt x="24" y="28"/>
                    <a:pt x="27" y="24"/>
                  </a:cubicBezTo>
                  <a:cubicBezTo>
                    <a:pt x="22" y="135"/>
                    <a:pt x="32" y="249"/>
                    <a:pt x="38" y="359"/>
                  </a:cubicBezTo>
                  <a:cubicBezTo>
                    <a:pt x="41" y="414"/>
                    <a:pt x="43" y="468"/>
                    <a:pt x="45" y="522"/>
                  </a:cubicBezTo>
                  <a:cubicBezTo>
                    <a:pt x="46" y="562"/>
                    <a:pt x="40" y="604"/>
                    <a:pt x="49" y="643"/>
                  </a:cubicBezTo>
                  <a:cubicBezTo>
                    <a:pt x="49" y="645"/>
                    <a:pt x="50" y="646"/>
                    <a:pt x="52" y="647"/>
                  </a:cubicBezTo>
                  <a:cubicBezTo>
                    <a:pt x="52" y="647"/>
                    <a:pt x="51" y="647"/>
                    <a:pt x="51" y="647"/>
                  </a:cubicBezTo>
                  <a:cubicBezTo>
                    <a:pt x="45" y="648"/>
                    <a:pt x="45" y="656"/>
                    <a:pt x="51" y="656"/>
                  </a:cubicBezTo>
                  <a:cubicBezTo>
                    <a:pt x="110" y="657"/>
                    <a:pt x="170" y="655"/>
                    <a:pt x="229" y="659"/>
                  </a:cubicBezTo>
                  <a:cubicBezTo>
                    <a:pt x="292" y="662"/>
                    <a:pt x="356" y="649"/>
                    <a:pt x="418" y="647"/>
                  </a:cubicBezTo>
                  <a:cubicBezTo>
                    <a:pt x="420" y="647"/>
                    <a:pt x="422" y="647"/>
                    <a:pt x="424" y="647"/>
                  </a:cubicBezTo>
                  <a:cubicBezTo>
                    <a:pt x="424" y="653"/>
                    <a:pt x="434" y="653"/>
                    <a:pt x="434" y="647"/>
                  </a:cubicBezTo>
                  <a:cubicBezTo>
                    <a:pt x="489" y="647"/>
                    <a:pt x="544" y="653"/>
                    <a:pt x="599" y="653"/>
                  </a:cubicBezTo>
                  <a:cubicBezTo>
                    <a:pt x="652" y="652"/>
                    <a:pt x="705" y="649"/>
                    <a:pt x="757" y="648"/>
                  </a:cubicBezTo>
                  <a:cubicBezTo>
                    <a:pt x="756" y="649"/>
                    <a:pt x="755" y="650"/>
                    <a:pt x="754" y="650"/>
                  </a:cubicBezTo>
                  <a:cubicBezTo>
                    <a:pt x="753" y="651"/>
                    <a:pt x="751" y="652"/>
                    <a:pt x="749" y="653"/>
                  </a:cubicBezTo>
                  <a:cubicBezTo>
                    <a:pt x="749" y="653"/>
                    <a:pt x="749" y="653"/>
                    <a:pt x="749" y="653"/>
                  </a:cubicBezTo>
                  <a:cubicBezTo>
                    <a:pt x="749" y="653"/>
                    <a:pt x="748" y="653"/>
                    <a:pt x="748" y="654"/>
                  </a:cubicBezTo>
                  <a:cubicBezTo>
                    <a:pt x="748" y="654"/>
                    <a:pt x="748" y="654"/>
                    <a:pt x="748" y="654"/>
                  </a:cubicBezTo>
                  <a:cubicBezTo>
                    <a:pt x="747" y="655"/>
                    <a:pt x="746" y="655"/>
                    <a:pt x="747" y="655"/>
                  </a:cubicBezTo>
                  <a:cubicBezTo>
                    <a:pt x="746" y="655"/>
                    <a:pt x="746" y="655"/>
                    <a:pt x="746" y="655"/>
                  </a:cubicBezTo>
                  <a:cubicBezTo>
                    <a:pt x="744" y="657"/>
                    <a:pt x="742" y="659"/>
                    <a:pt x="741" y="662"/>
                  </a:cubicBezTo>
                  <a:cubicBezTo>
                    <a:pt x="738" y="671"/>
                    <a:pt x="751" y="675"/>
                    <a:pt x="755" y="669"/>
                  </a:cubicBezTo>
                  <a:cubicBezTo>
                    <a:pt x="754" y="670"/>
                    <a:pt x="756" y="668"/>
                    <a:pt x="757" y="667"/>
                  </a:cubicBezTo>
                  <a:cubicBezTo>
                    <a:pt x="758" y="667"/>
                    <a:pt x="758" y="666"/>
                    <a:pt x="759" y="665"/>
                  </a:cubicBezTo>
                  <a:cubicBezTo>
                    <a:pt x="768" y="660"/>
                    <a:pt x="776" y="655"/>
                    <a:pt x="783" y="648"/>
                  </a:cubicBezTo>
                  <a:cubicBezTo>
                    <a:pt x="786" y="647"/>
                    <a:pt x="788" y="645"/>
                    <a:pt x="788" y="642"/>
                  </a:cubicBezTo>
                  <a:cubicBezTo>
                    <a:pt x="789" y="641"/>
                    <a:pt x="790" y="640"/>
                    <a:pt x="790" y="640"/>
                  </a:cubicBezTo>
                  <a:cubicBezTo>
                    <a:pt x="792" y="637"/>
                    <a:pt x="791" y="632"/>
                    <a:pt x="788" y="630"/>
                  </a:cubicBezTo>
                  <a:close/>
                  <a:moveTo>
                    <a:pt x="228" y="640"/>
                  </a:moveTo>
                  <a:cubicBezTo>
                    <a:pt x="227" y="641"/>
                    <a:pt x="226" y="642"/>
                    <a:pt x="226" y="643"/>
                  </a:cubicBezTo>
                  <a:cubicBezTo>
                    <a:pt x="225" y="645"/>
                    <a:pt x="224" y="646"/>
                    <a:pt x="225" y="647"/>
                  </a:cubicBezTo>
                  <a:cubicBezTo>
                    <a:pt x="196" y="647"/>
                    <a:pt x="167" y="647"/>
                    <a:pt x="138" y="647"/>
                  </a:cubicBezTo>
                  <a:cubicBezTo>
                    <a:pt x="138" y="646"/>
                    <a:pt x="138" y="646"/>
                    <a:pt x="138" y="645"/>
                  </a:cubicBezTo>
                  <a:cubicBezTo>
                    <a:pt x="139" y="633"/>
                    <a:pt x="139" y="621"/>
                    <a:pt x="139" y="609"/>
                  </a:cubicBezTo>
                  <a:cubicBezTo>
                    <a:pt x="139" y="609"/>
                    <a:pt x="140" y="609"/>
                    <a:pt x="140" y="609"/>
                  </a:cubicBezTo>
                  <a:cubicBezTo>
                    <a:pt x="153" y="599"/>
                    <a:pt x="162" y="582"/>
                    <a:pt x="172" y="570"/>
                  </a:cubicBezTo>
                  <a:cubicBezTo>
                    <a:pt x="184" y="556"/>
                    <a:pt x="197" y="541"/>
                    <a:pt x="211" y="529"/>
                  </a:cubicBezTo>
                  <a:cubicBezTo>
                    <a:pt x="213" y="528"/>
                    <a:pt x="211" y="525"/>
                    <a:pt x="209" y="526"/>
                  </a:cubicBezTo>
                  <a:cubicBezTo>
                    <a:pt x="194" y="535"/>
                    <a:pt x="180" y="546"/>
                    <a:pt x="167" y="559"/>
                  </a:cubicBezTo>
                  <a:cubicBezTo>
                    <a:pt x="158" y="568"/>
                    <a:pt x="145" y="581"/>
                    <a:pt x="138" y="594"/>
                  </a:cubicBezTo>
                  <a:cubicBezTo>
                    <a:pt x="137" y="569"/>
                    <a:pt x="134" y="545"/>
                    <a:pt x="134" y="520"/>
                  </a:cubicBezTo>
                  <a:cubicBezTo>
                    <a:pt x="133" y="498"/>
                    <a:pt x="135" y="476"/>
                    <a:pt x="136" y="454"/>
                  </a:cubicBezTo>
                  <a:cubicBezTo>
                    <a:pt x="136" y="449"/>
                    <a:pt x="136" y="445"/>
                    <a:pt x="136" y="440"/>
                  </a:cubicBezTo>
                  <a:cubicBezTo>
                    <a:pt x="136" y="440"/>
                    <a:pt x="137" y="440"/>
                    <a:pt x="137" y="439"/>
                  </a:cubicBezTo>
                  <a:cubicBezTo>
                    <a:pt x="149" y="429"/>
                    <a:pt x="161" y="418"/>
                    <a:pt x="173" y="407"/>
                  </a:cubicBezTo>
                  <a:cubicBezTo>
                    <a:pt x="185" y="397"/>
                    <a:pt x="201" y="389"/>
                    <a:pt x="212" y="378"/>
                  </a:cubicBezTo>
                  <a:cubicBezTo>
                    <a:pt x="214" y="376"/>
                    <a:pt x="213" y="373"/>
                    <a:pt x="210" y="373"/>
                  </a:cubicBezTo>
                  <a:cubicBezTo>
                    <a:pt x="196" y="372"/>
                    <a:pt x="182" y="385"/>
                    <a:pt x="172" y="394"/>
                  </a:cubicBezTo>
                  <a:cubicBezTo>
                    <a:pt x="159" y="406"/>
                    <a:pt x="148" y="420"/>
                    <a:pt x="136" y="434"/>
                  </a:cubicBezTo>
                  <a:cubicBezTo>
                    <a:pt x="135" y="427"/>
                    <a:pt x="135" y="420"/>
                    <a:pt x="134" y="412"/>
                  </a:cubicBezTo>
                  <a:cubicBezTo>
                    <a:pt x="141" y="410"/>
                    <a:pt x="147" y="404"/>
                    <a:pt x="153" y="400"/>
                  </a:cubicBezTo>
                  <a:cubicBezTo>
                    <a:pt x="161" y="395"/>
                    <a:pt x="170" y="392"/>
                    <a:pt x="176" y="386"/>
                  </a:cubicBezTo>
                  <a:cubicBezTo>
                    <a:pt x="178" y="385"/>
                    <a:pt x="178" y="382"/>
                    <a:pt x="176" y="381"/>
                  </a:cubicBezTo>
                  <a:cubicBezTo>
                    <a:pt x="167" y="377"/>
                    <a:pt x="159" y="381"/>
                    <a:pt x="151" y="386"/>
                  </a:cubicBezTo>
                  <a:cubicBezTo>
                    <a:pt x="145" y="390"/>
                    <a:pt x="139" y="394"/>
                    <a:pt x="133" y="399"/>
                  </a:cubicBezTo>
                  <a:cubicBezTo>
                    <a:pt x="133" y="391"/>
                    <a:pt x="132" y="383"/>
                    <a:pt x="133" y="376"/>
                  </a:cubicBezTo>
                  <a:cubicBezTo>
                    <a:pt x="147" y="377"/>
                    <a:pt x="161" y="377"/>
                    <a:pt x="174" y="377"/>
                  </a:cubicBezTo>
                  <a:cubicBezTo>
                    <a:pt x="190" y="378"/>
                    <a:pt x="204" y="371"/>
                    <a:pt x="220" y="372"/>
                  </a:cubicBezTo>
                  <a:cubicBezTo>
                    <a:pt x="216" y="395"/>
                    <a:pt x="217" y="420"/>
                    <a:pt x="220" y="444"/>
                  </a:cubicBezTo>
                  <a:cubicBezTo>
                    <a:pt x="209" y="444"/>
                    <a:pt x="195" y="460"/>
                    <a:pt x="189" y="466"/>
                  </a:cubicBezTo>
                  <a:cubicBezTo>
                    <a:pt x="178" y="478"/>
                    <a:pt x="164" y="492"/>
                    <a:pt x="156" y="506"/>
                  </a:cubicBezTo>
                  <a:cubicBezTo>
                    <a:pt x="155" y="507"/>
                    <a:pt x="155" y="509"/>
                    <a:pt x="156" y="511"/>
                  </a:cubicBezTo>
                  <a:cubicBezTo>
                    <a:pt x="156" y="511"/>
                    <a:pt x="157" y="512"/>
                    <a:pt x="158" y="512"/>
                  </a:cubicBezTo>
                  <a:cubicBezTo>
                    <a:pt x="160" y="513"/>
                    <a:pt x="162" y="513"/>
                    <a:pt x="163" y="512"/>
                  </a:cubicBezTo>
                  <a:cubicBezTo>
                    <a:pt x="175" y="501"/>
                    <a:pt x="183" y="487"/>
                    <a:pt x="194" y="476"/>
                  </a:cubicBezTo>
                  <a:cubicBezTo>
                    <a:pt x="199" y="470"/>
                    <a:pt x="205" y="464"/>
                    <a:pt x="210" y="459"/>
                  </a:cubicBezTo>
                  <a:cubicBezTo>
                    <a:pt x="213" y="456"/>
                    <a:pt x="217" y="454"/>
                    <a:pt x="220" y="451"/>
                  </a:cubicBezTo>
                  <a:cubicBezTo>
                    <a:pt x="222" y="464"/>
                    <a:pt x="223" y="476"/>
                    <a:pt x="224" y="488"/>
                  </a:cubicBezTo>
                  <a:cubicBezTo>
                    <a:pt x="224" y="488"/>
                    <a:pt x="223" y="487"/>
                    <a:pt x="223" y="488"/>
                  </a:cubicBezTo>
                  <a:cubicBezTo>
                    <a:pt x="203" y="490"/>
                    <a:pt x="187" y="502"/>
                    <a:pt x="173" y="516"/>
                  </a:cubicBezTo>
                  <a:cubicBezTo>
                    <a:pt x="163" y="526"/>
                    <a:pt x="142" y="547"/>
                    <a:pt x="145" y="562"/>
                  </a:cubicBezTo>
                  <a:cubicBezTo>
                    <a:pt x="146" y="565"/>
                    <a:pt x="149" y="565"/>
                    <a:pt x="151" y="564"/>
                  </a:cubicBezTo>
                  <a:cubicBezTo>
                    <a:pt x="155" y="560"/>
                    <a:pt x="157" y="554"/>
                    <a:pt x="159" y="550"/>
                  </a:cubicBezTo>
                  <a:cubicBezTo>
                    <a:pt x="164" y="541"/>
                    <a:pt x="171" y="533"/>
                    <a:pt x="177" y="526"/>
                  </a:cubicBezTo>
                  <a:cubicBezTo>
                    <a:pt x="190" y="512"/>
                    <a:pt x="205" y="497"/>
                    <a:pt x="224" y="491"/>
                  </a:cubicBezTo>
                  <a:cubicBezTo>
                    <a:pt x="224" y="491"/>
                    <a:pt x="224" y="491"/>
                    <a:pt x="224" y="491"/>
                  </a:cubicBezTo>
                  <a:cubicBezTo>
                    <a:pt x="226" y="515"/>
                    <a:pt x="225" y="539"/>
                    <a:pt x="226" y="563"/>
                  </a:cubicBezTo>
                  <a:cubicBezTo>
                    <a:pt x="226" y="582"/>
                    <a:pt x="222" y="625"/>
                    <a:pt x="233" y="640"/>
                  </a:cubicBezTo>
                  <a:cubicBezTo>
                    <a:pt x="232" y="638"/>
                    <a:pt x="230" y="638"/>
                    <a:pt x="228" y="640"/>
                  </a:cubicBezTo>
                  <a:close/>
                  <a:moveTo>
                    <a:pt x="290" y="644"/>
                  </a:moveTo>
                  <a:cubicBezTo>
                    <a:pt x="290" y="643"/>
                    <a:pt x="290" y="643"/>
                    <a:pt x="290" y="642"/>
                  </a:cubicBezTo>
                  <a:cubicBezTo>
                    <a:pt x="291" y="643"/>
                    <a:pt x="292" y="644"/>
                    <a:pt x="294" y="643"/>
                  </a:cubicBezTo>
                  <a:cubicBezTo>
                    <a:pt x="305" y="639"/>
                    <a:pt x="313" y="624"/>
                    <a:pt x="321" y="615"/>
                  </a:cubicBezTo>
                  <a:cubicBezTo>
                    <a:pt x="330" y="605"/>
                    <a:pt x="340" y="594"/>
                    <a:pt x="348" y="583"/>
                  </a:cubicBezTo>
                  <a:cubicBezTo>
                    <a:pt x="349" y="582"/>
                    <a:pt x="348" y="580"/>
                    <a:pt x="346" y="580"/>
                  </a:cubicBezTo>
                  <a:cubicBezTo>
                    <a:pt x="334" y="585"/>
                    <a:pt x="324" y="594"/>
                    <a:pt x="314" y="604"/>
                  </a:cubicBezTo>
                  <a:cubicBezTo>
                    <a:pt x="306" y="612"/>
                    <a:pt x="292" y="624"/>
                    <a:pt x="289" y="636"/>
                  </a:cubicBezTo>
                  <a:cubicBezTo>
                    <a:pt x="289" y="623"/>
                    <a:pt x="289" y="609"/>
                    <a:pt x="289" y="595"/>
                  </a:cubicBezTo>
                  <a:cubicBezTo>
                    <a:pt x="290" y="596"/>
                    <a:pt x="291" y="596"/>
                    <a:pt x="292" y="595"/>
                  </a:cubicBezTo>
                  <a:cubicBezTo>
                    <a:pt x="301" y="587"/>
                    <a:pt x="308" y="579"/>
                    <a:pt x="316" y="571"/>
                  </a:cubicBezTo>
                  <a:cubicBezTo>
                    <a:pt x="320" y="566"/>
                    <a:pt x="326" y="561"/>
                    <a:pt x="330" y="557"/>
                  </a:cubicBezTo>
                  <a:cubicBezTo>
                    <a:pt x="334" y="553"/>
                    <a:pt x="338" y="551"/>
                    <a:pt x="341" y="547"/>
                  </a:cubicBezTo>
                  <a:cubicBezTo>
                    <a:pt x="342" y="546"/>
                    <a:pt x="341" y="544"/>
                    <a:pt x="340" y="543"/>
                  </a:cubicBezTo>
                  <a:cubicBezTo>
                    <a:pt x="329" y="541"/>
                    <a:pt x="316" y="554"/>
                    <a:pt x="309" y="560"/>
                  </a:cubicBezTo>
                  <a:cubicBezTo>
                    <a:pt x="301" y="567"/>
                    <a:pt x="293" y="575"/>
                    <a:pt x="289" y="585"/>
                  </a:cubicBezTo>
                  <a:cubicBezTo>
                    <a:pt x="289" y="573"/>
                    <a:pt x="289" y="561"/>
                    <a:pt x="289" y="549"/>
                  </a:cubicBezTo>
                  <a:cubicBezTo>
                    <a:pt x="290" y="549"/>
                    <a:pt x="291" y="549"/>
                    <a:pt x="292" y="548"/>
                  </a:cubicBezTo>
                  <a:cubicBezTo>
                    <a:pt x="300" y="542"/>
                    <a:pt x="306" y="533"/>
                    <a:pt x="313" y="526"/>
                  </a:cubicBezTo>
                  <a:cubicBezTo>
                    <a:pt x="321" y="519"/>
                    <a:pt x="330" y="512"/>
                    <a:pt x="338" y="504"/>
                  </a:cubicBezTo>
                  <a:cubicBezTo>
                    <a:pt x="340" y="502"/>
                    <a:pt x="337" y="498"/>
                    <a:pt x="335" y="500"/>
                  </a:cubicBezTo>
                  <a:cubicBezTo>
                    <a:pt x="321" y="510"/>
                    <a:pt x="297" y="522"/>
                    <a:pt x="289" y="539"/>
                  </a:cubicBezTo>
                  <a:cubicBezTo>
                    <a:pt x="289" y="514"/>
                    <a:pt x="289" y="488"/>
                    <a:pt x="289" y="463"/>
                  </a:cubicBezTo>
                  <a:cubicBezTo>
                    <a:pt x="290" y="463"/>
                    <a:pt x="291" y="463"/>
                    <a:pt x="292" y="463"/>
                  </a:cubicBezTo>
                  <a:cubicBezTo>
                    <a:pt x="311" y="444"/>
                    <a:pt x="326" y="421"/>
                    <a:pt x="346" y="401"/>
                  </a:cubicBezTo>
                  <a:cubicBezTo>
                    <a:pt x="349" y="399"/>
                    <a:pt x="345" y="395"/>
                    <a:pt x="342" y="397"/>
                  </a:cubicBezTo>
                  <a:cubicBezTo>
                    <a:pt x="322" y="414"/>
                    <a:pt x="300" y="434"/>
                    <a:pt x="289" y="458"/>
                  </a:cubicBezTo>
                  <a:cubicBezTo>
                    <a:pt x="289" y="443"/>
                    <a:pt x="289" y="428"/>
                    <a:pt x="288" y="412"/>
                  </a:cubicBezTo>
                  <a:cubicBezTo>
                    <a:pt x="297" y="406"/>
                    <a:pt x="304" y="395"/>
                    <a:pt x="310" y="387"/>
                  </a:cubicBezTo>
                  <a:cubicBezTo>
                    <a:pt x="320" y="375"/>
                    <a:pt x="330" y="363"/>
                    <a:pt x="341" y="353"/>
                  </a:cubicBezTo>
                  <a:cubicBezTo>
                    <a:pt x="344" y="350"/>
                    <a:pt x="340" y="346"/>
                    <a:pt x="337" y="348"/>
                  </a:cubicBezTo>
                  <a:cubicBezTo>
                    <a:pt x="325" y="356"/>
                    <a:pt x="315" y="365"/>
                    <a:pt x="305" y="376"/>
                  </a:cubicBezTo>
                  <a:cubicBezTo>
                    <a:pt x="300" y="382"/>
                    <a:pt x="293" y="388"/>
                    <a:pt x="288" y="395"/>
                  </a:cubicBezTo>
                  <a:cubicBezTo>
                    <a:pt x="287" y="382"/>
                    <a:pt x="287" y="369"/>
                    <a:pt x="287" y="356"/>
                  </a:cubicBezTo>
                  <a:cubicBezTo>
                    <a:pt x="288" y="357"/>
                    <a:pt x="288" y="357"/>
                    <a:pt x="289" y="356"/>
                  </a:cubicBezTo>
                  <a:cubicBezTo>
                    <a:pt x="299" y="350"/>
                    <a:pt x="306" y="338"/>
                    <a:pt x="314" y="330"/>
                  </a:cubicBezTo>
                  <a:cubicBezTo>
                    <a:pt x="322" y="322"/>
                    <a:pt x="331" y="313"/>
                    <a:pt x="337" y="303"/>
                  </a:cubicBezTo>
                  <a:cubicBezTo>
                    <a:pt x="338" y="300"/>
                    <a:pt x="334" y="296"/>
                    <a:pt x="331" y="299"/>
                  </a:cubicBezTo>
                  <a:cubicBezTo>
                    <a:pt x="323" y="308"/>
                    <a:pt x="314" y="316"/>
                    <a:pt x="305" y="325"/>
                  </a:cubicBezTo>
                  <a:cubicBezTo>
                    <a:pt x="299" y="330"/>
                    <a:pt x="290" y="337"/>
                    <a:pt x="286" y="345"/>
                  </a:cubicBezTo>
                  <a:cubicBezTo>
                    <a:pt x="285" y="309"/>
                    <a:pt x="283" y="274"/>
                    <a:pt x="280" y="238"/>
                  </a:cubicBezTo>
                  <a:cubicBezTo>
                    <a:pt x="292" y="231"/>
                    <a:pt x="300" y="217"/>
                    <a:pt x="308" y="207"/>
                  </a:cubicBezTo>
                  <a:cubicBezTo>
                    <a:pt x="319" y="193"/>
                    <a:pt x="330" y="179"/>
                    <a:pt x="341" y="165"/>
                  </a:cubicBezTo>
                  <a:cubicBezTo>
                    <a:pt x="344" y="162"/>
                    <a:pt x="341" y="157"/>
                    <a:pt x="337" y="159"/>
                  </a:cubicBezTo>
                  <a:cubicBezTo>
                    <a:pt x="323" y="169"/>
                    <a:pt x="313" y="182"/>
                    <a:pt x="303" y="195"/>
                  </a:cubicBezTo>
                  <a:cubicBezTo>
                    <a:pt x="296" y="204"/>
                    <a:pt x="286" y="213"/>
                    <a:pt x="279" y="223"/>
                  </a:cubicBezTo>
                  <a:cubicBezTo>
                    <a:pt x="277" y="202"/>
                    <a:pt x="275" y="182"/>
                    <a:pt x="273" y="161"/>
                  </a:cubicBezTo>
                  <a:cubicBezTo>
                    <a:pt x="273" y="161"/>
                    <a:pt x="274" y="161"/>
                    <a:pt x="274" y="161"/>
                  </a:cubicBezTo>
                  <a:cubicBezTo>
                    <a:pt x="277" y="159"/>
                    <a:pt x="277" y="157"/>
                    <a:pt x="279" y="154"/>
                  </a:cubicBezTo>
                  <a:cubicBezTo>
                    <a:pt x="280" y="151"/>
                    <a:pt x="282" y="148"/>
                    <a:pt x="284" y="146"/>
                  </a:cubicBezTo>
                  <a:cubicBezTo>
                    <a:pt x="289" y="140"/>
                    <a:pt x="296" y="136"/>
                    <a:pt x="302" y="133"/>
                  </a:cubicBezTo>
                  <a:cubicBezTo>
                    <a:pt x="307" y="131"/>
                    <a:pt x="304" y="123"/>
                    <a:pt x="299" y="125"/>
                  </a:cubicBezTo>
                  <a:cubicBezTo>
                    <a:pt x="291" y="128"/>
                    <a:pt x="283" y="132"/>
                    <a:pt x="277" y="138"/>
                  </a:cubicBezTo>
                  <a:cubicBezTo>
                    <a:pt x="275" y="140"/>
                    <a:pt x="273" y="143"/>
                    <a:pt x="271" y="145"/>
                  </a:cubicBezTo>
                  <a:cubicBezTo>
                    <a:pt x="269" y="134"/>
                    <a:pt x="268" y="123"/>
                    <a:pt x="266" y="113"/>
                  </a:cubicBezTo>
                  <a:cubicBezTo>
                    <a:pt x="293" y="104"/>
                    <a:pt x="318" y="120"/>
                    <a:pt x="346" y="118"/>
                  </a:cubicBezTo>
                  <a:cubicBezTo>
                    <a:pt x="346" y="118"/>
                    <a:pt x="346" y="118"/>
                    <a:pt x="346" y="118"/>
                  </a:cubicBezTo>
                  <a:cubicBezTo>
                    <a:pt x="346" y="207"/>
                    <a:pt x="351" y="297"/>
                    <a:pt x="351" y="387"/>
                  </a:cubicBezTo>
                  <a:cubicBezTo>
                    <a:pt x="351" y="433"/>
                    <a:pt x="352" y="479"/>
                    <a:pt x="354" y="526"/>
                  </a:cubicBezTo>
                  <a:cubicBezTo>
                    <a:pt x="355" y="564"/>
                    <a:pt x="348" y="601"/>
                    <a:pt x="359" y="638"/>
                  </a:cubicBezTo>
                  <a:cubicBezTo>
                    <a:pt x="336" y="640"/>
                    <a:pt x="313" y="642"/>
                    <a:pt x="290" y="644"/>
                  </a:cubicBezTo>
                  <a:close/>
                  <a:moveTo>
                    <a:pt x="423" y="322"/>
                  </a:moveTo>
                  <a:cubicBezTo>
                    <a:pt x="424" y="322"/>
                    <a:pt x="425" y="322"/>
                    <a:pt x="426" y="321"/>
                  </a:cubicBezTo>
                  <a:cubicBezTo>
                    <a:pt x="441" y="308"/>
                    <a:pt x="454" y="290"/>
                    <a:pt x="466" y="274"/>
                  </a:cubicBezTo>
                  <a:cubicBezTo>
                    <a:pt x="478" y="260"/>
                    <a:pt x="486" y="241"/>
                    <a:pt x="501" y="229"/>
                  </a:cubicBezTo>
                  <a:cubicBezTo>
                    <a:pt x="504" y="227"/>
                    <a:pt x="500" y="222"/>
                    <a:pt x="497" y="224"/>
                  </a:cubicBezTo>
                  <a:cubicBezTo>
                    <a:pt x="480" y="234"/>
                    <a:pt x="471" y="251"/>
                    <a:pt x="458" y="266"/>
                  </a:cubicBezTo>
                  <a:cubicBezTo>
                    <a:pt x="446" y="282"/>
                    <a:pt x="429" y="297"/>
                    <a:pt x="422" y="316"/>
                  </a:cubicBezTo>
                  <a:cubicBezTo>
                    <a:pt x="420" y="270"/>
                    <a:pt x="417" y="225"/>
                    <a:pt x="415" y="179"/>
                  </a:cubicBezTo>
                  <a:cubicBezTo>
                    <a:pt x="434" y="180"/>
                    <a:pt x="454" y="177"/>
                    <a:pt x="473" y="176"/>
                  </a:cubicBezTo>
                  <a:cubicBezTo>
                    <a:pt x="484" y="175"/>
                    <a:pt x="496" y="182"/>
                    <a:pt x="506" y="181"/>
                  </a:cubicBezTo>
                  <a:cubicBezTo>
                    <a:pt x="504" y="205"/>
                    <a:pt x="508" y="230"/>
                    <a:pt x="509" y="255"/>
                  </a:cubicBezTo>
                  <a:cubicBezTo>
                    <a:pt x="510" y="273"/>
                    <a:pt x="510" y="290"/>
                    <a:pt x="510" y="308"/>
                  </a:cubicBezTo>
                  <a:cubicBezTo>
                    <a:pt x="510" y="308"/>
                    <a:pt x="510" y="308"/>
                    <a:pt x="510" y="308"/>
                  </a:cubicBezTo>
                  <a:cubicBezTo>
                    <a:pt x="492" y="348"/>
                    <a:pt x="440" y="368"/>
                    <a:pt x="427" y="409"/>
                  </a:cubicBezTo>
                  <a:cubicBezTo>
                    <a:pt x="426" y="380"/>
                    <a:pt x="424" y="351"/>
                    <a:pt x="423" y="322"/>
                  </a:cubicBezTo>
                  <a:close/>
                  <a:moveTo>
                    <a:pt x="430" y="460"/>
                  </a:moveTo>
                  <a:cubicBezTo>
                    <a:pt x="441" y="448"/>
                    <a:pt x="452" y="435"/>
                    <a:pt x="464" y="424"/>
                  </a:cubicBezTo>
                  <a:cubicBezTo>
                    <a:pt x="477" y="411"/>
                    <a:pt x="490" y="395"/>
                    <a:pt x="496" y="377"/>
                  </a:cubicBezTo>
                  <a:cubicBezTo>
                    <a:pt x="497" y="374"/>
                    <a:pt x="493" y="373"/>
                    <a:pt x="491" y="375"/>
                  </a:cubicBezTo>
                  <a:cubicBezTo>
                    <a:pt x="479" y="393"/>
                    <a:pt x="465" y="408"/>
                    <a:pt x="449" y="423"/>
                  </a:cubicBezTo>
                  <a:cubicBezTo>
                    <a:pt x="442" y="430"/>
                    <a:pt x="435" y="436"/>
                    <a:pt x="429" y="444"/>
                  </a:cubicBezTo>
                  <a:cubicBezTo>
                    <a:pt x="429" y="435"/>
                    <a:pt x="428" y="426"/>
                    <a:pt x="428" y="418"/>
                  </a:cubicBezTo>
                  <a:cubicBezTo>
                    <a:pt x="429" y="418"/>
                    <a:pt x="430" y="418"/>
                    <a:pt x="431" y="417"/>
                  </a:cubicBezTo>
                  <a:cubicBezTo>
                    <a:pt x="446" y="398"/>
                    <a:pt x="460" y="380"/>
                    <a:pt x="476" y="363"/>
                  </a:cubicBezTo>
                  <a:cubicBezTo>
                    <a:pt x="490" y="349"/>
                    <a:pt x="502" y="334"/>
                    <a:pt x="510" y="316"/>
                  </a:cubicBezTo>
                  <a:cubicBezTo>
                    <a:pt x="510" y="338"/>
                    <a:pt x="510" y="361"/>
                    <a:pt x="511" y="384"/>
                  </a:cubicBezTo>
                  <a:cubicBezTo>
                    <a:pt x="511" y="393"/>
                    <a:pt x="511" y="402"/>
                    <a:pt x="511" y="411"/>
                  </a:cubicBezTo>
                  <a:cubicBezTo>
                    <a:pt x="495" y="421"/>
                    <a:pt x="485" y="438"/>
                    <a:pt x="472" y="452"/>
                  </a:cubicBezTo>
                  <a:cubicBezTo>
                    <a:pt x="456" y="469"/>
                    <a:pt x="443" y="486"/>
                    <a:pt x="432" y="505"/>
                  </a:cubicBezTo>
                  <a:cubicBezTo>
                    <a:pt x="431" y="490"/>
                    <a:pt x="430" y="475"/>
                    <a:pt x="430" y="460"/>
                  </a:cubicBezTo>
                  <a:close/>
                  <a:moveTo>
                    <a:pt x="432" y="516"/>
                  </a:moveTo>
                  <a:cubicBezTo>
                    <a:pt x="448" y="498"/>
                    <a:pt x="464" y="479"/>
                    <a:pt x="479" y="460"/>
                  </a:cubicBezTo>
                  <a:cubicBezTo>
                    <a:pt x="491" y="447"/>
                    <a:pt x="499" y="431"/>
                    <a:pt x="511" y="418"/>
                  </a:cubicBezTo>
                  <a:cubicBezTo>
                    <a:pt x="511" y="434"/>
                    <a:pt x="511" y="449"/>
                    <a:pt x="512" y="465"/>
                  </a:cubicBezTo>
                  <a:cubicBezTo>
                    <a:pt x="494" y="476"/>
                    <a:pt x="480" y="490"/>
                    <a:pt x="465" y="505"/>
                  </a:cubicBezTo>
                  <a:cubicBezTo>
                    <a:pt x="454" y="517"/>
                    <a:pt x="440" y="531"/>
                    <a:pt x="433" y="547"/>
                  </a:cubicBezTo>
                  <a:cubicBezTo>
                    <a:pt x="432" y="537"/>
                    <a:pt x="432" y="526"/>
                    <a:pt x="432" y="516"/>
                  </a:cubicBezTo>
                  <a:close/>
                  <a:moveTo>
                    <a:pt x="436" y="634"/>
                  </a:moveTo>
                  <a:cubicBezTo>
                    <a:pt x="436" y="634"/>
                    <a:pt x="435" y="634"/>
                    <a:pt x="434" y="634"/>
                  </a:cubicBezTo>
                  <a:cubicBezTo>
                    <a:pt x="434" y="628"/>
                    <a:pt x="434" y="622"/>
                    <a:pt x="434" y="615"/>
                  </a:cubicBezTo>
                  <a:cubicBezTo>
                    <a:pt x="446" y="602"/>
                    <a:pt x="455" y="585"/>
                    <a:pt x="466" y="571"/>
                  </a:cubicBezTo>
                  <a:cubicBezTo>
                    <a:pt x="478" y="556"/>
                    <a:pt x="491" y="542"/>
                    <a:pt x="506" y="530"/>
                  </a:cubicBezTo>
                  <a:cubicBezTo>
                    <a:pt x="509" y="528"/>
                    <a:pt x="505" y="523"/>
                    <a:pt x="502" y="525"/>
                  </a:cubicBezTo>
                  <a:cubicBezTo>
                    <a:pt x="486" y="537"/>
                    <a:pt x="472" y="550"/>
                    <a:pt x="459" y="564"/>
                  </a:cubicBezTo>
                  <a:cubicBezTo>
                    <a:pt x="450" y="574"/>
                    <a:pt x="441" y="585"/>
                    <a:pt x="434" y="596"/>
                  </a:cubicBezTo>
                  <a:cubicBezTo>
                    <a:pt x="434" y="584"/>
                    <a:pt x="433" y="573"/>
                    <a:pt x="433" y="561"/>
                  </a:cubicBezTo>
                  <a:cubicBezTo>
                    <a:pt x="435" y="561"/>
                    <a:pt x="436" y="561"/>
                    <a:pt x="437" y="560"/>
                  </a:cubicBezTo>
                  <a:cubicBezTo>
                    <a:pt x="451" y="546"/>
                    <a:pt x="462" y="529"/>
                    <a:pt x="475" y="514"/>
                  </a:cubicBezTo>
                  <a:cubicBezTo>
                    <a:pt x="487" y="500"/>
                    <a:pt x="500" y="487"/>
                    <a:pt x="512" y="473"/>
                  </a:cubicBezTo>
                  <a:cubicBezTo>
                    <a:pt x="513" y="527"/>
                    <a:pt x="513" y="581"/>
                    <a:pt x="513" y="635"/>
                  </a:cubicBezTo>
                  <a:cubicBezTo>
                    <a:pt x="488" y="635"/>
                    <a:pt x="462" y="635"/>
                    <a:pt x="436" y="634"/>
                  </a:cubicBezTo>
                  <a:close/>
                  <a:moveTo>
                    <a:pt x="670" y="635"/>
                  </a:moveTo>
                  <a:cubicBezTo>
                    <a:pt x="670" y="635"/>
                    <a:pt x="670" y="635"/>
                    <a:pt x="670" y="635"/>
                  </a:cubicBezTo>
                  <a:cubicBezTo>
                    <a:pt x="674" y="629"/>
                    <a:pt x="677" y="624"/>
                    <a:pt x="681" y="619"/>
                  </a:cubicBezTo>
                  <a:cubicBezTo>
                    <a:pt x="682" y="617"/>
                    <a:pt x="679" y="615"/>
                    <a:pt x="678" y="616"/>
                  </a:cubicBezTo>
                  <a:cubicBezTo>
                    <a:pt x="671" y="621"/>
                    <a:pt x="663" y="626"/>
                    <a:pt x="667" y="635"/>
                  </a:cubicBezTo>
                  <a:cubicBezTo>
                    <a:pt x="667" y="635"/>
                    <a:pt x="667" y="635"/>
                    <a:pt x="667" y="635"/>
                  </a:cubicBezTo>
                  <a:cubicBezTo>
                    <a:pt x="647" y="635"/>
                    <a:pt x="627" y="635"/>
                    <a:pt x="607" y="635"/>
                  </a:cubicBezTo>
                  <a:cubicBezTo>
                    <a:pt x="620" y="621"/>
                    <a:pt x="630" y="605"/>
                    <a:pt x="642" y="590"/>
                  </a:cubicBezTo>
                  <a:cubicBezTo>
                    <a:pt x="656" y="573"/>
                    <a:pt x="671" y="557"/>
                    <a:pt x="682" y="539"/>
                  </a:cubicBezTo>
                  <a:cubicBezTo>
                    <a:pt x="683" y="538"/>
                    <a:pt x="681" y="536"/>
                    <a:pt x="680" y="537"/>
                  </a:cubicBezTo>
                  <a:cubicBezTo>
                    <a:pt x="663" y="553"/>
                    <a:pt x="646" y="570"/>
                    <a:pt x="630" y="588"/>
                  </a:cubicBezTo>
                  <a:cubicBezTo>
                    <a:pt x="618" y="602"/>
                    <a:pt x="604" y="617"/>
                    <a:pt x="600" y="635"/>
                  </a:cubicBezTo>
                  <a:cubicBezTo>
                    <a:pt x="599" y="635"/>
                    <a:pt x="599" y="635"/>
                    <a:pt x="598" y="635"/>
                  </a:cubicBezTo>
                  <a:cubicBezTo>
                    <a:pt x="599" y="625"/>
                    <a:pt x="600" y="614"/>
                    <a:pt x="600" y="603"/>
                  </a:cubicBezTo>
                  <a:cubicBezTo>
                    <a:pt x="628" y="573"/>
                    <a:pt x="661" y="547"/>
                    <a:pt x="681" y="511"/>
                  </a:cubicBezTo>
                  <a:cubicBezTo>
                    <a:pt x="683" y="509"/>
                    <a:pt x="679" y="506"/>
                    <a:pt x="677" y="508"/>
                  </a:cubicBezTo>
                  <a:cubicBezTo>
                    <a:pt x="658" y="524"/>
                    <a:pt x="643" y="544"/>
                    <a:pt x="625" y="560"/>
                  </a:cubicBezTo>
                  <a:cubicBezTo>
                    <a:pt x="617" y="567"/>
                    <a:pt x="607" y="575"/>
                    <a:pt x="601" y="584"/>
                  </a:cubicBezTo>
                  <a:cubicBezTo>
                    <a:pt x="601" y="579"/>
                    <a:pt x="601" y="574"/>
                    <a:pt x="601" y="569"/>
                  </a:cubicBezTo>
                  <a:cubicBezTo>
                    <a:pt x="613" y="560"/>
                    <a:pt x="623" y="547"/>
                    <a:pt x="633" y="536"/>
                  </a:cubicBezTo>
                  <a:cubicBezTo>
                    <a:pt x="648" y="519"/>
                    <a:pt x="662" y="502"/>
                    <a:pt x="679" y="487"/>
                  </a:cubicBezTo>
                  <a:cubicBezTo>
                    <a:pt x="683" y="483"/>
                    <a:pt x="677" y="478"/>
                    <a:pt x="673" y="481"/>
                  </a:cubicBezTo>
                  <a:cubicBezTo>
                    <a:pt x="657" y="494"/>
                    <a:pt x="642" y="508"/>
                    <a:pt x="628" y="523"/>
                  </a:cubicBezTo>
                  <a:cubicBezTo>
                    <a:pt x="620" y="532"/>
                    <a:pt x="610" y="541"/>
                    <a:pt x="602" y="551"/>
                  </a:cubicBezTo>
                  <a:cubicBezTo>
                    <a:pt x="602" y="509"/>
                    <a:pt x="601" y="467"/>
                    <a:pt x="599" y="424"/>
                  </a:cubicBezTo>
                  <a:cubicBezTo>
                    <a:pt x="612" y="411"/>
                    <a:pt x="621" y="390"/>
                    <a:pt x="632" y="375"/>
                  </a:cubicBezTo>
                  <a:cubicBezTo>
                    <a:pt x="647" y="355"/>
                    <a:pt x="664" y="337"/>
                    <a:pt x="681" y="319"/>
                  </a:cubicBezTo>
                  <a:cubicBezTo>
                    <a:pt x="683" y="317"/>
                    <a:pt x="680" y="313"/>
                    <a:pt x="677" y="314"/>
                  </a:cubicBezTo>
                  <a:cubicBezTo>
                    <a:pt x="657" y="325"/>
                    <a:pt x="641" y="345"/>
                    <a:pt x="628" y="363"/>
                  </a:cubicBezTo>
                  <a:cubicBezTo>
                    <a:pt x="619" y="375"/>
                    <a:pt x="606" y="390"/>
                    <a:pt x="598" y="405"/>
                  </a:cubicBezTo>
                  <a:cubicBezTo>
                    <a:pt x="594" y="349"/>
                    <a:pt x="589" y="292"/>
                    <a:pt x="584" y="238"/>
                  </a:cubicBezTo>
                  <a:cubicBezTo>
                    <a:pt x="590" y="237"/>
                    <a:pt x="606" y="240"/>
                    <a:pt x="608" y="241"/>
                  </a:cubicBezTo>
                  <a:cubicBezTo>
                    <a:pt x="616" y="242"/>
                    <a:pt x="624" y="244"/>
                    <a:pt x="632" y="245"/>
                  </a:cubicBezTo>
                  <a:cubicBezTo>
                    <a:pt x="640" y="245"/>
                    <a:pt x="648" y="246"/>
                    <a:pt x="657" y="246"/>
                  </a:cubicBezTo>
                  <a:cubicBezTo>
                    <a:pt x="643" y="257"/>
                    <a:pt x="631" y="271"/>
                    <a:pt x="619" y="285"/>
                  </a:cubicBezTo>
                  <a:cubicBezTo>
                    <a:pt x="609" y="296"/>
                    <a:pt x="598" y="309"/>
                    <a:pt x="594" y="324"/>
                  </a:cubicBezTo>
                  <a:cubicBezTo>
                    <a:pt x="593" y="327"/>
                    <a:pt x="596" y="328"/>
                    <a:pt x="598" y="327"/>
                  </a:cubicBezTo>
                  <a:cubicBezTo>
                    <a:pt x="611" y="316"/>
                    <a:pt x="620" y="300"/>
                    <a:pt x="630" y="288"/>
                  </a:cubicBezTo>
                  <a:cubicBezTo>
                    <a:pt x="641" y="275"/>
                    <a:pt x="653" y="263"/>
                    <a:pt x="663" y="250"/>
                  </a:cubicBezTo>
                  <a:cubicBezTo>
                    <a:pt x="664" y="249"/>
                    <a:pt x="664" y="247"/>
                    <a:pt x="664" y="246"/>
                  </a:cubicBezTo>
                  <a:cubicBezTo>
                    <a:pt x="672" y="246"/>
                    <a:pt x="680" y="247"/>
                    <a:pt x="688" y="247"/>
                  </a:cubicBezTo>
                  <a:cubicBezTo>
                    <a:pt x="686" y="281"/>
                    <a:pt x="687" y="316"/>
                    <a:pt x="688" y="351"/>
                  </a:cubicBezTo>
                  <a:cubicBezTo>
                    <a:pt x="653" y="379"/>
                    <a:pt x="632" y="422"/>
                    <a:pt x="604" y="456"/>
                  </a:cubicBezTo>
                  <a:cubicBezTo>
                    <a:pt x="602" y="459"/>
                    <a:pt x="605" y="464"/>
                    <a:pt x="608" y="461"/>
                  </a:cubicBezTo>
                  <a:cubicBezTo>
                    <a:pt x="643" y="435"/>
                    <a:pt x="657" y="390"/>
                    <a:pt x="689" y="360"/>
                  </a:cubicBezTo>
                  <a:cubicBezTo>
                    <a:pt x="690" y="389"/>
                    <a:pt x="691" y="417"/>
                    <a:pt x="692" y="446"/>
                  </a:cubicBezTo>
                  <a:cubicBezTo>
                    <a:pt x="693" y="508"/>
                    <a:pt x="688" y="572"/>
                    <a:pt x="693" y="635"/>
                  </a:cubicBezTo>
                  <a:cubicBezTo>
                    <a:pt x="685" y="635"/>
                    <a:pt x="677" y="635"/>
                    <a:pt x="670" y="63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endParaRPr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1845832" y="3871853"/>
              <a:ext cx="315040" cy="280220"/>
            </a:xfrm>
            <a:custGeom>
              <a:avLst/>
              <a:gdLst>
                <a:gd name="T0" fmla="*/ 67 w 71"/>
                <a:gd name="T1" fmla="*/ 1 h 63"/>
                <a:gd name="T2" fmla="*/ 31 w 71"/>
                <a:gd name="T3" fmla="*/ 20 h 63"/>
                <a:gd name="T4" fmla="*/ 2 w 71"/>
                <a:gd name="T5" fmla="*/ 57 h 63"/>
                <a:gd name="T6" fmla="*/ 8 w 71"/>
                <a:gd name="T7" fmla="*/ 60 h 63"/>
                <a:gd name="T8" fmla="*/ 41 w 71"/>
                <a:gd name="T9" fmla="*/ 27 h 63"/>
                <a:gd name="T10" fmla="*/ 70 w 71"/>
                <a:gd name="T11" fmla="*/ 6 h 63"/>
                <a:gd name="T12" fmla="*/ 67 w 71"/>
                <a:gd name="T13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63">
                  <a:moveTo>
                    <a:pt x="67" y="1"/>
                  </a:moveTo>
                  <a:cubicBezTo>
                    <a:pt x="54" y="0"/>
                    <a:pt x="40" y="12"/>
                    <a:pt x="31" y="20"/>
                  </a:cubicBezTo>
                  <a:cubicBezTo>
                    <a:pt x="18" y="30"/>
                    <a:pt x="7" y="42"/>
                    <a:pt x="2" y="57"/>
                  </a:cubicBezTo>
                  <a:cubicBezTo>
                    <a:pt x="0" y="61"/>
                    <a:pt x="6" y="63"/>
                    <a:pt x="8" y="60"/>
                  </a:cubicBezTo>
                  <a:cubicBezTo>
                    <a:pt x="16" y="46"/>
                    <a:pt x="29" y="36"/>
                    <a:pt x="41" y="27"/>
                  </a:cubicBezTo>
                  <a:cubicBezTo>
                    <a:pt x="50" y="20"/>
                    <a:pt x="63" y="16"/>
                    <a:pt x="70" y="6"/>
                  </a:cubicBezTo>
                  <a:cubicBezTo>
                    <a:pt x="71" y="3"/>
                    <a:pt x="69" y="1"/>
                    <a:pt x="67" y="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endParaRPr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1893918" y="4525146"/>
              <a:ext cx="306750" cy="298459"/>
            </a:xfrm>
            <a:custGeom>
              <a:avLst/>
              <a:gdLst>
                <a:gd name="T0" fmla="*/ 65 w 69"/>
                <a:gd name="T1" fmla="*/ 2 h 67"/>
                <a:gd name="T2" fmla="*/ 30 w 69"/>
                <a:gd name="T3" fmla="*/ 28 h 67"/>
                <a:gd name="T4" fmla="*/ 1 w 69"/>
                <a:gd name="T5" fmla="*/ 62 h 67"/>
                <a:gd name="T6" fmla="*/ 6 w 69"/>
                <a:gd name="T7" fmla="*/ 66 h 67"/>
                <a:gd name="T8" fmla="*/ 35 w 69"/>
                <a:gd name="T9" fmla="*/ 39 h 67"/>
                <a:gd name="T10" fmla="*/ 68 w 69"/>
                <a:gd name="T11" fmla="*/ 5 h 67"/>
                <a:gd name="T12" fmla="*/ 65 w 69"/>
                <a:gd name="T13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7">
                  <a:moveTo>
                    <a:pt x="65" y="2"/>
                  </a:moveTo>
                  <a:cubicBezTo>
                    <a:pt x="54" y="11"/>
                    <a:pt x="42" y="19"/>
                    <a:pt x="30" y="28"/>
                  </a:cubicBezTo>
                  <a:cubicBezTo>
                    <a:pt x="20" y="37"/>
                    <a:pt x="3" y="48"/>
                    <a:pt x="1" y="62"/>
                  </a:cubicBezTo>
                  <a:cubicBezTo>
                    <a:pt x="0" y="65"/>
                    <a:pt x="3" y="67"/>
                    <a:pt x="6" y="66"/>
                  </a:cubicBezTo>
                  <a:cubicBezTo>
                    <a:pt x="17" y="61"/>
                    <a:pt x="26" y="47"/>
                    <a:pt x="35" y="39"/>
                  </a:cubicBezTo>
                  <a:cubicBezTo>
                    <a:pt x="47" y="28"/>
                    <a:pt x="58" y="18"/>
                    <a:pt x="68" y="5"/>
                  </a:cubicBezTo>
                  <a:cubicBezTo>
                    <a:pt x="69" y="4"/>
                    <a:pt x="67" y="0"/>
                    <a:pt x="65" y="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endParaRPr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2066360" y="4667743"/>
              <a:ext cx="174101" cy="195656"/>
            </a:xfrm>
            <a:custGeom>
              <a:avLst/>
              <a:gdLst>
                <a:gd name="T0" fmla="*/ 36 w 39"/>
                <a:gd name="T1" fmla="*/ 1 h 44"/>
                <a:gd name="T2" fmla="*/ 20 w 39"/>
                <a:gd name="T3" fmla="*/ 19 h 44"/>
                <a:gd name="T4" fmla="*/ 2 w 39"/>
                <a:gd name="T5" fmla="*/ 36 h 44"/>
                <a:gd name="T6" fmla="*/ 7 w 39"/>
                <a:gd name="T7" fmla="*/ 44 h 44"/>
                <a:gd name="T8" fmla="*/ 28 w 39"/>
                <a:gd name="T9" fmla="*/ 28 h 44"/>
                <a:gd name="T10" fmla="*/ 39 w 39"/>
                <a:gd name="T11" fmla="*/ 3 h 44"/>
                <a:gd name="T12" fmla="*/ 36 w 39"/>
                <a:gd name="T13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44">
                  <a:moveTo>
                    <a:pt x="36" y="1"/>
                  </a:moveTo>
                  <a:cubicBezTo>
                    <a:pt x="30" y="7"/>
                    <a:pt x="26" y="14"/>
                    <a:pt x="20" y="19"/>
                  </a:cubicBezTo>
                  <a:cubicBezTo>
                    <a:pt x="15" y="25"/>
                    <a:pt x="5" y="29"/>
                    <a:pt x="2" y="36"/>
                  </a:cubicBezTo>
                  <a:cubicBezTo>
                    <a:pt x="0" y="39"/>
                    <a:pt x="2" y="44"/>
                    <a:pt x="7" y="44"/>
                  </a:cubicBezTo>
                  <a:cubicBezTo>
                    <a:pt x="15" y="44"/>
                    <a:pt x="23" y="35"/>
                    <a:pt x="28" y="28"/>
                  </a:cubicBezTo>
                  <a:cubicBezTo>
                    <a:pt x="34" y="21"/>
                    <a:pt x="39" y="12"/>
                    <a:pt x="39" y="3"/>
                  </a:cubicBezTo>
                  <a:cubicBezTo>
                    <a:pt x="39" y="1"/>
                    <a:pt x="37" y="0"/>
                    <a:pt x="36" y="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endParaRPr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2479228" y="2583507"/>
              <a:ext cx="283536" cy="283536"/>
            </a:xfrm>
            <a:custGeom>
              <a:avLst/>
              <a:gdLst>
                <a:gd name="T0" fmla="*/ 59 w 64"/>
                <a:gd name="T1" fmla="*/ 1 h 64"/>
                <a:gd name="T2" fmla="*/ 22 w 64"/>
                <a:gd name="T3" fmla="*/ 27 h 64"/>
                <a:gd name="T4" fmla="*/ 1 w 64"/>
                <a:gd name="T5" fmla="*/ 60 h 64"/>
                <a:gd name="T6" fmla="*/ 5 w 64"/>
                <a:gd name="T7" fmla="*/ 62 h 64"/>
                <a:gd name="T8" fmla="*/ 30 w 64"/>
                <a:gd name="T9" fmla="*/ 35 h 64"/>
                <a:gd name="T10" fmla="*/ 61 w 64"/>
                <a:gd name="T11" fmla="*/ 5 h 64"/>
                <a:gd name="T12" fmla="*/ 59 w 64"/>
                <a:gd name="T13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4">
                  <a:moveTo>
                    <a:pt x="59" y="1"/>
                  </a:moveTo>
                  <a:cubicBezTo>
                    <a:pt x="46" y="9"/>
                    <a:pt x="33" y="17"/>
                    <a:pt x="22" y="27"/>
                  </a:cubicBezTo>
                  <a:cubicBezTo>
                    <a:pt x="14" y="36"/>
                    <a:pt x="2" y="47"/>
                    <a:pt x="1" y="60"/>
                  </a:cubicBezTo>
                  <a:cubicBezTo>
                    <a:pt x="0" y="62"/>
                    <a:pt x="3" y="64"/>
                    <a:pt x="5" y="62"/>
                  </a:cubicBezTo>
                  <a:cubicBezTo>
                    <a:pt x="16" y="57"/>
                    <a:pt x="22" y="44"/>
                    <a:pt x="30" y="35"/>
                  </a:cubicBezTo>
                  <a:cubicBezTo>
                    <a:pt x="40" y="25"/>
                    <a:pt x="50" y="14"/>
                    <a:pt x="61" y="5"/>
                  </a:cubicBezTo>
                  <a:cubicBezTo>
                    <a:pt x="64" y="3"/>
                    <a:pt x="62" y="0"/>
                    <a:pt x="59" y="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endParaRPr>
            </a:p>
          </p:txBody>
        </p:sp>
        <p:sp>
          <p:nvSpPr>
            <p:cNvPr id="21" name="Freeform 10"/>
            <p:cNvSpPr/>
            <p:nvPr/>
          </p:nvSpPr>
          <p:spPr bwMode="auto">
            <a:xfrm>
              <a:off x="2515706" y="2920101"/>
              <a:ext cx="286852" cy="298459"/>
            </a:xfrm>
            <a:custGeom>
              <a:avLst/>
              <a:gdLst>
                <a:gd name="T0" fmla="*/ 58 w 65"/>
                <a:gd name="T1" fmla="*/ 2 h 67"/>
                <a:gd name="T2" fmla="*/ 27 w 65"/>
                <a:gd name="T3" fmla="*/ 28 h 67"/>
                <a:gd name="T4" fmla="*/ 1 w 65"/>
                <a:gd name="T5" fmla="*/ 63 h 67"/>
                <a:gd name="T6" fmla="*/ 5 w 65"/>
                <a:gd name="T7" fmla="*/ 66 h 67"/>
                <a:gd name="T8" fmla="*/ 32 w 65"/>
                <a:gd name="T9" fmla="*/ 39 h 67"/>
                <a:gd name="T10" fmla="*/ 62 w 65"/>
                <a:gd name="T11" fmla="*/ 7 h 67"/>
                <a:gd name="T12" fmla="*/ 58 w 65"/>
                <a:gd name="T13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67">
                  <a:moveTo>
                    <a:pt x="58" y="2"/>
                  </a:moveTo>
                  <a:cubicBezTo>
                    <a:pt x="46" y="9"/>
                    <a:pt x="36" y="18"/>
                    <a:pt x="27" y="28"/>
                  </a:cubicBezTo>
                  <a:cubicBezTo>
                    <a:pt x="17" y="38"/>
                    <a:pt x="4" y="49"/>
                    <a:pt x="1" y="63"/>
                  </a:cubicBezTo>
                  <a:cubicBezTo>
                    <a:pt x="0" y="65"/>
                    <a:pt x="3" y="67"/>
                    <a:pt x="5" y="66"/>
                  </a:cubicBezTo>
                  <a:cubicBezTo>
                    <a:pt x="16" y="61"/>
                    <a:pt x="24" y="48"/>
                    <a:pt x="32" y="39"/>
                  </a:cubicBezTo>
                  <a:cubicBezTo>
                    <a:pt x="42" y="28"/>
                    <a:pt x="52" y="17"/>
                    <a:pt x="62" y="7"/>
                  </a:cubicBezTo>
                  <a:cubicBezTo>
                    <a:pt x="65" y="4"/>
                    <a:pt x="62" y="0"/>
                    <a:pt x="58" y="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endParaRPr>
            </a:p>
          </p:txBody>
        </p:sp>
        <p:sp>
          <p:nvSpPr>
            <p:cNvPr id="22" name="Freeform 11"/>
            <p:cNvSpPr/>
            <p:nvPr/>
          </p:nvSpPr>
          <p:spPr bwMode="auto">
            <a:xfrm>
              <a:off x="2555500" y="3085912"/>
              <a:ext cx="243742" cy="261980"/>
            </a:xfrm>
            <a:custGeom>
              <a:avLst/>
              <a:gdLst>
                <a:gd name="T0" fmla="*/ 49 w 55"/>
                <a:gd name="T1" fmla="*/ 2 h 59"/>
                <a:gd name="T2" fmla="*/ 22 w 55"/>
                <a:gd name="T3" fmla="*/ 27 h 59"/>
                <a:gd name="T4" fmla="*/ 1 w 55"/>
                <a:gd name="T5" fmla="*/ 54 h 59"/>
                <a:gd name="T6" fmla="*/ 7 w 55"/>
                <a:gd name="T7" fmla="*/ 57 h 59"/>
                <a:gd name="T8" fmla="*/ 32 w 55"/>
                <a:gd name="T9" fmla="*/ 31 h 59"/>
                <a:gd name="T10" fmla="*/ 53 w 55"/>
                <a:gd name="T11" fmla="*/ 5 h 59"/>
                <a:gd name="T12" fmla="*/ 49 w 55"/>
                <a:gd name="T13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59">
                  <a:moveTo>
                    <a:pt x="49" y="2"/>
                  </a:moveTo>
                  <a:cubicBezTo>
                    <a:pt x="40" y="10"/>
                    <a:pt x="31" y="18"/>
                    <a:pt x="22" y="27"/>
                  </a:cubicBezTo>
                  <a:cubicBezTo>
                    <a:pt x="14" y="35"/>
                    <a:pt x="6" y="43"/>
                    <a:pt x="1" y="54"/>
                  </a:cubicBezTo>
                  <a:cubicBezTo>
                    <a:pt x="0" y="58"/>
                    <a:pt x="5" y="59"/>
                    <a:pt x="7" y="57"/>
                  </a:cubicBezTo>
                  <a:cubicBezTo>
                    <a:pt x="16" y="50"/>
                    <a:pt x="24" y="40"/>
                    <a:pt x="32" y="31"/>
                  </a:cubicBezTo>
                  <a:cubicBezTo>
                    <a:pt x="40" y="23"/>
                    <a:pt x="47" y="15"/>
                    <a:pt x="53" y="5"/>
                  </a:cubicBezTo>
                  <a:cubicBezTo>
                    <a:pt x="55" y="2"/>
                    <a:pt x="51" y="0"/>
                    <a:pt x="49" y="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endParaRPr>
            </a:p>
          </p:txBody>
        </p:sp>
        <p:sp>
          <p:nvSpPr>
            <p:cNvPr id="23" name="Freeform 12"/>
            <p:cNvSpPr/>
            <p:nvPr/>
          </p:nvSpPr>
          <p:spPr bwMode="auto">
            <a:xfrm>
              <a:off x="2537262" y="3979630"/>
              <a:ext cx="217212" cy="261980"/>
            </a:xfrm>
            <a:custGeom>
              <a:avLst/>
              <a:gdLst>
                <a:gd name="T0" fmla="*/ 46 w 49"/>
                <a:gd name="T1" fmla="*/ 2 h 59"/>
                <a:gd name="T2" fmla="*/ 23 w 49"/>
                <a:gd name="T3" fmla="*/ 29 h 59"/>
                <a:gd name="T4" fmla="*/ 1 w 49"/>
                <a:gd name="T5" fmla="*/ 53 h 59"/>
                <a:gd name="T6" fmla="*/ 5 w 49"/>
                <a:gd name="T7" fmla="*/ 57 h 59"/>
                <a:gd name="T8" fmla="*/ 32 w 49"/>
                <a:gd name="T9" fmla="*/ 33 h 59"/>
                <a:gd name="T10" fmla="*/ 49 w 49"/>
                <a:gd name="T11" fmla="*/ 4 h 59"/>
                <a:gd name="T12" fmla="*/ 46 w 49"/>
                <a:gd name="T13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59">
                  <a:moveTo>
                    <a:pt x="46" y="2"/>
                  </a:moveTo>
                  <a:cubicBezTo>
                    <a:pt x="38" y="11"/>
                    <a:pt x="31" y="20"/>
                    <a:pt x="23" y="29"/>
                  </a:cubicBezTo>
                  <a:cubicBezTo>
                    <a:pt x="15" y="36"/>
                    <a:pt x="6" y="43"/>
                    <a:pt x="1" y="53"/>
                  </a:cubicBezTo>
                  <a:cubicBezTo>
                    <a:pt x="0" y="56"/>
                    <a:pt x="2" y="59"/>
                    <a:pt x="5" y="57"/>
                  </a:cubicBezTo>
                  <a:cubicBezTo>
                    <a:pt x="16" y="52"/>
                    <a:pt x="24" y="42"/>
                    <a:pt x="32" y="33"/>
                  </a:cubicBezTo>
                  <a:cubicBezTo>
                    <a:pt x="40" y="25"/>
                    <a:pt x="47" y="15"/>
                    <a:pt x="49" y="4"/>
                  </a:cubicBezTo>
                  <a:cubicBezTo>
                    <a:pt x="49" y="2"/>
                    <a:pt x="47" y="0"/>
                    <a:pt x="46" y="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endParaRPr>
            </a:p>
          </p:txBody>
        </p:sp>
        <p:sp>
          <p:nvSpPr>
            <p:cNvPr id="24" name="Freeform 13"/>
            <p:cNvSpPr/>
            <p:nvPr/>
          </p:nvSpPr>
          <p:spPr bwMode="auto">
            <a:xfrm>
              <a:off x="3154076" y="2813982"/>
              <a:ext cx="154204" cy="177418"/>
            </a:xfrm>
            <a:custGeom>
              <a:avLst/>
              <a:gdLst>
                <a:gd name="T0" fmla="*/ 27 w 35"/>
                <a:gd name="T1" fmla="*/ 3 h 40"/>
                <a:gd name="T2" fmla="*/ 11 w 35"/>
                <a:gd name="T3" fmla="*/ 19 h 40"/>
                <a:gd name="T4" fmla="*/ 1 w 35"/>
                <a:gd name="T5" fmla="*/ 35 h 40"/>
                <a:gd name="T6" fmla="*/ 5 w 35"/>
                <a:gd name="T7" fmla="*/ 39 h 40"/>
                <a:gd name="T8" fmla="*/ 17 w 35"/>
                <a:gd name="T9" fmla="*/ 25 h 40"/>
                <a:gd name="T10" fmla="*/ 32 w 35"/>
                <a:gd name="T11" fmla="*/ 8 h 40"/>
                <a:gd name="T12" fmla="*/ 27 w 35"/>
                <a:gd name="T13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0">
                  <a:moveTo>
                    <a:pt x="27" y="3"/>
                  </a:moveTo>
                  <a:cubicBezTo>
                    <a:pt x="21" y="8"/>
                    <a:pt x="16" y="13"/>
                    <a:pt x="11" y="19"/>
                  </a:cubicBezTo>
                  <a:cubicBezTo>
                    <a:pt x="7" y="24"/>
                    <a:pt x="2" y="29"/>
                    <a:pt x="1" y="35"/>
                  </a:cubicBezTo>
                  <a:cubicBezTo>
                    <a:pt x="0" y="38"/>
                    <a:pt x="3" y="40"/>
                    <a:pt x="5" y="39"/>
                  </a:cubicBezTo>
                  <a:cubicBezTo>
                    <a:pt x="10" y="36"/>
                    <a:pt x="13" y="30"/>
                    <a:pt x="17" y="25"/>
                  </a:cubicBezTo>
                  <a:cubicBezTo>
                    <a:pt x="22" y="19"/>
                    <a:pt x="27" y="14"/>
                    <a:pt x="32" y="8"/>
                  </a:cubicBezTo>
                  <a:cubicBezTo>
                    <a:pt x="35" y="4"/>
                    <a:pt x="30" y="0"/>
                    <a:pt x="27" y="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endParaRPr>
            </a:p>
          </p:txBody>
        </p:sp>
        <p:sp>
          <p:nvSpPr>
            <p:cNvPr id="25" name="Freeform 14"/>
            <p:cNvSpPr/>
            <p:nvPr/>
          </p:nvSpPr>
          <p:spPr bwMode="auto">
            <a:xfrm>
              <a:off x="3122572" y="2832222"/>
              <a:ext cx="310066" cy="373074"/>
            </a:xfrm>
            <a:custGeom>
              <a:avLst/>
              <a:gdLst>
                <a:gd name="T0" fmla="*/ 65 w 70"/>
                <a:gd name="T1" fmla="*/ 3 h 84"/>
                <a:gd name="T2" fmla="*/ 30 w 70"/>
                <a:gd name="T3" fmla="*/ 45 h 84"/>
                <a:gd name="T4" fmla="*/ 1 w 70"/>
                <a:gd name="T5" fmla="*/ 80 h 84"/>
                <a:gd name="T6" fmla="*/ 4 w 70"/>
                <a:gd name="T7" fmla="*/ 83 h 84"/>
                <a:gd name="T8" fmla="*/ 40 w 70"/>
                <a:gd name="T9" fmla="*/ 48 h 84"/>
                <a:gd name="T10" fmla="*/ 69 w 70"/>
                <a:gd name="T11" fmla="*/ 5 h 84"/>
                <a:gd name="T12" fmla="*/ 65 w 70"/>
                <a:gd name="T13" fmla="*/ 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84">
                  <a:moveTo>
                    <a:pt x="65" y="3"/>
                  </a:moveTo>
                  <a:cubicBezTo>
                    <a:pt x="54" y="17"/>
                    <a:pt x="43" y="31"/>
                    <a:pt x="30" y="45"/>
                  </a:cubicBezTo>
                  <a:cubicBezTo>
                    <a:pt x="20" y="56"/>
                    <a:pt x="7" y="66"/>
                    <a:pt x="1" y="80"/>
                  </a:cubicBezTo>
                  <a:cubicBezTo>
                    <a:pt x="0" y="82"/>
                    <a:pt x="2" y="84"/>
                    <a:pt x="4" y="83"/>
                  </a:cubicBezTo>
                  <a:cubicBezTo>
                    <a:pt x="19" y="75"/>
                    <a:pt x="29" y="60"/>
                    <a:pt x="40" y="48"/>
                  </a:cubicBezTo>
                  <a:cubicBezTo>
                    <a:pt x="52" y="35"/>
                    <a:pt x="62" y="21"/>
                    <a:pt x="69" y="5"/>
                  </a:cubicBezTo>
                  <a:cubicBezTo>
                    <a:pt x="70" y="2"/>
                    <a:pt x="67" y="0"/>
                    <a:pt x="65" y="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endParaRPr>
            </a:p>
          </p:txBody>
        </p:sp>
        <p:sp>
          <p:nvSpPr>
            <p:cNvPr id="26" name="Freeform 15"/>
            <p:cNvSpPr/>
            <p:nvPr/>
          </p:nvSpPr>
          <p:spPr bwMode="auto">
            <a:xfrm>
              <a:off x="3180606" y="3197005"/>
              <a:ext cx="305091" cy="349860"/>
            </a:xfrm>
            <a:custGeom>
              <a:avLst/>
              <a:gdLst>
                <a:gd name="T0" fmla="*/ 67 w 69"/>
                <a:gd name="T1" fmla="*/ 0 h 79"/>
                <a:gd name="T2" fmla="*/ 65 w 69"/>
                <a:gd name="T3" fmla="*/ 1 h 79"/>
                <a:gd name="T4" fmla="*/ 64 w 69"/>
                <a:gd name="T5" fmla="*/ 2 h 79"/>
                <a:gd name="T6" fmla="*/ 64 w 69"/>
                <a:gd name="T7" fmla="*/ 4 h 79"/>
                <a:gd name="T8" fmla="*/ 57 w 69"/>
                <a:gd name="T9" fmla="*/ 10 h 79"/>
                <a:gd name="T10" fmla="*/ 47 w 69"/>
                <a:gd name="T11" fmla="*/ 19 h 79"/>
                <a:gd name="T12" fmla="*/ 27 w 69"/>
                <a:gd name="T13" fmla="*/ 38 h 79"/>
                <a:gd name="T14" fmla="*/ 0 w 69"/>
                <a:gd name="T15" fmla="*/ 76 h 79"/>
                <a:gd name="T16" fmla="*/ 4 w 69"/>
                <a:gd name="T17" fmla="*/ 78 h 79"/>
                <a:gd name="T18" fmla="*/ 19 w 69"/>
                <a:gd name="T19" fmla="*/ 61 h 79"/>
                <a:gd name="T20" fmla="*/ 37 w 69"/>
                <a:gd name="T21" fmla="*/ 41 h 79"/>
                <a:gd name="T22" fmla="*/ 68 w 69"/>
                <a:gd name="T23" fmla="*/ 2 h 79"/>
                <a:gd name="T24" fmla="*/ 67 w 69"/>
                <a:gd name="T2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79">
                  <a:moveTo>
                    <a:pt x="67" y="0"/>
                  </a:moveTo>
                  <a:cubicBezTo>
                    <a:pt x="66" y="0"/>
                    <a:pt x="65" y="1"/>
                    <a:pt x="65" y="1"/>
                  </a:cubicBezTo>
                  <a:cubicBezTo>
                    <a:pt x="64" y="1"/>
                    <a:pt x="64" y="1"/>
                    <a:pt x="64" y="2"/>
                  </a:cubicBezTo>
                  <a:cubicBezTo>
                    <a:pt x="64" y="3"/>
                    <a:pt x="64" y="3"/>
                    <a:pt x="64" y="4"/>
                  </a:cubicBezTo>
                  <a:cubicBezTo>
                    <a:pt x="61" y="5"/>
                    <a:pt x="57" y="10"/>
                    <a:pt x="57" y="10"/>
                  </a:cubicBezTo>
                  <a:cubicBezTo>
                    <a:pt x="54" y="13"/>
                    <a:pt x="51" y="16"/>
                    <a:pt x="47" y="19"/>
                  </a:cubicBezTo>
                  <a:cubicBezTo>
                    <a:pt x="41" y="25"/>
                    <a:pt x="34" y="32"/>
                    <a:pt x="27" y="38"/>
                  </a:cubicBezTo>
                  <a:cubicBezTo>
                    <a:pt x="18" y="48"/>
                    <a:pt x="1" y="61"/>
                    <a:pt x="0" y="76"/>
                  </a:cubicBezTo>
                  <a:cubicBezTo>
                    <a:pt x="0" y="78"/>
                    <a:pt x="2" y="79"/>
                    <a:pt x="4" y="78"/>
                  </a:cubicBezTo>
                  <a:cubicBezTo>
                    <a:pt x="10" y="74"/>
                    <a:pt x="14" y="67"/>
                    <a:pt x="19" y="61"/>
                  </a:cubicBezTo>
                  <a:cubicBezTo>
                    <a:pt x="24" y="54"/>
                    <a:pt x="31" y="48"/>
                    <a:pt x="37" y="41"/>
                  </a:cubicBezTo>
                  <a:cubicBezTo>
                    <a:pt x="48" y="29"/>
                    <a:pt x="61" y="17"/>
                    <a:pt x="68" y="2"/>
                  </a:cubicBezTo>
                  <a:cubicBezTo>
                    <a:pt x="69" y="1"/>
                    <a:pt x="68" y="0"/>
                    <a:pt x="67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endParaRPr>
            </a:p>
          </p:txBody>
        </p:sp>
        <p:sp>
          <p:nvSpPr>
            <p:cNvPr id="27" name="Freeform 16"/>
            <p:cNvSpPr/>
            <p:nvPr/>
          </p:nvSpPr>
          <p:spPr bwMode="auto">
            <a:xfrm>
              <a:off x="3241955" y="4485351"/>
              <a:ext cx="266955" cy="329963"/>
            </a:xfrm>
            <a:custGeom>
              <a:avLst/>
              <a:gdLst>
                <a:gd name="T0" fmla="*/ 54 w 60"/>
                <a:gd name="T1" fmla="*/ 3 h 74"/>
                <a:gd name="T2" fmla="*/ 24 w 60"/>
                <a:gd name="T3" fmla="*/ 34 h 74"/>
                <a:gd name="T4" fmla="*/ 1 w 60"/>
                <a:gd name="T5" fmla="*/ 68 h 74"/>
                <a:gd name="T6" fmla="*/ 6 w 60"/>
                <a:gd name="T7" fmla="*/ 72 h 74"/>
                <a:gd name="T8" fmla="*/ 29 w 60"/>
                <a:gd name="T9" fmla="*/ 44 h 74"/>
                <a:gd name="T10" fmla="*/ 58 w 60"/>
                <a:gd name="T11" fmla="*/ 7 h 74"/>
                <a:gd name="T12" fmla="*/ 54 w 60"/>
                <a:gd name="T13" fmla="*/ 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4">
                  <a:moveTo>
                    <a:pt x="54" y="3"/>
                  </a:moveTo>
                  <a:cubicBezTo>
                    <a:pt x="43" y="13"/>
                    <a:pt x="33" y="23"/>
                    <a:pt x="24" y="34"/>
                  </a:cubicBezTo>
                  <a:cubicBezTo>
                    <a:pt x="16" y="44"/>
                    <a:pt x="3" y="56"/>
                    <a:pt x="1" y="68"/>
                  </a:cubicBezTo>
                  <a:cubicBezTo>
                    <a:pt x="0" y="71"/>
                    <a:pt x="3" y="74"/>
                    <a:pt x="6" y="72"/>
                  </a:cubicBezTo>
                  <a:cubicBezTo>
                    <a:pt x="16" y="67"/>
                    <a:pt x="23" y="54"/>
                    <a:pt x="29" y="44"/>
                  </a:cubicBezTo>
                  <a:cubicBezTo>
                    <a:pt x="38" y="32"/>
                    <a:pt x="47" y="19"/>
                    <a:pt x="58" y="7"/>
                  </a:cubicBezTo>
                  <a:cubicBezTo>
                    <a:pt x="60" y="4"/>
                    <a:pt x="56" y="0"/>
                    <a:pt x="54" y="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endParaRPr>
            </a:p>
          </p:txBody>
        </p:sp>
        <p:sp>
          <p:nvSpPr>
            <p:cNvPr id="28" name="Freeform 17"/>
            <p:cNvSpPr/>
            <p:nvPr/>
          </p:nvSpPr>
          <p:spPr bwMode="auto">
            <a:xfrm>
              <a:off x="3371288" y="4694272"/>
              <a:ext cx="106119" cy="129332"/>
            </a:xfrm>
            <a:custGeom>
              <a:avLst/>
              <a:gdLst>
                <a:gd name="T0" fmla="*/ 17 w 24"/>
                <a:gd name="T1" fmla="*/ 2 h 29"/>
                <a:gd name="T2" fmla="*/ 7 w 24"/>
                <a:gd name="T3" fmla="*/ 11 h 29"/>
                <a:gd name="T4" fmla="*/ 0 w 24"/>
                <a:gd name="T5" fmla="*/ 25 h 29"/>
                <a:gd name="T6" fmla="*/ 4 w 24"/>
                <a:gd name="T7" fmla="*/ 28 h 29"/>
                <a:gd name="T8" fmla="*/ 13 w 24"/>
                <a:gd name="T9" fmla="*/ 19 h 29"/>
                <a:gd name="T10" fmla="*/ 22 w 24"/>
                <a:gd name="T11" fmla="*/ 6 h 29"/>
                <a:gd name="T12" fmla="*/ 17 w 24"/>
                <a:gd name="T1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9">
                  <a:moveTo>
                    <a:pt x="17" y="2"/>
                  </a:moveTo>
                  <a:cubicBezTo>
                    <a:pt x="13" y="5"/>
                    <a:pt x="10" y="8"/>
                    <a:pt x="7" y="11"/>
                  </a:cubicBezTo>
                  <a:cubicBezTo>
                    <a:pt x="4" y="15"/>
                    <a:pt x="0" y="20"/>
                    <a:pt x="0" y="25"/>
                  </a:cubicBezTo>
                  <a:cubicBezTo>
                    <a:pt x="1" y="27"/>
                    <a:pt x="2" y="29"/>
                    <a:pt x="4" y="28"/>
                  </a:cubicBezTo>
                  <a:cubicBezTo>
                    <a:pt x="8" y="27"/>
                    <a:pt x="11" y="23"/>
                    <a:pt x="13" y="19"/>
                  </a:cubicBezTo>
                  <a:cubicBezTo>
                    <a:pt x="16" y="15"/>
                    <a:pt x="19" y="10"/>
                    <a:pt x="22" y="6"/>
                  </a:cubicBezTo>
                  <a:cubicBezTo>
                    <a:pt x="24" y="3"/>
                    <a:pt x="19" y="0"/>
                    <a:pt x="17" y="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endParaRPr>
            </a:p>
          </p:txBody>
        </p:sp>
        <p:sp>
          <p:nvSpPr>
            <p:cNvPr id="29" name="Freeform 18"/>
            <p:cNvSpPr/>
            <p:nvPr/>
          </p:nvSpPr>
          <p:spPr bwMode="auto">
            <a:xfrm>
              <a:off x="3862086" y="3089228"/>
              <a:ext cx="164153" cy="174101"/>
            </a:xfrm>
            <a:custGeom>
              <a:avLst/>
              <a:gdLst>
                <a:gd name="T0" fmla="*/ 34 w 37"/>
                <a:gd name="T1" fmla="*/ 0 h 39"/>
                <a:gd name="T2" fmla="*/ 14 w 37"/>
                <a:gd name="T3" fmla="*/ 14 h 39"/>
                <a:gd name="T4" fmla="*/ 3 w 37"/>
                <a:gd name="T5" fmla="*/ 37 h 39"/>
                <a:gd name="T6" fmla="*/ 6 w 37"/>
                <a:gd name="T7" fmla="*/ 39 h 39"/>
                <a:gd name="T8" fmla="*/ 18 w 37"/>
                <a:gd name="T9" fmla="*/ 22 h 39"/>
                <a:gd name="T10" fmla="*/ 36 w 37"/>
                <a:gd name="T11" fmla="*/ 4 h 39"/>
                <a:gd name="T12" fmla="*/ 34 w 3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9">
                  <a:moveTo>
                    <a:pt x="34" y="0"/>
                  </a:moveTo>
                  <a:cubicBezTo>
                    <a:pt x="26" y="1"/>
                    <a:pt x="19" y="8"/>
                    <a:pt x="14" y="14"/>
                  </a:cubicBezTo>
                  <a:cubicBezTo>
                    <a:pt x="10" y="19"/>
                    <a:pt x="0" y="30"/>
                    <a:pt x="3" y="37"/>
                  </a:cubicBezTo>
                  <a:cubicBezTo>
                    <a:pt x="4" y="38"/>
                    <a:pt x="5" y="39"/>
                    <a:pt x="6" y="39"/>
                  </a:cubicBezTo>
                  <a:cubicBezTo>
                    <a:pt x="12" y="37"/>
                    <a:pt x="15" y="27"/>
                    <a:pt x="18" y="22"/>
                  </a:cubicBezTo>
                  <a:cubicBezTo>
                    <a:pt x="23" y="15"/>
                    <a:pt x="30" y="10"/>
                    <a:pt x="36" y="4"/>
                  </a:cubicBezTo>
                  <a:cubicBezTo>
                    <a:pt x="37" y="3"/>
                    <a:pt x="36" y="0"/>
                    <a:pt x="3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endParaRPr>
            </a:p>
          </p:txBody>
        </p:sp>
        <p:sp>
          <p:nvSpPr>
            <p:cNvPr id="30" name="Freeform 19"/>
            <p:cNvSpPr/>
            <p:nvPr/>
          </p:nvSpPr>
          <p:spPr bwMode="auto">
            <a:xfrm>
              <a:off x="3916804" y="3192030"/>
              <a:ext cx="358150" cy="417842"/>
            </a:xfrm>
            <a:custGeom>
              <a:avLst/>
              <a:gdLst>
                <a:gd name="T0" fmla="*/ 78 w 81"/>
                <a:gd name="T1" fmla="*/ 1 h 94"/>
                <a:gd name="T2" fmla="*/ 1 w 81"/>
                <a:gd name="T3" fmla="*/ 89 h 94"/>
                <a:gd name="T4" fmla="*/ 6 w 81"/>
                <a:gd name="T5" fmla="*/ 92 h 94"/>
                <a:gd name="T6" fmla="*/ 41 w 81"/>
                <a:gd name="T7" fmla="*/ 48 h 94"/>
                <a:gd name="T8" fmla="*/ 80 w 81"/>
                <a:gd name="T9" fmla="*/ 4 h 94"/>
                <a:gd name="T10" fmla="*/ 78 w 81"/>
                <a:gd name="T11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4">
                  <a:moveTo>
                    <a:pt x="78" y="1"/>
                  </a:moveTo>
                  <a:cubicBezTo>
                    <a:pt x="49" y="22"/>
                    <a:pt x="13" y="54"/>
                    <a:pt x="1" y="89"/>
                  </a:cubicBezTo>
                  <a:cubicBezTo>
                    <a:pt x="0" y="92"/>
                    <a:pt x="4" y="94"/>
                    <a:pt x="6" y="92"/>
                  </a:cubicBezTo>
                  <a:cubicBezTo>
                    <a:pt x="19" y="79"/>
                    <a:pt x="29" y="62"/>
                    <a:pt x="41" y="48"/>
                  </a:cubicBezTo>
                  <a:cubicBezTo>
                    <a:pt x="54" y="33"/>
                    <a:pt x="67" y="19"/>
                    <a:pt x="80" y="4"/>
                  </a:cubicBezTo>
                  <a:cubicBezTo>
                    <a:pt x="81" y="2"/>
                    <a:pt x="80" y="0"/>
                    <a:pt x="78" y="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endParaRPr>
            </a:p>
          </p:txBody>
        </p:sp>
        <p:sp>
          <p:nvSpPr>
            <p:cNvPr id="31" name="Freeform 20"/>
            <p:cNvSpPr/>
            <p:nvPr/>
          </p:nvSpPr>
          <p:spPr bwMode="auto">
            <a:xfrm>
              <a:off x="3930069" y="3871853"/>
              <a:ext cx="381364" cy="444372"/>
            </a:xfrm>
            <a:custGeom>
              <a:avLst/>
              <a:gdLst>
                <a:gd name="T0" fmla="*/ 79 w 86"/>
                <a:gd name="T1" fmla="*/ 2 h 100"/>
                <a:gd name="T2" fmla="*/ 34 w 86"/>
                <a:gd name="T3" fmla="*/ 48 h 100"/>
                <a:gd name="T4" fmla="*/ 1 w 86"/>
                <a:gd name="T5" fmla="*/ 96 h 100"/>
                <a:gd name="T6" fmla="*/ 5 w 86"/>
                <a:gd name="T7" fmla="*/ 98 h 100"/>
                <a:gd name="T8" fmla="*/ 46 w 86"/>
                <a:gd name="T9" fmla="*/ 51 h 100"/>
                <a:gd name="T10" fmla="*/ 84 w 86"/>
                <a:gd name="T11" fmla="*/ 6 h 100"/>
                <a:gd name="T12" fmla="*/ 79 w 86"/>
                <a:gd name="T13" fmla="*/ 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00">
                  <a:moveTo>
                    <a:pt x="79" y="2"/>
                  </a:moveTo>
                  <a:cubicBezTo>
                    <a:pt x="62" y="15"/>
                    <a:pt x="48" y="32"/>
                    <a:pt x="34" y="48"/>
                  </a:cubicBezTo>
                  <a:cubicBezTo>
                    <a:pt x="22" y="63"/>
                    <a:pt x="9" y="78"/>
                    <a:pt x="1" y="96"/>
                  </a:cubicBezTo>
                  <a:cubicBezTo>
                    <a:pt x="0" y="98"/>
                    <a:pt x="4" y="100"/>
                    <a:pt x="5" y="98"/>
                  </a:cubicBezTo>
                  <a:cubicBezTo>
                    <a:pt x="20" y="84"/>
                    <a:pt x="33" y="67"/>
                    <a:pt x="46" y="51"/>
                  </a:cubicBezTo>
                  <a:cubicBezTo>
                    <a:pt x="59" y="36"/>
                    <a:pt x="72" y="22"/>
                    <a:pt x="84" y="6"/>
                  </a:cubicBezTo>
                  <a:cubicBezTo>
                    <a:pt x="86" y="2"/>
                    <a:pt x="81" y="0"/>
                    <a:pt x="79" y="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endParaRPr>
            </a:p>
          </p:txBody>
        </p:sp>
        <p:sp>
          <p:nvSpPr>
            <p:cNvPr id="32" name="Freeform 21"/>
            <p:cNvSpPr/>
            <p:nvPr/>
          </p:nvSpPr>
          <p:spPr bwMode="auto">
            <a:xfrm>
              <a:off x="4071007" y="4564940"/>
              <a:ext cx="227161" cy="258664"/>
            </a:xfrm>
            <a:custGeom>
              <a:avLst/>
              <a:gdLst>
                <a:gd name="T0" fmla="*/ 45 w 51"/>
                <a:gd name="T1" fmla="*/ 2 h 58"/>
                <a:gd name="T2" fmla="*/ 17 w 51"/>
                <a:gd name="T3" fmla="*/ 22 h 58"/>
                <a:gd name="T4" fmla="*/ 0 w 51"/>
                <a:gd name="T5" fmla="*/ 51 h 58"/>
                <a:gd name="T6" fmla="*/ 8 w 51"/>
                <a:gd name="T7" fmla="*/ 56 h 58"/>
                <a:gd name="T8" fmla="*/ 23 w 51"/>
                <a:gd name="T9" fmla="*/ 34 h 58"/>
                <a:gd name="T10" fmla="*/ 48 w 51"/>
                <a:gd name="T11" fmla="*/ 8 h 58"/>
                <a:gd name="T12" fmla="*/ 45 w 51"/>
                <a:gd name="T13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58">
                  <a:moveTo>
                    <a:pt x="45" y="2"/>
                  </a:moveTo>
                  <a:cubicBezTo>
                    <a:pt x="34" y="8"/>
                    <a:pt x="25" y="13"/>
                    <a:pt x="17" y="22"/>
                  </a:cubicBezTo>
                  <a:cubicBezTo>
                    <a:pt x="11" y="30"/>
                    <a:pt x="1" y="41"/>
                    <a:pt x="0" y="51"/>
                  </a:cubicBezTo>
                  <a:cubicBezTo>
                    <a:pt x="0" y="55"/>
                    <a:pt x="5" y="58"/>
                    <a:pt x="8" y="56"/>
                  </a:cubicBezTo>
                  <a:cubicBezTo>
                    <a:pt x="15" y="51"/>
                    <a:pt x="18" y="41"/>
                    <a:pt x="23" y="34"/>
                  </a:cubicBezTo>
                  <a:cubicBezTo>
                    <a:pt x="30" y="25"/>
                    <a:pt x="38" y="14"/>
                    <a:pt x="48" y="8"/>
                  </a:cubicBezTo>
                  <a:cubicBezTo>
                    <a:pt x="51" y="6"/>
                    <a:pt x="48" y="0"/>
                    <a:pt x="45" y="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085069" y="2018987"/>
            <a:ext cx="36835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4" name="矩形 33"/>
          <p:cNvSpPr/>
          <p:nvPr/>
        </p:nvSpPr>
        <p:spPr>
          <a:xfrm>
            <a:off x="7085069" y="2919108"/>
            <a:ext cx="36835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5" name="矩形 34"/>
          <p:cNvSpPr/>
          <p:nvPr/>
        </p:nvSpPr>
        <p:spPr>
          <a:xfrm>
            <a:off x="7085069" y="3855149"/>
            <a:ext cx="36835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6" name="矩形 35"/>
          <p:cNvSpPr/>
          <p:nvPr/>
        </p:nvSpPr>
        <p:spPr>
          <a:xfrm>
            <a:off x="7085067" y="4791190"/>
            <a:ext cx="36835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cxnSp>
        <p:nvCxnSpPr>
          <p:cNvPr id="37" name="直接连接符 36"/>
          <p:cNvCxnSpPr/>
          <p:nvPr/>
        </p:nvCxnSpPr>
        <p:spPr>
          <a:xfrm>
            <a:off x="6096000" y="2092107"/>
            <a:ext cx="0" cy="3538086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5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5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3" grpId="0"/>
      <p:bldP spid="34" grpId="0"/>
      <p:bldP spid="35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510474" y="234963"/>
            <a:ext cx="3736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Arial Black" panose="020B0A04020102020204" pitchFamily="34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点击此处添加标题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30895" y="130347"/>
            <a:ext cx="12227806" cy="963251"/>
            <a:chOff x="230895" y="130347"/>
            <a:chExt cx="12227806" cy="963251"/>
          </a:xfrm>
        </p:grpSpPr>
        <p:sp>
          <p:nvSpPr>
            <p:cNvPr id="6" name="任意多边形: 形状 5"/>
            <p:cNvSpPr/>
            <p:nvPr/>
          </p:nvSpPr>
          <p:spPr>
            <a:xfrm>
              <a:off x="1497774" y="457552"/>
              <a:ext cx="7455726" cy="372151"/>
            </a:xfrm>
            <a:custGeom>
              <a:avLst/>
              <a:gdLst>
                <a:gd name="connsiteX0" fmla="*/ 0 w 9877777"/>
                <a:gd name="connsiteY0" fmla="*/ 284617 h 420929"/>
                <a:gd name="connsiteX1" fmla="*/ 620889 w 9877777"/>
                <a:gd name="connsiteY1" fmla="*/ 115284 h 420929"/>
                <a:gd name="connsiteX2" fmla="*/ 2302933 w 9877777"/>
                <a:gd name="connsiteY2" fmla="*/ 420084 h 420929"/>
                <a:gd name="connsiteX3" fmla="*/ 4696177 w 9877777"/>
                <a:gd name="connsiteY3" fmla="*/ 2395 h 420929"/>
                <a:gd name="connsiteX4" fmla="*/ 6886222 w 9877777"/>
                <a:gd name="connsiteY4" fmla="*/ 250751 h 420929"/>
                <a:gd name="connsiteX5" fmla="*/ 9098844 w 9877777"/>
                <a:gd name="connsiteY5" fmla="*/ 284617 h 420929"/>
                <a:gd name="connsiteX6" fmla="*/ 9877777 w 9877777"/>
                <a:gd name="connsiteY6" fmla="*/ 149151 h 420929"/>
                <a:gd name="connsiteX0-1" fmla="*/ 0 w 9877777"/>
                <a:gd name="connsiteY0-2" fmla="*/ 284617 h 431037"/>
                <a:gd name="connsiteX1-3" fmla="*/ 595855 w 9877777"/>
                <a:gd name="connsiteY1-4" fmla="*/ 307195 h 431037"/>
                <a:gd name="connsiteX2-5" fmla="*/ 2302933 w 9877777"/>
                <a:gd name="connsiteY2-6" fmla="*/ 420084 h 431037"/>
                <a:gd name="connsiteX3-7" fmla="*/ 4696177 w 9877777"/>
                <a:gd name="connsiteY3-8" fmla="*/ 2395 h 431037"/>
                <a:gd name="connsiteX4-9" fmla="*/ 6886222 w 9877777"/>
                <a:gd name="connsiteY4-10" fmla="*/ 250751 h 431037"/>
                <a:gd name="connsiteX5-11" fmla="*/ 9098844 w 9877777"/>
                <a:gd name="connsiteY5-12" fmla="*/ 284617 h 431037"/>
                <a:gd name="connsiteX6-13" fmla="*/ 9877777 w 9877777"/>
                <a:gd name="connsiteY6-14" fmla="*/ 149151 h 431037"/>
                <a:gd name="connsiteX0-15" fmla="*/ 0 w 9915328"/>
                <a:gd name="connsiteY0-16" fmla="*/ 194306 h 431977"/>
                <a:gd name="connsiteX1-17" fmla="*/ 633406 w 9915328"/>
                <a:gd name="connsiteY1-18" fmla="*/ 307195 h 431977"/>
                <a:gd name="connsiteX2-19" fmla="*/ 2340484 w 9915328"/>
                <a:gd name="connsiteY2-20" fmla="*/ 420084 h 431977"/>
                <a:gd name="connsiteX3-21" fmla="*/ 4733728 w 9915328"/>
                <a:gd name="connsiteY3-22" fmla="*/ 2395 h 431977"/>
                <a:gd name="connsiteX4-23" fmla="*/ 6923773 w 9915328"/>
                <a:gd name="connsiteY4-24" fmla="*/ 250751 h 431977"/>
                <a:gd name="connsiteX5-25" fmla="*/ 9136395 w 9915328"/>
                <a:gd name="connsiteY5-26" fmla="*/ 284617 h 431977"/>
                <a:gd name="connsiteX6-27" fmla="*/ 9915328 w 9915328"/>
                <a:gd name="connsiteY6-28" fmla="*/ 149151 h 431977"/>
                <a:gd name="connsiteX0-29" fmla="*/ 0 w 9915328"/>
                <a:gd name="connsiteY0-30" fmla="*/ 194306 h 431977"/>
                <a:gd name="connsiteX1-31" fmla="*/ 633406 w 9915328"/>
                <a:gd name="connsiteY1-32" fmla="*/ 307195 h 431977"/>
                <a:gd name="connsiteX2-33" fmla="*/ 2340484 w 9915328"/>
                <a:gd name="connsiteY2-34" fmla="*/ 420084 h 431977"/>
                <a:gd name="connsiteX3-35" fmla="*/ 4733728 w 9915328"/>
                <a:gd name="connsiteY3-36" fmla="*/ 2395 h 431977"/>
                <a:gd name="connsiteX4-37" fmla="*/ 6923773 w 9915328"/>
                <a:gd name="connsiteY4-38" fmla="*/ 250751 h 431977"/>
                <a:gd name="connsiteX5-39" fmla="*/ 9136395 w 9915328"/>
                <a:gd name="connsiteY5-40" fmla="*/ 284617 h 431977"/>
                <a:gd name="connsiteX6-41" fmla="*/ 9915328 w 9915328"/>
                <a:gd name="connsiteY6-42" fmla="*/ 149151 h 431977"/>
                <a:gd name="connsiteX0-43" fmla="*/ 0 w 9915328"/>
                <a:gd name="connsiteY0-44" fmla="*/ 60818 h 291409"/>
                <a:gd name="connsiteX1-45" fmla="*/ 633406 w 9915328"/>
                <a:gd name="connsiteY1-46" fmla="*/ 173707 h 291409"/>
                <a:gd name="connsiteX2-47" fmla="*/ 2340484 w 9915328"/>
                <a:gd name="connsiteY2-48" fmla="*/ 286596 h 291409"/>
                <a:gd name="connsiteX3-49" fmla="*/ 5071684 w 9915328"/>
                <a:gd name="connsiteY3-50" fmla="*/ 4374 h 291409"/>
                <a:gd name="connsiteX4-51" fmla="*/ 6923773 w 9915328"/>
                <a:gd name="connsiteY4-52" fmla="*/ 117263 h 291409"/>
                <a:gd name="connsiteX5-53" fmla="*/ 9136395 w 9915328"/>
                <a:gd name="connsiteY5-54" fmla="*/ 151129 h 291409"/>
                <a:gd name="connsiteX6-55" fmla="*/ 9915328 w 9915328"/>
                <a:gd name="connsiteY6-56" fmla="*/ 15663 h 291409"/>
                <a:gd name="connsiteX0-57" fmla="*/ 0 w 9915328"/>
                <a:gd name="connsiteY0-58" fmla="*/ 163495 h 394086"/>
                <a:gd name="connsiteX1-59" fmla="*/ 633406 w 9915328"/>
                <a:gd name="connsiteY1-60" fmla="*/ 276384 h 394086"/>
                <a:gd name="connsiteX2-61" fmla="*/ 2340484 w 9915328"/>
                <a:gd name="connsiteY2-62" fmla="*/ 389273 h 394086"/>
                <a:gd name="connsiteX3-63" fmla="*/ 5071684 w 9915328"/>
                <a:gd name="connsiteY3-64" fmla="*/ 107051 h 394086"/>
                <a:gd name="connsiteX4-65" fmla="*/ 6986358 w 9915328"/>
                <a:gd name="connsiteY4-66" fmla="*/ 5451 h 394086"/>
                <a:gd name="connsiteX5-67" fmla="*/ 9136395 w 9915328"/>
                <a:gd name="connsiteY5-68" fmla="*/ 253806 h 394086"/>
                <a:gd name="connsiteX6-69" fmla="*/ 9915328 w 9915328"/>
                <a:gd name="connsiteY6-70" fmla="*/ 118340 h 394086"/>
                <a:gd name="connsiteX0-71" fmla="*/ 0 w 9915328"/>
                <a:gd name="connsiteY0-72" fmla="*/ 179002 h 409593"/>
                <a:gd name="connsiteX1-73" fmla="*/ 633406 w 9915328"/>
                <a:gd name="connsiteY1-74" fmla="*/ 291891 h 409593"/>
                <a:gd name="connsiteX2-75" fmla="*/ 2340484 w 9915328"/>
                <a:gd name="connsiteY2-76" fmla="*/ 404780 h 409593"/>
                <a:gd name="connsiteX3-77" fmla="*/ 5071684 w 9915328"/>
                <a:gd name="connsiteY3-78" fmla="*/ 122558 h 409593"/>
                <a:gd name="connsiteX4-79" fmla="*/ 6986358 w 9915328"/>
                <a:gd name="connsiteY4-80" fmla="*/ 20958 h 409593"/>
                <a:gd name="connsiteX5-81" fmla="*/ 9136395 w 9915328"/>
                <a:gd name="connsiteY5-82" fmla="*/ 9669 h 409593"/>
                <a:gd name="connsiteX6-83" fmla="*/ 9915328 w 9915328"/>
                <a:gd name="connsiteY6-84" fmla="*/ 133847 h 409593"/>
                <a:gd name="connsiteX0-85" fmla="*/ 0 w 9915328"/>
                <a:gd name="connsiteY0-86" fmla="*/ 198509 h 429100"/>
                <a:gd name="connsiteX1-87" fmla="*/ 633406 w 9915328"/>
                <a:gd name="connsiteY1-88" fmla="*/ 311398 h 429100"/>
                <a:gd name="connsiteX2-89" fmla="*/ 2340484 w 9915328"/>
                <a:gd name="connsiteY2-90" fmla="*/ 424287 h 429100"/>
                <a:gd name="connsiteX3-91" fmla="*/ 5071684 w 9915328"/>
                <a:gd name="connsiteY3-92" fmla="*/ 142065 h 429100"/>
                <a:gd name="connsiteX4-93" fmla="*/ 6986358 w 9915328"/>
                <a:gd name="connsiteY4-94" fmla="*/ 40465 h 429100"/>
                <a:gd name="connsiteX5-95" fmla="*/ 9136395 w 9915328"/>
                <a:gd name="connsiteY5-96" fmla="*/ 29176 h 429100"/>
                <a:gd name="connsiteX6-97" fmla="*/ 9915328 w 9915328"/>
                <a:gd name="connsiteY6-98" fmla="*/ 153354 h 429100"/>
                <a:gd name="connsiteX0-99" fmla="*/ 0 w 9915328"/>
                <a:gd name="connsiteY0-100" fmla="*/ 158109 h 388700"/>
                <a:gd name="connsiteX1-101" fmla="*/ 633406 w 9915328"/>
                <a:gd name="connsiteY1-102" fmla="*/ 270998 h 388700"/>
                <a:gd name="connsiteX2-103" fmla="*/ 2340484 w 9915328"/>
                <a:gd name="connsiteY2-104" fmla="*/ 383887 h 388700"/>
                <a:gd name="connsiteX3-105" fmla="*/ 5071684 w 9915328"/>
                <a:gd name="connsiteY3-106" fmla="*/ 101665 h 388700"/>
                <a:gd name="connsiteX4-107" fmla="*/ 6986358 w 9915328"/>
                <a:gd name="connsiteY4-108" fmla="*/ 65 h 388700"/>
                <a:gd name="connsiteX5-109" fmla="*/ 8835990 w 9915328"/>
                <a:gd name="connsiteY5-110" fmla="*/ 112954 h 388700"/>
                <a:gd name="connsiteX6-111" fmla="*/ 9915328 w 9915328"/>
                <a:gd name="connsiteY6-112" fmla="*/ 112954 h 388700"/>
                <a:gd name="connsiteX0-113" fmla="*/ 0 w 9915328"/>
                <a:gd name="connsiteY0-114" fmla="*/ 158569 h 385714"/>
                <a:gd name="connsiteX1-115" fmla="*/ 633406 w 9915328"/>
                <a:gd name="connsiteY1-116" fmla="*/ 271458 h 385714"/>
                <a:gd name="connsiteX2-117" fmla="*/ 2340484 w 9915328"/>
                <a:gd name="connsiteY2-118" fmla="*/ 384347 h 385714"/>
                <a:gd name="connsiteX3-119" fmla="*/ 5270277 w 9915328"/>
                <a:gd name="connsiteY3-120" fmla="*/ 191025 h 385714"/>
                <a:gd name="connsiteX4-121" fmla="*/ 6986358 w 9915328"/>
                <a:gd name="connsiteY4-122" fmla="*/ 525 h 385714"/>
                <a:gd name="connsiteX5-123" fmla="*/ 8835990 w 9915328"/>
                <a:gd name="connsiteY5-124" fmla="*/ 113414 h 385714"/>
                <a:gd name="connsiteX6-125" fmla="*/ 9915328 w 9915328"/>
                <a:gd name="connsiteY6-126" fmla="*/ 113414 h 385714"/>
                <a:gd name="connsiteX0-127" fmla="*/ 0 w 9915328"/>
                <a:gd name="connsiteY0-128" fmla="*/ 158569 h 323756"/>
                <a:gd name="connsiteX1-129" fmla="*/ 633406 w 9915328"/>
                <a:gd name="connsiteY1-130" fmla="*/ 271458 h 323756"/>
                <a:gd name="connsiteX2-131" fmla="*/ 2340484 w 9915328"/>
                <a:gd name="connsiteY2-132" fmla="*/ 320847 h 323756"/>
                <a:gd name="connsiteX3-133" fmla="*/ 5270277 w 9915328"/>
                <a:gd name="connsiteY3-134" fmla="*/ 191025 h 323756"/>
                <a:gd name="connsiteX4-135" fmla="*/ 6986358 w 9915328"/>
                <a:gd name="connsiteY4-136" fmla="*/ 525 h 323756"/>
                <a:gd name="connsiteX5-137" fmla="*/ 8835990 w 9915328"/>
                <a:gd name="connsiteY5-138" fmla="*/ 113414 h 323756"/>
                <a:gd name="connsiteX6-139" fmla="*/ 9915328 w 9915328"/>
                <a:gd name="connsiteY6-140" fmla="*/ 113414 h 323756"/>
                <a:gd name="connsiteX0-141" fmla="*/ 0 w 9915328"/>
                <a:gd name="connsiteY0-142" fmla="*/ 95979 h 261166"/>
                <a:gd name="connsiteX1-143" fmla="*/ 633406 w 9915328"/>
                <a:gd name="connsiteY1-144" fmla="*/ 208868 h 261166"/>
                <a:gd name="connsiteX2-145" fmla="*/ 2340484 w 9915328"/>
                <a:gd name="connsiteY2-146" fmla="*/ 258257 h 261166"/>
                <a:gd name="connsiteX3-147" fmla="*/ 5270277 w 9915328"/>
                <a:gd name="connsiteY3-148" fmla="*/ 128435 h 261166"/>
                <a:gd name="connsiteX4-149" fmla="*/ 8835990 w 9915328"/>
                <a:gd name="connsiteY4-150" fmla="*/ 50824 h 261166"/>
                <a:gd name="connsiteX5-151" fmla="*/ 9915328 w 9915328"/>
                <a:gd name="connsiteY5-152" fmla="*/ 50824 h 261166"/>
                <a:gd name="connsiteX0-153" fmla="*/ 0 w 9915328"/>
                <a:gd name="connsiteY0-154" fmla="*/ 201048 h 366235"/>
                <a:gd name="connsiteX1-155" fmla="*/ 633406 w 9915328"/>
                <a:gd name="connsiteY1-156" fmla="*/ 313937 h 366235"/>
                <a:gd name="connsiteX2-157" fmla="*/ 2340484 w 9915328"/>
                <a:gd name="connsiteY2-158" fmla="*/ 363326 h 366235"/>
                <a:gd name="connsiteX3-159" fmla="*/ 5270277 w 9915328"/>
                <a:gd name="connsiteY3-160" fmla="*/ 233504 h 366235"/>
                <a:gd name="connsiteX4-161" fmla="*/ 7659714 w 9915328"/>
                <a:gd name="connsiteY4-162" fmla="*/ 28893 h 366235"/>
                <a:gd name="connsiteX5-163" fmla="*/ 9915328 w 9915328"/>
                <a:gd name="connsiteY5-164" fmla="*/ 155893 h 366235"/>
                <a:gd name="connsiteX0-165" fmla="*/ 0 w 9915328"/>
                <a:gd name="connsiteY0-166" fmla="*/ 173629 h 338816"/>
                <a:gd name="connsiteX1-167" fmla="*/ 633406 w 9915328"/>
                <a:gd name="connsiteY1-168" fmla="*/ 286518 h 338816"/>
                <a:gd name="connsiteX2-169" fmla="*/ 2340484 w 9915328"/>
                <a:gd name="connsiteY2-170" fmla="*/ 335907 h 338816"/>
                <a:gd name="connsiteX3-171" fmla="*/ 5270277 w 9915328"/>
                <a:gd name="connsiteY3-172" fmla="*/ 206085 h 338816"/>
                <a:gd name="connsiteX4-173" fmla="*/ 7659714 w 9915328"/>
                <a:gd name="connsiteY4-174" fmla="*/ 1474 h 338816"/>
                <a:gd name="connsiteX5-175" fmla="*/ 9915328 w 9915328"/>
                <a:gd name="connsiteY5-176" fmla="*/ 128474 h 338816"/>
                <a:gd name="connsiteX0-177" fmla="*/ 0 w 10190302"/>
                <a:gd name="connsiteY0-178" fmla="*/ 174097 h 339284"/>
                <a:gd name="connsiteX1-179" fmla="*/ 633406 w 10190302"/>
                <a:gd name="connsiteY1-180" fmla="*/ 286986 h 339284"/>
                <a:gd name="connsiteX2-181" fmla="*/ 2340484 w 10190302"/>
                <a:gd name="connsiteY2-182" fmla="*/ 336375 h 339284"/>
                <a:gd name="connsiteX3-183" fmla="*/ 5270277 w 10190302"/>
                <a:gd name="connsiteY3-184" fmla="*/ 206553 h 339284"/>
                <a:gd name="connsiteX4-185" fmla="*/ 7659714 w 10190302"/>
                <a:gd name="connsiteY4-186" fmla="*/ 1942 h 339284"/>
                <a:gd name="connsiteX5-187" fmla="*/ 10190302 w 10190302"/>
                <a:gd name="connsiteY5-188" fmla="*/ 103542 h 339284"/>
                <a:gd name="connsiteX0-189" fmla="*/ 0 w 10129197"/>
                <a:gd name="connsiteY0-190" fmla="*/ 85197 h 340405"/>
                <a:gd name="connsiteX1-191" fmla="*/ 572301 w 10129197"/>
                <a:gd name="connsiteY1-192" fmla="*/ 286986 h 340405"/>
                <a:gd name="connsiteX2-193" fmla="*/ 2279379 w 10129197"/>
                <a:gd name="connsiteY2-194" fmla="*/ 336375 h 340405"/>
                <a:gd name="connsiteX3-195" fmla="*/ 5209172 w 10129197"/>
                <a:gd name="connsiteY3-196" fmla="*/ 206553 h 340405"/>
                <a:gd name="connsiteX4-197" fmla="*/ 7598609 w 10129197"/>
                <a:gd name="connsiteY4-198" fmla="*/ 1942 h 340405"/>
                <a:gd name="connsiteX5-199" fmla="*/ 10129197 w 10129197"/>
                <a:gd name="connsiteY5-200" fmla="*/ 103542 h 340405"/>
                <a:gd name="connsiteX0-201" fmla="*/ 0 w 10129197"/>
                <a:gd name="connsiteY0-202" fmla="*/ 85197 h 340405"/>
                <a:gd name="connsiteX1-203" fmla="*/ 572301 w 10129197"/>
                <a:gd name="connsiteY1-204" fmla="*/ 286986 h 340405"/>
                <a:gd name="connsiteX2-205" fmla="*/ 2279379 w 10129197"/>
                <a:gd name="connsiteY2-206" fmla="*/ 336375 h 340405"/>
                <a:gd name="connsiteX3-207" fmla="*/ 5209172 w 10129197"/>
                <a:gd name="connsiteY3-208" fmla="*/ 206553 h 340405"/>
                <a:gd name="connsiteX4-209" fmla="*/ 7598609 w 10129197"/>
                <a:gd name="connsiteY4-210" fmla="*/ 1942 h 340405"/>
                <a:gd name="connsiteX5-211" fmla="*/ 10129197 w 10129197"/>
                <a:gd name="connsiteY5-212" fmla="*/ 103542 h 340405"/>
                <a:gd name="connsiteX0-213" fmla="*/ 0 w 10129197"/>
                <a:gd name="connsiteY0-214" fmla="*/ 85197 h 339169"/>
                <a:gd name="connsiteX1-215" fmla="*/ 2279379 w 10129197"/>
                <a:gd name="connsiteY1-216" fmla="*/ 336375 h 339169"/>
                <a:gd name="connsiteX2-217" fmla="*/ 5209172 w 10129197"/>
                <a:gd name="connsiteY2-218" fmla="*/ 206553 h 339169"/>
                <a:gd name="connsiteX3-219" fmla="*/ 7598609 w 10129197"/>
                <a:gd name="connsiteY3-220" fmla="*/ 1942 h 339169"/>
                <a:gd name="connsiteX4-221" fmla="*/ 10129197 w 10129197"/>
                <a:gd name="connsiteY4-222" fmla="*/ 103542 h 339169"/>
                <a:gd name="connsiteX0-223" fmla="*/ 0 w 10129197"/>
                <a:gd name="connsiteY0-224" fmla="*/ 85197 h 339169"/>
                <a:gd name="connsiteX1-225" fmla="*/ 2279379 w 10129197"/>
                <a:gd name="connsiteY1-226" fmla="*/ 336375 h 339169"/>
                <a:gd name="connsiteX2-227" fmla="*/ 5209172 w 10129197"/>
                <a:gd name="connsiteY2-228" fmla="*/ 206553 h 339169"/>
                <a:gd name="connsiteX3-229" fmla="*/ 7598609 w 10129197"/>
                <a:gd name="connsiteY3-230" fmla="*/ 1942 h 339169"/>
                <a:gd name="connsiteX4-231" fmla="*/ 10129197 w 10129197"/>
                <a:gd name="connsiteY4-232" fmla="*/ 103542 h 339169"/>
                <a:gd name="connsiteX0-233" fmla="*/ 0 w 10129197"/>
                <a:gd name="connsiteY0-234" fmla="*/ 118179 h 372151"/>
                <a:gd name="connsiteX1-235" fmla="*/ 2279379 w 10129197"/>
                <a:gd name="connsiteY1-236" fmla="*/ 369357 h 372151"/>
                <a:gd name="connsiteX2-237" fmla="*/ 5209172 w 10129197"/>
                <a:gd name="connsiteY2-238" fmla="*/ 239535 h 372151"/>
                <a:gd name="connsiteX3-239" fmla="*/ 7598609 w 10129197"/>
                <a:gd name="connsiteY3-240" fmla="*/ 34924 h 372151"/>
                <a:gd name="connsiteX4-241" fmla="*/ 10129197 w 10129197"/>
                <a:gd name="connsiteY4-242" fmla="*/ 9524 h 3721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129197" h="372151">
                  <a:moveTo>
                    <a:pt x="0" y="118179"/>
                  </a:moveTo>
                  <a:cubicBezTo>
                    <a:pt x="245726" y="411808"/>
                    <a:pt x="1411184" y="349131"/>
                    <a:pt x="2279379" y="369357"/>
                  </a:cubicBezTo>
                  <a:cubicBezTo>
                    <a:pt x="3147574" y="389583"/>
                    <a:pt x="4322634" y="295274"/>
                    <a:pt x="5209172" y="239535"/>
                  </a:cubicBezTo>
                  <a:cubicBezTo>
                    <a:pt x="6095710" y="183796"/>
                    <a:pt x="6778605" y="73259"/>
                    <a:pt x="7598609" y="34924"/>
                  </a:cubicBezTo>
                  <a:cubicBezTo>
                    <a:pt x="8418613" y="-3411"/>
                    <a:pt x="10029478" y="-7409"/>
                    <a:pt x="10129197" y="9524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585453" y="260008"/>
              <a:ext cx="3873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atin typeface="Arial Black" panose="020B0A04020102020204" pitchFamily="34" charset="0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Ｔｈｅ　Ｐａｒｔ　Ｏｎｅ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895" y="130347"/>
              <a:ext cx="1335140" cy="963251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1608" y="4705405"/>
            <a:ext cx="2462997" cy="21520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199" y="5614536"/>
            <a:ext cx="969348" cy="951058"/>
          </a:xfrm>
          <a:prstGeom prst="rect">
            <a:avLst/>
          </a:prstGeom>
        </p:spPr>
      </p:pic>
      <p:pic>
        <p:nvPicPr>
          <p:cNvPr id="200" name="图片 1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271" y="3060836"/>
            <a:ext cx="486693" cy="257195"/>
          </a:xfrm>
          <a:prstGeom prst="rect">
            <a:avLst/>
          </a:prstGeom>
        </p:spPr>
      </p:pic>
      <p:pic>
        <p:nvPicPr>
          <p:cNvPr id="201" name="图片 20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8204" y="3078410"/>
            <a:ext cx="486693" cy="257195"/>
          </a:xfrm>
          <a:prstGeom prst="rect">
            <a:avLst/>
          </a:prstGeom>
        </p:spPr>
      </p:pic>
      <p:pic>
        <p:nvPicPr>
          <p:cNvPr id="202" name="图片 2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7758" y="3078410"/>
            <a:ext cx="486693" cy="257195"/>
          </a:xfrm>
          <a:prstGeom prst="rect">
            <a:avLst/>
          </a:prstGeom>
        </p:spPr>
      </p:pic>
      <p:pic>
        <p:nvPicPr>
          <p:cNvPr id="203" name="图片 2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5949" y="3111495"/>
            <a:ext cx="486693" cy="257195"/>
          </a:xfrm>
          <a:prstGeom prst="rect">
            <a:avLst/>
          </a:prstGeom>
        </p:spPr>
      </p:pic>
      <p:grpSp>
        <p:nvGrpSpPr>
          <p:cNvPr id="210" name="组合 209"/>
          <p:cNvGrpSpPr/>
          <p:nvPr/>
        </p:nvGrpSpPr>
        <p:grpSpPr>
          <a:xfrm>
            <a:off x="8246832" y="2178055"/>
            <a:ext cx="2578100" cy="2109787"/>
            <a:chOff x="8246832" y="2178055"/>
            <a:chExt cx="2578100" cy="2109787"/>
          </a:xfrm>
        </p:grpSpPr>
        <p:grpSp>
          <p:nvGrpSpPr>
            <p:cNvPr id="162" name="组合 161"/>
            <p:cNvGrpSpPr/>
            <p:nvPr/>
          </p:nvGrpSpPr>
          <p:grpSpPr>
            <a:xfrm rot="5400000">
              <a:off x="8521469" y="1903418"/>
              <a:ext cx="2028825" cy="2578100"/>
              <a:chOff x="5076825" y="2133601"/>
              <a:chExt cx="2028825" cy="2578100"/>
            </a:xfrm>
          </p:grpSpPr>
          <p:sp>
            <p:nvSpPr>
              <p:cNvPr id="163" name="Freeform 5"/>
              <p:cNvSpPr/>
              <p:nvPr/>
            </p:nvSpPr>
            <p:spPr bwMode="auto">
              <a:xfrm>
                <a:off x="5172075" y="2300289"/>
                <a:ext cx="33338" cy="106363"/>
              </a:xfrm>
              <a:custGeom>
                <a:avLst/>
                <a:gdLst>
                  <a:gd name="T0" fmla="*/ 8 w 8"/>
                  <a:gd name="T1" fmla="*/ 25 h 25"/>
                  <a:gd name="T2" fmla="*/ 8 w 8"/>
                  <a:gd name="T3" fmla="*/ 4 h 25"/>
                  <a:gd name="T4" fmla="*/ 8 w 8"/>
                  <a:gd name="T5" fmla="*/ 0 h 25"/>
                  <a:gd name="T6" fmla="*/ 0 w 8"/>
                  <a:gd name="T7" fmla="*/ 2 h 25"/>
                  <a:gd name="T8" fmla="*/ 0 w 8"/>
                  <a:gd name="T9" fmla="*/ 12 h 25"/>
                  <a:gd name="T10" fmla="*/ 2 w 8"/>
                  <a:gd name="T11" fmla="*/ 13 h 25"/>
                  <a:gd name="T12" fmla="*/ 0 w 8"/>
                  <a:gd name="T13" fmla="*/ 21 h 25"/>
                  <a:gd name="T14" fmla="*/ 0 w 8"/>
                  <a:gd name="T15" fmla="*/ 20 h 25"/>
                  <a:gd name="T16" fmla="*/ 0 w 8"/>
                  <a:gd name="T17" fmla="*/ 25 h 25"/>
                  <a:gd name="T18" fmla="*/ 8 w 8"/>
                  <a:gd name="T1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25">
                    <a:moveTo>
                      <a:pt x="8" y="25"/>
                    </a:moveTo>
                    <a:cubicBezTo>
                      <a:pt x="8" y="18"/>
                      <a:pt x="8" y="11"/>
                      <a:pt x="8" y="4"/>
                    </a:cubicBezTo>
                    <a:cubicBezTo>
                      <a:pt x="8" y="3"/>
                      <a:pt x="8" y="2"/>
                      <a:pt x="8" y="0"/>
                    </a:cubicBezTo>
                    <a:cubicBezTo>
                      <a:pt x="5" y="0"/>
                      <a:pt x="2" y="1"/>
                      <a:pt x="0" y="2"/>
                    </a:cubicBezTo>
                    <a:cubicBezTo>
                      <a:pt x="0" y="5"/>
                      <a:pt x="0" y="9"/>
                      <a:pt x="0" y="12"/>
                    </a:cubicBezTo>
                    <a:cubicBezTo>
                      <a:pt x="1" y="12"/>
                      <a:pt x="2" y="12"/>
                      <a:pt x="2" y="13"/>
                    </a:cubicBezTo>
                    <a:cubicBezTo>
                      <a:pt x="7" y="14"/>
                      <a:pt x="5" y="22"/>
                      <a:pt x="0" y="21"/>
                    </a:cubicBezTo>
                    <a:cubicBezTo>
                      <a:pt x="0" y="21"/>
                      <a:pt x="0" y="20"/>
                      <a:pt x="0" y="20"/>
                    </a:cubicBezTo>
                    <a:cubicBezTo>
                      <a:pt x="0" y="22"/>
                      <a:pt x="0" y="24"/>
                      <a:pt x="0" y="25"/>
                    </a:cubicBezTo>
                    <a:cubicBezTo>
                      <a:pt x="3" y="25"/>
                      <a:pt x="5" y="25"/>
                      <a:pt x="8" y="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6"/>
              <p:cNvSpPr/>
              <p:nvPr/>
            </p:nvSpPr>
            <p:spPr bwMode="auto">
              <a:xfrm>
                <a:off x="5172075" y="2589214"/>
                <a:ext cx="38100" cy="133350"/>
              </a:xfrm>
              <a:custGeom>
                <a:avLst/>
                <a:gdLst>
                  <a:gd name="T0" fmla="*/ 8 w 9"/>
                  <a:gd name="T1" fmla="*/ 31 h 31"/>
                  <a:gd name="T2" fmla="*/ 8 w 9"/>
                  <a:gd name="T3" fmla="*/ 1 h 31"/>
                  <a:gd name="T4" fmla="*/ 0 w 9"/>
                  <a:gd name="T5" fmla="*/ 0 h 31"/>
                  <a:gd name="T6" fmla="*/ 0 w 9"/>
                  <a:gd name="T7" fmla="*/ 11 h 31"/>
                  <a:gd name="T8" fmla="*/ 4 w 9"/>
                  <a:gd name="T9" fmla="*/ 12 h 31"/>
                  <a:gd name="T10" fmla="*/ 1 w 9"/>
                  <a:gd name="T11" fmla="*/ 20 h 31"/>
                  <a:gd name="T12" fmla="*/ 0 w 9"/>
                  <a:gd name="T13" fmla="*/ 19 h 31"/>
                  <a:gd name="T14" fmla="*/ 0 w 9"/>
                  <a:gd name="T15" fmla="*/ 31 h 31"/>
                  <a:gd name="T16" fmla="*/ 8 w 9"/>
                  <a:gd name="T1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31">
                    <a:moveTo>
                      <a:pt x="8" y="31"/>
                    </a:moveTo>
                    <a:cubicBezTo>
                      <a:pt x="8" y="21"/>
                      <a:pt x="8" y="11"/>
                      <a:pt x="8" y="1"/>
                    </a:cubicBezTo>
                    <a:cubicBezTo>
                      <a:pt x="5" y="0"/>
                      <a:pt x="2" y="0"/>
                      <a:pt x="0" y="0"/>
                    </a:cubicBezTo>
                    <a:cubicBezTo>
                      <a:pt x="0" y="4"/>
                      <a:pt x="0" y="7"/>
                      <a:pt x="0" y="11"/>
                    </a:cubicBezTo>
                    <a:cubicBezTo>
                      <a:pt x="1" y="11"/>
                      <a:pt x="2" y="11"/>
                      <a:pt x="4" y="12"/>
                    </a:cubicBezTo>
                    <a:cubicBezTo>
                      <a:pt x="9" y="13"/>
                      <a:pt x="7" y="20"/>
                      <a:pt x="1" y="20"/>
                    </a:cubicBezTo>
                    <a:cubicBezTo>
                      <a:pt x="1" y="19"/>
                      <a:pt x="0" y="19"/>
                      <a:pt x="0" y="19"/>
                    </a:cubicBezTo>
                    <a:cubicBezTo>
                      <a:pt x="0" y="23"/>
                      <a:pt x="0" y="27"/>
                      <a:pt x="0" y="31"/>
                    </a:cubicBezTo>
                    <a:cubicBezTo>
                      <a:pt x="3" y="31"/>
                      <a:pt x="5" y="31"/>
                      <a:pt x="8" y="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7"/>
              <p:cNvSpPr/>
              <p:nvPr/>
            </p:nvSpPr>
            <p:spPr bwMode="auto">
              <a:xfrm>
                <a:off x="5172075" y="2441576"/>
                <a:ext cx="33338" cy="119063"/>
              </a:xfrm>
              <a:custGeom>
                <a:avLst/>
                <a:gdLst>
                  <a:gd name="T0" fmla="*/ 8 w 8"/>
                  <a:gd name="T1" fmla="*/ 28 h 28"/>
                  <a:gd name="T2" fmla="*/ 8 w 8"/>
                  <a:gd name="T3" fmla="*/ 0 h 28"/>
                  <a:gd name="T4" fmla="*/ 0 w 8"/>
                  <a:gd name="T5" fmla="*/ 1 h 28"/>
                  <a:gd name="T6" fmla="*/ 0 w 8"/>
                  <a:gd name="T7" fmla="*/ 15 h 28"/>
                  <a:gd name="T8" fmla="*/ 2 w 8"/>
                  <a:gd name="T9" fmla="*/ 17 h 28"/>
                  <a:gd name="T10" fmla="*/ 0 w 8"/>
                  <a:gd name="T11" fmla="*/ 24 h 28"/>
                  <a:gd name="T12" fmla="*/ 0 w 8"/>
                  <a:gd name="T13" fmla="*/ 24 h 28"/>
                  <a:gd name="T14" fmla="*/ 0 w 8"/>
                  <a:gd name="T15" fmla="*/ 27 h 28"/>
                  <a:gd name="T16" fmla="*/ 8 w 8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8">
                    <a:moveTo>
                      <a:pt x="8" y="28"/>
                    </a:moveTo>
                    <a:cubicBezTo>
                      <a:pt x="8" y="19"/>
                      <a:pt x="8" y="9"/>
                      <a:pt x="8" y="0"/>
                    </a:cubicBezTo>
                    <a:cubicBezTo>
                      <a:pt x="5" y="0"/>
                      <a:pt x="2" y="0"/>
                      <a:pt x="0" y="1"/>
                    </a:cubicBezTo>
                    <a:cubicBezTo>
                      <a:pt x="0" y="6"/>
                      <a:pt x="0" y="10"/>
                      <a:pt x="0" y="15"/>
                    </a:cubicBezTo>
                    <a:cubicBezTo>
                      <a:pt x="1" y="16"/>
                      <a:pt x="2" y="16"/>
                      <a:pt x="2" y="17"/>
                    </a:cubicBezTo>
                    <a:cubicBezTo>
                      <a:pt x="7" y="18"/>
                      <a:pt x="5" y="26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5"/>
                      <a:pt x="0" y="26"/>
                      <a:pt x="0" y="27"/>
                    </a:cubicBezTo>
                    <a:cubicBezTo>
                      <a:pt x="3" y="27"/>
                      <a:pt x="5" y="27"/>
                      <a:pt x="8" y="2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8"/>
              <p:cNvSpPr/>
              <p:nvPr/>
            </p:nvSpPr>
            <p:spPr bwMode="auto">
              <a:xfrm>
                <a:off x="5172075" y="4071939"/>
                <a:ext cx="41275" cy="123825"/>
              </a:xfrm>
              <a:custGeom>
                <a:avLst/>
                <a:gdLst>
                  <a:gd name="T0" fmla="*/ 8 w 10"/>
                  <a:gd name="T1" fmla="*/ 29 h 29"/>
                  <a:gd name="T2" fmla="*/ 8 w 10"/>
                  <a:gd name="T3" fmla="*/ 2 h 29"/>
                  <a:gd name="T4" fmla="*/ 0 w 10"/>
                  <a:gd name="T5" fmla="*/ 0 h 29"/>
                  <a:gd name="T6" fmla="*/ 0 w 10"/>
                  <a:gd name="T7" fmla="*/ 10 h 29"/>
                  <a:gd name="T8" fmla="*/ 5 w 10"/>
                  <a:gd name="T9" fmla="*/ 11 h 29"/>
                  <a:gd name="T10" fmla="*/ 3 w 10"/>
                  <a:gd name="T11" fmla="*/ 19 h 29"/>
                  <a:gd name="T12" fmla="*/ 0 w 10"/>
                  <a:gd name="T13" fmla="*/ 18 h 29"/>
                  <a:gd name="T14" fmla="*/ 0 w 10"/>
                  <a:gd name="T15" fmla="*/ 28 h 29"/>
                  <a:gd name="T16" fmla="*/ 1 w 10"/>
                  <a:gd name="T17" fmla="*/ 28 h 29"/>
                  <a:gd name="T18" fmla="*/ 8 w 10"/>
                  <a:gd name="T1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29">
                    <a:moveTo>
                      <a:pt x="8" y="29"/>
                    </a:moveTo>
                    <a:cubicBezTo>
                      <a:pt x="8" y="20"/>
                      <a:pt x="8" y="11"/>
                      <a:pt x="8" y="2"/>
                    </a:cubicBezTo>
                    <a:cubicBezTo>
                      <a:pt x="5" y="1"/>
                      <a:pt x="2" y="0"/>
                      <a:pt x="0" y="0"/>
                    </a:cubicBezTo>
                    <a:cubicBezTo>
                      <a:pt x="0" y="4"/>
                      <a:pt x="0" y="7"/>
                      <a:pt x="0" y="10"/>
                    </a:cubicBezTo>
                    <a:cubicBezTo>
                      <a:pt x="2" y="11"/>
                      <a:pt x="4" y="11"/>
                      <a:pt x="5" y="11"/>
                    </a:cubicBezTo>
                    <a:cubicBezTo>
                      <a:pt x="10" y="13"/>
                      <a:pt x="8" y="21"/>
                      <a:pt x="3" y="19"/>
                    </a:cubicBezTo>
                    <a:cubicBezTo>
                      <a:pt x="2" y="19"/>
                      <a:pt x="1" y="19"/>
                      <a:pt x="0" y="18"/>
                    </a:cubicBezTo>
                    <a:cubicBezTo>
                      <a:pt x="0" y="22"/>
                      <a:pt x="0" y="25"/>
                      <a:pt x="0" y="28"/>
                    </a:cubicBezTo>
                    <a:cubicBezTo>
                      <a:pt x="0" y="28"/>
                      <a:pt x="1" y="28"/>
                      <a:pt x="1" y="28"/>
                    </a:cubicBezTo>
                    <a:cubicBezTo>
                      <a:pt x="4" y="28"/>
                      <a:pt x="6" y="29"/>
                      <a:pt x="8" y="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9"/>
              <p:cNvSpPr/>
              <p:nvPr/>
            </p:nvSpPr>
            <p:spPr bwMode="auto">
              <a:xfrm>
                <a:off x="5172075" y="2133601"/>
                <a:ext cx="1933575" cy="2578100"/>
              </a:xfrm>
              <a:custGeom>
                <a:avLst/>
                <a:gdLst>
                  <a:gd name="T0" fmla="*/ 387 w 454"/>
                  <a:gd name="T1" fmla="*/ 5 h 605"/>
                  <a:gd name="T2" fmla="*/ 275 w 454"/>
                  <a:gd name="T3" fmla="*/ 5 h 605"/>
                  <a:gd name="T4" fmla="*/ 46 w 454"/>
                  <a:gd name="T5" fmla="*/ 5 h 605"/>
                  <a:gd name="T6" fmla="*/ 31 w 454"/>
                  <a:gd name="T7" fmla="*/ 5 h 605"/>
                  <a:gd name="T8" fmla="*/ 0 w 454"/>
                  <a:gd name="T9" fmla="*/ 32 h 605"/>
                  <a:gd name="T10" fmla="*/ 9 w 454"/>
                  <a:gd name="T11" fmla="*/ 31 h 605"/>
                  <a:gd name="T12" fmla="*/ 31 w 454"/>
                  <a:gd name="T13" fmla="*/ 13 h 605"/>
                  <a:gd name="T14" fmla="*/ 46 w 454"/>
                  <a:gd name="T15" fmla="*/ 13 h 605"/>
                  <a:gd name="T16" fmla="*/ 142 w 454"/>
                  <a:gd name="T17" fmla="*/ 13 h 605"/>
                  <a:gd name="T18" fmla="*/ 387 w 454"/>
                  <a:gd name="T19" fmla="*/ 13 h 605"/>
                  <a:gd name="T20" fmla="*/ 443 w 454"/>
                  <a:gd name="T21" fmla="*/ 37 h 605"/>
                  <a:gd name="T22" fmla="*/ 443 w 454"/>
                  <a:gd name="T23" fmla="*/ 87 h 605"/>
                  <a:gd name="T24" fmla="*/ 443 w 454"/>
                  <a:gd name="T25" fmla="*/ 548 h 605"/>
                  <a:gd name="T26" fmla="*/ 443 w 454"/>
                  <a:gd name="T27" fmla="*/ 572 h 605"/>
                  <a:gd name="T28" fmla="*/ 377 w 454"/>
                  <a:gd name="T29" fmla="*/ 596 h 605"/>
                  <a:gd name="T30" fmla="*/ 259 w 454"/>
                  <a:gd name="T31" fmla="*/ 596 h 605"/>
                  <a:gd name="T32" fmla="*/ 40 w 454"/>
                  <a:gd name="T33" fmla="*/ 596 h 605"/>
                  <a:gd name="T34" fmla="*/ 8 w 454"/>
                  <a:gd name="T35" fmla="*/ 572 h 605"/>
                  <a:gd name="T36" fmla="*/ 8 w 454"/>
                  <a:gd name="T37" fmla="*/ 562 h 605"/>
                  <a:gd name="T38" fmla="*/ 8 w 454"/>
                  <a:gd name="T39" fmla="*/ 553 h 605"/>
                  <a:gd name="T40" fmla="*/ 0 w 454"/>
                  <a:gd name="T41" fmla="*/ 552 h 605"/>
                  <a:gd name="T42" fmla="*/ 0 w 454"/>
                  <a:gd name="T43" fmla="*/ 558 h 605"/>
                  <a:gd name="T44" fmla="*/ 4 w 454"/>
                  <a:gd name="T45" fmla="*/ 560 h 605"/>
                  <a:gd name="T46" fmla="*/ 2 w 454"/>
                  <a:gd name="T47" fmla="*/ 568 h 605"/>
                  <a:gd name="T48" fmla="*/ 0 w 454"/>
                  <a:gd name="T49" fmla="*/ 567 h 605"/>
                  <a:gd name="T50" fmla="*/ 19 w 454"/>
                  <a:gd name="T51" fmla="*/ 601 h 605"/>
                  <a:gd name="T52" fmla="*/ 41 w 454"/>
                  <a:gd name="T53" fmla="*/ 604 h 605"/>
                  <a:gd name="T54" fmla="*/ 76 w 454"/>
                  <a:gd name="T55" fmla="*/ 604 h 605"/>
                  <a:gd name="T56" fmla="*/ 326 w 454"/>
                  <a:gd name="T57" fmla="*/ 604 h 605"/>
                  <a:gd name="T58" fmla="*/ 405 w 454"/>
                  <a:gd name="T59" fmla="*/ 604 h 605"/>
                  <a:gd name="T60" fmla="*/ 451 w 454"/>
                  <a:gd name="T61" fmla="*/ 572 h 605"/>
                  <a:gd name="T62" fmla="*/ 451 w 454"/>
                  <a:gd name="T63" fmla="*/ 166 h 605"/>
                  <a:gd name="T64" fmla="*/ 451 w 454"/>
                  <a:gd name="T65" fmla="*/ 69 h 605"/>
                  <a:gd name="T66" fmla="*/ 447 w 454"/>
                  <a:gd name="T67" fmla="*/ 21 h 605"/>
                  <a:gd name="T68" fmla="*/ 387 w 454"/>
                  <a:gd name="T69" fmla="*/ 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54" h="605">
                    <a:moveTo>
                      <a:pt x="387" y="5"/>
                    </a:moveTo>
                    <a:cubicBezTo>
                      <a:pt x="350" y="5"/>
                      <a:pt x="313" y="5"/>
                      <a:pt x="275" y="5"/>
                    </a:cubicBezTo>
                    <a:cubicBezTo>
                      <a:pt x="199" y="5"/>
                      <a:pt x="123" y="5"/>
                      <a:pt x="46" y="5"/>
                    </a:cubicBezTo>
                    <a:cubicBezTo>
                      <a:pt x="41" y="5"/>
                      <a:pt x="36" y="5"/>
                      <a:pt x="31" y="5"/>
                    </a:cubicBezTo>
                    <a:cubicBezTo>
                      <a:pt x="15" y="5"/>
                      <a:pt x="3" y="17"/>
                      <a:pt x="0" y="32"/>
                    </a:cubicBezTo>
                    <a:cubicBezTo>
                      <a:pt x="3" y="31"/>
                      <a:pt x="6" y="31"/>
                      <a:pt x="9" y="31"/>
                    </a:cubicBezTo>
                    <a:cubicBezTo>
                      <a:pt x="12" y="22"/>
                      <a:pt x="18" y="14"/>
                      <a:pt x="31" y="13"/>
                    </a:cubicBezTo>
                    <a:cubicBezTo>
                      <a:pt x="36" y="13"/>
                      <a:pt x="41" y="13"/>
                      <a:pt x="46" y="13"/>
                    </a:cubicBezTo>
                    <a:cubicBezTo>
                      <a:pt x="78" y="13"/>
                      <a:pt x="110" y="13"/>
                      <a:pt x="142" y="13"/>
                    </a:cubicBezTo>
                    <a:cubicBezTo>
                      <a:pt x="223" y="13"/>
                      <a:pt x="305" y="13"/>
                      <a:pt x="387" y="13"/>
                    </a:cubicBezTo>
                    <a:cubicBezTo>
                      <a:pt x="406" y="13"/>
                      <a:pt x="443" y="7"/>
                      <a:pt x="443" y="37"/>
                    </a:cubicBezTo>
                    <a:cubicBezTo>
                      <a:pt x="443" y="54"/>
                      <a:pt x="443" y="71"/>
                      <a:pt x="443" y="87"/>
                    </a:cubicBezTo>
                    <a:cubicBezTo>
                      <a:pt x="443" y="241"/>
                      <a:pt x="443" y="394"/>
                      <a:pt x="443" y="548"/>
                    </a:cubicBezTo>
                    <a:cubicBezTo>
                      <a:pt x="443" y="556"/>
                      <a:pt x="443" y="564"/>
                      <a:pt x="443" y="572"/>
                    </a:cubicBezTo>
                    <a:cubicBezTo>
                      <a:pt x="441" y="603"/>
                      <a:pt x="398" y="596"/>
                      <a:pt x="377" y="596"/>
                    </a:cubicBezTo>
                    <a:cubicBezTo>
                      <a:pt x="338" y="596"/>
                      <a:pt x="298" y="596"/>
                      <a:pt x="259" y="596"/>
                    </a:cubicBezTo>
                    <a:cubicBezTo>
                      <a:pt x="186" y="596"/>
                      <a:pt x="113" y="596"/>
                      <a:pt x="40" y="596"/>
                    </a:cubicBezTo>
                    <a:cubicBezTo>
                      <a:pt x="25" y="596"/>
                      <a:pt x="9" y="592"/>
                      <a:pt x="8" y="572"/>
                    </a:cubicBezTo>
                    <a:cubicBezTo>
                      <a:pt x="8" y="569"/>
                      <a:pt x="8" y="565"/>
                      <a:pt x="8" y="562"/>
                    </a:cubicBezTo>
                    <a:cubicBezTo>
                      <a:pt x="8" y="559"/>
                      <a:pt x="8" y="556"/>
                      <a:pt x="8" y="553"/>
                    </a:cubicBezTo>
                    <a:cubicBezTo>
                      <a:pt x="5" y="552"/>
                      <a:pt x="2" y="551"/>
                      <a:pt x="0" y="552"/>
                    </a:cubicBezTo>
                    <a:cubicBezTo>
                      <a:pt x="0" y="554"/>
                      <a:pt x="0" y="556"/>
                      <a:pt x="0" y="558"/>
                    </a:cubicBezTo>
                    <a:cubicBezTo>
                      <a:pt x="1" y="559"/>
                      <a:pt x="3" y="560"/>
                      <a:pt x="4" y="560"/>
                    </a:cubicBezTo>
                    <a:cubicBezTo>
                      <a:pt x="9" y="562"/>
                      <a:pt x="7" y="570"/>
                      <a:pt x="2" y="568"/>
                    </a:cubicBezTo>
                    <a:cubicBezTo>
                      <a:pt x="1" y="568"/>
                      <a:pt x="1" y="568"/>
                      <a:pt x="0" y="567"/>
                    </a:cubicBezTo>
                    <a:cubicBezTo>
                      <a:pt x="0" y="581"/>
                      <a:pt x="4" y="594"/>
                      <a:pt x="19" y="601"/>
                    </a:cubicBezTo>
                    <a:cubicBezTo>
                      <a:pt x="25" y="605"/>
                      <a:pt x="34" y="604"/>
                      <a:pt x="41" y="604"/>
                    </a:cubicBezTo>
                    <a:cubicBezTo>
                      <a:pt x="53" y="604"/>
                      <a:pt x="64" y="604"/>
                      <a:pt x="76" y="604"/>
                    </a:cubicBezTo>
                    <a:cubicBezTo>
                      <a:pt x="159" y="604"/>
                      <a:pt x="243" y="604"/>
                      <a:pt x="326" y="604"/>
                    </a:cubicBezTo>
                    <a:cubicBezTo>
                      <a:pt x="352" y="604"/>
                      <a:pt x="378" y="604"/>
                      <a:pt x="405" y="604"/>
                    </a:cubicBezTo>
                    <a:cubicBezTo>
                      <a:pt x="427" y="604"/>
                      <a:pt x="449" y="600"/>
                      <a:pt x="451" y="572"/>
                    </a:cubicBezTo>
                    <a:cubicBezTo>
                      <a:pt x="451" y="437"/>
                      <a:pt x="451" y="301"/>
                      <a:pt x="451" y="166"/>
                    </a:cubicBezTo>
                    <a:cubicBezTo>
                      <a:pt x="451" y="134"/>
                      <a:pt x="451" y="101"/>
                      <a:pt x="451" y="69"/>
                    </a:cubicBezTo>
                    <a:cubicBezTo>
                      <a:pt x="451" y="54"/>
                      <a:pt x="454" y="35"/>
                      <a:pt x="447" y="21"/>
                    </a:cubicBezTo>
                    <a:cubicBezTo>
                      <a:pt x="436" y="0"/>
                      <a:pt x="406" y="5"/>
                      <a:pt x="387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10"/>
              <p:cNvSpPr/>
              <p:nvPr/>
            </p:nvSpPr>
            <p:spPr bwMode="auto">
              <a:xfrm>
                <a:off x="5172075" y="2755901"/>
                <a:ext cx="38100" cy="93663"/>
              </a:xfrm>
              <a:custGeom>
                <a:avLst/>
                <a:gdLst>
                  <a:gd name="T0" fmla="*/ 8 w 9"/>
                  <a:gd name="T1" fmla="*/ 22 h 22"/>
                  <a:gd name="T2" fmla="*/ 8 w 9"/>
                  <a:gd name="T3" fmla="*/ 1 h 22"/>
                  <a:gd name="T4" fmla="*/ 0 w 9"/>
                  <a:gd name="T5" fmla="*/ 1 h 22"/>
                  <a:gd name="T6" fmla="*/ 0 w 9"/>
                  <a:gd name="T7" fmla="*/ 12 h 22"/>
                  <a:gd name="T8" fmla="*/ 4 w 9"/>
                  <a:gd name="T9" fmla="*/ 12 h 22"/>
                  <a:gd name="T10" fmla="*/ 1 w 9"/>
                  <a:gd name="T11" fmla="*/ 20 h 22"/>
                  <a:gd name="T12" fmla="*/ 0 w 9"/>
                  <a:gd name="T13" fmla="*/ 20 h 22"/>
                  <a:gd name="T14" fmla="*/ 0 w 9"/>
                  <a:gd name="T15" fmla="*/ 21 h 22"/>
                  <a:gd name="T16" fmla="*/ 8 w 9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2">
                    <a:moveTo>
                      <a:pt x="8" y="22"/>
                    </a:moveTo>
                    <a:cubicBezTo>
                      <a:pt x="8" y="15"/>
                      <a:pt x="8" y="8"/>
                      <a:pt x="8" y="1"/>
                    </a:cubicBezTo>
                    <a:cubicBezTo>
                      <a:pt x="5" y="0"/>
                      <a:pt x="2" y="0"/>
                      <a:pt x="0" y="1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2"/>
                      <a:pt x="2" y="12"/>
                      <a:pt x="4" y="12"/>
                    </a:cubicBezTo>
                    <a:cubicBezTo>
                      <a:pt x="9" y="13"/>
                      <a:pt x="7" y="21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ubicBezTo>
                      <a:pt x="0" y="20"/>
                      <a:pt x="0" y="21"/>
                      <a:pt x="0" y="21"/>
                    </a:cubicBezTo>
                    <a:cubicBezTo>
                      <a:pt x="2" y="21"/>
                      <a:pt x="5" y="21"/>
                      <a:pt x="8" y="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11"/>
              <p:cNvSpPr/>
              <p:nvPr/>
            </p:nvSpPr>
            <p:spPr bwMode="auto">
              <a:xfrm>
                <a:off x="5172075" y="3355976"/>
                <a:ext cx="38100" cy="98425"/>
              </a:xfrm>
              <a:custGeom>
                <a:avLst/>
                <a:gdLst>
                  <a:gd name="T0" fmla="*/ 8 w 9"/>
                  <a:gd name="T1" fmla="*/ 1 h 23"/>
                  <a:gd name="T2" fmla="*/ 0 w 9"/>
                  <a:gd name="T3" fmla="*/ 0 h 23"/>
                  <a:gd name="T4" fmla="*/ 0 w 9"/>
                  <a:gd name="T5" fmla="*/ 6 h 23"/>
                  <a:gd name="T6" fmla="*/ 4 w 9"/>
                  <a:gd name="T7" fmla="*/ 7 h 23"/>
                  <a:gd name="T8" fmla="*/ 2 w 9"/>
                  <a:gd name="T9" fmla="*/ 15 h 23"/>
                  <a:gd name="T10" fmla="*/ 0 w 9"/>
                  <a:gd name="T11" fmla="*/ 14 h 23"/>
                  <a:gd name="T12" fmla="*/ 0 w 9"/>
                  <a:gd name="T13" fmla="*/ 21 h 23"/>
                  <a:gd name="T14" fmla="*/ 8 w 9"/>
                  <a:gd name="T15" fmla="*/ 23 h 23"/>
                  <a:gd name="T16" fmla="*/ 8 w 9"/>
                  <a:gd name="T17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3">
                    <a:moveTo>
                      <a:pt x="8" y="1"/>
                    </a:moveTo>
                    <a:cubicBezTo>
                      <a:pt x="5" y="0"/>
                      <a:pt x="2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1" y="6"/>
                      <a:pt x="3" y="7"/>
                      <a:pt x="4" y="7"/>
                    </a:cubicBezTo>
                    <a:cubicBezTo>
                      <a:pt x="9" y="8"/>
                      <a:pt x="7" y="16"/>
                      <a:pt x="2" y="15"/>
                    </a:cubicBezTo>
                    <a:cubicBezTo>
                      <a:pt x="1" y="15"/>
                      <a:pt x="1" y="15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3" y="21"/>
                      <a:pt x="5" y="22"/>
                      <a:pt x="8" y="23"/>
                    </a:cubicBezTo>
                    <a:cubicBezTo>
                      <a:pt x="8" y="16"/>
                      <a:pt x="8" y="8"/>
                      <a:pt x="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12"/>
              <p:cNvSpPr/>
              <p:nvPr/>
            </p:nvSpPr>
            <p:spPr bwMode="auto">
              <a:xfrm>
                <a:off x="5172075" y="4362451"/>
                <a:ext cx="33338" cy="93663"/>
              </a:xfrm>
              <a:custGeom>
                <a:avLst/>
                <a:gdLst>
                  <a:gd name="T0" fmla="*/ 8 w 8"/>
                  <a:gd name="T1" fmla="*/ 22 h 22"/>
                  <a:gd name="T2" fmla="*/ 8 w 8"/>
                  <a:gd name="T3" fmla="*/ 1 h 22"/>
                  <a:gd name="T4" fmla="*/ 5 w 8"/>
                  <a:gd name="T5" fmla="*/ 0 h 22"/>
                  <a:gd name="T6" fmla="*/ 0 w 8"/>
                  <a:gd name="T7" fmla="*/ 0 h 22"/>
                  <a:gd name="T8" fmla="*/ 0 w 8"/>
                  <a:gd name="T9" fmla="*/ 5 h 22"/>
                  <a:gd name="T10" fmla="*/ 3 w 8"/>
                  <a:gd name="T11" fmla="*/ 6 h 22"/>
                  <a:gd name="T12" fmla="*/ 1 w 8"/>
                  <a:gd name="T13" fmla="*/ 14 h 22"/>
                  <a:gd name="T14" fmla="*/ 0 w 8"/>
                  <a:gd name="T15" fmla="*/ 14 h 22"/>
                  <a:gd name="T16" fmla="*/ 0 w 8"/>
                  <a:gd name="T17" fmla="*/ 21 h 22"/>
                  <a:gd name="T18" fmla="*/ 8 w 8"/>
                  <a:gd name="T1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22">
                    <a:moveTo>
                      <a:pt x="8" y="22"/>
                    </a:moveTo>
                    <a:cubicBezTo>
                      <a:pt x="8" y="15"/>
                      <a:pt x="8" y="8"/>
                      <a:pt x="8" y="1"/>
                    </a:cubicBezTo>
                    <a:cubicBezTo>
                      <a:pt x="7" y="1"/>
                      <a:pt x="6" y="1"/>
                      <a:pt x="5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1" y="5"/>
                      <a:pt x="2" y="6"/>
                      <a:pt x="3" y="6"/>
                    </a:cubicBezTo>
                    <a:cubicBezTo>
                      <a:pt x="8" y="8"/>
                      <a:pt x="6" y="16"/>
                      <a:pt x="1" y="14"/>
                    </a:cubicBezTo>
                    <a:cubicBezTo>
                      <a:pt x="1" y="14"/>
                      <a:pt x="0" y="14"/>
                      <a:pt x="0" y="14"/>
                    </a:cubicBezTo>
                    <a:cubicBezTo>
                      <a:pt x="0" y="16"/>
                      <a:pt x="0" y="19"/>
                      <a:pt x="0" y="21"/>
                    </a:cubicBezTo>
                    <a:cubicBezTo>
                      <a:pt x="3" y="21"/>
                      <a:pt x="5" y="21"/>
                      <a:pt x="8" y="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Freeform 13"/>
              <p:cNvSpPr/>
              <p:nvPr/>
            </p:nvSpPr>
            <p:spPr bwMode="auto">
              <a:xfrm>
                <a:off x="5172075" y="3484564"/>
                <a:ext cx="33338" cy="76200"/>
              </a:xfrm>
              <a:custGeom>
                <a:avLst/>
                <a:gdLst>
                  <a:gd name="T0" fmla="*/ 8 w 8"/>
                  <a:gd name="T1" fmla="*/ 1 h 18"/>
                  <a:gd name="T2" fmla="*/ 1 w 8"/>
                  <a:gd name="T3" fmla="*/ 0 h 18"/>
                  <a:gd name="T4" fmla="*/ 0 w 8"/>
                  <a:gd name="T5" fmla="*/ 0 h 18"/>
                  <a:gd name="T6" fmla="*/ 0 w 8"/>
                  <a:gd name="T7" fmla="*/ 5 h 18"/>
                  <a:gd name="T8" fmla="*/ 3 w 8"/>
                  <a:gd name="T9" fmla="*/ 6 h 18"/>
                  <a:gd name="T10" fmla="*/ 3 w 8"/>
                  <a:gd name="T11" fmla="*/ 14 h 18"/>
                  <a:gd name="T12" fmla="*/ 0 w 8"/>
                  <a:gd name="T13" fmla="*/ 14 h 18"/>
                  <a:gd name="T14" fmla="*/ 0 w 8"/>
                  <a:gd name="T15" fmla="*/ 16 h 18"/>
                  <a:gd name="T16" fmla="*/ 8 w 8"/>
                  <a:gd name="T17" fmla="*/ 18 h 18"/>
                  <a:gd name="T18" fmla="*/ 8 w 8"/>
                  <a:gd name="T19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8">
                    <a:moveTo>
                      <a:pt x="8" y="1"/>
                    </a:moveTo>
                    <a:cubicBezTo>
                      <a:pt x="6" y="1"/>
                      <a:pt x="3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5"/>
                    </a:cubicBezTo>
                    <a:cubicBezTo>
                      <a:pt x="1" y="6"/>
                      <a:pt x="2" y="6"/>
                      <a:pt x="3" y="6"/>
                    </a:cubicBezTo>
                    <a:cubicBezTo>
                      <a:pt x="8" y="7"/>
                      <a:pt x="8" y="15"/>
                      <a:pt x="3" y="14"/>
                    </a:cubicBezTo>
                    <a:cubicBezTo>
                      <a:pt x="2" y="14"/>
                      <a:pt x="1" y="14"/>
                      <a:pt x="0" y="14"/>
                    </a:cubicBezTo>
                    <a:cubicBezTo>
                      <a:pt x="0" y="14"/>
                      <a:pt x="0" y="15"/>
                      <a:pt x="0" y="16"/>
                    </a:cubicBezTo>
                    <a:cubicBezTo>
                      <a:pt x="3" y="16"/>
                      <a:pt x="5" y="17"/>
                      <a:pt x="8" y="18"/>
                    </a:cubicBezTo>
                    <a:cubicBezTo>
                      <a:pt x="8" y="13"/>
                      <a:pt x="8" y="7"/>
                      <a:pt x="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Freeform 14"/>
              <p:cNvSpPr/>
              <p:nvPr/>
            </p:nvSpPr>
            <p:spPr bwMode="auto">
              <a:xfrm>
                <a:off x="5172075" y="3705226"/>
                <a:ext cx="33338" cy="90488"/>
              </a:xfrm>
              <a:custGeom>
                <a:avLst/>
                <a:gdLst>
                  <a:gd name="T0" fmla="*/ 8 w 8"/>
                  <a:gd name="T1" fmla="*/ 2 h 21"/>
                  <a:gd name="T2" fmla="*/ 0 w 8"/>
                  <a:gd name="T3" fmla="*/ 0 h 21"/>
                  <a:gd name="T4" fmla="*/ 0 w 8"/>
                  <a:gd name="T5" fmla="*/ 6 h 21"/>
                  <a:gd name="T6" fmla="*/ 3 w 8"/>
                  <a:gd name="T7" fmla="*/ 7 h 21"/>
                  <a:gd name="T8" fmla="*/ 1 w 8"/>
                  <a:gd name="T9" fmla="*/ 15 h 21"/>
                  <a:gd name="T10" fmla="*/ 0 w 8"/>
                  <a:gd name="T11" fmla="*/ 15 h 21"/>
                  <a:gd name="T12" fmla="*/ 0 w 8"/>
                  <a:gd name="T13" fmla="*/ 19 h 21"/>
                  <a:gd name="T14" fmla="*/ 8 w 8"/>
                  <a:gd name="T15" fmla="*/ 21 h 21"/>
                  <a:gd name="T16" fmla="*/ 8 w 8"/>
                  <a:gd name="T17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1">
                    <a:moveTo>
                      <a:pt x="8" y="2"/>
                    </a:moveTo>
                    <a:cubicBezTo>
                      <a:pt x="5" y="1"/>
                      <a:pt x="3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1" y="7"/>
                      <a:pt x="3" y="7"/>
                      <a:pt x="3" y="7"/>
                    </a:cubicBezTo>
                    <a:cubicBezTo>
                      <a:pt x="8" y="8"/>
                      <a:pt x="6" y="16"/>
                      <a:pt x="1" y="15"/>
                    </a:cubicBezTo>
                    <a:cubicBezTo>
                      <a:pt x="1" y="15"/>
                      <a:pt x="0" y="15"/>
                      <a:pt x="0" y="15"/>
                    </a:cubicBezTo>
                    <a:cubicBezTo>
                      <a:pt x="0" y="16"/>
                      <a:pt x="0" y="18"/>
                      <a:pt x="0" y="19"/>
                    </a:cubicBezTo>
                    <a:cubicBezTo>
                      <a:pt x="3" y="19"/>
                      <a:pt x="5" y="20"/>
                      <a:pt x="8" y="21"/>
                    </a:cubicBezTo>
                    <a:cubicBezTo>
                      <a:pt x="8" y="15"/>
                      <a:pt x="8" y="8"/>
                      <a:pt x="8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Freeform 15"/>
              <p:cNvSpPr/>
              <p:nvPr/>
            </p:nvSpPr>
            <p:spPr bwMode="auto">
              <a:xfrm>
                <a:off x="5172075" y="4225926"/>
                <a:ext cx="38100" cy="106363"/>
              </a:xfrm>
              <a:custGeom>
                <a:avLst/>
                <a:gdLst>
                  <a:gd name="T0" fmla="*/ 8 w 9"/>
                  <a:gd name="T1" fmla="*/ 25 h 25"/>
                  <a:gd name="T2" fmla="*/ 8 w 9"/>
                  <a:gd name="T3" fmla="*/ 2 h 25"/>
                  <a:gd name="T4" fmla="*/ 0 w 9"/>
                  <a:gd name="T5" fmla="*/ 0 h 25"/>
                  <a:gd name="T6" fmla="*/ 0 w 9"/>
                  <a:gd name="T7" fmla="*/ 6 h 25"/>
                  <a:gd name="T8" fmla="*/ 4 w 9"/>
                  <a:gd name="T9" fmla="*/ 7 h 25"/>
                  <a:gd name="T10" fmla="*/ 2 w 9"/>
                  <a:gd name="T11" fmla="*/ 15 h 25"/>
                  <a:gd name="T12" fmla="*/ 0 w 9"/>
                  <a:gd name="T13" fmla="*/ 15 h 25"/>
                  <a:gd name="T14" fmla="*/ 0 w 9"/>
                  <a:gd name="T15" fmla="*/ 24 h 25"/>
                  <a:gd name="T16" fmla="*/ 8 w 9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5">
                    <a:moveTo>
                      <a:pt x="8" y="25"/>
                    </a:moveTo>
                    <a:cubicBezTo>
                      <a:pt x="8" y="17"/>
                      <a:pt x="8" y="10"/>
                      <a:pt x="8" y="2"/>
                    </a:cubicBezTo>
                    <a:cubicBezTo>
                      <a:pt x="5" y="1"/>
                      <a:pt x="2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1" y="6"/>
                      <a:pt x="3" y="7"/>
                      <a:pt x="4" y="7"/>
                    </a:cubicBezTo>
                    <a:cubicBezTo>
                      <a:pt x="9" y="9"/>
                      <a:pt x="7" y="17"/>
                      <a:pt x="2" y="15"/>
                    </a:cubicBezTo>
                    <a:cubicBezTo>
                      <a:pt x="1" y="15"/>
                      <a:pt x="1" y="15"/>
                      <a:pt x="0" y="15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2" y="24"/>
                      <a:pt x="5" y="24"/>
                      <a:pt x="8" y="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Freeform 16"/>
              <p:cNvSpPr/>
              <p:nvPr/>
            </p:nvSpPr>
            <p:spPr bwMode="auto">
              <a:xfrm>
                <a:off x="5172075" y="3586164"/>
                <a:ext cx="33338" cy="90488"/>
              </a:xfrm>
              <a:custGeom>
                <a:avLst/>
                <a:gdLst>
                  <a:gd name="T0" fmla="*/ 8 w 8"/>
                  <a:gd name="T1" fmla="*/ 3 h 21"/>
                  <a:gd name="T2" fmla="*/ 6 w 8"/>
                  <a:gd name="T3" fmla="*/ 2 h 21"/>
                  <a:gd name="T4" fmla="*/ 0 w 8"/>
                  <a:gd name="T5" fmla="*/ 0 h 21"/>
                  <a:gd name="T6" fmla="*/ 0 w 8"/>
                  <a:gd name="T7" fmla="*/ 6 h 21"/>
                  <a:gd name="T8" fmla="*/ 3 w 8"/>
                  <a:gd name="T9" fmla="*/ 8 h 21"/>
                  <a:gd name="T10" fmla="*/ 1 w 8"/>
                  <a:gd name="T11" fmla="*/ 16 h 21"/>
                  <a:gd name="T12" fmla="*/ 0 w 8"/>
                  <a:gd name="T13" fmla="*/ 15 h 21"/>
                  <a:gd name="T14" fmla="*/ 0 w 8"/>
                  <a:gd name="T15" fmla="*/ 20 h 21"/>
                  <a:gd name="T16" fmla="*/ 8 w 8"/>
                  <a:gd name="T17" fmla="*/ 21 h 21"/>
                  <a:gd name="T18" fmla="*/ 8 w 8"/>
                  <a:gd name="T19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21">
                    <a:moveTo>
                      <a:pt x="8" y="3"/>
                    </a:moveTo>
                    <a:cubicBezTo>
                      <a:pt x="7" y="3"/>
                      <a:pt x="6" y="2"/>
                      <a:pt x="6" y="2"/>
                    </a:cubicBezTo>
                    <a:cubicBezTo>
                      <a:pt x="4" y="1"/>
                      <a:pt x="2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1" y="7"/>
                      <a:pt x="2" y="8"/>
                      <a:pt x="3" y="8"/>
                    </a:cubicBezTo>
                    <a:cubicBezTo>
                      <a:pt x="8" y="9"/>
                      <a:pt x="6" y="17"/>
                      <a:pt x="1" y="16"/>
                    </a:cubicBezTo>
                    <a:cubicBezTo>
                      <a:pt x="1" y="16"/>
                      <a:pt x="0" y="16"/>
                      <a:pt x="0" y="15"/>
                    </a:cubicBezTo>
                    <a:cubicBezTo>
                      <a:pt x="0" y="17"/>
                      <a:pt x="0" y="18"/>
                      <a:pt x="0" y="20"/>
                    </a:cubicBezTo>
                    <a:cubicBezTo>
                      <a:pt x="3" y="20"/>
                      <a:pt x="5" y="20"/>
                      <a:pt x="8" y="21"/>
                    </a:cubicBezTo>
                    <a:cubicBezTo>
                      <a:pt x="8" y="15"/>
                      <a:pt x="8" y="9"/>
                      <a:pt x="8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Freeform 17"/>
              <p:cNvSpPr/>
              <p:nvPr/>
            </p:nvSpPr>
            <p:spPr bwMode="auto">
              <a:xfrm>
                <a:off x="5172075" y="3113089"/>
                <a:ext cx="33338" cy="98425"/>
              </a:xfrm>
              <a:custGeom>
                <a:avLst/>
                <a:gdLst>
                  <a:gd name="T0" fmla="*/ 8 w 8"/>
                  <a:gd name="T1" fmla="*/ 4 h 23"/>
                  <a:gd name="T2" fmla="*/ 0 w 8"/>
                  <a:gd name="T3" fmla="*/ 0 h 23"/>
                  <a:gd name="T4" fmla="*/ 0 w 8"/>
                  <a:gd name="T5" fmla="*/ 6 h 23"/>
                  <a:gd name="T6" fmla="*/ 2 w 8"/>
                  <a:gd name="T7" fmla="*/ 7 h 23"/>
                  <a:gd name="T8" fmla="*/ 2 w 8"/>
                  <a:gd name="T9" fmla="*/ 15 h 23"/>
                  <a:gd name="T10" fmla="*/ 0 w 8"/>
                  <a:gd name="T11" fmla="*/ 14 h 23"/>
                  <a:gd name="T12" fmla="*/ 0 w 8"/>
                  <a:gd name="T13" fmla="*/ 22 h 23"/>
                  <a:gd name="T14" fmla="*/ 8 w 8"/>
                  <a:gd name="T15" fmla="*/ 23 h 23"/>
                  <a:gd name="T16" fmla="*/ 8 w 8"/>
                  <a:gd name="T17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3">
                    <a:moveTo>
                      <a:pt x="8" y="4"/>
                    </a:moveTo>
                    <a:cubicBezTo>
                      <a:pt x="6" y="2"/>
                      <a:pt x="3" y="1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1" y="6"/>
                      <a:pt x="1" y="7"/>
                      <a:pt x="2" y="7"/>
                    </a:cubicBezTo>
                    <a:cubicBezTo>
                      <a:pt x="7" y="7"/>
                      <a:pt x="7" y="15"/>
                      <a:pt x="2" y="15"/>
                    </a:cubicBezTo>
                    <a:cubicBezTo>
                      <a:pt x="1" y="15"/>
                      <a:pt x="1" y="15"/>
                      <a:pt x="0" y="14"/>
                    </a:cubicBezTo>
                    <a:cubicBezTo>
                      <a:pt x="0" y="17"/>
                      <a:pt x="0" y="19"/>
                      <a:pt x="0" y="22"/>
                    </a:cubicBezTo>
                    <a:cubicBezTo>
                      <a:pt x="3" y="22"/>
                      <a:pt x="5" y="22"/>
                      <a:pt x="8" y="23"/>
                    </a:cubicBezTo>
                    <a:cubicBezTo>
                      <a:pt x="8" y="17"/>
                      <a:pt x="8" y="10"/>
                      <a:pt x="8" y="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Freeform 18"/>
              <p:cNvSpPr/>
              <p:nvPr/>
            </p:nvSpPr>
            <p:spPr bwMode="auto">
              <a:xfrm>
                <a:off x="5172075" y="2990851"/>
                <a:ext cx="33338" cy="96838"/>
              </a:xfrm>
              <a:custGeom>
                <a:avLst/>
                <a:gdLst>
                  <a:gd name="T0" fmla="*/ 8 w 8"/>
                  <a:gd name="T1" fmla="*/ 1 h 23"/>
                  <a:gd name="T2" fmla="*/ 0 w 8"/>
                  <a:gd name="T3" fmla="*/ 0 h 23"/>
                  <a:gd name="T4" fmla="*/ 0 w 8"/>
                  <a:gd name="T5" fmla="*/ 10 h 23"/>
                  <a:gd name="T6" fmla="*/ 3 w 8"/>
                  <a:gd name="T7" fmla="*/ 10 h 23"/>
                  <a:gd name="T8" fmla="*/ 3 w 8"/>
                  <a:gd name="T9" fmla="*/ 18 h 23"/>
                  <a:gd name="T10" fmla="*/ 0 w 8"/>
                  <a:gd name="T11" fmla="*/ 18 h 23"/>
                  <a:gd name="T12" fmla="*/ 0 w 8"/>
                  <a:gd name="T13" fmla="*/ 21 h 23"/>
                  <a:gd name="T14" fmla="*/ 8 w 8"/>
                  <a:gd name="T15" fmla="*/ 23 h 23"/>
                  <a:gd name="T16" fmla="*/ 8 w 8"/>
                  <a:gd name="T17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3">
                    <a:moveTo>
                      <a:pt x="8" y="1"/>
                    </a:moveTo>
                    <a:cubicBezTo>
                      <a:pt x="5" y="0"/>
                      <a:pt x="2" y="0"/>
                      <a:pt x="0" y="0"/>
                    </a:cubicBezTo>
                    <a:cubicBezTo>
                      <a:pt x="0" y="3"/>
                      <a:pt x="0" y="6"/>
                      <a:pt x="0" y="10"/>
                    </a:cubicBezTo>
                    <a:cubicBezTo>
                      <a:pt x="1" y="10"/>
                      <a:pt x="2" y="10"/>
                      <a:pt x="3" y="10"/>
                    </a:cubicBezTo>
                    <a:cubicBezTo>
                      <a:pt x="8" y="10"/>
                      <a:pt x="8" y="18"/>
                      <a:pt x="3" y="18"/>
                    </a:cubicBezTo>
                    <a:cubicBezTo>
                      <a:pt x="2" y="18"/>
                      <a:pt x="1" y="18"/>
                      <a:pt x="0" y="18"/>
                    </a:cubicBezTo>
                    <a:cubicBezTo>
                      <a:pt x="0" y="19"/>
                      <a:pt x="0" y="20"/>
                      <a:pt x="0" y="21"/>
                    </a:cubicBezTo>
                    <a:cubicBezTo>
                      <a:pt x="3" y="21"/>
                      <a:pt x="5" y="22"/>
                      <a:pt x="8" y="23"/>
                    </a:cubicBezTo>
                    <a:cubicBezTo>
                      <a:pt x="8" y="16"/>
                      <a:pt x="8" y="9"/>
                      <a:pt x="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Freeform 19"/>
              <p:cNvSpPr/>
              <p:nvPr/>
            </p:nvSpPr>
            <p:spPr bwMode="auto">
              <a:xfrm>
                <a:off x="5172075" y="3821114"/>
                <a:ext cx="33338" cy="93663"/>
              </a:xfrm>
              <a:custGeom>
                <a:avLst/>
                <a:gdLst>
                  <a:gd name="T0" fmla="*/ 8 w 8"/>
                  <a:gd name="T1" fmla="*/ 22 h 22"/>
                  <a:gd name="T2" fmla="*/ 8 w 8"/>
                  <a:gd name="T3" fmla="*/ 3 h 22"/>
                  <a:gd name="T4" fmla="*/ 0 w 8"/>
                  <a:gd name="T5" fmla="*/ 0 h 22"/>
                  <a:gd name="T6" fmla="*/ 0 w 8"/>
                  <a:gd name="T7" fmla="*/ 7 h 22"/>
                  <a:gd name="T8" fmla="*/ 3 w 8"/>
                  <a:gd name="T9" fmla="*/ 7 h 22"/>
                  <a:gd name="T10" fmla="*/ 3 w 8"/>
                  <a:gd name="T11" fmla="*/ 16 h 22"/>
                  <a:gd name="T12" fmla="*/ 0 w 8"/>
                  <a:gd name="T13" fmla="*/ 15 h 22"/>
                  <a:gd name="T14" fmla="*/ 0 w 8"/>
                  <a:gd name="T15" fmla="*/ 22 h 22"/>
                  <a:gd name="T16" fmla="*/ 8 w 8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2">
                    <a:moveTo>
                      <a:pt x="8" y="22"/>
                    </a:moveTo>
                    <a:cubicBezTo>
                      <a:pt x="8" y="16"/>
                      <a:pt x="8" y="9"/>
                      <a:pt x="8" y="3"/>
                    </a:cubicBezTo>
                    <a:cubicBezTo>
                      <a:pt x="5" y="1"/>
                      <a:pt x="2" y="1"/>
                      <a:pt x="0" y="0"/>
                    </a:cubicBezTo>
                    <a:cubicBezTo>
                      <a:pt x="0" y="3"/>
                      <a:pt x="0" y="5"/>
                      <a:pt x="0" y="7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8" y="8"/>
                      <a:pt x="8" y="16"/>
                      <a:pt x="3" y="16"/>
                    </a:cubicBezTo>
                    <a:cubicBezTo>
                      <a:pt x="2" y="16"/>
                      <a:pt x="1" y="15"/>
                      <a:pt x="0" y="15"/>
                    </a:cubicBezTo>
                    <a:cubicBezTo>
                      <a:pt x="0" y="18"/>
                      <a:pt x="0" y="20"/>
                      <a:pt x="0" y="22"/>
                    </a:cubicBezTo>
                    <a:cubicBezTo>
                      <a:pt x="3" y="22"/>
                      <a:pt x="5" y="22"/>
                      <a:pt x="8" y="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20"/>
              <p:cNvSpPr/>
              <p:nvPr/>
            </p:nvSpPr>
            <p:spPr bwMode="auto">
              <a:xfrm>
                <a:off x="5172075" y="2879726"/>
                <a:ext cx="33338" cy="80963"/>
              </a:xfrm>
              <a:custGeom>
                <a:avLst/>
                <a:gdLst>
                  <a:gd name="T0" fmla="*/ 8 w 8"/>
                  <a:gd name="T1" fmla="*/ 19 h 19"/>
                  <a:gd name="T2" fmla="*/ 8 w 8"/>
                  <a:gd name="T3" fmla="*/ 2 h 19"/>
                  <a:gd name="T4" fmla="*/ 0 w 8"/>
                  <a:gd name="T5" fmla="*/ 1 h 19"/>
                  <a:gd name="T6" fmla="*/ 0 w 8"/>
                  <a:gd name="T7" fmla="*/ 1 h 19"/>
                  <a:gd name="T8" fmla="*/ 0 w 8"/>
                  <a:gd name="T9" fmla="*/ 7 h 19"/>
                  <a:gd name="T10" fmla="*/ 2 w 8"/>
                  <a:gd name="T11" fmla="*/ 8 h 19"/>
                  <a:gd name="T12" fmla="*/ 0 w 8"/>
                  <a:gd name="T13" fmla="*/ 16 h 19"/>
                  <a:gd name="T14" fmla="*/ 0 w 8"/>
                  <a:gd name="T15" fmla="*/ 16 h 19"/>
                  <a:gd name="T16" fmla="*/ 0 w 8"/>
                  <a:gd name="T17" fmla="*/ 18 h 19"/>
                  <a:gd name="T18" fmla="*/ 8 w 8"/>
                  <a:gd name="T1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9">
                    <a:moveTo>
                      <a:pt x="8" y="19"/>
                    </a:moveTo>
                    <a:cubicBezTo>
                      <a:pt x="8" y="13"/>
                      <a:pt x="8" y="7"/>
                      <a:pt x="8" y="2"/>
                    </a:cubicBezTo>
                    <a:cubicBezTo>
                      <a:pt x="5" y="1"/>
                      <a:pt x="2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3"/>
                      <a:pt x="0" y="5"/>
                      <a:pt x="0" y="7"/>
                    </a:cubicBezTo>
                    <a:cubicBezTo>
                      <a:pt x="1" y="7"/>
                      <a:pt x="1" y="8"/>
                      <a:pt x="2" y="8"/>
                    </a:cubicBezTo>
                    <a:cubicBezTo>
                      <a:pt x="7" y="10"/>
                      <a:pt x="5" y="17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7"/>
                      <a:pt x="0" y="18"/>
                    </a:cubicBezTo>
                    <a:cubicBezTo>
                      <a:pt x="3" y="18"/>
                      <a:pt x="5" y="18"/>
                      <a:pt x="8" y="1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Freeform 21"/>
              <p:cNvSpPr/>
              <p:nvPr/>
            </p:nvSpPr>
            <p:spPr bwMode="auto">
              <a:xfrm>
                <a:off x="5172075" y="3948114"/>
                <a:ext cx="33338" cy="98425"/>
              </a:xfrm>
              <a:custGeom>
                <a:avLst/>
                <a:gdLst>
                  <a:gd name="T0" fmla="*/ 8 w 8"/>
                  <a:gd name="T1" fmla="*/ 1 h 23"/>
                  <a:gd name="T2" fmla="*/ 0 w 8"/>
                  <a:gd name="T3" fmla="*/ 1 h 23"/>
                  <a:gd name="T4" fmla="*/ 0 w 8"/>
                  <a:gd name="T5" fmla="*/ 7 h 23"/>
                  <a:gd name="T6" fmla="*/ 3 w 8"/>
                  <a:gd name="T7" fmla="*/ 9 h 23"/>
                  <a:gd name="T8" fmla="*/ 1 w 8"/>
                  <a:gd name="T9" fmla="*/ 16 h 23"/>
                  <a:gd name="T10" fmla="*/ 0 w 8"/>
                  <a:gd name="T11" fmla="*/ 16 h 23"/>
                  <a:gd name="T12" fmla="*/ 0 w 8"/>
                  <a:gd name="T13" fmla="*/ 21 h 23"/>
                  <a:gd name="T14" fmla="*/ 8 w 8"/>
                  <a:gd name="T15" fmla="*/ 23 h 23"/>
                  <a:gd name="T16" fmla="*/ 8 w 8"/>
                  <a:gd name="T17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3">
                    <a:moveTo>
                      <a:pt x="8" y="1"/>
                    </a:moveTo>
                    <a:cubicBezTo>
                      <a:pt x="5" y="0"/>
                      <a:pt x="2" y="0"/>
                      <a:pt x="0" y="1"/>
                    </a:cubicBezTo>
                    <a:cubicBezTo>
                      <a:pt x="0" y="3"/>
                      <a:pt x="0" y="5"/>
                      <a:pt x="0" y="7"/>
                    </a:cubicBezTo>
                    <a:cubicBezTo>
                      <a:pt x="1" y="8"/>
                      <a:pt x="2" y="8"/>
                      <a:pt x="3" y="9"/>
                    </a:cubicBezTo>
                    <a:cubicBezTo>
                      <a:pt x="8" y="10"/>
                      <a:pt x="6" y="18"/>
                      <a:pt x="1" y="16"/>
                    </a:cubicBezTo>
                    <a:cubicBezTo>
                      <a:pt x="1" y="16"/>
                      <a:pt x="0" y="16"/>
                      <a:pt x="0" y="16"/>
                    </a:cubicBezTo>
                    <a:cubicBezTo>
                      <a:pt x="0" y="18"/>
                      <a:pt x="0" y="20"/>
                      <a:pt x="0" y="21"/>
                    </a:cubicBezTo>
                    <a:cubicBezTo>
                      <a:pt x="2" y="22"/>
                      <a:pt x="5" y="22"/>
                      <a:pt x="8" y="23"/>
                    </a:cubicBezTo>
                    <a:cubicBezTo>
                      <a:pt x="8" y="16"/>
                      <a:pt x="8" y="8"/>
                      <a:pt x="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Freeform 22"/>
              <p:cNvSpPr/>
              <p:nvPr/>
            </p:nvSpPr>
            <p:spPr bwMode="auto">
              <a:xfrm>
                <a:off x="5172075" y="3241676"/>
                <a:ext cx="33338" cy="85725"/>
              </a:xfrm>
              <a:custGeom>
                <a:avLst/>
                <a:gdLst>
                  <a:gd name="T0" fmla="*/ 8 w 8"/>
                  <a:gd name="T1" fmla="*/ 20 h 20"/>
                  <a:gd name="T2" fmla="*/ 8 w 8"/>
                  <a:gd name="T3" fmla="*/ 2 h 20"/>
                  <a:gd name="T4" fmla="*/ 0 w 8"/>
                  <a:gd name="T5" fmla="*/ 0 h 20"/>
                  <a:gd name="T6" fmla="*/ 0 w 8"/>
                  <a:gd name="T7" fmla="*/ 6 h 20"/>
                  <a:gd name="T8" fmla="*/ 3 w 8"/>
                  <a:gd name="T9" fmla="*/ 6 h 20"/>
                  <a:gd name="T10" fmla="*/ 3 w 8"/>
                  <a:gd name="T11" fmla="*/ 14 h 20"/>
                  <a:gd name="T12" fmla="*/ 0 w 8"/>
                  <a:gd name="T13" fmla="*/ 14 h 20"/>
                  <a:gd name="T14" fmla="*/ 0 w 8"/>
                  <a:gd name="T15" fmla="*/ 19 h 20"/>
                  <a:gd name="T16" fmla="*/ 8 w 8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0">
                    <a:moveTo>
                      <a:pt x="8" y="20"/>
                    </a:moveTo>
                    <a:cubicBezTo>
                      <a:pt x="8" y="14"/>
                      <a:pt x="8" y="8"/>
                      <a:pt x="8" y="2"/>
                    </a:cubicBezTo>
                    <a:cubicBezTo>
                      <a:pt x="5" y="1"/>
                      <a:pt x="3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1" y="6"/>
                      <a:pt x="2" y="6"/>
                      <a:pt x="3" y="6"/>
                    </a:cubicBezTo>
                    <a:cubicBezTo>
                      <a:pt x="8" y="5"/>
                      <a:pt x="8" y="14"/>
                      <a:pt x="3" y="14"/>
                    </a:cubicBezTo>
                    <a:cubicBezTo>
                      <a:pt x="2" y="14"/>
                      <a:pt x="1" y="14"/>
                      <a:pt x="0" y="14"/>
                    </a:cubicBezTo>
                    <a:cubicBezTo>
                      <a:pt x="0" y="16"/>
                      <a:pt x="0" y="17"/>
                      <a:pt x="0" y="19"/>
                    </a:cubicBezTo>
                    <a:cubicBezTo>
                      <a:pt x="3" y="19"/>
                      <a:pt x="5" y="19"/>
                      <a:pt x="8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23"/>
              <p:cNvSpPr/>
              <p:nvPr/>
            </p:nvSpPr>
            <p:spPr bwMode="auto">
              <a:xfrm>
                <a:off x="5111750" y="2265364"/>
                <a:ext cx="161925" cy="128588"/>
              </a:xfrm>
              <a:custGeom>
                <a:avLst/>
                <a:gdLst>
                  <a:gd name="T0" fmla="*/ 16 w 38"/>
                  <a:gd name="T1" fmla="*/ 21 h 30"/>
                  <a:gd name="T2" fmla="*/ 14 w 38"/>
                  <a:gd name="T3" fmla="*/ 20 h 30"/>
                  <a:gd name="T4" fmla="*/ 9 w 38"/>
                  <a:gd name="T5" fmla="*/ 16 h 30"/>
                  <a:gd name="T6" fmla="*/ 11 w 38"/>
                  <a:gd name="T7" fmla="*/ 12 h 30"/>
                  <a:gd name="T8" fmla="*/ 14 w 38"/>
                  <a:gd name="T9" fmla="*/ 10 h 30"/>
                  <a:gd name="T10" fmla="*/ 22 w 38"/>
                  <a:gd name="T11" fmla="*/ 8 h 30"/>
                  <a:gd name="T12" fmla="*/ 30 w 38"/>
                  <a:gd name="T13" fmla="*/ 10 h 30"/>
                  <a:gd name="T14" fmla="*/ 34 w 38"/>
                  <a:gd name="T15" fmla="*/ 3 h 30"/>
                  <a:gd name="T16" fmla="*/ 23 w 38"/>
                  <a:gd name="T17" fmla="*/ 0 h 30"/>
                  <a:gd name="T18" fmla="*/ 14 w 38"/>
                  <a:gd name="T19" fmla="*/ 1 h 30"/>
                  <a:gd name="T20" fmla="*/ 5 w 38"/>
                  <a:gd name="T21" fmla="*/ 7 h 30"/>
                  <a:gd name="T22" fmla="*/ 2 w 38"/>
                  <a:gd name="T23" fmla="*/ 19 h 30"/>
                  <a:gd name="T24" fmla="*/ 14 w 38"/>
                  <a:gd name="T25" fmla="*/ 28 h 30"/>
                  <a:gd name="T26" fmla="*/ 14 w 38"/>
                  <a:gd name="T27" fmla="*/ 29 h 30"/>
                  <a:gd name="T28" fmla="*/ 16 w 38"/>
                  <a:gd name="T29" fmla="*/ 2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30">
                    <a:moveTo>
                      <a:pt x="16" y="21"/>
                    </a:moveTo>
                    <a:cubicBezTo>
                      <a:pt x="16" y="20"/>
                      <a:pt x="15" y="20"/>
                      <a:pt x="14" y="20"/>
                    </a:cubicBezTo>
                    <a:cubicBezTo>
                      <a:pt x="12" y="19"/>
                      <a:pt x="10" y="18"/>
                      <a:pt x="9" y="16"/>
                    </a:cubicBezTo>
                    <a:cubicBezTo>
                      <a:pt x="9" y="15"/>
                      <a:pt x="10" y="13"/>
                      <a:pt x="11" y="12"/>
                    </a:cubicBezTo>
                    <a:cubicBezTo>
                      <a:pt x="12" y="11"/>
                      <a:pt x="13" y="11"/>
                      <a:pt x="14" y="10"/>
                    </a:cubicBezTo>
                    <a:cubicBezTo>
                      <a:pt x="16" y="9"/>
                      <a:pt x="19" y="8"/>
                      <a:pt x="22" y="8"/>
                    </a:cubicBezTo>
                    <a:cubicBezTo>
                      <a:pt x="25" y="9"/>
                      <a:pt x="27" y="9"/>
                      <a:pt x="30" y="10"/>
                    </a:cubicBezTo>
                    <a:cubicBezTo>
                      <a:pt x="34" y="13"/>
                      <a:pt x="38" y="6"/>
                      <a:pt x="34" y="3"/>
                    </a:cubicBezTo>
                    <a:cubicBezTo>
                      <a:pt x="30" y="2"/>
                      <a:pt x="27" y="1"/>
                      <a:pt x="23" y="0"/>
                    </a:cubicBezTo>
                    <a:cubicBezTo>
                      <a:pt x="20" y="0"/>
                      <a:pt x="17" y="0"/>
                      <a:pt x="14" y="1"/>
                    </a:cubicBezTo>
                    <a:cubicBezTo>
                      <a:pt x="11" y="2"/>
                      <a:pt x="7" y="4"/>
                      <a:pt x="5" y="7"/>
                    </a:cubicBezTo>
                    <a:cubicBezTo>
                      <a:pt x="2" y="10"/>
                      <a:pt x="0" y="15"/>
                      <a:pt x="2" y="19"/>
                    </a:cubicBezTo>
                    <a:cubicBezTo>
                      <a:pt x="3" y="24"/>
                      <a:pt x="9" y="27"/>
                      <a:pt x="14" y="28"/>
                    </a:cubicBezTo>
                    <a:cubicBezTo>
                      <a:pt x="14" y="28"/>
                      <a:pt x="14" y="29"/>
                      <a:pt x="14" y="29"/>
                    </a:cubicBezTo>
                    <a:cubicBezTo>
                      <a:pt x="19" y="30"/>
                      <a:pt x="21" y="22"/>
                      <a:pt x="16" y="2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24"/>
              <p:cNvSpPr/>
              <p:nvPr/>
            </p:nvSpPr>
            <p:spPr bwMode="auto">
              <a:xfrm>
                <a:off x="5103813" y="2406651"/>
                <a:ext cx="161925" cy="144463"/>
              </a:xfrm>
              <a:custGeom>
                <a:avLst/>
                <a:gdLst>
                  <a:gd name="T0" fmla="*/ 18 w 38"/>
                  <a:gd name="T1" fmla="*/ 25 h 34"/>
                  <a:gd name="T2" fmla="*/ 16 w 38"/>
                  <a:gd name="T3" fmla="*/ 23 h 34"/>
                  <a:gd name="T4" fmla="*/ 13 w 38"/>
                  <a:gd name="T5" fmla="*/ 9 h 34"/>
                  <a:gd name="T6" fmla="*/ 16 w 38"/>
                  <a:gd name="T7" fmla="*/ 9 h 34"/>
                  <a:gd name="T8" fmla="*/ 24 w 38"/>
                  <a:gd name="T9" fmla="*/ 8 h 34"/>
                  <a:gd name="T10" fmla="*/ 31 w 38"/>
                  <a:gd name="T11" fmla="*/ 9 h 34"/>
                  <a:gd name="T12" fmla="*/ 33 w 38"/>
                  <a:gd name="T13" fmla="*/ 1 h 34"/>
                  <a:gd name="T14" fmla="*/ 24 w 38"/>
                  <a:gd name="T15" fmla="*/ 0 h 34"/>
                  <a:gd name="T16" fmla="*/ 16 w 38"/>
                  <a:gd name="T17" fmla="*/ 0 h 34"/>
                  <a:gd name="T18" fmla="*/ 5 w 38"/>
                  <a:gd name="T19" fmla="*/ 5 h 34"/>
                  <a:gd name="T20" fmla="*/ 3 w 38"/>
                  <a:gd name="T21" fmla="*/ 21 h 34"/>
                  <a:gd name="T22" fmla="*/ 16 w 38"/>
                  <a:gd name="T23" fmla="*/ 32 h 34"/>
                  <a:gd name="T24" fmla="*/ 16 w 38"/>
                  <a:gd name="T25" fmla="*/ 32 h 34"/>
                  <a:gd name="T26" fmla="*/ 18 w 38"/>
                  <a:gd name="T27" fmla="*/ 2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34">
                    <a:moveTo>
                      <a:pt x="18" y="25"/>
                    </a:moveTo>
                    <a:cubicBezTo>
                      <a:pt x="18" y="24"/>
                      <a:pt x="17" y="24"/>
                      <a:pt x="16" y="23"/>
                    </a:cubicBezTo>
                    <a:cubicBezTo>
                      <a:pt x="11" y="20"/>
                      <a:pt x="5" y="12"/>
                      <a:pt x="13" y="9"/>
                    </a:cubicBezTo>
                    <a:cubicBezTo>
                      <a:pt x="14" y="9"/>
                      <a:pt x="15" y="9"/>
                      <a:pt x="16" y="9"/>
                    </a:cubicBezTo>
                    <a:cubicBezTo>
                      <a:pt x="18" y="8"/>
                      <a:pt x="21" y="8"/>
                      <a:pt x="24" y="8"/>
                    </a:cubicBezTo>
                    <a:cubicBezTo>
                      <a:pt x="26" y="8"/>
                      <a:pt x="29" y="9"/>
                      <a:pt x="31" y="9"/>
                    </a:cubicBezTo>
                    <a:cubicBezTo>
                      <a:pt x="36" y="10"/>
                      <a:pt x="38" y="3"/>
                      <a:pt x="33" y="1"/>
                    </a:cubicBezTo>
                    <a:cubicBezTo>
                      <a:pt x="30" y="1"/>
                      <a:pt x="27" y="0"/>
                      <a:pt x="24" y="0"/>
                    </a:cubicBezTo>
                    <a:cubicBezTo>
                      <a:pt x="21" y="0"/>
                      <a:pt x="19" y="0"/>
                      <a:pt x="16" y="0"/>
                    </a:cubicBezTo>
                    <a:cubicBezTo>
                      <a:pt x="12" y="1"/>
                      <a:pt x="8" y="2"/>
                      <a:pt x="5" y="5"/>
                    </a:cubicBezTo>
                    <a:cubicBezTo>
                      <a:pt x="0" y="9"/>
                      <a:pt x="0" y="16"/>
                      <a:pt x="3" y="21"/>
                    </a:cubicBezTo>
                    <a:cubicBezTo>
                      <a:pt x="5" y="27"/>
                      <a:pt x="10" y="30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21" y="34"/>
                      <a:pt x="23" y="26"/>
                      <a:pt x="18" y="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25"/>
              <p:cNvSpPr/>
              <p:nvPr/>
            </p:nvSpPr>
            <p:spPr bwMode="auto">
              <a:xfrm>
                <a:off x="5086350" y="2555876"/>
                <a:ext cx="182563" cy="119063"/>
              </a:xfrm>
              <a:custGeom>
                <a:avLst/>
                <a:gdLst>
                  <a:gd name="T0" fmla="*/ 24 w 43"/>
                  <a:gd name="T1" fmla="*/ 20 h 28"/>
                  <a:gd name="T2" fmla="*/ 20 w 43"/>
                  <a:gd name="T3" fmla="*/ 19 h 28"/>
                  <a:gd name="T4" fmla="*/ 15 w 43"/>
                  <a:gd name="T5" fmla="*/ 17 h 28"/>
                  <a:gd name="T6" fmla="*/ 15 w 43"/>
                  <a:gd name="T7" fmla="*/ 11 h 28"/>
                  <a:gd name="T8" fmla="*/ 20 w 43"/>
                  <a:gd name="T9" fmla="*/ 8 h 28"/>
                  <a:gd name="T10" fmla="*/ 28 w 43"/>
                  <a:gd name="T11" fmla="*/ 9 h 28"/>
                  <a:gd name="T12" fmla="*/ 34 w 43"/>
                  <a:gd name="T13" fmla="*/ 12 h 28"/>
                  <a:gd name="T14" fmla="*/ 38 w 43"/>
                  <a:gd name="T15" fmla="*/ 5 h 28"/>
                  <a:gd name="T16" fmla="*/ 28 w 43"/>
                  <a:gd name="T17" fmla="*/ 1 h 28"/>
                  <a:gd name="T18" fmla="*/ 20 w 43"/>
                  <a:gd name="T19" fmla="*/ 0 h 28"/>
                  <a:gd name="T20" fmla="*/ 6 w 43"/>
                  <a:gd name="T21" fmla="*/ 8 h 28"/>
                  <a:gd name="T22" fmla="*/ 20 w 43"/>
                  <a:gd name="T23" fmla="*/ 27 h 28"/>
                  <a:gd name="T24" fmla="*/ 21 w 43"/>
                  <a:gd name="T25" fmla="*/ 28 h 28"/>
                  <a:gd name="T26" fmla="*/ 24 w 43"/>
                  <a:gd name="T27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3" h="28">
                    <a:moveTo>
                      <a:pt x="24" y="20"/>
                    </a:moveTo>
                    <a:cubicBezTo>
                      <a:pt x="22" y="19"/>
                      <a:pt x="21" y="19"/>
                      <a:pt x="20" y="19"/>
                    </a:cubicBezTo>
                    <a:cubicBezTo>
                      <a:pt x="18" y="18"/>
                      <a:pt x="17" y="18"/>
                      <a:pt x="15" y="17"/>
                    </a:cubicBezTo>
                    <a:cubicBezTo>
                      <a:pt x="12" y="15"/>
                      <a:pt x="12" y="14"/>
                      <a:pt x="15" y="11"/>
                    </a:cubicBezTo>
                    <a:cubicBezTo>
                      <a:pt x="16" y="10"/>
                      <a:pt x="18" y="9"/>
                      <a:pt x="20" y="8"/>
                    </a:cubicBezTo>
                    <a:cubicBezTo>
                      <a:pt x="22" y="8"/>
                      <a:pt x="25" y="8"/>
                      <a:pt x="28" y="9"/>
                    </a:cubicBezTo>
                    <a:cubicBezTo>
                      <a:pt x="30" y="10"/>
                      <a:pt x="32" y="11"/>
                      <a:pt x="34" y="12"/>
                    </a:cubicBezTo>
                    <a:cubicBezTo>
                      <a:pt x="39" y="15"/>
                      <a:pt x="43" y="8"/>
                      <a:pt x="38" y="5"/>
                    </a:cubicBezTo>
                    <a:cubicBezTo>
                      <a:pt x="35" y="3"/>
                      <a:pt x="32" y="2"/>
                      <a:pt x="28" y="1"/>
                    </a:cubicBezTo>
                    <a:cubicBezTo>
                      <a:pt x="25" y="0"/>
                      <a:pt x="23" y="0"/>
                      <a:pt x="20" y="0"/>
                    </a:cubicBezTo>
                    <a:cubicBezTo>
                      <a:pt x="14" y="1"/>
                      <a:pt x="10" y="3"/>
                      <a:pt x="6" y="8"/>
                    </a:cubicBezTo>
                    <a:cubicBezTo>
                      <a:pt x="0" y="18"/>
                      <a:pt x="11" y="25"/>
                      <a:pt x="20" y="27"/>
                    </a:cubicBezTo>
                    <a:cubicBezTo>
                      <a:pt x="20" y="27"/>
                      <a:pt x="21" y="27"/>
                      <a:pt x="21" y="28"/>
                    </a:cubicBezTo>
                    <a:cubicBezTo>
                      <a:pt x="27" y="28"/>
                      <a:pt x="29" y="21"/>
                      <a:pt x="24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26"/>
              <p:cNvSpPr/>
              <p:nvPr/>
            </p:nvSpPr>
            <p:spPr bwMode="auto">
              <a:xfrm>
                <a:off x="5103813" y="2722564"/>
                <a:ext cx="157163" cy="122238"/>
              </a:xfrm>
              <a:custGeom>
                <a:avLst/>
                <a:gdLst>
                  <a:gd name="T0" fmla="*/ 20 w 37"/>
                  <a:gd name="T1" fmla="*/ 20 h 29"/>
                  <a:gd name="T2" fmla="*/ 16 w 37"/>
                  <a:gd name="T3" fmla="*/ 20 h 29"/>
                  <a:gd name="T4" fmla="*/ 9 w 37"/>
                  <a:gd name="T5" fmla="*/ 16 h 29"/>
                  <a:gd name="T6" fmla="*/ 9 w 37"/>
                  <a:gd name="T7" fmla="*/ 15 h 29"/>
                  <a:gd name="T8" fmla="*/ 11 w 37"/>
                  <a:gd name="T9" fmla="*/ 12 h 29"/>
                  <a:gd name="T10" fmla="*/ 16 w 37"/>
                  <a:gd name="T11" fmla="*/ 9 h 29"/>
                  <a:gd name="T12" fmla="*/ 24 w 37"/>
                  <a:gd name="T13" fmla="*/ 9 h 29"/>
                  <a:gd name="T14" fmla="*/ 29 w 37"/>
                  <a:gd name="T15" fmla="*/ 11 h 29"/>
                  <a:gd name="T16" fmla="*/ 33 w 37"/>
                  <a:gd name="T17" fmla="*/ 4 h 29"/>
                  <a:gd name="T18" fmla="*/ 24 w 37"/>
                  <a:gd name="T19" fmla="*/ 0 h 29"/>
                  <a:gd name="T20" fmla="*/ 16 w 37"/>
                  <a:gd name="T21" fmla="*/ 0 h 29"/>
                  <a:gd name="T22" fmla="*/ 4 w 37"/>
                  <a:gd name="T23" fmla="*/ 7 h 29"/>
                  <a:gd name="T24" fmla="*/ 2 w 37"/>
                  <a:gd name="T25" fmla="*/ 20 h 29"/>
                  <a:gd name="T26" fmla="*/ 16 w 37"/>
                  <a:gd name="T27" fmla="*/ 28 h 29"/>
                  <a:gd name="T28" fmla="*/ 17 w 37"/>
                  <a:gd name="T29" fmla="*/ 28 h 29"/>
                  <a:gd name="T30" fmla="*/ 20 w 37"/>
                  <a:gd name="T31" fmla="*/ 2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" h="29">
                    <a:moveTo>
                      <a:pt x="20" y="20"/>
                    </a:moveTo>
                    <a:cubicBezTo>
                      <a:pt x="18" y="20"/>
                      <a:pt x="17" y="20"/>
                      <a:pt x="16" y="20"/>
                    </a:cubicBezTo>
                    <a:cubicBezTo>
                      <a:pt x="13" y="19"/>
                      <a:pt x="11" y="18"/>
                      <a:pt x="9" y="16"/>
                    </a:cubicBezTo>
                    <a:cubicBezTo>
                      <a:pt x="9" y="16"/>
                      <a:pt x="9" y="15"/>
                      <a:pt x="9" y="15"/>
                    </a:cubicBezTo>
                    <a:cubicBezTo>
                      <a:pt x="9" y="13"/>
                      <a:pt x="10" y="13"/>
                      <a:pt x="11" y="12"/>
                    </a:cubicBezTo>
                    <a:cubicBezTo>
                      <a:pt x="12" y="10"/>
                      <a:pt x="14" y="9"/>
                      <a:pt x="16" y="9"/>
                    </a:cubicBezTo>
                    <a:cubicBezTo>
                      <a:pt x="18" y="8"/>
                      <a:pt x="21" y="8"/>
                      <a:pt x="24" y="9"/>
                    </a:cubicBezTo>
                    <a:cubicBezTo>
                      <a:pt x="26" y="10"/>
                      <a:pt x="27" y="10"/>
                      <a:pt x="29" y="11"/>
                    </a:cubicBezTo>
                    <a:cubicBezTo>
                      <a:pt x="33" y="15"/>
                      <a:pt x="37" y="7"/>
                      <a:pt x="33" y="4"/>
                    </a:cubicBezTo>
                    <a:cubicBezTo>
                      <a:pt x="30" y="2"/>
                      <a:pt x="27" y="1"/>
                      <a:pt x="24" y="0"/>
                    </a:cubicBezTo>
                    <a:cubicBezTo>
                      <a:pt x="21" y="0"/>
                      <a:pt x="19" y="0"/>
                      <a:pt x="16" y="0"/>
                    </a:cubicBezTo>
                    <a:cubicBezTo>
                      <a:pt x="11" y="1"/>
                      <a:pt x="7" y="3"/>
                      <a:pt x="4" y="7"/>
                    </a:cubicBezTo>
                    <a:cubicBezTo>
                      <a:pt x="1" y="11"/>
                      <a:pt x="0" y="15"/>
                      <a:pt x="2" y="20"/>
                    </a:cubicBezTo>
                    <a:cubicBezTo>
                      <a:pt x="4" y="25"/>
                      <a:pt x="11" y="27"/>
                      <a:pt x="16" y="28"/>
                    </a:cubicBezTo>
                    <a:cubicBezTo>
                      <a:pt x="16" y="28"/>
                      <a:pt x="17" y="28"/>
                      <a:pt x="17" y="28"/>
                    </a:cubicBezTo>
                    <a:cubicBezTo>
                      <a:pt x="23" y="29"/>
                      <a:pt x="25" y="21"/>
                      <a:pt x="20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Freeform 27"/>
              <p:cNvSpPr/>
              <p:nvPr/>
            </p:nvSpPr>
            <p:spPr bwMode="auto">
              <a:xfrm>
                <a:off x="5091113" y="2955926"/>
                <a:ext cx="174625" cy="111125"/>
              </a:xfrm>
              <a:custGeom>
                <a:avLst/>
                <a:gdLst>
                  <a:gd name="T0" fmla="*/ 22 w 41"/>
                  <a:gd name="T1" fmla="*/ 18 h 26"/>
                  <a:gd name="T2" fmla="*/ 19 w 41"/>
                  <a:gd name="T3" fmla="*/ 18 h 26"/>
                  <a:gd name="T4" fmla="*/ 15 w 41"/>
                  <a:gd name="T5" fmla="*/ 9 h 26"/>
                  <a:gd name="T6" fmla="*/ 19 w 41"/>
                  <a:gd name="T7" fmla="*/ 8 h 26"/>
                  <a:gd name="T8" fmla="*/ 27 w 41"/>
                  <a:gd name="T9" fmla="*/ 9 h 26"/>
                  <a:gd name="T10" fmla="*/ 32 w 41"/>
                  <a:gd name="T11" fmla="*/ 11 h 26"/>
                  <a:gd name="T12" fmla="*/ 36 w 41"/>
                  <a:gd name="T13" fmla="*/ 4 h 26"/>
                  <a:gd name="T14" fmla="*/ 27 w 41"/>
                  <a:gd name="T15" fmla="*/ 1 h 26"/>
                  <a:gd name="T16" fmla="*/ 19 w 41"/>
                  <a:gd name="T17" fmla="*/ 0 h 26"/>
                  <a:gd name="T18" fmla="*/ 7 w 41"/>
                  <a:gd name="T19" fmla="*/ 5 h 26"/>
                  <a:gd name="T20" fmla="*/ 19 w 41"/>
                  <a:gd name="T21" fmla="*/ 26 h 26"/>
                  <a:gd name="T22" fmla="*/ 22 w 41"/>
                  <a:gd name="T23" fmla="*/ 26 h 26"/>
                  <a:gd name="T24" fmla="*/ 22 w 41"/>
                  <a:gd name="T25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26">
                    <a:moveTo>
                      <a:pt x="22" y="18"/>
                    </a:moveTo>
                    <a:cubicBezTo>
                      <a:pt x="21" y="18"/>
                      <a:pt x="20" y="18"/>
                      <a:pt x="19" y="18"/>
                    </a:cubicBezTo>
                    <a:cubicBezTo>
                      <a:pt x="14" y="16"/>
                      <a:pt x="9" y="12"/>
                      <a:pt x="15" y="9"/>
                    </a:cubicBezTo>
                    <a:cubicBezTo>
                      <a:pt x="16" y="8"/>
                      <a:pt x="17" y="8"/>
                      <a:pt x="19" y="8"/>
                    </a:cubicBezTo>
                    <a:cubicBezTo>
                      <a:pt x="21" y="8"/>
                      <a:pt x="24" y="8"/>
                      <a:pt x="27" y="9"/>
                    </a:cubicBezTo>
                    <a:cubicBezTo>
                      <a:pt x="29" y="10"/>
                      <a:pt x="30" y="10"/>
                      <a:pt x="32" y="11"/>
                    </a:cubicBezTo>
                    <a:cubicBezTo>
                      <a:pt x="37" y="13"/>
                      <a:pt x="41" y="6"/>
                      <a:pt x="36" y="4"/>
                    </a:cubicBezTo>
                    <a:cubicBezTo>
                      <a:pt x="33" y="3"/>
                      <a:pt x="30" y="2"/>
                      <a:pt x="27" y="1"/>
                    </a:cubicBezTo>
                    <a:cubicBezTo>
                      <a:pt x="24" y="0"/>
                      <a:pt x="22" y="0"/>
                      <a:pt x="19" y="0"/>
                    </a:cubicBezTo>
                    <a:cubicBezTo>
                      <a:pt x="14" y="0"/>
                      <a:pt x="10" y="2"/>
                      <a:pt x="7" y="5"/>
                    </a:cubicBezTo>
                    <a:cubicBezTo>
                      <a:pt x="0" y="15"/>
                      <a:pt x="9" y="25"/>
                      <a:pt x="19" y="26"/>
                    </a:cubicBezTo>
                    <a:cubicBezTo>
                      <a:pt x="20" y="26"/>
                      <a:pt x="21" y="26"/>
                      <a:pt x="22" y="26"/>
                    </a:cubicBezTo>
                    <a:cubicBezTo>
                      <a:pt x="27" y="26"/>
                      <a:pt x="27" y="18"/>
                      <a:pt x="22" y="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28"/>
              <p:cNvSpPr/>
              <p:nvPr/>
            </p:nvSpPr>
            <p:spPr bwMode="auto">
              <a:xfrm>
                <a:off x="5106988" y="2844801"/>
                <a:ext cx="149225" cy="107950"/>
              </a:xfrm>
              <a:custGeom>
                <a:avLst/>
                <a:gdLst>
                  <a:gd name="T0" fmla="*/ 17 w 35"/>
                  <a:gd name="T1" fmla="*/ 16 h 25"/>
                  <a:gd name="T2" fmla="*/ 15 w 35"/>
                  <a:gd name="T3" fmla="*/ 15 h 25"/>
                  <a:gd name="T4" fmla="*/ 15 w 35"/>
                  <a:gd name="T5" fmla="*/ 9 h 25"/>
                  <a:gd name="T6" fmla="*/ 15 w 35"/>
                  <a:gd name="T7" fmla="*/ 9 h 25"/>
                  <a:gd name="T8" fmla="*/ 23 w 35"/>
                  <a:gd name="T9" fmla="*/ 10 h 25"/>
                  <a:gd name="T10" fmla="*/ 27 w 35"/>
                  <a:gd name="T11" fmla="*/ 12 h 25"/>
                  <a:gd name="T12" fmla="*/ 31 w 35"/>
                  <a:gd name="T13" fmla="*/ 4 h 25"/>
                  <a:gd name="T14" fmla="*/ 23 w 35"/>
                  <a:gd name="T15" fmla="*/ 1 h 25"/>
                  <a:gd name="T16" fmla="*/ 15 w 35"/>
                  <a:gd name="T17" fmla="*/ 0 h 25"/>
                  <a:gd name="T18" fmla="*/ 8 w 35"/>
                  <a:gd name="T19" fmla="*/ 3 h 25"/>
                  <a:gd name="T20" fmla="*/ 15 w 35"/>
                  <a:gd name="T21" fmla="*/ 24 h 25"/>
                  <a:gd name="T22" fmla="*/ 15 w 35"/>
                  <a:gd name="T23" fmla="*/ 24 h 25"/>
                  <a:gd name="T24" fmla="*/ 17 w 35"/>
                  <a:gd name="T25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25">
                    <a:moveTo>
                      <a:pt x="17" y="16"/>
                    </a:moveTo>
                    <a:cubicBezTo>
                      <a:pt x="16" y="16"/>
                      <a:pt x="16" y="15"/>
                      <a:pt x="15" y="15"/>
                    </a:cubicBezTo>
                    <a:cubicBezTo>
                      <a:pt x="12" y="13"/>
                      <a:pt x="11" y="10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7" y="8"/>
                      <a:pt x="20" y="9"/>
                      <a:pt x="23" y="10"/>
                    </a:cubicBezTo>
                    <a:cubicBezTo>
                      <a:pt x="24" y="10"/>
                      <a:pt x="26" y="11"/>
                      <a:pt x="27" y="12"/>
                    </a:cubicBezTo>
                    <a:cubicBezTo>
                      <a:pt x="31" y="15"/>
                      <a:pt x="35" y="7"/>
                      <a:pt x="31" y="4"/>
                    </a:cubicBezTo>
                    <a:cubicBezTo>
                      <a:pt x="29" y="3"/>
                      <a:pt x="26" y="2"/>
                      <a:pt x="23" y="1"/>
                    </a:cubicBezTo>
                    <a:cubicBezTo>
                      <a:pt x="20" y="0"/>
                      <a:pt x="17" y="0"/>
                      <a:pt x="15" y="0"/>
                    </a:cubicBezTo>
                    <a:cubicBezTo>
                      <a:pt x="12" y="1"/>
                      <a:pt x="10" y="1"/>
                      <a:pt x="8" y="3"/>
                    </a:cubicBezTo>
                    <a:cubicBezTo>
                      <a:pt x="0" y="10"/>
                      <a:pt x="6" y="20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20" y="25"/>
                      <a:pt x="22" y="18"/>
                      <a:pt x="17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29"/>
              <p:cNvSpPr/>
              <p:nvPr/>
            </p:nvSpPr>
            <p:spPr bwMode="auto">
              <a:xfrm>
                <a:off x="5081588" y="3074989"/>
                <a:ext cx="174625" cy="103188"/>
              </a:xfrm>
              <a:custGeom>
                <a:avLst/>
                <a:gdLst>
                  <a:gd name="T0" fmla="*/ 23 w 41"/>
                  <a:gd name="T1" fmla="*/ 16 h 24"/>
                  <a:gd name="T2" fmla="*/ 21 w 41"/>
                  <a:gd name="T3" fmla="*/ 15 h 24"/>
                  <a:gd name="T4" fmla="*/ 16 w 41"/>
                  <a:gd name="T5" fmla="*/ 13 h 24"/>
                  <a:gd name="T6" fmla="*/ 14 w 41"/>
                  <a:gd name="T7" fmla="*/ 11 h 24"/>
                  <a:gd name="T8" fmla="*/ 13 w 41"/>
                  <a:gd name="T9" fmla="*/ 11 h 24"/>
                  <a:gd name="T10" fmla="*/ 21 w 41"/>
                  <a:gd name="T11" fmla="*/ 9 h 24"/>
                  <a:gd name="T12" fmla="*/ 29 w 41"/>
                  <a:gd name="T13" fmla="*/ 13 h 24"/>
                  <a:gd name="T14" fmla="*/ 31 w 41"/>
                  <a:gd name="T15" fmla="*/ 14 h 24"/>
                  <a:gd name="T16" fmla="*/ 37 w 41"/>
                  <a:gd name="T17" fmla="*/ 9 h 24"/>
                  <a:gd name="T18" fmla="*/ 29 w 41"/>
                  <a:gd name="T19" fmla="*/ 3 h 24"/>
                  <a:gd name="T20" fmla="*/ 21 w 41"/>
                  <a:gd name="T21" fmla="*/ 1 h 24"/>
                  <a:gd name="T22" fmla="*/ 6 w 41"/>
                  <a:gd name="T23" fmla="*/ 6 h 24"/>
                  <a:gd name="T24" fmla="*/ 21 w 41"/>
                  <a:gd name="T25" fmla="*/ 23 h 24"/>
                  <a:gd name="T26" fmla="*/ 23 w 41"/>
                  <a:gd name="T27" fmla="*/ 24 h 24"/>
                  <a:gd name="T28" fmla="*/ 23 w 41"/>
                  <a:gd name="T2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1" h="24">
                    <a:moveTo>
                      <a:pt x="23" y="16"/>
                    </a:moveTo>
                    <a:cubicBezTo>
                      <a:pt x="22" y="16"/>
                      <a:pt x="22" y="15"/>
                      <a:pt x="21" y="15"/>
                    </a:cubicBezTo>
                    <a:cubicBezTo>
                      <a:pt x="19" y="15"/>
                      <a:pt x="18" y="14"/>
                      <a:pt x="16" y="13"/>
                    </a:cubicBezTo>
                    <a:cubicBezTo>
                      <a:pt x="15" y="13"/>
                      <a:pt x="14" y="12"/>
                      <a:pt x="14" y="11"/>
                    </a:cubicBezTo>
                    <a:cubicBezTo>
                      <a:pt x="13" y="10"/>
                      <a:pt x="13" y="11"/>
                      <a:pt x="13" y="11"/>
                    </a:cubicBezTo>
                    <a:cubicBezTo>
                      <a:pt x="15" y="9"/>
                      <a:pt x="18" y="9"/>
                      <a:pt x="21" y="9"/>
                    </a:cubicBezTo>
                    <a:cubicBezTo>
                      <a:pt x="24" y="10"/>
                      <a:pt x="27" y="11"/>
                      <a:pt x="29" y="13"/>
                    </a:cubicBezTo>
                    <a:cubicBezTo>
                      <a:pt x="30" y="13"/>
                      <a:pt x="31" y="14"/>
                      <a:pt x="31" y="14"/>
                    </a:cubicBezTo>
                    <a:cubicBezTo>
                      <a:pt x="35" y="18"/>
                      <a:pt x="41" y="12"/>
                      <a:pt x="37" y="9"/>
                    </a:cubicBezTo>
                    <a:cubicBezTo>
                      <a:pt x="35" y="7"/>
                      <a:pt x="32" y="5"/>
                      <a:pt x="29" y="3"/>
                    </a:cubicBezTo>
                    <a:cubicBezTo>
                      <a:pt x="26" y="2"/>
                      <a:pt x="24" y="1"/>
                      <a:pt x="21" y="1"/>
                    </a:cubicBezTo>
                    <a:cubicBezTo>
                      <a:pt x="15" y="0"/>
                      <a:pt x="10" y="1"/>
                      <a:pt x="6" y="6"/>
                    </a:cubicBezTo>
                    <a:cubicBezTo>
                      <a:pt x="0" y="15"/>
                      <a:pt x="13" y="22"/>
                      <a:pt x="21" y="23"/>
                    </a:cubicBezTo>
                    <a:cubicBezTo>
                      <a:pt x="22" y="24"/>
                      <a:pt x="22" y="24"/>
                      <a:pt x="23" y="24"/>
                    </a:cubicBezTo>
                    <a:cubicBezTo>
                      <a:pt x="28" y="24"/>
                      <a:pt x="28" y="16"/>
                      <a:pt x="23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30"/>
              <p:cNvSpPr/>
              <p:nvPr/>
            </p:nvSpPr>
            <p:spPr bwMode="auto">
              <a:xfrm>
                <a:off x="5106988" y="3208339"/>
                <a:ext cx="146050" cy="93663"/>
              </a:xfrm>
              <a:custGeom>
                <a:avLst/>
                <a:gdLst>
                  <a:gd name="T0" fmla="*/ 18 w 34"/>
                  <a:gd name="T1" fmla="*/ 14 h 22"/>
                  <a:gd name="T2" fmla="*/ 15 w 34"/>
                  <a:gd name="T3" fmla="*/ 14 h 22"/>
                  <a:gd name="T4" fmla="*/ 11 w 34"/>
                  <a:gd name="T5" fmla="*/ 13 h 22"/>
                  <a:gd name="T6" fmla="*/ 9 w 34"/>
                  <a:gd name="T7" fmla="*/ 11 h 22"/>
                  <a:gd name="T8" fmla="*/ 9 w 34"/>
                  <a:gd name="T9" fmla="*/ 10 h 22"/>
                  <a:gd name="T10" fmla="*/ 14 w 34"/>
                  <a:gd name="T11" fmla="*/ 8 h 22"/>
                  <a:gd name="T12" fmla="*/ 15 w 34"/>
                  <a:gd name="T13" fmla="*/ 8 h 22"/>
                  <a:gd name="T14" fmla="*/ 23 w 34"/>
                  <a:gd name="T15" fmla="*/ 10 h 22"/>
                  <a:gd name="T16" fmla="*/ 27 w 34"/>
                  <a:gd name="T17" fmla="*/ 11 h 22"/>
                  <a:gd name="T18" fmla="*/ 29 w 34"/>
                  <a:gd name="T19" fmla="*/ 3 h 22"/>
                  <a:gd name="T20" fmla="*/ 23 w 34"/>
                  <a:gd name="T21" fmla="*/ 1 h 22"/>
                  <a:gd name="T22" fmla="*/ 15 w 34"/>
                  <a:gd name="T23" fmla="*/ 0 h 22"/>
                  <a:gd name="T24" fmla="*/ 10 w 34"/>
                  <a:gd name="T25" fmla="*/ 0 h 22"/>
                  <a:gd name="T26" fmla="*/ 1 w 34"/>
                  <a:gd name="T27" fmla="*/ 9 h 22"/>
                  <a:gd name="T28" fmla="*/ 15 w 34"/>
                  <a:gd name="T29" fmla="*/ 22 h 22"/>
                  <a:gd name="T30" fmla="*/ 18 w 34"/>
                  <a:gd name="T31" fmla="*/ 22 h 22"/>
                  <a:gd name="T32" fmla="*/ 18 w 34"/>
                  <a:gd name="T33" fmla="*/ 1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" h="22">
                    <a:moveTo>
                      <a:pt x="18" y="14"/>
                    </a:moveTo>
                    <a:cubicBezTo>
                      <a:pt x="17" y="14"/>
                      <a:pt x="16" y="14"/>
                      <a:pt x="15" y="14"/>
                    </a:cubicBezTo>
                    <a:cubicBezTo>
                      <a:pt x="14" y="13"/>
                      <a:pt x="13" y="13"/>
                      <a:pt x="11" y="13"/>
                    </a:cubicBezTo>
                    <a:cubicBezTo>
                      <a:pt x="11" y="12"/>
                      <a:pt x="10" y="12"/>
                      <a:pt x="9" y="11"/>
                    </a:cubicBezTo>
                    <a:cubicBezTo>
                      <a:pt x="9" y="11"/>
                      <a:pt x="9" y="10"/>
                      <a:pt x="9" y="10"/>
                    </a:cubicBezTo>
                    <a:cubicBezTo>
                      <a:pt x="9" y="9"/>
                      <a:pt x="13" y="8"/>
                      <a:pt x="14" y="8"/>
                    </a:cubicBezTo>
                    <a:cubicBezTo>
                      <a:pt x="14" y="8"/>
                      <a:pt x="15" y="8"/>
                      <a:pt x="15" y="8"/>
                    </a:cubicBezTo>
                    <a:cubicBezTo>
                      <a:pt x="18" y="8"/>
                      <a:pt x="20" y="9"/>
                      <a:pt x="23" y="10"/>
                    </a:cubicBezTo>
                    <a:cubicBezTo>
                      <a:pt x="24" y="10"/>
                      <a:pt x="26" y="10"/>
                      <a:pt x="27" y="11"/>
                    </a:cubicBezTo>
                    <a:cubicBezTo>
                      <a:pt x="32" y="13"/>
                      <a:pt x="34" y="5"/>
                      <a:pt x="29" y="3"/>
                    </a:cubicBezTo>
                    <a:cubicBezTo>
                      <a:pt x="27" y="2"/>
                      <a:pt x="25" y="2"/>
                      <a:pt x="23" y="1"/>
                    </a:cubicBezTo>
                    <a:cubicBezTo>
                      <a:pt x="20" y="0"/>
                      <a:pt x="18" y="0"/>
                      <a:pt x="15" y="0"/>
                    </a:cubicBezTo>
                    <a:cubicBezTo>
                      <a:pt x="13" y="0"/>
                      <a:pt x="11" y="0"/>
                      <a:pt x="10" y="0"/>
                    </a:cubicBezTo>
                    <a:cubicBezTo>
                      <a:pt x="6" y="2"/>
                      <a:pt x="1" y="4"/>
                      <a:pt x="1" y="9"/>
                    </a:cubicBezTo>
                    <a:cubicBezTo>
                      <a:pt x="0" y="16"/>
                      <a:pt x="8" y="21"/>
                      <a:pt x="15" y="22"/>
                    </a:cubicBezTo>
                    <a:cubicBezTo>
                      <a:pt x="16" y="22"/>
                      <a:pt x="17" y="22"/>
                      <a:pt x="18" y="22"/>
                    </a:cubicBezTo>
                    <a:cubicBezTo>
                      <a:pt x="23" y="22"/>
                      <a:pt x="23" y="13"/>
                      <a:pt x="18" y="1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31"/>
              <p:cNvSpPr/>
              <p:nvPr/>
            </p:nvSpPr>
            <p:spPr bwMode="auto">
              <a:xfrm>
                <a:off x="5091113" y="3322639"/>
                <a:ext cx="169863" cy="101600"/>
              </a:xfrm>
              <a:custGeom>
                <a:avLst/>
                <a:gdLst>
                  <a:gd name="T0" fmla="*/ 23 w 40"/>
                  <a:gd name="T1" fmla="*/ 15 h 24"/>
                  <a:gd name="T2" fmla="*/ 19 w 40"/>
                  <a:gd name="T3" fmla="*/ 14 h 24"/>
                  <a:gd name="T4" fmla="*/ 15 w 40"/>
                  <a:gd name="T5" fmla="*/ 12 h 24"/>
                  <a:gd name="T6" fmla="*/ 16 w 40"/>
                  <a:gd name="T7" fmla="*/ 9 h 24"/>
                  <a:gd name="T8" fmla="*/ 19 w 40"/>
                  <a:gd name="T9" fmla="*/ 8 h 24"/>
                  <a:gd name="T10" fmla="*/ 27 w 40"/>
                  <a:gd name="T11" fmla="*/ 9 h 24"/>
                  <a:gd name="T12" fmla="*/ 33 w 40"/>
                  <a:gd name="T13" fmla="*/ 11 h 24"/>
                  <a:gd name="T14" fmla="*/ 35 w 40"/>
                  <a:gd name="T15" fmla="*/ 3 h 24"/>
                  <a:gd name="T16" fmla="*/ 27 w 40"/>
                  <a:gd name="T17" fmla="*/ 1 h 24"/>
                  <a:gd name="T18" fmla="*/ 19 w 40"/>
                  <a:gd name="T19" fmla="*/ 0 h 24"/>
                  <a:gd name="T20" fmla="*/ 6 w 40"/>
                  <a:gd name="T21" fmla="*/ 6 h 24"/>
                  <a:gd name="T22" fmla="*/ 19 w 40"/>
                  <a:gd name="T23" fmla="*/ 22 h 24"/>
                  <a:gd name="T24" fmla="*/ 21 w 40"/>
                  <a:gd name="T25" fmla="*/ 23 h 24"/>
                  <a:gd name="T26" fmla="*/ 23 w 40"/>
                  <a:gd name="T27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24">
                    <a:moveTo>
                      <a:pt x="23" y="15"/>
                    </a:moveTo>
                    <a:cubicBezTo>
                      <a:pt x="22" y="15"/>
                      <a:pt x="20" y="14"/>
                      <a:pt x="19" y="14"/>
                    </a:cubicBezTo>
                    <a:cubicBezTo>
                      <a:pt x="18" y="13"/>
                      <a:pt x="17" y="13"/>
                      <a:pt x="15" y="12"/>
                    </a:cubicBezTo>
                    <a:cubicBezTo>
                      <a:pt x="12" y="11"/>
                      <a:pt x="13" y="11"/>
                      <a:pt x="16" y="9"/>
                    </a:cubicBezTo>
                    <a:cubicBezTo>
                      <a:pt x="17" y="8"/>
                      <a:pt x="18" y="8"/>
                      <a:pt x="19" y="8"/>
                    </a:cubicBezTo>
                    <a:cubicBezTo>
                      <a:pt x="21" y="8"/>
                      <a:pt x="24" y="8"/>
                      <a:pt x="27" y="9"/>
                    </a:cubicBezTo>
                    <a:cubicBezTo>
                      <a:pt x="29" y="10"/>
                      <a:pt x="31" y="11"/>
                      <a:pt x="33" y="11"/>
                    </a:cubicBezTo>
                    <a:cubicBezTo>
                      <a:pt x="38" y="13"/>
                      <a:pt x="40" y="5"/>
                      <a:pt x="35" y="3"/>
                    </a:cubicBezTo>
                    <a:cubicBezTo>
                      <a:pt x="33" y="2"/>
                      <a:pt x="30" y="2"/>
                      <a:pt x="27" y="1"/>
                    </a:cubicBezTo>
                    <a:cubicBezTo>
                      <a:pt x="24" y="0"/>
                      <a:pt x="22" y="0"/>
                      <a:pt x="19" y="0"/>
                    </a:cubicBezTo>
                    <a:cubicBezTo>
                      <a:pt x="14" y="0"/>
                      <a:pt x="9" y="2"/>
                      <a:pt x="6" y="6"/>
                    </a:cubicBezTo>
                    <a:cubicBezTo>
                      <a:pt x="0" y="15"/>
                      <a:pt x="12" y="20"/>
                      <a:pt x="19" y="22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6" y="24"/>
                      <a:pt x="28" y="16"/>
                      <a:pt x="23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32"/>
              <p:cNvSpPr/>
              <p:nvPr/>
            </p:nvSpPr>
            <p:spPr bwMode="auto">
              <a:xfrm>
                <a:off x="5111750" y="3446464"/>
                <a:ext cx="144463" cy="101600"/>
              </a:xfrm>
              <a:custGeom>
                <a:avLst/>
                <a:gdLst>
                  <a:gd name="T0" fmla="*/ 17 w 34"/>
                  <a:gd name="T1" fmla="*/ 15 h 24"/>
                  <a:gd name="T2" fmla="*/ 14 w 34"/>
                  <a:gd name="T3" fmla="*/ 14 h 24"/>
                  <a:gd name="T4" fmla="*/ 9 w 34"/>
                  <a:gd name="T5" fmla="*/ 10 h 24"/>
                  <a:gd name="T6" fmla="*/ 14 w 34"/>
                  <a:gd name="T7" fmla="*/ 9 h 24"/>
                  <a:gd name="T8" fmla="*/ 15 w 34"/>
                  <a:gd name="T9" fmla="*/ 9 h 24"/>
                  <a:gd name="T10" fmla="*/ 22 w 34"/>
                  <a:gd name="T11" fmla="*/ 10 h 24"/>
                  <a:gd name="T12" fmla="*/ 27 w 34"/>
                  <a:gd name="T13" fmla="*/ 12 h 24"/>
                  <a:gd name="T14" fmla="*/ 29 w 34"/>
                  <a:gd name="T15" fmla="*/ 4 h 24"/>
                  <a:gd name="T16" fmla="*/ 22 w 34"/>
                  <a:gd name="T17" fmla="*/ 2 h 24"/>
                  <a:gd name="T18" fmla="*/ 14 w 34"/>
                  <a:gd name="T19" fmla="*/ 0 h 24"/>
                  <a:gd name="T20" fmla="*/ 10 w 34"/>
                  <a:gd name="T21" fmla="*/ 1 h 24"/>
                  <a:gd name="T22" fmla="*/ 1 w 34"/>
                  <a:gd name="T23" fmla="*/ 8 h 24"/>
                  <a:gd name="T24" fmla="*/ 14 w 34"/>
                  <a:gd name="T25" fmla="*/ 23 h 24"/>
                  <a:gd name="T26" fmla="*/ 17 w 34"/>
                  <a:gd name="T27" fmla="*/ 23 h 24"/>
                  <a:gd name="T28" fmla="*/ 17 w 34"/>
                  <a:gd name="T2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4" h="24">
                    <a:moveTo>
                      <a:pt x="17" y="15"/>
                    </a:moveTo>
                    <a:cubicBezTo>
                      <a:pt x="16" y="15"/>
                      <a:pt x="15" y="15"/>
                      <a:pt x="14" y="14"/>
                    </a:cubicBezTo>
                    <a:cubicBezTo>
                      <a:pt x="11" y="13"/>
                      <a:pt x="9" y="11"/>
                      <a:pt x="9" y="10"/>
                    </a:cubicBezTo>
                    <a:cubicBezTo>
                      <a:pt x="9" y="9"/>
                      <a:pt x="12" y="9"/>
                      <a:pt x="14" y="9"/>
                    </a:cubicBezTo>
                    <a:cubicBezTo>
                      <a:pt x="14" y="9"/>
                      <a:pt x="15" y="9"/>
                      <a:pt x="15" y="9"/>
                    </a:cubicBezTo>
                    <a:cubicBezTo>
                      <a:pt x="17" y="9"/>
                      <a:pt x="20" y="10"/>
                      <a:pt x="22" y="10"/>
                    </a:cubicBezTo>
                    <a:cubicBezTo>
                      <a:pt x="24" y="11"/>
                      <a:pt x="25" y="12"/>
                      <a:pt x="27" y="12"/>
                    </a:cubicBezTo>
                    <a:cubicBezTo>
                      <a:pt x="32" y="14"/>
                      <a:pt x="34" y="6"/>
                      <a:pt x="29" y="4"/>
                    </a:cubicBezTo>
                    <a:cubicBezTo>
                      <a:pt x="27" y="4"/>
                      <a:pt x="24" y="3"/>
                      <a:pt x="22" y="2"/>
                    </a:cubicBezTo>
                    <a:cubicBezTo>
                      <a:pt x="19" y="1"/>
                      <a:pt x="17" y="0"/>
                      <a:pt x="14" y="0"/>
                    </a:cubicBezTo>
                    <a:cubicBezTo>
                      <a:pt x="13" y="0"/>
                      <a:pt x="12" y="0"/>
                      <a:pt x="10" y="1"/>
                    </a:cubicBezTo>
                    <a:cubicBezTo>
                      <a:pt x="6" y="2"/>
                      <a:pt x="2" y="4"/>
                      <a:pt x="1" y="8"/>
                    </a:cubicBezTo>
                    <a:cubicBezTo>
                      <a:pt x="0" y="16"/>
                      <a:pt x="7" y="21"/>
                      <a:pt x="14" y="23"/>
                    </a:cubicBezTo>
                    <a:cubicBezTo>
                      <a:pt x="15" y="23"/>
                      <a:pt x="16" y="23"/>
                      <a:pt x="17" y="23"/>
                    </a:cubicBezTo>
                    <a:cubicBezTo>
                      <a:pt x="22" y="24"/>
                      <a:pt x="22" y="16"/>
                      <a:pt x="17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33"/>
              <p:cNvSpPr/>
              <p:nvPr/>
            </p:nvSpPr>
            <p:spPr bwMode="auto">
              <a:xfrm>
                <a:off x="5099050" y="3552826"/>
                <a:ext cx="166688" cy="106363"/>
              </a:xfrm>
              <a:custGeom>
                <a:avLst/>
                <a:gdLst>
                  <a:gd name="T0" fmla="*/ 20 w 39"/>
                  <a:gd name="T1" fmla="*/ 16 h 25"/>
                  <a:gd name="T2" fmla="*/ 17 w 39"/>
                  <a:gd name="T3" fmla="*/ 14 h 25"/>
                  <a:gd name="T4" fmla="*/ 14 w 39"/>
                  <a:gd name="T5" fmla="*/ 8 h 25"/>
                  <a:gd name="T6" fmla="*/ 17 w 39"/>
                  <a:gd name="T7" fmla="*/ 8 h 25"/>
                  <a:gd name="T8" fmla="*/ 23 w 39"/>
                  <a:gd name="T9" fmla="*/ 10 h 25"/>
                  <a:gd name="T10" fmla="*/ 25 w 39"/>
                  <a:gd name="T11" fmla="*/ 11 h 25"/>
                  <a:gd name="T12" fmla="*/ 32 w 39"/>
                  <a:gd name="T13" fmla="*/ 14 h 25"/>
                  <a:gd name="T14" fmla="*/ 34 w 39"/>
                  <a:gd name="T15" fmla="*/ 6 h 25"/>
                  <a:gd name="T16" fmla="*/ 25 w 39"/>
                  <a:gd name="T17" fmla="*/ 2 h 25"/>
                  <a:gd name="T18" fmla="*/ 17 w 39"/>
                  <a:gd name="T19" fmla="*/ 0 h 25"/>
                  <a:gd name="T20" fmla="*/ 6 w 39"/>
                  <a:gd name="T21" fmla="*/ 5 h 25"/>
                  <a:gd name="T22" fmla="*/ 17 w 39"/>
                  <a:gd name="T23" fmla="*/ 23 h 25"/>
                  <a:gd name="T24" fmla="*/ 18 w 39"/>
                  <a:gd name="T25" fmla="*/ 24 h 25"/>
                  <a:gd name="T26" fmla="*/ 20 w 39"/>
                  <a:gd name="T27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25">
                    <a:moveTo>
                      <a:pt x="20" y="16"/>
                    </a:moveTo>
                    <a:cubicBezTo>
                      <a:pt x="19" y="16"/>
                      <a:pt x="18" y="15"/>
                      <a:pt x="17" y="14"/>
                    </a:cubicBezTo>
                    <a:cubicBezTo>
                      <a:pt x="14" y="13"/>
                      <a:pt x="11" y="10"/>
                      <a:pt x="14" y="8"/>
                    </a:cubicBezTo>
                    <a:cubicBezTo>
                      <a:pt x="15" y="8"/>
                      <a:pt x="16" y="8"/>
                      <a:pt x="17" y="8"/>
                    </a:cubicBezTo>
                    <a:cubicBezTo>
                      <a:pt x="19" y="8"/>
                      <a:pt x="21" y="9"/>
                      <a:pt x="23" y="10"/>
                    </a:cubicBezTo>
                    <a:cubicBezTo>
                      <a:pt x="23" y="10"/>
                      <a:pt x="24" y="11"/>
                      <a:pt x="25" y="11"/>
                    </a:cubicBezTo>
                    <a:cubicBezTo>
                      <a:pt x="27" y="12"/>
                      <a:pt x="29" y="13"/>
                      <a:pt x="32" y="14"/>
                    </a:cubicBezTo>
                    <a:cubicBezTo>
                      <a:pt x="37" y="16"/>
                      <a:pt x="39" y="8"/>
                      <a:pt x="34" y="6"/>
                    </a:cubicBezTo>
                    <a:cubicBezTo>
                      <a:pt x="31" y="5"/>
                      <a:pt x="28" y="3"/>
                      <a:pt x="25" y="2"/>
                    </a:cubicBezTo>
                    <a:cubicBezTo>
                      <a:pt x="22" y="1"/>
                      <a:pt x="20" y="0"/>
                      <a:pt x="17" y="0"/>
                    </a:cubicBezTo>
                    <a:cubicBezTo>
                      <a:pt x="13" y="0"/>
                      <a:pt x="9" y="0"/>
                      <a:pt x="6" y="5"/>
                    </a:cubicBezTo>
                    <a:cubicBezTo>
                      <a:pt x="0" y="13"/>
                      <a:pt x="9" y="21"/>
                      <a:pt x="17" y="23"/>
                    </a:cubicBezTo>
                    <a:cubicBezTo>
                      <a:pt x="17" y="24"/>
                      <a:pt x="18" y="24"/>
                      <a:pt x="18" y="24"/>
                    </a:cubicBezTo>
                    <a:cubicBezTo>
                      <a:pt x="23" y="25"/>
                      <a:pt x="25" y="17"/>
                      <a:pt x="20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34"/>
              <p:cNvSpPr/>
              <p:nvPr/>
            </p:nvSpPr>
            <p:spPr bwMode="auto">
              <a:xfrm>
                <a:off x="5076825" y="3667126"/>
                <a:ext cx="184150" cy="106363"/>
              </a:xfrm>
              <a:custGeom>
                <a:avLst/>
                <a:gdLst>
                  <a:gd name="T0" fmla="*/ 25 w 43"/>
                  <a:gd name="T1" fmla="*/ 16 h 25"/>
                  <a:gd name="T2" fmla="*/ 22 w 43"/>
                  <a:gd name="T3" fmla="*/ 15 h 25"/>
                  <a:gd name="T4" fmla="*/ 17 w 43"/>
                  <a:gd name="T5" fmla="*/ 9 h 25"/>
                  <a:gd name="T6" fmla="*/ 22 w 43"/>
                  <a:gd name="T7" fmla="*/ 9 h 25"/>
                  <a:gd name="T8" fmla="*/ 30 w 43"/>
                  <a:gd name="T9" fmla="*/ 11 h 25"/>
                  <a:gd name="T10" fmla="*/ 35 w 43"/>
                  <a:gd name="T11" fmla="*/ 14 h 25"/>
                  <a:gd name="T12" fmla="*/ 39 w 43"/>
                  <a:gd name="T13" fmla="*/ 7 h 25"/>
                  <a:gd name="T14" fmla="*/ 30 w 43"/>
                  <a:gd name="T15" fmla="*/ 2 h 25"/>
                  <a:gd name="T16" fmla="*/ 22 w 43"/>
                  <a:gd name="T17" fmla="*/ 1 h 25"/>
                  <a:gd name="T18" fmla="*/ 10 w 43"/>
                  <a:gd name="T19" fmla="*/ 3 h 25"/>
                  <a:gd name="T20" fmla="*/ 22 w 43"/>
                  <a:gd name="T21" fmla="*/ 24 h 25"/>
                  <a:gd name="T22" fmla="*/ 23 w 43"/>
                  <a:gd name="T23" fmla="*/ 24 h 25"/>
                  <a:gd name="T24" fmla="*/ 25 w 43"/>
                  <a:gd name="T25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5">
                    <a:moveTo>
                      <a:pt x="25" y="16"/>
                    </a:moveTo>
                    <a:cubicBezTo>
                      <a:pt x="25" y="16"/>
                      <a:pt x="23" y="16"/>
                      <a:pt x="22" y="15"/>
                    </a:cubicBezTo>
                    <a:cubicBezTo>
                      <a:pt x="18" y="13"/>
                      <a:pt x="13" y="10"/>
                      <a:pt x="17" y="9"/>
                    </a:cubicBezTo>
                    <a:cubicBezTo>
                      <a:pt x="18" y="9"/>
                      <a:pt x="20" y="9"/>
                      <a:pt x="22" y="9"/>
                    </a:cubicBezTo>
                    <a:cubicBezTo>
                      <a:pt x="25" y="9"/>
                      <a:pt x="27" y="10"/>
                      <a:pt x="30" y="11"/>
                    </a:cubicBezTo>
                    <a:cubicBezTo>
                      <a:pt x="32" y="12"/>
                      <a:pt x="34" y="13"/>
                      <a:pt x="35" y="14"/>
                    </a:cubicBezTo>
                    <a:cubicBezTo>
                      <a:pt x="39" y="17"/>
                      <a:pt x="43" y="10"/>
                      <a:pt x="39" y="7"/>
                    </a:cubicBezTo>
                    <a:cubicBezTo>
                      <a:pt x="37" y="5"/>
                      <a:pt x="33" y="3"/>
                      <a:pt x="30" y="2"/>
                    </a:cubicBezTo>
                    <a:cubicBezTo>
                      <a:pt x="27" y="1"/>
                      <a:pt x="25" y="1"/>
                      <a:pt x="22" y="1"/>
                    </a:cubicBezTo>
                    <a:cubicBezTo>
                      <a:pt x="17" y="0"/>
                      <a:pt x="13" y="1"/>
                      <a:pt x="10" y="3"/>
                    </a:cubicBezTo>
                    <a:cubicBezTo>
                      <a:pt x="0" y="11"/>
                      <a:pt x="14" y="21"/>
                      <a:pt x="22" y="24"/>
                    </a:cubicBezTo>
                    <a:cubicBezTo>
                      <a:pt x="22" y="24"/>
                      <a:pt x="23" y="24"/>
                      <a:pt x="23" y="24"/>
                    </a:cubicBezTo>
                    <a:cubicBezTo>
                      <a:pt x="28" y="25"/>
                      <a:pt x="30" y="17"/>
                      <a:pt x="25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35"/>
              <p:cNvSpPr/>
              <p:nvPr/>
            </p:nvSpPr>
            <p:spPr bwMode="auto">
              <a:xfrm>
                <a:off x="5086350" y="3786189"/>
                <a:ext cx="179388" cy="103188"/>
              </a:xfrm>
              <a:custGeom>
                <a:avLst/>
                <a:gdLst>
                  <a:gd name="T0" fmla="*/ 23 w 42"/>
                  <a:gd name="T1" fmla="*/ 15 h 24"/>
                  <a:gd name="T2" fmla="*/ 20 w 42"/>
                  <a:gd name="T3" fmla="*/ 15 h 24"/>
                  <a:gd name="T4" fmla="*/ 17 w 42"/>
                  <a:gd name="T5" fmla="*/ 9 h 24"/>
                  <a:gd name="T6" fmla="*/ 20 w 42"/>
                  <a:gd name="T7" fmla="*/ 8 h 24"/>
                  <a:gd name="T8" fmla="*/ 28 w 42"/>
                  <a:gd name="T9" fmla="*/ 11 h 24"/>
                  <a:gd name="T10" fmla="*/ 34 w 42"/>
                  <a:gd name="T11" fmla="*/ 14 h 24"/>
                  <a:gd name="T12" fmla="*/ 38 w 42"/>
                  <a:gd name="T13" fmla="*/ 7 h 24"/>
                  <a:gd name="T14" fmla="*/ 28 w 42"/>
                  <a:gd name="T15" fmla="*/ 2 h 24"/>
                  <a:gd name="T16" fmla="*/ 20 w 42"/>
                  <a:gd name="T17" fmla="*/ 0 h 24"/>
                  <a:gd name="T18" fmla="*/ 7 w 42"/>
                  <a:gd name="T19" fmla="*/ 5 h 24"/>
                  <a:gd name="T20" fmla="*/ 20 w 42"/>
                  <a:gd name="T21" fmla="*/ 23 h 24"/>
                  <a:gd name="T22" fmla="*/ 23 w 42"/>
                  <a:gd name="T23" fmla="*/ 24 h 24"/>
                  <a:gd name="T24" fmla="*/ 23 w 42"/>
                  <a:gd name="T25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24">
                    <a:moveTo>
                      <a:pt x="23" y="15"/>
                    </a:moveTo>
                    <a:cubicBezTo>
                      <a:pt x="22" y="15"/>
                      <a:pt x="21" y="15"/>
                      <a:pt x="20" y="15"/>
                    </a:cubicBezTo>
                    <a:cubicBezTo>
                      <a:pt x="16" y="13"/>
                      <a:pt x="10" y="11"/>
                      <a:pt x="17" y="9"/>
                    </a:cubicBezTo>
                    <a:cubicBezTo>
                      <a:pt x="18" y="8"/>
                      <a:pt x="19" y="8"/>
                      <a:pt x="20" y="8"/>
                    </a:cubicBezTo>
                    <a:cubicBezTo>
                      <a:pt x="22" y="9"/>
                      <a:pt x="25" y="9"/>
                      <a:pt x="28" y="11"/>
                    </a:cubicBezTo>
                    <a:cubicBezTo>
                      <a:pt x="30" y="12"/>
                      <a:pt x="32" y="13"/>
                      <a:pt x="34" y="14"/>
                    </a:cubicBezTo>
                    <a:cubicBezTo>
                      <a:pt x="38" y="17"/>
                      <a:pt x="42" y="10"/>
                      <a:pt x="38" y="7"/>
                    </a:cubicBezTo>
                    <a:cubicBezTo>
                      <a:pt x="35" y="5"/>
                      <a:pt x="32" y="3"/>
                      <a:pt x="28" y="2"/>
                    </a:cubicBezTo>
                    <a:cubicBezTo>
                      <a:pt x="25" y="1"/>
                      <a:pt x="23" y="0"/>
                      <a:pt x="20" y="0"/>
                    </a:cubicBezTo>
                    <a:cubicBezTo>
                      <a:pt x="15" y="0"/>
                      <a:pt x="11" y="2"/>
                      <a:pt x="7" y="5"/>
                    </a:cubicBezTo>
                    <a:cubicBezTo>
                      <a:pt x="0" y="14"/>
                      <a:pt x="11" y="21"/>
                      <a:pt x="20" y="23"/>
                    </a:cubicBezTo>
                    <a:cubicBezTo>
                      <a:pt x="21" y="23"/>
                      <a:pt x="22" y="24"/>
                      <a:pt x="23" y="24"/>
                    </a:cubicBezTo>
                    <a:cubicBezTo>
                      <a:pt x="28" y="24"/>
                      <a:pt x="28" y="16"/>
                      <a:pt x="23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36"/>
              <p:cNvSpPr/>
              <p:nvPr/>
            </p:nvSpPr>
            <p:spPr bwMode="auto">
              <a:xfrm>
                <a:off x="5111750" y="3914776"/>
                <a:ext cx="157163" cy="111125"/>
              </a:xfrm>
              <a:custGeom>
                <a:avLst/>
                <a:gdLst>
                  <a:gd name="T0" fmla="*/ 17 w 37"/>
                  <a:gd name="T1" fmla="*/ 17 h 26"/>
                  <a:gd name="T2" fmla="*/ 14 w 37"/>
                  <a:gd name="T3" fmla="*/ 15 h 26"/>
                  <a:gd name="T4" fmla="*/ 11 w 37"/>
                  <a:gd name="T5" fmla="*/ 14 h 26"/>
                  <a:gd name="T6" fmla="*/ 10 w 37"/>
                  <a:gd name="T7" fmla="*/ 13 h 26"/>
                  <a:gd name="T8" fmla="*/ 9 w 37"/>
                  <a:gd name="T9" fmla="*/ 13 h 26"/>
                  <a:gd name="T10" fmla="*/ 9 w 37"/>
                  <a:gd name="T11" fmla="*/ 12 h 26"/>
                  <a:gd name="T12" fmla="*/ 9 w 37"/>
                  <a:gd name="T13" fmla="*/ 12 h 26"/>
                  <a:gd name="T14" fmla="*/ 11 w 37"/>
                  <a:gd name="T15" fmla="*/ 10 h 26"/>
                  <a:gd name="T16" fmla="*/ 14 w 37"/>
                  <a:gd name="T17" fmla="*/ 9 h 26"/>
                  <a:gd name="T18" fmla="*/ 22 w 37"/>
                  <a:gd name="T19" fmla="*/ 9 h 26"/>
                  <a:gd name="T20" fmla="*/ 27 w 37"/>
                  <a:gd name="T21" fmla="*/ 13 h 26"/>
                  <a:gd name="T22" fmla="*/ 34 w 37"/>
                  <a:gd name="T23" fmla="*/ 8 h 26"/>
                  <a:gd name="T24" fmla="*/ 22 w 37"/>
                  <a:gd name="T25" fmla="*/ 0 h 26"/>
                  <a:gd name="T26" fmla="*/ 14 w 37"/>
                  <a:gd name="T27" fmla="*/ 0 h 26"/>
                  <a:gd name="T28" fmla="*/ 7 w 37"/>
                  <a:gd name="T29" fmla="*/ 3 h 26"/>
                  <a:gd name="T30" fmla="*/ 1 w 37"/>
                  <a:gd name="T31" fmla="*/ 14 h 26"/>
                  <a:gd name="T32" fmla="*/ 14 w 37"/>
                  <a:gd name="T33" fmla="*/ 24 h 26"/>
                  <a:gd name="T34" fmla="*/ 15 w 37"/>
                  <a:gd name="T35" fmla="*/ 24 h 26"/>
                  <a:gd name="T36" fmla="*/ 17 w 37"/>
                  <a:gd name="T37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" h="26">
                    <a:moveTo>
                      <a:pt x="17" y="17"/>
                    </a:moveTo>
                    <a:cubicBezTo>
                      <a:pt x="16" y="16"/>
                      <a:pt x="15" y="16"/>
                      <a:pt x="14" y="15"/>
                    </a:cubicBezTo>
                    <a:cubicBezTo>
                      <a:pt x="13" y="15"/>
                      <a:pt x="12" y="15"/>
                      <a:pt x="11" y="14"/>
                    </a:cubicBezTo>
                    <a:cubicBezTo>
                      <a:pt x="11" y="14"/>
                      <a:pt x="10" y="14"/>
                      <a:pt x="10" y="13"/>
                    </a:cubicBezTo>
                    <a:cubicBezTo>
                      <a:pt x="10" y="13"/>
                      <a:pt x="9" y="12"/>
                      <a:pt x="9" y="13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2" y="9"/>
                      <a:pt x="13" y="9"/>
                      <a:pt x="14" y="9"/>
                    </a:cubicBezTo>
                    <a:cubicBezTo>
                      <a:pt x="16" y="8"/>
                      <a:pt x="19" y="8"/>
                      <a:pt x="22" y="9"/>
                    </a:cubicBezTo>
                    <a:cubicBezTo>
                      <a:pt x="24" y="9"/>
                      <a:pt x="26" y="11"/>
                      <a:pt x="27" y="13"/>
                    </a:cubicBezTo>
                    <a:cubicBezTo>
                      <a:pt x="30" y="17"/>
                      <a:pt x="37" y="13"/>
                      <a:pt x="34" y="8"/>
                    </a:cubicBezTo>
                    <a:cubicBezTo>
                      <a:pt x="31" y="4"/>
                      <a:pt x="27" y="1"/>
                      <a:pt x="22" y="0"/>
                    </a:cubicBezTo>
                    <a:cubicBezTo>
                      <a:pt x="19" y="0"/>
                      <a:pt x="17" y="0"/>
                      <a:pt x="14" y="0"/>
                    </a:cubicBezTo>
                    <a:cubicBezTo>
                      <a:pt x="11" y="1"/>
                      <a:pt x="9" y="2"/>
                      <a:pt x="7" y="3"/>
                    </a:cubicBezTo>
                    <a:cubicBezTo>
                      <a:pt x="3" y="6"/>
                      <a:pt x="0" y="10"/>
                      <a:pt x="1" y="14"/>
                    </a:cubicBezTo>
                    <a:cubicBezTo>
                      <a:pt x="3" y="20"/>
                      <a:pt x="9" y="23"/>
                      <a:pt x="14" y="24"/>
                    </a:cubicBezTo>
                    <a:cubicBezTo>
                      <a:pt x="14" y="24"/>
                      <a:pt x="15" y="24"/>
                      <a:pt x="15" y="24"/>
                    </a:cubicBezTo>
                    <a:cubicBezTo>
                      <a:pt x="20" y="26"/>
                      <a:pt x="22" y="18"/>
                      <a:pt x="17" y="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37"/>
              <p:cNvSpPr/>
              <p:nvPr/>
            </p:nvSpPr>
            <p:spPr bwMode="auto">
              <a:xfrm>
                <a:off x="5086350" y="4038601"/>
                <a:ext cx="182563" cy="123825"/>
              </a:xfrm>
              <a:custGeom>
                <a:avLst/>
                <a:gdLst>
                  <a:gd name="T0" fmla="*/ 25 w 43"/>
                  <a:gd name="T1" fmla="*/ 19 h 29"/>
                  <a:gd name="T2" fmla="*/ 20 w 43"/>
                  <a:gd name="T3" fmla="*/ 18 h 29"/>
                  <a:gd name="T4" fmla="*/ 14 w 43"/>
                  <a:gd name="T5" fmla="*/ 11 h 29"/>
                  <a:gd name="T6" fmla="*/ 20 w 43"/>
                  <a:gd name="T7" fmla="*/ 8 h 29"/>
                  <a:gd name="T8" fmla="*/ 28 w 43"/>
                  <a:gd name="T9" fmla="*/ 10 h 29"/>
                  <a:gd name="T10" fmla="*/ 36 w 43"/>
                  <a:gd name="T11" fmla="*/ 14 h 29"/>
                  <a:gd name="T12" fmla="*/ 38 w 43"/>
                  <a:gd name="T13" fmla="*/ 6 h 29"/>
                  <a:gd name="T14" fmla="*/ 28 w 43"/>
                  <a:gd name="T15" fmla="*/ 2 h 29"/>
                  <a:gd name="T16" fmla="*/ 20 w 43"/>
                  <a:gd name="T17" fmla="*/ 0 h 29"/>
                  <a:gd name="T18" fmla="*/ 6 w 43"/>
                  <a:gd name="T19" fmla="*/ 8 h 29"/>
                  <a:gd name="T20" fmla="*/ 20 w 43"/>
                  <a:gd name="T21" fmla="*/ 26 h 29"/>
                  <a:gd name="T22" fmla="*/ 23 w 43"/>
                  <a:gd name="T23" fmla="*/ 27 h 29"/>
                  <a:gd name="T24" fmla="*/ 25 w 43"/>
                  <a:gd name="T25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9">
                    <a:moveTo>
                      <a:pt x="25" y="19"/>
                    </a:moveTo>
                    <a:cubicBezTo>
                      <a:pt x="24" y="19"/>
                      <a:pt x="22" y="19"/>
                      <a:pt x="20" y="18"/>
                    </a:cubicBezTo>
                    <a:cubicBezTo>
                      <a:pt x="16" y="17"/>
                      <a:pt x="11" y="15"/>
                      <a:pt x="14" y="11"/>
                    </a:cubicBezTo>
                    <a:cubicBezTo>
                      <a:pt x="15" y="9"/>
                      <a:pt x="17" y="8"/>
                      <a:pt x="20" y="8"/>
                    </a:cubicBezTo>
                    <a:cubicBezTo>
                      <a:pt x="22" y="8"/>
                      <a:pt x="25" y="9"/>
                      <a:pt x="28" y="10"/>
                    </a:cubicBezTo>
                    <a:cubicBezTo>
                      <a:pt x="31" y="11"/>
                      <a:pt x="34" y="13"/>
                      <a:pt x="36" y="14"/>
                    </a:cubicBezTo>
                    <a:cubicBezTo>
                      <a:pt x="41" y="16"/>
                      <a:pt x="43" y="8"/>
                      <a:pt x="38" y="6"/>
                    </a:cubicBezTo>
                    <a:cubicBezTo>
                      <a:pt x="35" y="5"/>
                      <a:pt x="31" y="3"/>
                      <a:pt x="28" y="2"/>
                    </a:cubicBezTo>
                    <a:cubicBezTo>
                      <a:pt x="25" y="1"/>
                      <a:pt x="22" y="1"/>
                      <a:pt x="20" y="0"/>
                    </a:cubicBezTo>
                    <a:cubicBezTo>
                      <a:pt x="15" y="0"/>
                      <a:pt x="10" y="2"/>
                      <a:pt x="6" y="8"/>
                    </a:cubicBezTo>
                    <a:cubicBezTo>
                      <a:pt x="0" y="18"/>
                      <a:pt x="11" y="24"/>
                      <a:pt x="20" y="26"/>
                    </a:cubicBezTo>
                    <a:cubicBezTo>
                      <a:pt x="21" y="27"/>
                      <a:pt x="22" y="27"/>
                      <a:pt x="23" y="27"/>
                    </a:cubicBezTo>
                    <a:cubicBezTo>
                      <a:pt x="28" y="29"/>
                      <a:pt x="30" y="21"/>
                      <a:pt x="25" y="1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38"/>
              <p:cNvSpPr/>
              <p:nvPr/>
            </p:nvSpPr>
            <p:spPr bwMode="auto">
              <a:xfrm>
                <a:off x="5094288" y="4191001"/>
                <a:ext cx="166688" cy="106363"/>
              </a:xfrm>
              <a:custGeom>
                <a:avLst/>
                <a:gdLst>
                  <a:gd name="T0" fmla="*/ 22 w 39"/>
                  <a:gd name="T1" fmla="*/ 15 h 25"/>
                  <a:gd name="T2" fmla="*/ 18 w 39"/>
                  <a:gd name="T3" fmla="*/ 14 h 25"/>
                  <a:gd name="T4" fmla="*/ 15 w 39"/>
                  <a:gd name="T5" fmla="*/ 13 h 25"/>
                  <a:gd name="T6" fmla="*/ 12 w 39"/>
                  <a:gd name="T7" fmla="*/ 11 h 25"/>
                  <a:gd name="T8" fmla="*/ 12 w 39"/>
                  <a:gd name="T9" fmla="*/ 11 h 25"/>
                  <a:gd name="T10" fmla="*/ 14 w 39"/>
                  <a:gd name="T11" fmla="*/ 9 h 25"/>
                  <a:gd name="T12" fmla="*/ 18 w 39"/>
                  <a:gd name="T13" fmla="*/ 8 h 25"/>
                  <a:gd name="T14" fmla="*/ 26 w 39"/>
                  <a:gd name="T15" fmla="*/ 10 h 25"/>
                  <a:gd name="T16" fmla="*/ 32 w 39"/>
                  <a:gd name="T17" fmla="*/ 12 h 25"/>
                  <a:gd name="T18" fmla="*/ 34 w 39"/>
                  <a:gd name="T19" fmla="*/ 4 h 25"/>
                  <a:gd name="T20" fmla="*/ 26 w 39"/>
                  <a:gd name="T21" fmla="*/ 1 h 25"/>
                  <a:gd name="T22" fmla="*/ 19 w 39"/>
                  <a:gd name="T23" fmla="*/ 0 h 25"/>
                  <a:gd name="T24" fmla="*/ 18 w 39"/>
                  <a:gd name="T25" fmla="*/ 0 h 25"/>
                  <a:gd name="T26" fmla="*/ 5 w 39"/>
                  <a:gd name="T27" fmla="*/ 6 h 25"/>
                  <a:gd name="T28" fmla="*/ 18 w 39"/>
                  <a:gd name="T29" fmla="*/ 23 h 25"/>
                  <a:gd name="T30" fmla="*/ 20 w 39"/>
                  <a:gd name="T31" fmla="*/ 23 h 25"/>
                  <a:gd name="T32" fmla="*/ 22 w 39"/>
                  <a:gd name="T33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25">
                    <a:moveTo>
                      <a:pt x="22" y="15"/>
                    </a:moveTo>
                    <a:cubicBezTo>
                      <a:pt x="21" y="15"/>
                      <a:pt x="19" y="14"/>
                      <a:pt x="18" y="14"/>
                    </a:cubicBezTo>
                    <a:cubicBezTo>
                      <a:pt x="17" y="14"/>
                      <a:pt x="16" y="13"/>
                      <a:pt x="15" y="13"/>
                    </a:cubicBezTo>
                    <a:cubicBezTo>
                      <a:pt x="14" y="12"/>
                      <a:pt x="13" y="12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0"/>
                      <a:pt x="14" y="9"/>
                      <a:pt x="14" y="9"/>
                    </a:cubicBezTo>
                    <a:cubicBezTo>
                      <a:pt x="15" y="8"/>
                      <a:pt x="16" y="8"/>
                      <a:pt x="18" y="8"/>
                    </a:cubicBezTo>
                    <a:cubicBezTo>
                      <a:pt x="20" y="8"/>
                      <a:pt x="23" y="9"/>
                      <a:pt x="26" y="10"/>
                    </a:cubicBezTo>
                    <a:cubicBezTo>
                      <a:pt x="28" y="11"/>
                      <a:pt x="30" y="12"/>
                      <a:pt x="32" y="12"/>
                    </a:cubicBezTo>
                    <a:cubicBezTo>
                      <a:pt x="37" y="14"/>
                      <a:pt x="39" y="6"/>
                      <a:pt x="34" y="4"/>
                    </a:cubicBezTo>
                    <a:cubicBezTo>
                      <a:pt x="31" y="3"/>
                      <a:pt x="29" y="2"/>
                      <a:pt x="26" y="1"/>
                    </a:cubicBezTo>
                    <a:cubicBezTo>
                      <a:pt x="24" y="1"/>
                      <a:pt x="22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3" y="0"/>
                      <a:pt x="7" y="2"/>
                      <a:pt x="5" y="6"/>
                    </a:cubicBezTo>
                    <a:cubicBezTo>
                      <a:pt x="0" y="15"/>
                      <a:pt x="11" y="20"/>
                      <a:pt x="18" y="23"/>
                    </a:cubicBezTo>
                    <a:cubicBezTo>
                      <a:pt x="19" y="23"/>
                      <a:pt x="19" y="23"/>
                      <a:pt x="20" y="23"/>
                    </a:cubicBezTo>
                    <a:cubicBezTo>
                      <a:pt x="25" y="25"/>
                      <a:pt x="27" y="17"/>
                      <a:pt x="22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39"/>
              <p:cNvSpPr/>
              <p:nvPr/>
            </p:nvSpPr>
            <p:spPr bwMode="auto">
              <a:xfrm>
                <a:off x="5106988" y="4327526"/>
                <a:ext cx="161925" cy="103188"/>
              </a:xfrm>
              <a:custGeom>
                <a:avLst/>
                <a:gdLst>
                  <a:gd name="T0" fmla="*/ 18 w 38"/>
                  <a:gd name="T1" fmla="*/ 14 h 24"/>
                  <a:gd name="T2" fmla="*/ 15 w 38"/>
                  <a:gd name="T3" fmla="*/ 13 h 24"/>
                  <a:gd name="T4" fmla="*/ 13 w 38"/>
                  <a:gd name="T5" fmla="*/ 11 h 24"/>
                  <a:gd name="T6" fmla="*/ 12 w 38"/>
                  <a:gd name="T7" fmla="*/ 10 h 24"/>
                  <a:gd name="T8" fmla="*/ 13 w 38"/>
                  <a:gd name="T9" fmla="*/ 9 h 24"/>
                  <a:gd name="T10" fmla="*/ 15 w 38"/>
                  <a:gd name="T11" fmla="*/ 8 h 24"/>
                  <a:gd name="T12" fmla="*/ 20 w 38"/>
                  <a:gd name="T13" fmla="*/ 8 h 24"/>
                  <a:gd name="T14" fmla="*/ 23 w 38"/>
                  <a:gd name="T15" fmla="*/ 9 h 24"/>
                  <a:gd name="T16" fmla="*/ 31 w 38"/>
                  <a:gd name="T17" fmla="*/ 11 h 24"/>
                  <a:gd name="T18" fmla="*/ 33 w 38"/>
                  <a:gd name="T19" fmla="*/ 3 h 24"/>
                  <a:gd name="T20" fmla="*/ 23 w 38"/>
                  <a:gd name="T21" fmla="*/ 1 h 24"/>
                  <a:gd name="T22" fmla="*/ 15 w 38"/>
                  <a:gd name="T23" fmla="*/ 0 h 24"/>
                  <a:gd name="T24" fmla="*/ 5 w 38"/>
                  <a:gd name="T25" fmla="*/ 5 h 24"/>
                  <a:gd name="T26" fmla="*/ 15 w 38"/>
                  <a:gd name="T27" fmla="*/ 22 h 24"/>
                  <a:gd name="T28" fmla="*/ 16 w 38"/>
                  <a:gd name="T29" fmla="*/ 22 h 24"/>
                  <a:gd name="T30" fmla="*/ 18 w 38"/>
                  <a:gd name="T31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" h="24">
                    <a:moveTo>
                      <a:pt x="18" y="14"/>
                    </a:moveTo>
                    <a:cubicBezTo>
                      <a:pt x="17" y="14"/>
                      <a:pt x="16" y="13"/>
                      <a:pt x="15" y="13"/>
                    </a:cubicBezTo>
                    <a:cubicBezTo>
                      <a:pt x="14" y="12"/>
                      <a:pt x="13" y="12"/>
                      <a:pt x="13" y="11"/>
                    </a:cubicBezTo>
                    <a:cubicBezTo>
                      <a:pt x="13" y="11"/>
                      <a:pt x="12" y="10"/>
                      <a:pt x="12" y="10"/>
                    </a:cubicBezTo>
                    <a:cubicBezTo>
                      <a:pt x="12" y="9"/>
                      <a:pt x="12" y="9"/>
                      <a:pt x="13" y="9"/>
                    </a:cubicBezTo>
                    <a:cubicBezTo>
                      <a:pt x="13" y="8"/>
                      <a:pt x="14" y="8"/>
                      <a:pt x="15" y="8"/>
                    </a:cubicBezTo>
                    <a:cubicBezTo>
                      <a:pt x="16" y="8"/>
                      <a:pt x="18" y="8"/>
                      <a:pt x="20" y="8"/>
                    </a:cubicBezTo>
                    <a:cubicBezTo>
                      <a:pt x="21" y="9"/>
                      <a:pt x="22" y="9"/>
                      <a:pt x="23" y="9"/>
                    </a:cubicBezTo>
                    <a:cubicBezTo>
                      <a:pt x="26" y="10"/>
                      <a:pt x="28" y="11"/>
                      <a:pt x="31" y="11"/>
                    </a:cubicBezTo>
                    <a:cubicBezTo>
                      <a:pt x="36" y="12"/>
                      <a:pt x="38" y="5"/>
                      <a:pt x="33" y="3"/>
                    </a:cubicBezTo>
                    <a:cubicBezTo>
                      <a:pt x="30" y="3"/>
                      <a:pt x="26" y="2"/>
                      <a:pt x="23" y="1"/>
                    </a:cubicBezTo>
                    <a:cubicBezTo>
                      <a:pt x="20" y="0"/>
                      <a:pt x="17" y="0"/>
                      <a:pt x="15" y="0"/>
                    </a:cubicBezTo>
                    <a:cubicBezTo>
                      <a:pt x="11" y="0"/>
                      <a:pt x="8" y="1"/>
                      <a:pt x="5" y="5"/>
                    </a:cubicBezTo>
                    <a:cubicBezTo>
                      <a:pt x="0" y="12"/>
                      <a:pt x="9" y="19"/>
                      <a:pt x="15" y="22"/>
                    </a:cubicBezTo>
                    <a:cubicBezTo>
                      <a:pt x="15" y="22"/>
                      <a:pt x="16" y="22"/>
                      <a:pt x="16" y="22"/>
                    </a:cubicBezTo>
                    <a:cubicBezTo>
                      <a:pt x="21" y="24"/>
                      <a:pt x="23" y="16"/>
                      <a:pt x="18" y="1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40"/>
              <p:cNvSpPr/>
              <p:nvPr/>
            </p:nvSpPr>
            <p:spPr bwMode="auto">
              <a:xfrm>
                <a:off x="5099050" y="4451351"/>
                <a:ext cx="161925" cy="111125"/>
              </a:xfrm>
              <a:custGeom>
                <a:avLst/>
                <a:gdLst>
                  <a:gd name="T0" fmla="*/ 21 w 38"/>
                  <a:gd name="T1" fmla="*/ 16 h 26"/>
                  <a:gd name="T2" fmla="*/ 17 w 38"/>
                  <a:gd name="T3" fmla="*/ 14 h 26"/>
                  <a:gd name="T4" fmla="*/ 15 w 38"/>
                  <a:gd name="T5" fmla="*/ 13 h 26"/>
                  <a:gd name="T6" fmla="*/ 16 w 38"/>
                  <a:gd name="T7" fmla="*/ 9 h 26"/>
                  <a:gd name="T8" fmla="*/ 17 w 38"/>
                  <a:gd name="T9" fmla="*/ 8 h 26"/>
                  <a:gd name="T10" fmla="*/ 25 w 38"/>
                  <a:gd name="T11" fmla="*/ 9 h 26"/>
                  <a:gd name="T12" fmla="*/ 30 w 38"/>
                  <a:gd name="T13" fmla="*/ 12 h 26"/>
                  <a:gd name="T14" fmla="*/ 34 w 38"/>
                  <a:gd name="T15" fmla="*/ 5 h 26"/>
                  <a:gd name="T16" fmla="*/ 25 w 38"/>
                  <a:gd name="T17" fmla="*/ 1 h 26"/>
                  <a:gd name="T18" fmla="*/ 17 w 38"/>
                  <a:gd name="T19" fmla="*/ 0 h 26"/>
                  <a:gd name="T20" fmla="*/ 8 w 38"/>
                  <a:gd name="T21" fmla="*/ 4 h 26"/>
                  <a:gd name="T22" fmla="*/ 17 w 38"/>
                  <a:gd name="T23" fmla="*/ 23 h 26"/>
                  <a:gd name="T24" fmla="*/ 19 w 38"/>
                  <a:gd name="T25" fmla="*/ 24 h 26"/>
                  <a:gd name="T26" fmla="*/ 21 w 38"/>
                  <a:gd name="T27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26">
                    <a:moveTo>
                      <a:pt x="21" y="16"/>
                    </a:moveTo>
                    <a:cubicBezTo>
                      <a:pt x="20" y="16"/>
                      <a:pt x="18" y="15"/>
                      <a:pt x="17" y="14"/>
                    </a:cubicBezTo>
                    <a:cubicBezTo>
                      <a:pt x="16" y="14"/>
                      <a:pt x="15" y="13"/>
                      <a:pt x="15" y="13"/>
                    </a:cubicBezTo>
                    <a:cubicBezTo>
                      <a:pt x="13" y="11"/>
                      <a:pt x="14" y="10"/>
                      <a:pt x="16" y="9"/>
                    </a:cubicBezTo>
                    <a:cubicBezTo>
                      <a:pt x="16" y="9"/>
                      <a:pt x="16" y="8"/>
                      <a:pt x="17" y="8"/>
                    </a:cubicBezTo>
                    <a:cubicBezTo>
                      <a:pt x="19" y="7"/>
                      <a:pt x="22" y="8"/>
                      <a:pt x="25" y="9"/>
                    </a:cubicBezTo>
                    <a:cubicBezTo>
                      <a:pt x="27" y="10"/>
                      <a:pt x="29" y="11"/>
                      <a:pt x="30" y="12"/>
                    </a:cubicBezTo>
                    <a:cubicBezTo>
                      <a:pt x="34" y="15"/>
                      <a:pt x="38" y="8"/>
                      <a:pt x="34" y="5"/>
                    </a:cubicBezTo>
                    <a:cubicBezTo>
                      <a:pt x="31" y="3"/>
                      <a:pt x="28" y="1"/>
                      <a:pt x="25" y="1"/>
                    </a:cubicBezTo>
                    <a:cubicBezTo>
                      <a:pt x="22" y="0"/>
                      <a:pt x="20" y="0"/>
                      <a:pt x="17" y="0"/>
                    </a:cubicBezTo>
                    <a:cubicBezTo>
                      <a:pt x="14" y="1"/>
                      <a:pt x="11" y="2"/>
                      <a:pt x="8" y="4"/>
                    </a:cubicBezTo>
                    <a:cubicBezTo>
                      <a:pt x="0" y="12"/>
                      <a:pt x="9" y="20"/>
                      <a:pt x="17" y="23"/>
                    </a:cubicBezTo>
                    <a:cubicBezTo>
                      <a:pt x="18" y="24"/>
                      <a:pt x="18" y="24"/>
                      <a:pt x="19" y="24"/>
                    </a:cubicBezTo>
                    <a:cubicBezTo>
                      <a:pt x="24" y="26"/>
                      <a:pt x="26" y="18"/>
                      <a:pt x="21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pic>
          <p:nvPicPr>
            <p:cNvPr id="205" name="图片 204"/>
            <p:cNvPicPr>
              <a:picLocks noChangeAspect="1"/>
            </p:cNvPicPr>
            <p:nvPr/>
          </p:nvPicPr>
          <p:blipFill rotWithShape="1">
            <a:blip r:embed="rId7" cstate="screen"/>
            <a:srcRect l="78227" b="72801"/>
            <a:stretch>
              <a:fillRect/>
            </a:stretch>
          </p:blipFill>
          <p:spPr>
            <a:xfrm>
              <a:off x="8756982" y="2422530"/>
              <a:ext cx="1581150" cy="1865312"/>
            </a:xfrm>
            <a:prstGeom prst="rect">
              <a:avLst/>
            </a:prstGeom>
          </p:spPr>
        </p:pic>
      </p:grpSp>
      <p:grpSp>
        <p:nvGrpSpPr>
          <p:cNvPr id="209" name="组合 208"/>
          <p:cNvGrpSpPr/>
          <p:nvPr/>
        </p:nvGrpSpPr>
        <p:grpSpPr>
          <a:xfrm>
            <a:off x="4817279" y="2178055"/>
            <a:ext cx="2578100" cy="2109787"/>
            <a:chOff x="4817279" y="2178055"/>
            <a:chExt cx="2578100" cy="2109787"/>
          </a:xfrm>
        </p:grpSpPr>
        <p:grpSp>
          <p:nvGrpSpPr>
            <p:cNvPr id="51" name="组合 50"/>
            <p:cNvGrpSpPr/>
            <p:nvPr/>
          </p:nvGrpSpPr>
          <p:grpSpPr>
            <a:xfrm rot="5400000">
              <a:off x="5091916" y="1903418"/>
              <a:ext cx="2028825" cy="2578100"/>
              <a:chOff x="5076825" y="2133601"/>
              <a:chExt cx="2028825" cy="2578100"/>
            </a:xfrm>
          </p:grpSpPr>
          <p:sp>
            <p:nvSpPr>
              <p:cNvPr id="52" name="Freeform 5"/>
              <p:cNvSpPr/>
              <p:nvPr/>
            </p:nvSpPr>
            <p:spPr bwMode="auto">
              <a:xfrm>
                <a:off x="5172075" y="2300289"/>
                <a:ext cx="33338" cy="106363"/>
              </a:xfrm>
              <a:custGeom>
                <a:avLst/>
                <a:gdLst>
                  <a:gd name="T0" fmla="*/ 8 w 8"/>
                  <a:gd name="T1" fmla="*/ 25 h 25"/>
                  <a:gd name="T2" fmla="*/ 8 w 8"/>
                  <a:gd name="T3" fmla="*/ 4 h 25"/>
                  <a:gd name="T4" fmla="*/ 8 w 8"/>
                  <a:gd name="T5" fmla="*/ 0 h 25"/>
                  <a:gd name="T6" fmla="*/ 0 w 8"/>
                  <a:gd name="T7" fmla="*/ 2 h 25"/>
                  <a:gd name="T8" fmla="*/ 0 w 8"/>
                  <a:gd name="T9" fmla="*/ 12 h 25"/>
                  <a:gd name="T10" fmla="*/ 2 w 8"/>
                  <a:gd name="T11" fmla="*/ 13 h 25"/>
                  <a:gd name="T12" fmla="*/ 0 w 8"/>
                  <a:gd name="T13" fmla="*/ 21 h 25"/>
                  <a:gd name="T14" fmla="*/ 0 w 8"/>
                  <a:gd name="T15" fmla="*/ 20 h 25"/>
                  <a:gd name="T16" fmla="*/ 0 w 8"/>
                  <a:gd name="T17" fmla="*/ 25 h 25"/>
                  <a:gd name="T18" fmla="*/ 8 w 8"/>
                  <a:gd name="T1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25">
                    <a:moveTo>
                      <a:pt x="8" y="25"/>
                    </a:moveTo>
                    <a:cubicBezTo>
                      <a:pt x="8" y="18"/>
                      <a:pt x="8" y="11"/>
                      <a:pt x="8" y="4"/>
                    </a:cubicBezTo>
                    <a:cubicBezTo>
                      <a:pt x="8" y="3"/>
                      <a:pt x="8" y="2"/>
                      <a:pt x="8" y="0"/>
                    </a:cubicBezTo>
                    <a:cubicBezTo>
                      <a:pt x="5" y="0"/>
                      <a:pt x="2" y="1"/>
                      <a:pt x="0" y="2"/>
                    </a:cubicBezTo>
                    <a:cubicBezTo>
                      <a:pt x="0" y="5"/>
                      <a:pt x="0" y="9"/>
                      <a:pt x="0" y="12"/>
                    </a:cubicBezTo>
                    <a:cubicBezTo>
                      <a:pt x="1" y="12"/>
                      <a:pt x="2" y="12"/>
                      <a:pt x="2" y="13"/>
                    </a:cubicBezTo>
                    <a:cubicBezTo>
                      <a:pt x="7" y="14"/>
                      <a:pt x="5" y="22"/>
                      <a:pt x="0" y="21"/>
                    </a:cubicBezTo>
                    <a:cubicBezTo>
                      <a:pt x="0" y="21"/>
                      <a:pt x="0" y="20"/>
                      <a:pt x="0" y="20"/>
                    </a:cubicBezTo>
                    <a:cubicBezTo>
                      <a:pt x="0" y="22"/>
                      <a:pt x="0" y="24"/>
                      <a:pt x="0" y="25"/>
                    </a:cubicBezTo>
                    <a:cubicBezTo>
                      <a:pt x="3" y="25"/>
                      <a:pt x="5" y="25"/>
                      <a:pt x="8" y="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6"/>
              <p:cNvSpPr/>
              <p:nvPr/>
            </p:nvSpPr>
            <p:spPr bwMode="auto">
              <a:xfrm>
                <a:off x="5172075" y="2589214"/>
                <a:ext cx="38100" cy="133350"/>
              </a:xfrm>
              <a:custGeom>
                <a:avLst/>
                <a:gdLst>
                  <a:gd name="T0" fmla="*/ 8 w 9"/>
                  <a:gd name="T1" fmla="*/ 31 h 31"/>
                  <a:gd name="T2" fmla="*/ 8 w 9"/>
                  <a:gd name="T3" fmla="*/ 1 h 31"/>
                  <a:gd name="T4" fmla="*/ 0 w 9"/>
                  <a:gd name="T5" fmla="*/ 0 h 31"/>
                  <a:gd name="T6" fmla="*/ 0 w 9"/>
                  <a:gd name="T7" fmla="*/ 11 h 31"/>
                  <a:gd name="T8" fmla="*/ 4 w 9"/>
                  <a:gd name="T9" fmla="*/ 12 h 31"/>
                  <a:gd name="T10" fmla="*/ 1 w 9"/>
                  <a:gd name="T11" fmla="*/ 20 h 31"/>
                  <a:gd name="T12" fmla="*/ 0 w 9"/>
                  <a:gd name="T13" fmla="*/ 19 h 31"/>
                  <a:gd name="T14" fmla="*/ 0 w 9"/>
                  <a:gd name="T15" fmla="*/ 31 h 31"/>
                  <a:gd name="T16" fmla="*/ 8 w 9"/>
                  <a:gd name="T1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31">
                    <a:moveTo>
                      <a:pt x="8" y="31"/>
                    </a:moveTo>
                    <a:cubicBezTo>
                      <a:pt x="8" y="21"/>
                      <a:pt x="8" y="11"/>
                      <a:pt x="8" y="1"/>
                    </a:cubicBezTo>
                    <a:cubicBezTo>
                      <a:pt x="5" y="0"/>
                      <a:pt x="2" y="0"/>
                      <a:pt x="0" y="0"/>
                    </a:cubicBezTo>
                    <a:cubicBezTo>
                      <a:pt x="0" y="4"/>
                      <a:pt x="0" y="7"/>
                      <a:pt x="0" y="11"/>
                    </a:cubicBezTo>
                    <a:cubicBezTo>
                      <a:pt x="1" y="11"/>
                      <a:pt x="2" y="11"/>
                      <a:pt x="4" y="12"/>
                    </a:cubicBezTo>
                    <a:cubicBezTo>
                      <a:pt x="9" y="13"/>
                      <a:pt x="7" y="20"/>
                      <a:pt x="1" y="20"/>
                    </a:cubicBezTo>
                    <a:cubicBezTo>
                      <a:pt x="1" y="19"/>
                      <a:pt x="0" y="19"/>
                      <a:pt x="0" y="19"/>
                    </a:cubicBezTo>
                    <a:cubicBezTo>
                      <a:pt x="0" y="23"/>
                      <a:pt x="0" y="27"/>
                      <a:pt x="0" y="31"/>
                    </a:cubicBezTo>
                    <a:cubicBezTo>
                      <a:pt x="3" y="31"/>
                      <a:pt x="5" y="31"/>
                      <a:pt x="8" y="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7"/>
              <p:cNvSpPr/>
              <p:nvPr/>
            </p:nvSpPr>
            <p:spPr bwMode="auto">
              <a:xfrm>
                <a:off x="5172075" y="2441576"/>
                <a:ext cx="33338" cy="119063"/>
              </a:xfrm>
              <a:custGeom>
                <a:avLst/>
                <a:gdLst>
                  <a:gd name="T0" fmla="*/ 8 w 8"/>
                  <a:gd name="T1" fmla="*/ 28 h 28"/>
                  <a:gd name="T2" fmla="*/ 8 w 8"/>
                  <a:gd name="T3" fmla="*/ 0 h 28"/>
                  <a:gd name="T4" fmla="*/ 0 w 8"/>
                  <a:gd name="T5" fmla="*/ 1 h 28"/>
                  <a:gd name="T6" fmla="*/ 0 w 8"/>
                  <a:gd name="T7" fmla="*/ 15 h 28"/>
                  <a:gd name="T8" fmla="*/ 2 w 8"/>
                  <a:gd name="T9" fmla="*/ 17 h 28"/>
                  <a:gd name="T10" fmla="*/ 0 w 8"/>
                  <a:gd name="T11" fmla="*/ 24 h 28"/>
                  <a:gd name="T12" fmla="*/ 0 w 8"/>
                  <a:gd name="T13" fmla="*/ 24 h 28"/>
                  <a:gd name="T14" fmla="*/ 0 w 8"/>
                  <a:gd name="T15" fmla="*/ 27 h 28"/>
                  <a:gd name="T16" fmla="*/ 8 w 8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8">
                    <a:moveTo>
                      <a:pt x="8" y="28"/>
                    </a:moveTo>
                    <a:cubicBezTo>
                      <a:pt x="8" y="19"/>
                      <a:pt x="8" y="9"/>
                      <a:pt x="8" y="0"/>
                    </a:cubicBezTo>
                    <a:cubicBezTo>
                      <a:pt x="5" y="0"/>
                      <a:pt x="2" y="0"/>
                      <a:pt x="0" y="1"/>
                    </a:cubicBezTo>
                    <a:cubicBezTo>
                      <a:pt x="0" y="6"/>
                      <a:pt x="0" y="10"/>
                      <a:pt x="0" y="15"/>
                    </a:cubicBezTo>
                    <a:cubicBezTo>
                      <a:pt x="1" y="16"/>
                      <a:pt x="2" y="16"/>
                      <a:pt x="2" y="17"/>
                    </a:cubicBezTo>
                    <a:cubicBezTo>
                      <a:pt x="7" y="18"/>
                      <a:pt x="5" y="26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5"/>
                      <a:pt x="0" y="26"/>
                      <a:pt x="0" y="27"/>
                    </a:cubicBezTo>
                    <a:cubicBezTo>
                      <a:pt x="3" y="27"/>
                      <a:pt x="5" y="27"/>
                      <a:pt x="8" y="2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8"/>
              <p:cNvSpPr/>
              <p:nvPr/>
            </p:nvSpPr>
            <p:spPr bwMode="auto">
              <a:xfrm>
                <a:off x="5172075" y="4071939"/>
                <a:ext cx="41275" cy="123825"/>
              </a:xfrm>
              <a:custGeom>
                <a:avLst/>
                <a:gdLst>
                  <a:gd name="T0" fmla="*/ 8 w 10"/>
                  <a:gd name="T1" fmla="*/ 29 h 29"/>
                  <a:gd name="T2" fmla="*/ 8 w 10"/>
                  <a:gd name="T3" fmla="*/ 2 h 29"/>
                  <a:gd name="T4" fmla="*/ 0 w 10"/>
                  <a:gd name="T5" fmla="*/ 0 h 29"/>
                  <a:gd name="T6" fmla="*/ 0 w 10"/>
                  <a:gd name="T7" fmla="*/ 10 h 29"/>
                  <a:gd name="T8" fmla="*/ 5 w 10"/>
                  <a:gd name="T9" fmla="*/ 11 h 29"/>
                  <a:gd name="T10" fmla="*/ 3 w 10"/>
                  <a:gd name="T11" fmla="*/ 19 h 29"/>
                  <a:gd name="T12" fmla="*/ 0 w 10"/>
                  <a:gd name="T13" fmla="*/ 18 h 29"/>
                  <a:gd name="T14" fmla="*/ 0 w 10"/>
                  <a:gd name="T15" fmla="*/ 28 h 29"/>
                  <a:gd name="T16" fmla="*/ 1 w 10"/>
                  <a:gd name="T17" fmla="*/ 28 h 29"/>
                  <a:gd name="T18" fmla="*/ 8 w 10"/>
                  <a:gd name="T1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29">
                    <a:moveTo>
                      <a:pt x="8" y="29"/>
                    </a:moveTo>
                    <a:cubicBezTo>
                      <a:pt x="8" y="20"/>
                      <a:pt x="8" y="11"/>
                      <a:pt x="8" y="2"/>
                    </a:cubicBezTo>
                    <a:cubicBezTo>
                      <a:pt x="5" y="1"/>
                      <a:pt x="2" y="0"/>
                      <a:pt x="0" y="0"/>
                    </a:cubicBezTo>
                    <a:cubicBezTo>
                      <a:pt x="0" y="4"/>
                      <a:pt x="0" y="7"/>
                      <a:pt x="0" y="10"/>
                    </a:cubicBezTo>
                    <a:cubicBezTo>
                      <a:pt x="2" y="11"/>
                      <a:pt x="4" y="11"/>
                      <a:pt x="5" y="11"/>
                    </a:cubicBezTo>
                    <a:cubicBezTo>
                      <a:pt x="10" y="13"/>
                      <a:pt x="8" y="21"/>
                      <a:pt x="3" y="19"/>
                    </a:cubicBezTo>
                    <a:cubicBezTo>
                      <a:pt x="2" y="19"/>
                      <a:pt x="1" y="19"/>
                      <a:pt x="0" y="18"/>
                    </a:cubicBezTo>
                    <a:cubicBezTo>
                      <a:pt x="0" y="22"/>
                      <a:pt x="0" y="25"/>
                      <a:pt x="0" y="28"/>
                    </a:cubicBezTo>
                    <a:cubicBezTo>
                      <a:pt x="0" y="28"/>
                      <a:pt x="1" y="28"/>
                      <a:pt x="1" y="28"/>
                    </a:cubicBezTo>
                    <a:cubicBezTo>
                      <a:pt x="4" y="28"/>
                      <a:pt x="6" y="29"/>
                      <a:pt x="8" y="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9"/>
              <p:cNvSpPr/>
              <p:nvPr/>
            </p:nvSpPr>
            <p:spPr bwMode="auto">
              <a:xfrm>
                <a:off x="5172075" y="2133601"/>
                <a:ext cx="1933575" cy="2578100"/>
              </a:xfrm>
              <a:custGeom>
                <a:avLst/>
                <a:gdLst>
                  <a:gd name="T0" fmla="*/ 387 w 454"/>
                  <a:gd name="T1" fmla="*/ 5 h 605"/>
                  <a:gd name="T2" fmla="*/ 275 w 454"/>
                  <a:gd name="T3" fmla="*/ 5 h 605"/>
                  <a:gd name="T4" fmla="*/ 46 w 454"/>
                  <a:gd name="T5" fmla="*/ 5 h 605"/>
                  <a:gd name="T6" fmla="*/ 31 w 454"/>
                  <a:gd name="T7" fmla="*/ 5 h 605"/>
                  <a:gd name="T8" fmla="*/ 0 w 454"/>
                  <a:gd name="T9" fmla="*/ 32 h 605"/>
                  <a:gd name="T10" fmla="*/ 9 w 454"/>
                  <a:gd name="T11" fmla="*/ 31 h 605"/>
                  <a:gd name="T12" fmla="*/ 31 w 454"/>
                  <a:gd name="T13" fmla="*/ 13 h 605"/>
                  <a:gd name="T14" fmla="*/ 46 w 454"/>
                  <a:gd name="T15" fmla="*/ 13 h 605"/>
                  <a:gd name="T16" fmla="*/ 142 w 454"/>
                  <a:gd name="T17" fmla="*/ 13 h 605"/>
                  <a:gd name="T18" fmla="*/ 387 w 454"/>
                  <a:gd name="T19" fmla="*/ 13 h 605"/>
                  <a:gd name="T20" fmla="*/ 443 w 454"/>
                  <a:gd name="T21" fmla="*/ 37 h 605"/>
                  <a:gd name="T22" fmla="*/ 443 w 454"/>
                  <a:gd name="T23" fmla="*/ 87 h 605"/>
                  <a:gd name="T24" fmla="*/ 443 w 454"/>
                  <a:gd name="T25" fmla="*/ 548 h 605"/>
                  <a:gd name="T26" fmla="*/ 443 w 454"/>
                  <a:gd name="T27" fmla="*/ 572 h 605"/>
                  <a:gd name="T28" fmla="*/ 377 w 454"/>
                  <a:gd name="T29" fmla="*/ 596 h 605"/>
                  <a:gd name="T30" fmla="*/ 259 w 454"/>
                  <a:gd name="T31" fmla="*/ 596 h 605"/>
                  <a:gd name="T32" fmla="*/ 40 w 454"/>
                  <a:gd name="T33" fmla="*/ 596 h 605"/>
                  <a:gd name="T34" fmla="*/ 8 w 454"/>
                  <a:gd name="T35" fmla="*/ 572 h 605"/>
                  <a:gd name="T36" fmla="*/ 8 w 454"/>
                  <a:gd name="T37" fmla="*/ 562 h 605"/>
                  <a:gd name="T38" fmla="*/ 8 w 454"/>
                  <a:gd name="T39" fmla="*/ 553 h 605"/>
                  <a:gd name="T40" fmla="*/ 0 w 454"/>
                  <a:gd name="T41" fmla="*/ 552 h 605"/>
                  <a:gd name="T42" fmla="*/ 0 w 454"/>
                  <a:gd name="T43" fmla="*/ 558 h 605"/>
                  <a:gd name="T44" fmla="*/ 4 w 454"/>
                  <a:gd name="T45" fmla="*/ 560 h 605"/>
                  <a:gd name="T46" fmla="*/ 2 w 454"/>
                  <a:gd name="T47" fmla="*/ 568 h 605"/>
                  <a:gd name="T48" fmla="*/ 0 w 454"/>
                  <a:gd name="T49" fmla="*/ 567 h 605"/>
                  <a:gd name="T50" fmla="*/ 19 w 454"/>
                  <a:gd name="T51" fmla="*/ 601 h 605"/>
                  <a:gd name="T52" fmla="*/ 41 w 454"/>
                  <a:gd name="T53" fmla="*/ 604 h 605"/>
                  <a:gd name="T54" fmla="*/ 76 w 454"/>
                  <a:gd name="T55" fmla="*/ 604 h 605"/>
                  <a:gd name="T56" fmla="*/ 326 w 454"/>
                  <a:gd name="T57" fmla="*/ 604 h 605"/>
                  <a:gd name="T58" fmla="*/ 405 w 454"/>
                  <a:gd name="T59" fmla="*/ 604 h 605"/>
                  <a:gd name="T60" fmla="*/ 451 w 454"/>
                  <a:gd name="T61" fmla="*/ 572 h 605"/>
                  <a:gd name="T62" fmla="*/ 451 w 454"/>
                  <a:gd name="T63" fmla="*/ 166 h 605"/>
                  <a:gd name="T64" fmla="*/ 451 w 454"/>
                  <a:gd name="T65" fmla="*/ 69 h 605"/>
                  <a:gd name="T66" fmla="*/ 447 w 454"/>
                  <a:gd name="T67" fmla="*/ 21 h 605"/>
                  <a:gd name="T68" fmla="*/ 387 w 454"/>
                  <a:gd name="T69" fmla="*/ 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54" h="605">
                    <a:moveTo>
                      <a:pt x="387" y="5"/>
                    </a:moveTo>
                    <a:cubicBezTo>
                      <a:pt x="350" y="5"/>
                      <a:pt x="313" y="5"/>
                      <a:pt x="275" y="5"/>
                    </a:cubicBezTo>
                    <a:cubicBezTo>
                      <a:pt x="199" y="5"/>
                      <a:pt x="123" y="5"/>
                      <a:pt x="46" y="5"/>
                    </a:cubicBezTo>
                    <a:cubicBezTo>
                      <a:pt x="41" y="5"/>
                      <a:pt x="36" y="5"/>
                      <a:pt x="31" y="5"/>
                    </a:cubicBezTo>
                    <a:cubicBezTo>
                      <a:pt x="15" y="5"/>
                      <a:pt x="3" y="17"/>
                      <a:pt x="0" y="32"/>
                    </a:cubicBezTo>
                    <a:cubicBezTo>
                      <a:pt x="3" y="31"/>
                      <a:pt x="6" y="31"/>
                      <a:pt x="9" y="31"/>
                    </a:cubicBezTo>
                    <a:cubicBezTo>
                      <a:pt x="12" y="22"/>
                      <a:pt x="18" y="14"/>
                      <a:pt x="31" y="13"/>
                    </a:cubicBezTo>
                    <a:cubicBezTo>
                      <a:pt x="36" y="13"/>
                      <a:pt x="41" y="13"/>
                      <a:pt x="46" y="13"/>
                    </a:cubicBezTo>
                    <a:cubicBezTo>
                      <a:pt x="78" y="13"/>
                      <a:pt x="110" y="13"/>
                      <a:pt x="142" y="13"/>
                    </a:cubicBezTo>
                    <a:cubicBezTo>
                      <a:pt x="223" y="13"/>
                      <a:pt x="305" y="13"/>
                      <a:pt x="387" y="13"/>
                    </a:cubicBezTo>
                    <a:cubicBezTo>
                      <a:pt x="406" y="13"/>
                      <a:pt x="443" y="7"/>
                      <a:pt x="443" y="37"/>
                    </a:cubicBezTo>
                    <a:cubicBezTo>
                      <a:pt x="443" y="54"/>
                      <a:pt x="443" y="71"/>
                      <a:pt x="443" y="87"/>
                    </a:cubicBezTo>
                    <a:cubicBezTo>
                      <a:pt x="443" y="241"/>
                      <a:pt x="443" y="394"/>
                      <a:pt x="443" y="548"/>
                    </a:cubicBezTo>
                    <a:cubicBezTo>
                      <a:pt x="443" y="556"/>
                      <a:pt x="443" y="564"/>
                      <a:pt x="443" y="572"/>
                    </a:cubicBezTo>
                    <a:cubicBezTo>
                      <a:pt x="441" y="603"/>
                      <a:pt x="398" y="596"/>
                      <a:pt x="377" y="596"/>
                    </a:cubicBezTo>
                    <a:cubicBezTo>
                      <a:pt x="338" y="596"/>
                      <a:pt x="298" y="596"/>
                      <a:pt x="259" y="596"/>
                    </a:cubicBezTo>
                    <a:cubicBezTo>
                      <a:pt x="186" y="596"/>
                      <a:pt x="113" y="596"/>
                      <a:pt x="40" y="596"/>
                    </a:cubicBezTo>
                    <a:cubicBezTo>
                      <a:pt x="25" y="596"/>
                      <a:pt x="9" y="592"/>
                      <a:pt x="8" y="572"/>
                    </a:cubicBezTo>
                    <a:cubicBezTo>
                      <a:pt x="8" y="569"/>
                      <a:pt x="8" y="565"/>
                      <a:pt x="8" y="562"/>
                    </a:cubicBezTo>
                    <a:cubicBezTo>
                      <a:pt x="8" y="559"/>
                      <a:pt x="8" y="556"/>
                      <a:pt x="8" y="553"/>
                    </a:cubicBezTo>
                    <a:cubicBezTo>
                      <a:pt x="5" y="552"/>
                      <a:pt x="2" y="551"/>
                      <a:pt x="0" y="552"/>
                    </a:cubicBezTo>
                    <a:cubicBezTo>
                      <a:pt x="0" y="554"/>
                      <a:pt x="0" y="556"/>
                      <a:pt x="0" y="558"/>
                    </a:cubicBezTo>
                    <a:cubicBezTo>
                      <a:pt x="1" y="559"/>
                      <a:pt x="3" y="560"/>
                      <a:pt x="4" y="560"/>
                    </a:cubicBezTo>
                    <a:cubicBezTo>
                      <a:pt x="9" y="562"/>
                      <a:pt x="7" y="570"/>
                      <a:pt x="2" y="568"/>
                    </a:cubicBezTo>
                    <a:cubicBezTo>
                      <a:pt x="1" y="568"/>
                      <a:pt x="1" y="568"/>
                      <a:pt x="0" y="567"/>
                    </a:cubicBezTo>
                    <a:cubicBezTo>
                      <a:pt x="0" y="581"/>
                      <a:pt x="4" y="594"/>
                      <a:pt x="19" y="601"/>
                    </a:cubicBezTo>
                    <a:cubicBezTo>
                      <a:pt x="25" y="605"/>
                      <a:pt x="34" y="604"/>
                      <a:pt x="41" y="604"/>
                    </a:cubicBezTo>
                    <a:cubicBezTo>
                      <a:pt x="53" y="604"/>
                      <a:pt x="64" y="604"/>
                      <a:pt x="76" y="604"/>
                    </a:cubicBezTo>
                    <a:cubicBezTo>
                      <a:pt x="159" y="604"/>
                      <a:pt x="243" y="604"/>
                      <a:pt x="326" y="604"/>
                    </a:cubicBezTo>
                    <a:cubicBezTo>
                      <a:pt x="352" y="604"/>
                      <a:pt x="378" y="604"/>
                      <a:pt x="405" y="604"/>
                    </a:cubicBezTo>
                    <a:cubicBezTo>
                      <a:pt x="427" y="604"/>
                      <a:pt x="449" y="600"/>
                      <a:pt x="451" y="572"/>
                    </a:cubicBezTo>
                    <a:cubicBezTo>
                      <a:pt x="451" y="437"/>
                      <a:pt x="451" y="301"/>
                      <a:pt x="451" y="166"/>
                    </a:cubicBezTo>
                    <a:cubicBezTo>
                      <a:pt x="451" y="134"/>
                      <a:pt x="451" y="101"/>
                      <a:pt x="451" y="69"/>
                    </a:cubicBezTo>
                    <a:cubicBezTo>
                      <a:pt x="451" y="54"/>
                      <a:pt x="454" y="35"/>
                      <a:pt x="447" y="21"/>
                    </a:cubicBezTo>
                    <a:cubicBezTo>
                      <a:pt x="436" y="0"/>
                      <a:pt x="406" y="5"/>
                      <a:pt x="387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10"/>
              <p:cNvSpPr/>
              <p:nvPr/>
            </p:nvSpPr>
            <p:spPr bwMode="auto">
              <a:xfrm>
                <a:off x="5172075" y="2755901"/>
                <a:ext cx="38100" cy="93663"/>
              </a:xfrm>
              <a:custGeom>
                <a:avLst/>
                <a:gdLst>
                  <a:gd name="T0" fmla="*/ 8 w 9"/>
                  <a:gd name="T1" fmla="*/ 22 h 22"/>
                  <a:gd name="T2" fmla="*/ 8 w 9"/>
                  <a:gd name="T3" fmla="*/ 1 h 22"/>
                  <a:gd name="T4" fmla="*/ 0 w 9"/>
                  <a:gd name="T5" fmla="*/ 1 h 22"/>
                  <a:gd name="T6" fmla="*/ 0 w 9"/>
                  <a:gd name="T7" fmla="*/ 12 h 22"/>
                  <a:gd name="T8" fmla="*/ 4 w 9"/>
                  <a:gd name="T9" fmla="*/ 12 h 22"/>
                  <a:gd name="T10" fmla="*/ 1 w 9"/>
                  <a:gd name="T11" fmla="*/ 20 h 22"/>
                  <a:gd name="T12" fmla="*/ 0 w 9"/>
                  <a:gd name="T13" fmla="*/ 20 h 22"/>
                  <a:gd name="T14" fmla="*/ 0 w 9"/>
                  <a:gd name="T15" fmla="*/ 21 h 22"/>
                  <a:gd name="T16" fmla="*/ 8 w 9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2">
                    <a:moveTo>
                      <a:pt x="8" y="22"/>
                    </a:moveTo>
                    <a:cubicBezTo>
                      <a:pt x="8" y="15"/>
                      <a:pt x="8" y="8"/>
                      <a:pt x="8" y="1"/>
                    </a:cubicBezTo>
                    <a:cubicBezTo>
                      <a:pt x="5" y="0"/>
                      <a:pt x="2" y="0"/>
                      <a:pt x="0" y="1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2"/>
                      <a:pt x="2" y="12"/>
                      <a:pt x="4" y="12"/>
                    </a:cubicBezTo>
                    <a:cubicBezTo>
                      <a:pt x="9" y="13"/>
                      <a:pt x="7" y="21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ubicBezTo>
                      <a:pt x="0" y="20"/>
                      <a:pt x="0" y="21"/>
                      <a:pt x="0" y="21"/>
                    </a:cubicBezTo>
                    <a:cubicBezTo>
                      <a:pt x="2" y="21"/>
                      <a:pt x="5" y="21"/>
                      <a:pt x="8" y="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11"/>
              <p:cNvSpPr/>
              <p:nvPr/>
            </p:nvSpPr>
            <p:spPr bwMode="auto">
              <a:xfrm>
                <a:off x="5172075" y="3355976"/>
                <a:ext cx="38100" cy="98425"/>
              </a:xfrm>
              <a:custGeom>
                <a:avLst/>
                <a:gdLst>
                  <a:gd name="T0" fmla="*/ 8 w 9"/>
                  <a:gd name="T1" fmla="*/ 1 h 23"/>
                  <a:gd name="T2" fmla="*/ 0 w 9"/>
                  <a:gd name="T3" fmla="*/ 0 h 23"/>
                  <a:gd name="T4" fmla="*/ 0 w 9"/>
                  <a:gd name="T5" fmla="*/ 6 h 23"/>
                  <a:gd name="T6" fmla="*/ 4 w 9"/>
                  <a:gd name="T7" fmla="*/ 7 h 23"/>
                  <a:gd name="T8" fmla="*/ 2 w 9"/>
                  <a:gd name="T9" fmla="*/ 15 h 23"/>
                  <a:gd name="T10" fmla="*/ 0 w 9"/>
                  <a:gd name="T11" fmla="*/ 14 h 23"/>
                  <a:gd name="T12" fmla="*/ 0 w 9"/>
                  <a:gd name="T13" fmla="*/ 21 h 23"/>
                  <a:gd name="T14" fmla="*/ 8 w 9"/>
                  <a:gd name="T15" fmla="*/ 23 h 23"/>
                  <a:gd name="T16" fmla="*/ 8 w 9"/>
                  <a:gd name="T17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3">
                    <a:moveTo>
                      <a:pt x="8" y="1"/>
                    </a:moveTo>
                    <a:cubicBezTo>
                      <a:pt x="5" y="0"/>
                      <a:pt x="2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1" y="6"/>
                      <a:pt x="3" y="7"/>
                      <a:pt x="4" y="7"/>
                    </a:cubicBezTo>
                    <a:cubicBezTo>
                      <a:pt x="9" y="8"/>
                      <a:pt x="7" y="16"/>
                      <a:pt x="2" y="15"/>
                    </a:cubicBezTo>
                    <a:cubicBezTo>
                      <a:pt x="1" y="15"/>
                      <a:pt x="1" y="15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3" y="21"/>
                      <a:pt x="5" y="22"/>
                      <a:pt x="8" y="23"/>
                    </a:cubicBezTo>
                    <a:cubicBezTo>
                      <a:pt x="8" y="16"/>
                      <a:pt x="8" y="8"/>
                      <a:pt x="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12"/>
              <p:cNvSpPr/>
              <p:nvPr/>
            </p:nvSpPr>
            <p:spPr bwMode="auto">
              <a:xfrm>
                <a:off x="5172075" y="4362451"/>
                <a:ext cx="33338" cy="93663"/>
              </a:xfrm>
              <a:custGeom>
                <a:avLst/>
                <a:gdLst>
                  <a:gd name="T0" fmla="*/ 8 w 8"/>
                  <a:gd name="T1" fmla="*/ 22 h 22"/>
                  <a:gd name="T2" fmla="*/ 8 w 8"/>
                  <a:gd name="T3" fmla="*/ 1 h 22"/>
                  <a:gd name="T4" fmla="*/ 5 w 8"/>
                  <a:gd name="T5" fmla="*/ 0 h 22"/>
                  <a:gd name="T6" fmla="*/ 0 w 8"/>
                  <a:gd name="T7" fmla="*/ 0 h 22"/>
                  <a:gd name="T8" fmla="*/ 0 w 8"/>
                  <a:gd name="T9" fmla="*/ 5 h 22"/>
                  <a:gd name="T10" fmla="*/ 3 w 8"/>
                  <a:gd name="T11" fmla="*/ 6 h 22"/>
                  <a:gd name="T12" fmla="*/ 1 w 8"/>
                  <a:gd name="T13" fmla="*/ 14 h 22"/>
                  <a:gd name="T14" fmla="*/ 0 w 8"/>
                  <a:gd name="T15" fmla="*/ 14 h 22"/>
                  <a:gd name="T16" fmla="*/ 0 w 8"/>
                  <a:gd name="T17" fmla="*/ 21 h 22"/>
                  <a:gd name="T18" fmla="*/ 8 w 8"/>
                  <a:gd name="T1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22">
                    <a:moveTo>
                      <a:pt x="8" y="22"/>
                    </a:moveTo>
                    <a:cubicBezTo>
                      <a:pt x="8" y="15"/>
                      <a:pt x="8" y="8"/>
                      <a:pt x="8" y="1"/>
                    </a:cubicBezTo>
                    <a:cubicBezTo>
                      <a:pt x="7" y="1"/>
                      <a:pt x="6" y="1"/>
                      <a:pt x="5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1" y="5"/>
                      <a:pt x="2" y="6"/>
                      <a:pt x="3" y="6"/>
                    </a:cubicBezTo>
                    <a:cubicBezTo>
                      <a:pt x="8" y="8"/>
                      <a:pt x="6" y="16"/>
                      <a:pt x="1" y="14"/>
                    </a:cubicBezTo>
                    <a:cubicBezTo>
                      <a:pt x="1" y="14"/>
                      <a:pt x="0" y="14"/>
                      <a:pt x="0" y="14"/>
                    </a:cubicBezTo>
                    <a:cubicBezTo>
                      <a:pt x="0" y="16"/>
                      <a:pt x="0" y="19"/>
                      <a:pt x="0" y="21"/>
                    </a:cubicBezTo>
                    <a:cubicBezTo>
                      <a:pt x="3" y="21"/>
                      <a:pt x="5" y="21"/>
                      <a:pt x="8" y="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13"/>
              <p:cNvSpPr/>
              <p:nvPr/>
            </p:nvSpPr>
            <p:spPr bwMode="auto">
              <a:xfrm>
                <a:off x="5172075" y="3484564"/>
                <a:ext cx="33338" cy="76200"/>
              </a:xfrm>
              <a:custGeom>
                <a:avLst/>
                <a:gdLst>
                  <a:gd name="T0" fmla="*/ 8 w 8"/>
                  <a:gd name="T1" fmla="*/ 1 h 18"/>
                  <a:gd name="T2" fmla="*/ 1 w 8"/>
                  <a:gd name="T3" fmla="*/ 0 h 18"/>
                  <a:gd name="T4" fmla="*/ 0 w 8"/>
                  <a:gd name="T5" fmla="*/ 0 h 18"/>
                  <a:gd name="T6" fmla="*/ 0 w 8"/>
                  <a:gd name="T7" fmla="*/ 5 h 18"/>
                  <a:gd name="T8" fmla="*/ 3 w 8"/>
                  <a:gd name="T9" fmla="*/ 6 h 18"/>
                  <a:gd name="T10" fmla="*/ 3 w 8"/>
                  <a:gd name="T11" fmla="*/ 14 h 18"/>
                  <a:gd name="T12" fmla="*/ 0 w 8"/>
                  <a:gd name="T13" fmla="*/ 14 h 18"/>
                  <a:gd name="T14" fmla="*/ 0 w 8"/>
                  <a:gd name="T15" fmla="*/ 16 h 18"/>
                  <a:gd name="T16" fmla="*/ 8 w 8"/>
                  <a:gd name="T17" fmla="*/ 18 h 18"/>
                  <a:gd name="T18" fmla="*/ 8 w 8"/>
                  <a:gd name="T19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8">
                    <a:moveTo>
                      <a:pt x="8" y="1"/>
                    </a:moveTo>
                    <a:cubicBezTo>
                      <a:pt x="6" y="1"/>
                      <a:pt x="3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5"/>
                    </a:cubicBezTo>
                    <a:cubicBezTo>
                      <a:pt x="1" y="6"/>
                      <a:pt x="2" y="6"/>
                      <a:pt x="3" y="6"/>
                    </a:cubicBezTo>
                    <a:cubicBezTo>
                      <a:pt x="8" y="7"/>
                      <a:pt x="8" y="15"/>
                      <a:pt x="3" y="14"/>
                    </a:cubicBezTo>
                    <a:cubicBezTo>
                      <a:pt x="2" y="14"/>
                      <a:pt x="1" y="14"/>
                      <a:pt x="0" y="14"/>
                    </a:cubicBezTo>
                    <a:cubicBezTo>
                      <a:pt x="0" y="14"/>
                      <a:pt x="0" y="15"/>
                      <a:pt x="0" y="16"/>
                    </a:cubicBezTo>
                    <a:cubicBezTo>
                      <a:pt x="3" y="16"/>
                      <a:pt x="5" y="17"/>
                      <a:pt x="8" y="18"/>
                    </a:cubicBezTo>
                    <a:cubicBezTo>
                      <a:pt x="8" y="13"/>
                      <a:pt x="8" y="7"/>
                      <a:pt x="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14"/>
              <p:cNvSpPr/>
              <p:nvPr/>
            </p:nvSpPr>
            <p:spPr bwMode="auto">
              <a:xfrm>
                <a:off x="5172075" y="3705226"/>
                <a:ext cx="33338" cy="90488"/>
              </a:xfrm>
              <a:custGeom>
                <a:avLst/>
                <a:gdLst>
                  <a:gd name="T0" fmla="*/ 8 w 8"/>
                  <a:gd name="T1" fmla="*/ 2 h 21"/>
                  <a:gd name="T2" fmla="*/ 0 w 8"/>
                  <a:gd name="T3" fmla="*/ 0 h 21"/>
                  <a:gd name="T4" fmla="*/ 0 w 8"/>
                  <a:gd name="T5" fmla="*/ 6 h 21"/>
                  <a:gd name="T6" fmla="*/ 3 w 8"/>
                  <a:gd name="T7" fmla="*/ 7 h 21"/>
                  <a:gd name="T8" fmla="*/ 1 w 8"/>
                  <a:gd name="T9" fmla="*/ 15 h 21"/>
                  <a:gd name="T10" fmla="*/ 0 w 8"/>
                  <a:gd name="T11" fmla="*/ 15 h 21"/>
                  <a:gd name="T12" fmla="*/ 0 w 8"/>
                  <a:gd name="T13" fmla="*/ 19 h 21"/>
                  <a:gd name="T14" fmla="*/ 8 w 8"/>
                  <a:gd name="T15" fmla="*/ 21 h 21"/>
                  <a:gd name="T16" fmla="*/ 8 w 8"/>
                  <a:gd name="T17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1">
                    <a:moveTo>
                      <a:pt x="8" y="2"/>
                    </a:moveTo>
                    <a:cubicBezTo>
                      <a:pt x="5" y="1"/>
                      <a:pt x="3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1" y="7"/>
                      <a:pt x="3" y="7"/>
                      <a:pt x="3" y="7"/>
                    </a:cubicBezTo>
                    <a:cubicBezTo>
                      <a:pt x="8" y="8"/>
                      <a:pt x="6" y="16"/>
                      <a:pt x="1" y="15"/>
                    </a:cubicBezTo>
                    <a:cubicBezTo>
                      <a:pt x="1" y="15"/>
                      <a:pt x="0" y="15"/>
                      <a:pt x="0" y="15"/>
                    </a:cubicBezTo>
                    <a:cubicBezTo>
                      <a:pt x="0" y="16"/>
                      <a:pt x="0" y="18"/>
                      <a:pt x="0" y="19"/>
                    </a:cubicBezTo>
                    <a:cubicBezTo>
                      <a:pt x="3" y="19"/>
                      <a:pt x="5" y="20"/>
                      <a:pt x="8" y="21"/>
                    </a:cubicBezTo>
                    <a:cubicBezTo>
                      <a:pt x="8" y="15"/>
                      <a:pt x="8" y="8"/>
                      <a:pt x="8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15"/>
              <p:cNvSpPr/>
              <p:nvPr/>
            </p:nvSpPr>
            <p:spPr bwMode="auto">
              <a:xfrm>
                <a:off x="5172075" y="4225926"/>
                <a:ext cx="38100" cy="106363"/>
              </a:xfrm>
              <a:custGeom>
                <a:avLst/>
                <a:gdLst>
                  <a:gd name="T0" fmla="*/ 8 w 9"/>
                  <a:gd name="T1" fmla="*/ 25 h 25"/>
                  <a:gd name="T2" fmla="*/ 8 w 9"/>
                  <a:gd name="T3" fmla="*/ 2 h 25"/>
                  <a:gd name="T4" fmla="*/ 0 w 9"/>
                  <a:gd name="T5" fmla="*/ 0 h 25"/>
                  <a:gd name="T6" fmla="*/ 0 w 9"/>
                  <a:gd name="T7" fmla="*/ 6 h 25"/>
                  <a:gd name="T8" fmla="*/ 4 w 9"/>
                  <a:gd name="T9" fmla="*/ 7 h 25"/>
                  <a:gd name="T10" fmla="*/ 2 w 9"/>
                  <a:gd name="T11" fmla="*/ 15 h 25"/>
                  <a:gd name="T12" fmla="*/ 0 w 9"/>
                  <a:gd name="T13" fmla="*/ 15 h 25"/>
                  <a:gd name="T14" fmla="*/ 0 w 9"/>
                  <a:gd name="T15" fmla="*/ 24 h 25"/>
                  <a:gd name="T16" fmla="*/ 8 w 9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5">
                    <a:moveTo>
                      <a:pt x="8" y="25"/>
                    </a:moveTo>
                    <a:cubicBezTo>
                      <a:pt x="8" y="17"/>
                      <a:pt x="8" y="10"/>
                      <a:pt x="8" y="2"/>
                    </a:cubicBezTo>
                    <a:cubicBezTo>
                      <a:pt x="5" y="1"/>
                      <a:pt x="2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1" y="6"/>
                      <a:pt x="3" y="7"/>
                      <a:pt x="4" y="7"/>
                    </a:cubicBezTo>
                    <a:cubicBezTo>
                      <a:pt x="9" y="9"/>
                      <a:pt x="7" y="17"/>
                      <a:pt x="2" y="15"/>
                    </a:cubicBezTo>
                    <a:cubicBezTo>
                      <a:pt x="1" y="15"/>
                      <a:pt x="1" y="15"/>
                      <a:pt x="0" y="15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2" y="24"/>
                      <a:pt x="5" y="24"/>
                      <a:pt x="8" y="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16"/>
              <p:cNvSpPr/>
              <p:nvPr/>
            </p:nvSpPr>
            <p:spPr bwMode="auto">
              <a:xfrm>
                <a:off x="5172075" y="3586164"/>
                <a:ext cx="33338" cy="90488"/>
              </a:xfrm>
              <a:custGeom>
                <a:avLst/>
                <a:gdLst>
                  <a:gd name="T0" fmla="*/ 8 w 8"/>
                  <a:gd name="T1" fmla="*/ 3 h 21"/>
                  <a:gd name="T2" fmla="*/ 6 w 8"/>
                  <a:gd name="T3" fmla="*/ 2 h 21"/>
                  <a:gd name="T4" fmla="*/ 0 w 8"/>
                  <a:gd name="T5" fmla="*/ 0 h 21"/>
                  <a:gd name="T6" fmla="*/ 0 w 8"/>
                  <a:gd name="T7" fmla="*/ 6 h 21"/>
                  <a:gd name="T8" fmla="*/ 3 w 8"/>
                  <a:gd name="T9" fmla="*/ 8 h 21"/>
                  <a:gd name="T10" fmla="*/ 1 w 8"/>
                  <a:gd name="T11" fmla="*/ 16 h 21"/>
                  <a:gd name="T12" fmla="*/ 0 w 8"/>
                  <a:gd name="T13" fmla="*/ 15 h 21"/>
                  <a:gd name="T14" fmla="*/ 0 w 8"/>
                  <a:gd name="T15" fmla="*/ 20 h 21"/>
                  <a:gd name="T16" fmla="*/ 8 w 8"/>
                  <a:gd name="T17" fmla="*/ 21 h 21"/>
                  <a:gd name="T18" fmla="*/ 8 w 8"/>
                  <a:gd name="T19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21">
                    <a:moveTo>
                      <a:pt x="8" y="3"/>
                    </a:moveTo>
                    <a:cubicBezTo>
                      <a:pt x="7" y="3"/>
                      <a:pt x="6" y="2"/>
                      <a:pt x="6" y="2"/>
                    </a:cubicBezTo>
                    <a:cubicBezTo>
                      <a:pt x="4" y="1"/>
                      <a:pt x="2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1" y="7"/>
                      <a:pt x="2" y="8"/>
                      <a:pt x="3" y="8"/>
                    </a:cubicBezTo>
                    <a:cubicBezTo>
                      <a:pt x="8" y="9"/>
                      <a:pt x="6" y="17"/>
                      <a:pt x="1" y="16"/>
                    </a:cubicBezTo>
                    <a:cubicBezTo>
                      <a:pt x="1" y="16"/>
                      <a:pt x="0" y="16"/>
                      <a:pt x="0" y="15"/>
                    </a:cubicBezTo>
                    <a:cubicBezTo>
                      <a:pt x="0" y="17"/>
                      <a:pt x="0" y="18"/>
                      <a:pt x="0" y="20"/>
                    </a:cubicBezTo>
                    <a:cubicBezTo>
                      <a:pt x="3" y="20"/>
                      <a:pt x="5" y="20"/>
                      <a:pt x="8" y="21"/>
                    </a:cubicBezTo>
                    <a:cubicBezTo>
                      <a:pt x="8" y="15"/>
                      <a:pt x="8" y="9"/>
                      <a:pt x="8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17"/>
              <p:cNvSpPr/>
              <p:nvPr/>
            </p:nvSpPr>
            <p:spPr bwMode="auto">
              <a:xfrm>
                <a:off x="5172075" y="3113089"/>
                <a:ext cx="33338" cy="98425"/>
              </a:xfrm>
              <a:custGeom>
                <a:avLst/>
                <a:gdLst>
                  <a:gd name="T0" fmla="*/ 8 w 8"/>
                  <a:gd name="T1" fmla="*/ 4 h 23"/>
                  <a:gd name="T2" fmla="*/ 0 w 8"/>
                  <a:gd name="T3" fmla="*/ 0 h 23"/>
                  <a:gd name="T4" fmla="*/ 0 w 8"/>
                  <a:gd name="T5" fmla="*/ 6 h 23"/>
                  <a:gd name="T6" fmla="*/ 2 w 8"/>
                  <a:gd name="T7" fmla="*/ 7 h 23"/>
                  <a:gd name="T8" fmla="*/ 2 w 8"/>
                  <a:gd name="T9" fmla="*/ 15 h 23"/>
                  <a:gd name="T10" fmla="*/ 0 w 8"/>
                  <a:gd name="T11" fmla="*/ 14 h 23"/>
                  <a:gd name="T12" fmla="*/ 0 w 8"/>
                  <a:gd name="T13" fmla="*/ 22 h 23"/>
                  <a:gd name="T14" fmla="*/ 8 w 8"/>
                  <a:gd name="T15" fmla="*/ 23 h 23"/>
                  <a:gd name="T16" fmla="*/ 8 w 8"/>
                  <a:gd name="T17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3">
                    <a:moveTo>
                      <a:pt x="8" y="4"/>
                    </a:moveTo>
                    <a:cubicBezTo>
                      <a:pt x="6" y="2"/>
                      <a:pt x="3" y="1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1" y="6"/>
                      <a:pt x="1" y="7"/>
                      <a:pt x="2" y="7"/>
                    </a:cubicBezTo>
                    <a:cubicBezTo>
                      <a:pt x="7" y="7"/>
                      <a:pt x="7" y="15"/>
                      <a:pt x="2" y="15"/>
                    </a:cubicBezTo>
                    <a:cubicBezTo>
                      <a:pt x="1" y="15"/>
                      <a:pt x="1" y="15"/>
                      <a:pt x="0" y="14"/>
                    </a:cubicBezTo>
                    <a:cubicBezTo>
                      <a:pt x="0" y="17"/>
                      <a:pt x="0" y="19"/>
                      <a:pt x="0" y="22"/>
                    </a:cubicBezTo>
                    <a:cubicBezTo>
                      <a:pt x="3" y="22"/>
                      <a:pt x="5" y="22"/>
                      <a:pt x="8" y="23"/>
                    </a:cubicBezTo>
                    <a:cubicBezTo>
                      <a:pt x="8" y="17"/>
                      <a:pt x="8" y="10"/>
                      <a:pt x="8" y="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18"/>
              <p:cNvSpPr/>
              <p:nvPr/>
            </p:nvSpPr>
            <p:spPr bwMode="auto">
              <a:xfrm>
                <a:off x="5172075" y="2990851"/>
                <a:ext cx="33338" cy="96838"/>
              </a:xfrm>
              <a:custGeom>
                <a:avLst/>
                <a:gdLst>
                  <a:gd name="T0" fmla="*/ 8 w 8"/>
                  <a:gd name="T1" fmla="*/ 1 h 23"/>
                  <a:gd name="T2" fmla="*/ 0 w 8"/>
                  <a:gd name="T3" fmla="*/ 0 h 23"/>
                  <a:gd name="T4" fmla="*/ 0 w 8"/>
                  <a:gd name="T5" fmla="*/ 10 h 23"/>
                  <a:gd name="T6" fmla="*/ 3 w 8"/>
                  <a:gd name="T7" fmla="*/ 10 h 23"/>
                  <a:gd name="T8" fmla="*/ 3 w 8"/>
                  <a:gd name="T9" fmla="*/ 18 h 23"/>
                  <a:gd name="T10" fmla="*/ 0 w 8"/>
                  <a:gd name="T11" fmla="*/ 18 h 23"/>
                  <a:gd name="T12" fmla="*/ 0 w 8"/>
                  <a:gd name="T13" fmla="*/ 21 h 23"/>
                  <a:gd name="T14" fmla="*/ 8 w 8"/>
                  <a:gd name="T15" fmla="*/ 23 h 23"/>
                  <a:gd name="T16" fmla="*/ 8 w 8"/>
                  <a:gd name="T17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3">
                    <a:moveTo>
                      <a:pt x="8" y="1"/>
                    </a:moveTo>
                    <a:cubicBezTo>
                      <a:pt x="5" y="0"/>
                      <a:pt x="2" y="0"/>
                      <a:pt x="0" y="0"/>
                    </a:cubicBezTo>
                    <a:cubicBezTo>
                      <a:pt x="0" y="3"/>
                      <a:pt x="0" y="6"/>
                      <a:pt x="0" y="10"/>
                    </a:cubicBezTo>
                    <a:cubicBezTo>
                      <a:pt x="1" y="10"/>
                      <a:pt x="2" y="10"/>
                      <a:pt x="3" y="10"/>
                    </a:cubicBezTo>
                    <a:cubicBezTo>
                      <a:pt x="8" y="10"/>
                      <a:pt x="8" y="18"/>
                      <a:pt x="3" y="18"/>
                    </a:cubicBezTo>
                    <a:cubicBezTo>
                      <a:pt x="2" y="18"/>
                      <a:pt x="1" y="18"/>
                      <a:pt x="0" y="18"/>
                    </a:cubicBezTo>
                    <a:cubicBezTo>
                      <a:pt x="0" y="19"/>
                      <a:pt x="0" y="20"/>
                      <a:pt x="0" y="21"/>
                    </a:cubicBezTo>
                    <a:cubicBezTo>
                      <a:pt x="3" y="21"/>
                      <a:pt x="5" y="22"/>
                      <a:pt x="8" y="23"/>
                    </a:cubicBezTo>
                    <a:cubicBezTo>
                      <a:pt x="8" y="16"/>
                      <a:pt x="8" y="9"/>
                      <a:pt x="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19"/>
              <p:cNvSpPr/>
              <p:nvPr/>
            </p:nvSpPr>
            <p:spPr bwMode="auto">
              <a:xfrm>
                <a:off x="5172075" y="3821114"/>
                <a:ext cx="33338" cy="93663"/>
              </a:xfrm>
              <a:custGeom>
                <a:avLst/>
                <a:gdLst>
                  <a:gd name="T0" fmla="*/ 8 w 8"/>
                  <a:gd name="T1" fmla="*/ 22 h 22"/>
                  <a:gd name="T2" fmla="*/ 8 w 8"/>
                  <a:gd name="T3" fmla="*/ 3 h 22"/>
                  <a:gd name="T4" fmla="*/ 0 w 8"/>
                  <a:gd name="T5" fmla="*/ 0 h 22"/>
                  <a:gd name="T6" fmla="*/ 0 w 8"/>
                  <a:gd name="T7" fmla="*/ 7 h 22"/>
                  <a:gd name="T8" fmla="*/ 3 w 8"/>
                  <a:gd name="T9" fmla="*/ 7 h 22"/>
                  <a:gd name="T10" fmla="*/ 3 w 8"/>
                  <a:gd name="T11" fmla="*/ 16 h 22"/>
                  <a:gd name="T12" fmla="*/ 0 w 8"/>
                  <a:gd name="T13" fmla="*/ 15 h 22"/>
                  <a:gd name="T14" fmla="*/ 0 w 8"/>
                  <a:gd name="T15" fmla="*/ 22 h 22"/>
                  <a:gd name="T16" fmla="*/ 8 w 8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2">
                    <a:moveTo>
                      <a:pt x="8" y="22"/>
                    </a:moveTo>
                    <a:cubicBezTo>
                      <a:pt x="8" y="16"/>
                      <a:pt x="8" y="9"/>
                      <a:pt x="8" y="3"/>
                    </a:cubicBezTo>
                    <a:cubicBezTo>
                      <a:pt x="5" y="1"/>
                      <a:pt x="2" y="1"/>
                      <a:pt x="0" y="0"/>
                    </a:cubicBezTo>
                    <a:cubicBezTo>
                      <a:pt x="0" y="3"/>
                      <a:pt x="0" y="5"/>
                      <a:pt x="0" y="7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8" y="8"/>
                      <a:pt x="8" y="16"/>
                      <a:pt x="3" y="16"/>
                    </a:cubicBezTo>
                    <a:cubicBezTo>
                      <a:pt x="2" y="16"/>
                      <a:pt x="1" y="15"/>
                      <a:pt x="0" y="15"/>
                    </a:cubicBezTo>
                    <a:cubicBezTo>
                      <a:pt x="0" y="18"/>
                      <a:pt x="0" y="20"/>
                      <a:pt x="0" y="22"/>
                    </a:cubicBezTo>
                    <a:cubicBezTo>
                      <a:pt x="3" y="22"/>
                      <a:pt x="5" y="22"/>
                      <a:pt x="8" y="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20"/>
              <p:cNvSpPr/>
              <p:nvPr/>
            </p:nvSpPr>
            <p:spPr bwMode="auto">
              <a:xfrm>
                <a:off x="5172075" y="2879726"/>
                <a:ext cx="33338" cy="80963"/>
              </a:xfrm>
              <a:custGeom>
                <a:avLst/>
                <a:gdLst>
                  <a:gd name="T0" fmla="*/ 8 w 8"/>
                  <a:gd name="T1" fmla="*/ 19 h 19"/>
                  <a:gd name="T2" fmla="*/ 8 w 8"/>
                  <a:gd name="T3" fmla="*/ 2 h 19"/>
                  <a:gd name="T4" fmla="*/ 0 w 8"/>
                  <a:gd name="T5" fmla="*/ 1 h 19"/>
                  <a:gd name="T6" fmla="*/ 0 w 8"/>
                  <a:gd name="T7" fmla="*/ 1 h 19"/>
                  <a:gd name="T8" fmla="*/ 0 w 8"/>
                  <a:gd name="T9" fmla="*/ 7 h 19"/>
                  <a:gd name="T10" fmla="*/ 2 w 8"/>
                  <a:gd name="T11" fmla="*/ 8 h 19"/>
                  <a:gd name="T12" fmla="*/ 0 w 8"/>
                  <a:gd name="T13" fmla="*/ 16 h 19"/>
                  <a:gd name="T14" fmla="*/ 0 w 8"/>
                  <a:gd name="T15" fmla="*/ 16 h 19"/>
                  <a:gd name="T16" fmla="*/ 0 w 8"/>
                  <a:gd name="T17" fmla="*/ 18 h 19"/>
                  <a:gd name="T18" fmla="*/ 8 w 8"/>
                  <a:gd name="T1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9">
                    <a:moveTo>
                      <a:pt x="8" y="19"/>
                    </a:moveTo>
                    <a:cubicBezTo>
                      <a:pt x="8" y="13"/>
                      <a:pt x="8" y="7"/>
                      <a:pt x="8" y="2"/>
                    </a:cubicBezTo>
                    <a:cubicBezTo>
                      <a:pt x="5" y="1"/>
                      <a:pt x="2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3"/>
                      <a:pt x="0" y="5"/>
                      <a:pt x="0" y="7"/>
                    </a:cubicBezTo>
                    <a:cubicBezTo>
                      <a:pt x="1" y="7"/>
                      <a:pt x="1" y="8"/>
                      <a:pt x="2" y="8"/>
                    </a:cubicBezTo>
                    <a:cubicBezTo>
                      <a:pt x="7" y="10"/>
                      <a:pt x="5" y="17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7"/>
                      <a:pt x="0" y="18"/>
                    </a:cubicBezTo>
                    <a:cubicBezTo>
                      <a:pt x="3" y="18"/>
                      <a:pt x="5" y="18"/>
                      <a:pt x="8" y="1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21"/>
              <p:cNvSpPr/>
              <p:nvPr/>
            </p:nvSpPr>
            <p:spPr bwMode="auto">
              <a:xfrm>
                <a:off x="5172075" y="3948114"/>
                <a:ext cx="33338" cy="98425"/>
              </a:xfrm>
              <a:custGeom>
                <a:avLst/>
                <a:gdLst>
                  <a:gd name="T0" fmla="*/ 8 w 8"/>
                  <a:gd name="T1" fmla="*/ 1 h 23"/>
                  <a:gd name="T2" fmla="*/ 0 w 8"/>
                  <a:gd name="T3" fmla="*/ 1 h 23"/>
                  <a:gd name="T4" fmla="*/ 0 w 8"/>
                  <a:gd name="T5" fmla="*/ 7 h 23"/>
                  <a:gd name="T6" fmla="*/ 3 w 8"/>
                  <a:gd name="T7" fmla="*/ 9 h 23"/>
                  <a:gd name="T8" fmla="*/ 1 w 8"/>
                  <a:gd name="T9" fmla="*/ 16 h 23"/>
                  <a:gd name="T10" fmla="*/ 0 w 8"/>
                  <a:gd name="T11" fmla="*/ 16 h 23"/>
                  <a:gd name="T12" fmla="*/ 0 w 8"/>
                  <a:gd name="T13" fmla="*/ 21 h 23"/>
                  <a:gd name="T14" fmla="*/ 8 w 8"/>
                  <a:gd name="T15" fmla="*/ 23 h 23"/>
                  <a:gd name="T16" fmla="*/ 8 w 8"/>
                  <a:gd name="T17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3">
                    <a:moveTo>
                      <a:pt x="8" y="1"/>
                    </a:moveTo>
                    <a:cubicBezTo>
                      <a:pt x="5" y="0"/>
                      <a:pt x="2" y="0"/>
                      <a:pt x="0" y="1"/>
                    </a:cubicBezTo>
                    <a:cubicBezTo>
                      <a:pt x="0" y="3"/>
                      <a:pt x="0" y="5"/>
                      <a:pt x="0" y="7"/>
                    </a:cubicBezTo>
                    <a:cubicBezTo>
                      <a:pt x="1" y="8"/>
                      <a:pt x="2" y="8"/>
                      <a:pt x="3" y="9"/>
                    </a:cubicBezTo>
                    <a:cubicBezTo>
                      <a:pt x="8" y="10"/>
                      <a:pt x="6" y="18"/>
                      <a:pt x="1" y="16"/>
                    </a:cubicBezTo>
                    <a:cubicBezTo>
                      <a:pt x="1" y="16"/>
                      <a:pt x="0" y="16"/>
                      <a:pt x="0" y="16"/>
                    </a:cubicBezTo>
                    <a:cubicBezTo>
                      <a:pt x="0" y="18"/>
                      <a:pt x="0" y="20"/>
                      <a:pt x="0" y="21"/>
                    </a:cubicBezTo>
                    <a:cubicBezTo>
                      <a:pt x="2" y="22"/>
                      <a:pt x="5" y="22"/>
                      <a:pt x="8" y="23"/>
                    </a:cubicBezTo>
                    <a:cubicBezTo>
                      <a:pt x="8" y="16"/>
                      <a:pt x="8" y="8"/>
                      <a:pt x="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22"/>
              <p:cNvSpPr/>
              <p:nvPr/>
            </p:nvSpPr>
            <p:spPr bwMode="auto">
              <a:xfrm>
                <a:off x="5172075" y="3241676"/>
                <a:ext cx="33338" cy="85725"/>
              </a:xfrm>
              <a:custGeom>
                <a:avLst/>
                <a:gdLst>
                  <a:gd name="T0" fmla="*/ 8 w 8"/>
                  <a:gd name="T1" fmla="*/ 20 h 20"/>
                  <a:gd name="T2" fmla="*/ 8 w 8"/>
                  <a:gd name="T3" fmla="*/ 2 h 20"/>
                  <a:gd name="T4" fmla="*/ 0 w 8"/>
                  <a:gd name="T5" fmla="*/ 0 h 20"/>
                  <a:gd name="T6" fmla="*/ 0 w 8"/>
                  <a:gd name="T7" fmla="*/ 6 h 20"/>
                  <a:gd name="T8" fmla="*/ 3 w 8"/>
                  <a:gd name="T9" fmla="*/ 6 h 20"/>
                  <a:gd name="T10" fmla="*/ 3 w 8"/>
                  <a:gd name="T11" fmla="*/ 14 h 20"/>
                  <a:gd name="T12" fmla="*/ 0 w 8"/>
                  <a:gd name="T13" fmla="*/ 14 h 20"/>
                  <a:gd name="T14" fmla="*/ 0 w 8"/>
                  <a:gd name="T15" fmla="*/ 19 h 20"/>
                  <a:gd name="T16" fmla="*/ 8 w 8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0">
                    <a:moveTo>
                      <a:pt x="8" y="20"/>
                    </a:moveTo>
                    <a:cubicBezTo>
                      <a:pt x="8" y="14"/>
                      <a:pt x="8" y="8"/>
                      <a:pt x="8" y="2"/>
                    </a:cubicBezTo>
                    <a:cubicBezTo>
                      <a:pt x="5" y="1"/>
                      <a:pt x="3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1" y="6"/>
                      <a:pt x="2" y="6"/>
                      <a:pt x="3" y="6"/>
                    </a:cubicBezTo>
                    <a:cubicBezTo>
                      <a:pt x="8" y="5"/>
                      <a:pt x="8" y="14"/>
                      <a:pt x="3" y="14"/>
                    </a:cubicBezTo>
                    <a:cubicBezTo>
                      <a:pt x="2" y="14"/>
                      <a:pt x="1" y="14"/>
                      <a:pt x="0" y="14"/>
                    </a:cubicBezTo>
                    <a:cubicBezTo>
                      <a:pt x="0" y="16"/>
                      <a:pt x="0" y="17"/>
                      <a:pt x="0" y="19"/>
                    </a:cubicBezTo>
                    <a:cubicBezTo>
                      <a:pt x="3" y="19"/>
                      <a:pt x="5" y="19"/>
                      <a:pt x="8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23"/>
              <p:cNvSpPr/>
              <p:nvPr/>
            </p:nvSpPr>
            <p:spPr bwMode="auto">
              <a:xfrm>
                <a:off x="5111750" y="2265364"/>
                <a:ext cx="161925" cy="128588"/>
              </a:xfrm>
              <a:custGeom>
                <a:avLst/>
                <a:gdLst>
                  <a:gd name="T0" fmla="*/ 16 w 38"/>
                  <a:gd name="T1" fmla="*/ 21 h 30"/>
                  <a:gd name="T2" fmla="*/ 14 w 38"/>
                  <a:gd name="T3" fmla="*/ 20 h 30"/>
                  <a:gd name="T4" fmla="*/ 9 w 38"/>
                  <a:gd name="T5" fmla="*/ 16 h 30"/>
                  <a:gd name="T6" fmla="*/ 11 w 38"/>
                  <a:gd name="T7" fmla="*/ 12 h 30"/>
                  <a:gd name="T8" fmla="*/ 14 w 38"/>
                  <a:gd name="T9" fmla="*/ 10 h 30"/>
                  <a:gd name="T10" fmla="*/ 22 w 38"/>
                  <a:gd name="T11" fmla="*/ 8 h 30"/>
                  <a:gd name="T12" fmla="*/ 30 w 38"/>
                  <a:gd name="T13" fmla="*/ 10 h 30"/>
                  <a:gd name="T14" fmla="*/ 34 w 38"/>
                  <a:gd name="T15" fmla="*/ 3 h 30"/>
                  <a:gd name="T16" fmla="*/ 23 w 38"/>
                  <a:gd name="T17" fmla="*/ 0 h 30"/>
                  <a:gd name="T18" fmla="*/ 14 w 38"/>
                  <a:gd name="T19" fmla="*/ 1 h 30"/>
                  <a:gd name="T20" fmla="*/ 5 w 38"/>
                  <a:gd name="T21" fmla="*/ 7 h 30"/>
                  <a:gd name="T22" fmla="*/ 2 w 38"/>
                  <a:gd name="T23" fmla="*/ 19 h 30"/>
                  <a:gd name="T24" fmla="*/ 14 w 38"/>
                  <a:gd name="T25" fmla="*/ 28 h 30"/>
                  <a:gd name="T26" fmla="*/ 14 w 38"/>
                  <a:gd name="T27" fmla="*/ 29 h 30"/>
                  <a:gd name="T28" fmla="*/ 16 w 38"/>
                  <a:gd name="T29" fmla="*/ 2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30">
                    <a:moveTo>
                      <a:pt x="16" y="21"/>
                    </a:moveTo>
                    <a:cubicBezTo>
                      <a:pt x="16" y="20"/>
                      <a:pt x="15" y="20"/>
                      <a:pt x="14" y="20"/>
                    </a:cubicBezTo>
                    <a:cubicBezTo>
                      <a:pt x="12" y="19"/>
                      <a:pt x="10" y="18"/>
                      <a:pt x="9" y="16"/>
                    </a:cubicBezTo>
                    <a:cubicBezTo>
                      <a:pt x="9" y="15"/>
                      <a:pt x="10" y="13"/>
                      <a:pt x="11" y="12"/>
                    </a:cubicBezTo>
                    <a:cubicBezTo>
                      <a:pt x="12" y="11"/>
                      <a:pt x="13" y="11"/>
                      <a:pt x="14" y="10"/>
                    </a:cubicBezTo>
                    <a:cubicBezTo>
                      <a:pt x="16" y="9"/>
                      <a:pt x="19" y="8"/>
                      <a:pt x="22" y="8"/>
                    </a:cubicBezTo>
                    <a:cubicBezTo>
                      <a:pt x="25" y="9"/>
                      <a:pt x="27" y="9"/>
                      <a:pt x="30" y="10"/>
                    </a:cubicBezTo>
                    <a:cubicBezTo>
                      <a:pt x="34" y="13"/>
                      <a:pt x="38" y="6"/>
                      <a:pt x="34" y="3"/>
                    </a:cubicBezTo>
                    <a:cubicBezTo>
                      <a:pt x="30" y="2"/>
                      <a:pt x="27" y="1"/>
                      <a:pt x="23" y="0"/>
                    </a:cubicBezTo>
                    <a:cubicBezTo>
                      <a:pt x="20" y="0"/>
                      <a:pt x="17" y="0"/>
                      <a:pt x="14" y="1"/>
                    </a:cubicBezTo>
                    <a:cubicBezTo>
                      <a:pt x="11" y="2"/>
                      <a:pt x="7" y="4"/>
                      <a:pt x="5" y="7"/>
                    </a:cubicBezTo>
                    <a:cubicBezTo>
                      <a:pt x="2" y="10"/>
                      <a:pt x="0" y="15"/>
                      <a:pt x="2" y="19"/>
                    </a:cubicBezTo>
                    <a:cubicBezTo>
                      <a:pt x="3" y="24"/>
                      <a:pt x="9" y="27"/>
                      <a:pt x="14" y="28"/>
                    </a:cubicBezTo>
                    <a:cubicBezTo>
                      <a:pt x="14" y="28"/>
                      <a:pt x="14" y="29"/>
                      <a:pt x="14" y="29"/>
                    </a:cubicBezTo>
                    <a:cubicBezTo>
                      <a:pt x="19" y="30"/>
                      <a:pt x="21" y="22"/>
                      <a:pt x="16" y="2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24"/>
              <p:cNvSpPr/>
              <p:nvPr/>
            </p:nvSpPr>
            <p:spPr bwMode="auto">
              <a:xfrm>
                <a:off x="5103813" y="2406651"/>
                <a:ext cx="161925" cy="144463"/>
              </a:xfrm>
              <a:custGeom>
                <a:avLst/>
                <a:gdLst>
                  <a:gd name="T0" fmla="*/ 18 w 38"/>
                  <a:gd name="T1" fmla="*/ 25 h 34"/>
                  <a:gd name="T2" fmla="*/ 16 w 38"/>
                  <a:gd name="T3" fmla="*/ 23 h 34"/>
                  <a:gd name="T4" fmla="*/ 13 w 38"/>
                  <a:gd name="T5" fmla="*/ 9 h 34"/>
                  <a:gd name="T6" fmla="*/ 16 w 38"/>
                  <a:gd name="T7" fmla="*/ 9 h 34"/>
                  <a:gd name="T8" fmla="*/ 24 w 38"/>
                  <a:gd name="T9" fmla="*/ 8 h 34"/>
                  <a:gd name="T10" fmla="*/ 31 w 38"/>
                  <a:gd name="T11" fmla="*/ 9 h 34"/>
                  <a:gd name="T12" fmla="*/ 33 w 38"/>
                  <a:gd name="T13" fmla="*/ 1 h 34"/>
                  <a:gd name="T14" fmla="*/ 24 w 38"/>
                  <a:gd name="T15" fmla="*/ 0 h 34"/>
                  <a:gd name="T16" fmla="*/ 16 w 38"/>
                  <a:gd name="T17" fmla="*/ 0 h 34"/>
                  <a:gd name="T18" fmla="*/ 5 w 38"/>
                  <a:gd name="T19" fmla="*/ 5 h 34"/>
                  <a:gd name="T20" fmla="*/ 3 w 38"/>
                  <a:gd name="T21" fmla="*/ 21 h 34"/>
                  <a:gd name="T22" fmla="*/ 16 w 38"/>
                  <a:gd name="T23" fmla="*/ 32 h 34"/>
                  <a:gd name="T24" fmla="*/ 16 w 38"/>
                  <a:gd name="T25" fmla="*/ 32 h 34"/>
                  <a:gd name="T26" fmla="*/ 18 w 38"/>
                  <a:gd name="T27" fmla="*/ 2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34">
                    <a:moveTo>
                      <a:pt x="18" y="25"/>
                    </a:moveTo>
                    <a:cubicBezTo>
                      <a:pt x="18" y="24"/>
                      <a:pt x="17" y="24"/>
                      <a:pt x="16" y="23"/>
                    </a:cubicBezTo>
                    <a:cubicBezTo>
                      <a:pt x="11" y="20"/>
                      <a:pt x="5" y="12"/>
                      <a:pt x="13" y="9"/>
                    </a:cubicBezTo>
                    <a:cubicBezTo>
                      <a:pt x="14" y="9"/>
                      <a:pt x="15" y="9"/>
                      <a:pt x="16" y="9"/>
                    </a:cubicBezTo>
                    <a:cubicBezTo>
                      <a:pt x="18" y="8"/>
                      <a:pt x="21" y="8"/>
                      <a:pt x="24" y="8"/>
                    </a:cubicBezTo>
                    <a:cubicBezTo>
                      <a:pt x="26" y="8"/>
                      <a:pt x="29" y="9"/>
                      <a:pt x="31" y="9"/>
                    </a:cubicBezTo>
                    <a:cubicBezTo>
                      <a:pt x="36" y="10"/>
                      <a:pt x="38" y="3"/>
                      <a:pt x="33" y="1"/>
                    </a:cubicBezTo>
                    <a:cubicBezTo>
                      <a:pt x="30" y="1"/>
                      <a:pt x="27" y="0"/>
                      <a:pt x="24" y="0"/>
                    </a:cubicBezTo>
                    <a:cubicBezTo>
                      <a:pt x="21" y="0"/>
                      <a:pt x="19" y="0"/>
                      <a:pt x="16" y="0"/>
                    </a:cubicBezTo>
                    <a:cubicBezTo>
                      <a:pt x="12" y="1"/>
                      <a:pt x="8" y="2"/>
                      <a:pt x="5" y="5"/>
                    </a:cubicBezTo>
                    <a:cubicBezTo>
                      <a:pt x="0" y="9"/>
                      <a:pt x="0" y="16"/>
                      <a:pt x="3" y="21"/>
                    </a:cubicBezTo>
                    <a:cubicBezTo>
                      <a:pt x="5" y="27"/>
                      <a:pt x="10" y="30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21" y="34"/>
                      <a:pt x="23" y="26"/>
                      <a:pt x="18" y="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25"/>
              <p:cNvSpPr/>
              <p:nvPr/>
            </p:nvSpPr>
            <p:spPr bwMode="auto">
              <a:xfrm>
                <a:off x="5086350" y="2555876"/>
                <a:ext cx="182563" cy="119063"/>
              </a:xfrm>
              <a:custGeom>
                <a:avLst/>
                <a:gdLst>
                  <a:gd name="T0" fmla="*/ 24 w 43"/>
                  <a:gd name="T1" fmla="*/ 20 h 28"/>
                  <a:gd name="T2" fmla="*/ 20 w 43"/>
                  <a:gd name="T3" fmla="*/ 19 h 28"/>
                  <a:gd name="T4" fmla="*/ 15 w 43"/>
                  <a:gd name="T5" fmla="*/ 17 h 28"/>
                  <a:gd name="T6" fmla="*/ 15 w 43"/>
                  <a:gd name="T7" fmla="*/ 11 h 28"/>
                  <a:gd name="T8" fmla="*/ 20 w 43"/>
                  <a:gd name="T9" fmla="*/ 8 h 28"/>
                  <a:gd name="T10" fmla="*/ 28 w 43"/>
                  <a:gd name="T11" fmla="*/ 9 h 28"/>
                  <a:gd name="T12" fmla="*/ 34 w 43"/>
                  <a:gd name="T13" fmla="*/ 12 h 28"/>
                  <a:gd name="T14" fmla="*/ 38 w 43"/>
                  <a:gd name="T15" fmla="*/ 5 h 28"/>
                  <a:gd name="T16" fmla="*/ 28 w 43"/>
                  <a:gd name="T17" fmla="*/ 1 h 28"/>
                  <a:gd name="T18" fmla="*/ 20 w 43"/>
                  <a:gd name="T19" fmla="*/ 0 h 28"/>
                  <a:gd name="T20" fmla="*/ 6 w 43"/>
                  <a:gd name="T21" fmla="*/ 8 h 28"/>
                  <a:gd name="T22" fmla="*/ 20 w 43"/>
                  <a:gd name="T23" fmla="*/ 27 h 28"/>
                  <a:gd name="T24" fmla="*/ 21 w 43"/>
                  <a:gd name="T25" fmla="*/ 28 h 28"/>
                  <a:gd name="T26" fmla="*/ 24 w 43"/>
                  <a:gd name="T27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3" h="28">
                    <a:moveTo>
                      <a:pt x="24" y="20"/>
                    </a:moveTo>
                    <a:cubicBezTo>
                      <a:pt x="22" y="19"/>
                      <a:pt x="21" y="19"/>
                      <a:pt x="20" y="19"/>
                    </a:cubicBezTo>
                    <a:cubicBezTo>
                      <a:pt x="18" y="18"/>
                      <a:pt x="17" y="18"/>
                      <a:pt x="15" y="17"/>
                    </a:cubicBezTo>
                    <a:cubicBezTo>
                      <a:pt x="12" y="15"/>
                      <a:pt x="12" y="14"/>
                      <a:pt x="15" y="11"/>
                    </a:cubicBezTo>
                    <a:cubicBezTo>
                      <a:pt x="16" y="10"/>
                      <a:pt x="18" y="9"/>
                      <a:pt x="20" y="8"/>
                    </a:cubicBezTo>
                    <a:cubicBezTo>
                      <a:pt x="22" y="8"/>
                      <a:pt x="25" y="8"/>
                      <a:pt x="28" y="9"/>
                    </a:cubicBezTo>
                    <a:cubicBezTo>
                      <a:pt x="30" y="10"/>
                      <a:pt x="32" y="11"/>
                      <a:pt x="34" y="12"/>
                    </a:cubicBezTo>
                    <a:cubicBezTo>
                      <a:pt x="39" y="15"/>
                      <a:pt x="43" y="8"/>
                      <a:pt x="38" y="5"/>
                    </a:cubicBezTo>
                    <a:cubicBezTo>
                      <a:pt x="35" y="3"/>
                      <a:pt x="32" y="2"/>
                      <a:pt x="28" y="1"/>
                    </a:cubicBezTo>
                    <a:cubicBezTo>
                      <a:pt x="25" y="0"/>
                      <a:pt x="23" y="0"/>
                      <a:pt x="20" y="0"/>
                    </a:cubicBezTo>
                    <a:cubicBezTo>
                      <a:pt x="14" y="1"/>
                      <a:pt x="10" y="3"/>
                      <a:pt x="6" y="8"/>
                    </a:cubicBezTo>
                    <a:cubicBezTo>
                      <a:pt x="0" y="18"/>
                      <a:pt x="11" y="25"/>
                      <a:pt x="20" y="27"/>
                    </a:cubicBezTo>
                    <a:cubicBezTo>
                      <a:pt x="20" y="27"/>
                      <a:pt x="21" y="27"/>
                      <a:pt x="21" y="28"/>
                    </a:cubicBezTo>
                    <a:cubicBezTo>
                      <a:pt x="27" y="28"/>
                      <a:pt x="29" y="21"/>
                      <a:pt x="24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26"/>
              <p:cNvSpPr/>
              <p:nvPr/>
            </p:nvSpPr>
            <p:spPr bwMode="auto">
              <a:xfrm>
                <a:off x="5103813" y="2722564"/>
                <a:ext cx="157163" cy="122238"/>
              </a:xfrm>
              <a:custGeom>
                <a:avLst/>
                <a:gdLst>
                  <a:gd name="T0" fmla="*/ 20 w 37"/>
                  <a:gd name="T1" fmla="*/ 20 h 29"/>
                  <a:gd name="T2" fmla="*/ 16 w 37"/>
                  <a:gd name="T3" fmla="*/ 20 h 29"/>
                  <a:gd name="T4" fmla="*/ 9 w 37"/>
                  <a:gd name="T5" fmla="*/ 16 h 29"/>
                  <a:gd name="T6" fmla="*/ 9 w 37"/>
                  <a:gd name="T7" fmla="*/ 15 h 29"/>
                  <a:gd name="T8" fmla="*/ 11 w 37"/>
                  <a:gd name="T9" fmla="*/ 12 h 29"/>
                  <a:gd name="T10" fmla="*/ 16 w 37"/>
                  <a:gd name="T11" fmla="*/ 9 h 29"/>
                  <a:gd name="T12" fmla="*/ 24 w 37"/>
                  <a:gd name="T13" fmla="*/ 9 h 29"/>
                  <a:gd name="T14" fmla="*/ 29 w 37"/>
                  <a:gd name="T15" fmla="*/ 11 h 29"/>
                  <a:gd name="T16" fmla="*/ 33 w 37"/>
                  <a:gd name="T17" fmla="*/ 4 h 29"/>
                  <a:gd name="T18" fmla="*/ 24 w 37"/>
                  <a:gd name="T19" fmla="*/ 0 h 29"/>
                  <a:gd name="T20" fmla="*/ 16 w 37"/>
                  <a:gd name="T21" fmla="*/ 0 h 29"/>
                  <a:gd name="T22" fmla="*/ 4 w 37"/>
                  <a:gd name="T23" fmla="*/ 7 h 29"/>
                  <a:gd name="T24" fmla="*/ 2 w 37"/>
                  <a:gd name="T25" fmla="*/ 20 h 29"/>
                  <a:gd name="T26" fmla="*/ 16 w 37"/>
                  <a:gd name="T27" fmla="*/ 28 h 29"/>
                  <a:gd name="T28" fmla="*/ 17 w 37"/>
                  <a:gd name="T29" fmla="*/ 28 h 29"/>
                  <a:gd name="T30" fmla="*/ 20 w 37"/>
                  <a:gd name="T31" fmla="*/ 2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" h="29">
                    <a:moveTo>
                      <a:pt x="20" y="20"/>
                    </a:moveTo>
                    <a:cubicBezTo>
                      <a:pt x="18" y="20"/>
                      <a:pt x="17" y="20"/>
                      <a:pt x="16" y="20"/>
                    </a:cubicBezTo>
                    <a:cubicBezTo>
                      <a:pt x="13" y="19"/>
                      <a:pt x="11" y="18"/>
                      <a:pt x="9" y="16"/>
                    </a:cubicBezTo>
                    <a:cubicBezTo>
                      <a:pt x="9" y="16"/>
                      <a:pt x="9" y="15"/>
                      <a:pt x="9" y="15"/>
                    </a:cubicBezTo>
                    <a:cubicBezTo>
                      <a:pt x="9" y="13"/>
                      <a:pt x="10" y="13"/>
                      <a:pt x="11" y="12"/>
                    </a:cubicBezTo>
                    <a:cubicBezTo>
                      <a:pt x="12" y="10"/>
                      <a:pt x="14" y="9"/>
                      <a:pt x="16" y="9"/>
                    </a:cubicBezTo>
                    <a:cubicBezTo>
                      <a:pt x="18" y="8"/>
                      <a:pt x="21" y="8"/>
                      <a:pt x="24" y="9"/>
                    </a:cubicBezTo>
                    <a:cubicBezTo>
                      <a:pt x="26" y="10"/>
                      <a:pt x="27" y="10"/>
                      <a:pt x="29" y="11"/>
                    </a:cubicBezTo>
                    <a:cubicBezTo>
                      <a:pt x="33" y="15"/>
                      <a:pt x="37" y="7"/>
                      <a:pt x="33" y="4"/>
                    </a:cubicBezTo>
                    <a:cubicBezTo>
                      <a:pt x="30" y="2"/>
                      <a:pt x="27" y="1"/>
                      <a:pt x="24" y="0"/>
                    </a:cubicBezTo>
                    <a:cubicBezTo>
                      <a:pt x="21" y="0"/>
                      <a:pt x="19" y="0"/>
                      <a:pt x="16" y="0"/>
                    </a:cubicBezTo>
                    <a:cubicBezTo>
                      <a:pt x="11" y="1"/>
                      <a:pt x="7" y="3"/>
                      <a:pt x="4" y="7"/>
                    </a:cubicBezTo>
                    <a:cubicBezTo>
                      <a:pt x="1" y="11"/>
                      <a:pt x="0" y="15"/>
                      <a:pt x="2" y="20"/>
                    </a:cubicBezTo>
                    <a:cubicBezTo>
                      <a:pt x="4" y="25"/>
                      <a:pt x="11" y="27"/>
                      <a:pt x="16" y="28"/>
                    </a:cubicBezTo>
                    <a:cubicBezTo>
                      <a:pt x="16" y="28"/>
                      <a:pt x="17" y="28"/>
                      <a:pt x="17" y="28"/>
                    </a:cubicBezTo>
                    <a:cubicBezTo>
                      <a:pt x="23" y="29"/>
                      <a:pt x="25" y="21"/>
                      <a:pt x="20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27"/>
              <p:cNvSpPr/>
              <p:nvPr/>
            </p:nvSpPr>
            <p:spPr bwMode="auto">
              <a:xfrm>
                <a:off x="5091113" y="2955926"/>
                <a:ext cx="174625" cy="111125"/>
              </a:xfrm>
              <a:custGeom>
                <a:avLst/>
                <a:gdLst>
                  <a:gd name="T0" fmla="*/ 22 w 41"/>
                  <a:gd name="T1" fmla="*/ 18 h 26"/>
                  <a:gd name="T2" fmla="*/ 19 w 41"/>
                  <a:gd name="T3" fmla="*/ 18 h 26"/>
                  <a:gd name="T4" fmla="*/ 15 w 41"/>
                  <a:gd name="T5" fmla="*/ 9 h 26"/>
                  <a:gd name="T6" fmla="*/ 19 w 41"/>
                  <a:gd name="T7" fmla="*/ 8 h 26"/>
                  <a:gd name="T8" fmla="*/ 27 w 41"/>
                  <a:gd name="T9" fmla="*/ 9 h 26"/>
                  <a:gd name="T10" fmla="*/ 32 w 41"/>
                  <a:gd name="T11" fmla="*/ 11 h 26"/>
                  <a:gd name="T12" fmla="*/ 36 w 41"/>
                  <a:gd name="T13" fmla="*/ 4 h 26"/>
                  <a:gd name="T14" fmla="*/ 27 w 41"/>
                  <a:gd name="T15" fmla="*/ 1 h 26"/>
                  <a:gd name="T16" fmla="*/ 19 w 41"/>
                  <a:gd name="T17" fmla="*/ 0 h 26"/>
                  <a:gd name="T18" fmla="*/ 7 w 41"/>
                  <a:gd name="T19" fmla="*/ 5 h 26"/>
                  <a:gd name="T20" fmla="*/ 19 w 41"/>
                  <a:gd name="T21" fmla="*/ 26 h 26"/>
                  <a:gd name="T22" fmla="*/ 22 w 41"/>
                  <a:gd name="T23" fmla="*/ 26 h 26"/>
                  <a:gd name="T24" fmla="*/ 22 w 41"/>
                  <a:gd name="T25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26">
                    <a:moveTo>
                      <a:pt x="22" y="18"/>
                    </a:moveTo>
                    <a:cubicBezTo>
                      <a:pt x="21" y="18"/>
                      <a:pt x="20" y="18"/>
                      <a:pt x="19" y="18"/>
                    </a:cubicBezTo>
                    <a:cubicBezTo>
                      <a:pt x="14" y="16"/>
                      <a:pt x="9" y="12"/>
                      <a:pt x="15" y="9"/>
                    </a:cubicBezTo>
                    <a:cubicBezTo>
                      <a:pt x="16" y="8"/>
                      <a:pt x="17" y="8"/>
                      <a:pt x="19" y="8"/>
                    </a:cubicBezTo>
                    <a:cubicBezTo>
                      <a:pt x="21" y="8"/>
                      <a:pt x="24" y="8"/>
                      <a:pt x="27" y="9"/>
                    </a:cubicBezTo>
                    <a:cubicBezTo>
                      <a:pt x="29" y="10"/>
                      <a:pt x="30" y="10"/>
                      <a:pt x="32" y="11"/>
                    </a:cubicBezTo>
                    <a:cubicBezTo>
                      <a:pt x="37" y="13"/>
                      <a:pt x="41" y="6"/>
                      <a:pt x="36" y="4"/>
                    </a:cubicBezTo>
                    <a:cubicBezTo>
                      <a:pt x="33" y="3"/>
                      <a:pt x="30" y="2"/>
                      <a:pt x="27" y="1"/>
                    </a:cubicBezTo>
                    <a:cubicBezTo>
                      <a:pt x="24" y="0"/>
                      <a:pt x="22" y="0"/>
                      <a:pt x="19" y="0"/>
                    </a:cubicBezTo>
                    <a:cubicBezTo>
                      <a:pt x="14" y="0"/>
                      <a:pt x="10" y="2"/>
                      <a:pt x="7" y="5"/>
                    </a:cubicBezTo>
                    <a:cubicBezTo>
                      <a:pt x="0" y="15"/>
                      <a:pt x="9" y="25"/>
                      <a:pt x="19" y="26"/>
                    </a:cubicBezTo>
                    <a:cubicBezTo>
                      <a:pt x="20" y="26"/>
                      <a:pt x="21" y="26"/>
                      <a:pt x="22" y="26"/>
                    </a:cubicBezTo>
                    <a:cubicBezTo>
                      <a:pt x="27" y="26"/>
                      <a:pt x="27" y="18"/>
                      <a:pt x="22" y="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28"/>
              <p:cNvSpPr/>
              <p:nvPr/>
            </p:nvSpPr>
            <p:spPr bwMode="auto">
              <a:xfrm>
                <a:off x="5106988" y="2844801"/>
                <a:ext cx="149225" cy="107950"/>
              </a:xfrm>
              <a:custGeom>
                <a:avLst/>
                <a:gdLst>
                  <a:gd name="T0" fmla="*/ 17 w 35"/>
                  <a:gd name="T1" fmla="*/ 16 h 25"/>
                  <a:gd name="T2" fmla="*/ 15 w 35"/>
                  <a:gd name="T3" fmla="*/ 15 h 25"/>
                  <a:gd name="T4" fmla="*/ 15 w 35"/>
                  <a:gd name="T5" fmla="*/ 9 h 25"/>
                  <a:gd name="T6" fmla="*/ 15 w 35"/>
                  <a:gd name="T7" fmla="*/ 9 h 25"/>
                  <a:gd name="T8" fmla="*/ 23 w 35"/>
                  <a:gd name="T9" fmla="*/ 10 h 25"/>
                  <a:gd name="T10" fmla="*/ 27 w 35"/>
                  <a:gd name="T11" fmla="*/ 12 h 25"/>
                  <a:gd name="T12" fmla="*/ 31 w 35"/>
                  <a:gd name="T13" fmla="*/ 4 h 25"/>
                  <a:gd name="T14" fmla="*/ 23 w 35"/>
                  <a:gd name="T15" fmla="*/ 1 h 25"/>
                  <a:gd name="T16" fmla="*/ 15 w 35"/>
                  <a:gd name="T17" fmla="*/ 0 h 25"/>
                  <a:gd name="T18" fmla="*/ 8 w 35"/>
                  <a:gd name="T19" fmla="*/ 3 h 25"/>
                  <a:gd name="T20" fmla="*/ 15 w 35"/>
                  <a:gd name="T21" fmla="*/ 24 h 25"/>
                  <a:gd name="T22" fmla="*/ 15 w 35"/>
                  <a:gd name="T23" fmla="*/ 24 h 25"/>
                  <a:gd name="T24" fmla="*/ 17 w 35"/>
                  <a:gd name="T25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25">
                    <a:moveTo>
                      <a:pt x="17" y="16"/>
                    </a:moveTo>
                    <a:cubicBezTo>
                      <a:pt x="16" y="16"/>
                      <a:pt x="16" y="15"/>
                      <a:pt x="15" y="15"/>
                    </a:cubicBezTo>
                    <a:cubicBezTo>
                      <a:pt x="12" y="13"/>
                      <a:pt x="11" y="10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7" y="8"/>
                      <a:pt x="20" y="9"/>
                      <a:pt x="23" y="10"/>
                    </a:cubicBezTo>
                    <a:cubicBezTo>
                      <a:pt x="24" y="10"/>
                      <a:pt x="26" y="11"/>
                      <a:pt x="27" y="12"/>
                    </a:cubicBezTo>
                    <a:cubicBezTo>
                      <a:pt x="31" y="15"/>
                      <a:pt x="35" y="7"/>
                      <a:pt x="31" y="4"/>
                    </a:cubicBezTo>
                    <a:cubicBezTo>
                      <a:pt x="29" y="3"/>
                      <a:pt x="26" y="2"/>
                      <a:pt x="23" y="1"/>
                    </a:cubicBezTo>
                    <a:cubicBezTo>
                      <a:pt x="20" y="0"/>
                      <a:pt x="17" y="0"/>
                      <a:pt x="15" y="0"/>
                    </a:cubicBezTo>
                    <a:cubicBezTo>
                      <a:pt x="12" y="1"/>
                      <a:pt x="10" y="1"/>
                      <a:pt x="8" y="3"/>
                    </a:cubicBezTo>
                    <a:cubicBezTo>
                      <a:pt x="0" y="10"/>
                      <a:pt x="6" y="20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20" y="25"/>
                      <a:pt x="22" y="18"/>
                      <a:pt x="17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29"/>
              <p:cNvSpPr/>
              <p:nvPr/>
            </p:nvSpPr>
            <p:spPr bwMode="auto">
              <a:xfrm>
                <a:off x="5081588" y="3074989"/>
                <a:ext cx="174625" cy="103188"/>
              </a:xfrm>
              <a:custGeom>
                <a:avLst/>
                <a:gdLst>
                  <a:gd name="T0" fmla="*/ 23 w 41"/>
                  <a:gd name="T1" fmla="*/ 16 h 24"/>
                  <a:gd name="T2" fmla="*/ 21 w 41"/>
                  <a:gd name="T3" fmla="*/ 15 h 24"/>
                  <a:gd name="T4" fmla="*/ 16 w 41"/>
                  <a:gd name="T5" fmla="*/ 13 h 24"/>
                  <a:gd name="T6" fmla="*/ 14 w 41"/>
                  <a:gd name="T7" fmla="*/ 11 h 24"/>
                  <a:gd name="T8" fmla="*/ 13 w 41"/>
                  <a:gd name="T9" fmla="*/ 11 h 24"/>
                  <a:gd name="T10" fmla="*/ 21 w 41"/>
                  <a:gd name="T11" fmla="*/ 9 h 24"/>
                  <a:gd name="T12" fmla="*/ 29 w 41"/>
                  <a:gd name="T13" fmla="*/ 13 h 24"/>
                  <a:gd name="T14" fmla="*/ 31 w 41"/>
                  <a:gd name="T15" fmla="*/ 14 h 24"/>
                  <a:gd name="T16" fmla="*/ 37 w 41"/>
                  <a:gd name="T17" fmla="*/ 9 h 24"/>
                  <a:gd name="T18" fmla="*/ 29 w 41"/>
                  <a:gd name="T19" fmla="*/ 3 h 24"/>
                  <a:gd name="T20" fmla="*/ 21 w 41"/>
                  <a:gd name="T21" fmla="*/ 1 h 24"/>
                  <a:gd name="T22" fmla="*/ 6 w 41"/>
                  <a:gd name="T23" fmla="*/ 6 h 24"/>
                  <a:gd name="T24" fmla="*/ 21 w 41"/>
                  <a:gd name="T25" fmla="*/ 23 h 24"/>
                  <a:gd name="T26" fmla="*/ 23 w 41"/>
                  <a:gd name="T27" fmla="*/ 24 h 24"/>
                  <a:gd name="T28" fmla="*/ 23 w 41"/>
                  <a:gd name="T2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1" h="24">
                    <a:moveTo>
                      <a:pt x="23" y="16"/>
                    </a:moveTo>
                    <a:cubicBezTo>
                      <a:pt x="22" y="16"/>
                      <a:pt x="22" y="15"/>
                      <a:pt x="21" y="15"/>
                    </a:cubicBezTo>
                    <a:cubicBezTo>
                      <a:pt x="19" y="15"/>
                      <a:pt x="18" y="14"/>
                      <a:pt x="16" y="13"/>
                    </a:cubicBezTo>
                    <a:cubicBezTo>
                      <a:pt x="15" y="13"/>
                      <a:pt x="14" y="12"/>
                      <a:pt x="14" y="11"/>
                    </a:cubicBezTo>
                    <a:cubicBezTo>
                      <a:pt x="13" y="10"/>
                      <a:pt x="13" y="11"/>
                      <a:pt x="13" y="11"/>
                    </a:cubicBezTo>
                    <a:cubicBezTo>
                      <a:pt x="15" y="9"/>
                      <a:pt x="18" y="9"/>
                      <a:pt x="21" y="9"/>
                    </a:cubicBezTo>
                    <a:cubicBezTo>
                      <a:pt x="24" y="10"/>
                      <a:pt x="27" y="11"/>
                      <a:pt x="29" y="13"/>
                    </a:cubicBezTo>
                    <a:cubicBezTo>
                      <a:pt x="30" y="13"/>
                      <a:pt x="31" y="14"/>
                      <a:pt x="31" y="14"/>
                    </a:cubicBezTo>
                    <a:cubicBezTo>
                      <a:pt x="35" y="18"/>
                      <a:pt x="41" y="12"/>
                      <a:pt x="37" y="9"/>
                    </a:cubicBezTo>
                    <a:cubicBezTo>
                      <a:pt x="35" y="7"/>
                      <a:pt x="32" y="5"/>
                      <a:pt x="29" y="3"/>
                    </a:cubicBezTo>
                    <a:cubicBezTo>
                      <a:pt x="26" y="2"/>
                      <a:pt x="24" y="1"/>
                      <a:pt x="21" y="1"/>
                    </a:cubicBezTo>
                    <a:cubicBezTo>
                      <a:pt x="15" y="0"/>
                      <a:pt x="10" y="1"/>
                      <a:pt x="6" y="6"/>
                    </a:cubicBezTo>
                    <a:cubicBezTo>
                      <a:pt x="0" y="15"/>
                      <a:pt x="13" y="22"/>
                      <a:pt x="21" y="23"/>
                    </a:cubicBezTo>
                    <a:cubicBezTo>
                      <a:pt x="22" y="24"/>
                      <a:pt x="22" y="24"/>
                      <a:pt x="23" y="24"/>
                    </a:cubicBezTo>
                    <a:cubicBezTo>
                      <a:pt x="28" y="24"/>
                      <a:pt x="28" y="16"/>
                      <a:pt x="23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30"/>
              <p:cNvSpPr/>
              <p:nvPr/>
            </p:nvSpPr>
            <p:spPr bwMode="auto">
              <a:xfrm>
                <a:off x="5106988" y="3208339"/>
                <a:ext cx="146050" cy="93663"/>
              </a:xfrm>
              <a:custGeom>
                <a:avLst/>
                <a:gdLst>
                  <a:gd name="T0" fmla="*/ 18 w 34"/>
                  <a:gd name="T1" fmla="*/ 14 h 22"/>
                  <a:gd name="T2" fmla="*/ 15 w 34"/>
                  <a:gd name="T3" fmla="*/ 14 h 22"/>
                  <a:gd name="T4" fmla="*/ 11 w 34"/>
                  <a:gd name="T5" fmla="*/ 13 h 22"/>
                  <a:gd name="T6" fmla="*/ 9 w 34"/>
                  <a:gd name="T7" fmla="*/ 11 h 22"/>
                  <a:gd name="T8" fmla="*/ 9 w 34"/>
                  <a:gd name="T9" fmla="*/ 10 h 22"/>
                  <a:gd name="T10" fmla="*/ 14 w 34"/>
                  <a:gd name="T11" fmla="*/ 8 h 22"/>
                  <a:gd name="T12" fmla="*/ 15 w 34"/>
                  <a:gd name="T13" fmla="*/ 8 h 22"/>
                  <a:gd name="T14" fmla="*/ 23 w 34"/>
                  <a:gd name="T15" fmla="*/ 10 h 22"/>
                  <a:gd name="T16" fmla="*/ 27 w 34"/>
                  <a:gd name="T17" fmla="*/ 11 h 22"/>
                  <a:gd name="T18" fmla="*/ 29 w 34"/>
                  <a:gd name="T19" fmla="*/ 3 h 22"/>
                  <a:gd name="T20" fmla="*/ 23 w 34"/>
                  <a:gd name="T21" fmla="*/ 1 h 22"/>
                  <a:gd name="T22" fmla="*/ 15 w 34"/>
                  <a:gd name="T23" fmla="*/ 0 h 22"/>
                  <a:gd name="T24" fmla="*/ 10 w 34"/>
                  <a:gd name="T25" fmla="*/ 0 h 22"/>
                  <a:gd name="T26" fmla="*/ 1 w 34"/>
                  <a:gd name="T27" fmla="*/ 9 h 22"/>
                  <a:gd name="T28" fmla="*/ 15 w 34"/>
                  <a:gd name="T29" fmla="*/ 22 h 22"/>
                  <a:gd name="T30" fmla="*/ 18 w 34"/>
                  <a:gd name="T31" fmla="*/ 22 h 22"/>
                  <a:gd name="T32" fmla="*/ 18 w 34"/>
                  <a:gd name="T33" fmla="*/ 1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" h="22">
                    <a:moveTo>
                      <a:pt x="18" y="14"/>
                    </a:moveTo>
                    <a:cubicBezTo>
                      <a:pt x="17" y="14"/>
                      <a:pt x="16" y="14"/>
                      <a:pt x="15" y="14"/>
                    </a:cubicBezTo>
                    <a:cubicBezTo>
                      <a:pt x="14" y="13"/>
                      <a:pt x="13" y="13"/>
                      <a:pt x="11" y="13"/>
                    </a:cubicBezTo>
                    <a:cubicBezTo>
                      <a:pt x="11" y="12"/>
                      <a:pt x="10" y="12"/>
                      <a:pt x="9" y="11"/>
                    </a:cubicBezTo>
                    <a:cubicBezTo>
                      <a:pt x="9" y="11"/>
                      <a:pt x="9" y="10"/>
                      <a:pt x="9" y="10"/>
                    </a:cubicBezTo>
                    <a:cubicBezTo>
                      <a:pt x="9" y="9"/>
                      <a:pt x="13" y="8"/>
                      <a:pt x="14" y="8"/>
                    </a:cubicBezTo>
                    <a:cubicBezTo>
                      <a:pt x="14" y="8"/>
                      <a:pt x="15" y="8"/>
                      <a:pt x="15" y="8"/>
                    </a:cubicBezTo>
                    <a:cubicBezTo>
                      <a:pt x="18" y="8"/>
                      <a:pt x="20" y="9"/>
                      <a:pt x="23" y="10"/>
                    </a:cubicBezTo>
                    <a:cubicBezTo>
                      <a:pt x="24" y="10"/>
                      <a:pt x="26" y="10"/>
                      <a:pt x="27" y="11"/>
                    </a:cubicBezTo>
                    <a:cubicBezTo>
                      <a:pt x="32" y="13"/>
                      <a:pt x="34" y="5"/>
                      <a:pt x="29" y="3"/>
                    </a:cubicBezTo>
                    <a:cubicBezTo>
                      <a:pt x="27" y="2"/>
                      <a:pt x="25" y="2"/>
                      <a:pt x="23" y="1"/>
                    </a:cubicBezTo>
                    <a:cubicBezTo>
                      <a:pt x="20" y="0"/>
                      <a:pt x="18" y="0"/>
                      <a:pt x="15" y="0"/>
                    </a:cubicBezTo>
                    <a:cubicBezTo>
                      <a:pt x="13" y="0"/>
                      <a:pt x="11" y="0"/>
                      <a:pt x="10" y="0"/>
                    </a:cubicBezTo>
                    <a:cubicBezTo>
                      <a:pt x="6" y="2"/>
                      <a:pt x="1" y="4"/>
                      <a:pt x="1" y="9"/>
                    </a:cubicBezTo>
                    <a:cubicBezTo>
                      <a:pt x="0" y="16"/>
                      <a:pt x="8" y="21"/>
                      <a:pt x="15" y="22"/>
                    </a:cubicBezTo>
                    <a:cubicBezTo>
                      <a:pt x="16" y="22"/>
                      <a:pt x="17" y="22"/>
                      <a:pt x="18" y="22"/>
                    </a:cubicBezTo>
                    <a:cubicBezTo>
                      <a:pt x="23" y="22"/>
                      <a:pt x="23" y="13"/>
                      <a:pt x="18" y="1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31"/>
              <p:cNvSpPr/>
              <p:nvPr/>
            </p:nvSpPr>
            <p:spPr bwMode="auto">
              <a:xfrm>
                <a:off x="5091113" y="3322639"/>
                <a:ext cx="169863" cy="101600"/>
              </a:xfrm>
              <a:custGeom>
                <a:avLst/>
                <a:gdLst>
                  <a:gd name="T0" fmla="*/ 23 w 40"/>
                  <a:gd name="T1" fmla="*/ 15 h 24"/>
                  <a:gd name="T2" fmla="*/ 19 w 40"/>
                  <a:gd name="T3" fmla="*/ 14 h 24"/>
                  <a:gd name="T4" fmla="*/ 15 w 40"/>
                  <a:gd name="T5" fmla="*/ 12 h 24"/>
                  <a:gd name="T6" fmla="*/ 16 w 40"/>
                  <a:gd name="T7" fmla="*/ 9 h 24"/>
                  <a:gd name="T8" fmla="*/ 19 w 40"/>
                  <a:gd name="T9" fmla="*/ 8 h 24"/>
                  <a:gd name="T10" fmla="*/ 27 w 40"/>
                  <a:gd name="T11" fmla="*/ 9 h 24"/>
                  <a:gd name="T12" fmla="*/ 33 w 40"/>
                  <a:gd name="T13" fmla="*/ 11 h 24"/>
                  <a:gd name="T14" fmla="*/ 35 w 40"/>
                  <a:gd name="T15" fmla="*/ 3 h 24"/>
                  <a:gd name="T16" fmla="*/ 27 w 40"/>
                  <a:gd name="T17" fmla="*/ 1 h 24"/>
                  <a:gd name="T18" fmla="*/ 19 w 40"/>
                  <a:gd name="T19" fmla="*/ 0 h 24"/>
                  <a:gd name="T20" fmla="*/ 6 w 40"/>
                  <a:gd name="T21" fmla="*/ 6 h 24"/>
                  <a:gd name="T22" fmla="*/ 19 w 40"/>
                  <a:gd name="T23" fmla="*/ 22 h 24"/>
                  <a:gd name="T24" fmla="*/ 21 w 40"/>
                  <a:gd name="T25" fmla="*/ 23 h 24"/>
                  <a:gd name="T26" fmla="*/ 23 w 40"/>
                  <a:gd name="T27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24">
                    <a:moveTo>
                      <a:pt x="23" y="15"/>
                    </a:moveTo>
                    <a:cubicBezTo>
                      <a:pt x="22" y="15"/>
                      <a:pt x="20" y="14"/>
                      <a:pt x="19" y="14"/>
                    </a:cubicBezTo>
                    <a:cubicBezTo>
                      <a:pt x="18" y="13"/>
                      <a:pt x="17" y="13"/>
                      <a:pt x="15" y="12"/>
                    </a:cubicBezTo>
                    <a:cubicBezTo>
                      <a:pt x="12" y="11"/>
                      <a:pt x="13" y="11"/>
                      <a:pt x="16" y="9"/>
                    </a:cubicBezTo>
                    <a:cubicBezTo>
                      <a:pt x="17" y="8"/>
                      <a:pt x="18" y="8"/>
                      <a:pt x="19" y="8"/>
                    </a:cubicBezTo>
                    <a:cubicBezTo>
                      <a:pt x="21" y="8"/>
                      <a:pt x="24" y="8"/>
                      <a:pt x="27" y="9"/>
                    </a:cubicBezTo>
                    <a:cubicBezTo>
                      <a:pt x="29" y="10"/>
                      <a:pt x="31" y="11"/>
                      <a:pt x="33" y="11"/>
                    </a:cubicBezTo>
                    <a:cubicBezTo>
                      <a:pt x="38" y="13"/>
                      <a:pt x="40" y="5"/>
                      <a:pt x="35" y="3"/>
                    </a:cubicBezTo>
                    <a:cubicBezTo>
                      <a:pt x="33" y="2"/>
                      <a:pt x="30" y="2"/>
                      <a:pt x="27" y="1"/>
                    </a:cubicBezTo>
                    <a:cubicBezTo>
                      <a:pt x="24" y="0"/>
                      <a:pt x="22" y="0"/>
                      <a:pt x="19" y="0"/>
                    </a:cubicBezTo>
                    <a:cubicBezTo>
                      <a:pt x="14" y="0"/>
                      <a:pt x="9" y="2"/>
                      <a:pt x="6" y="6"/>
                    </a:cubicBezTo>
                    <a:cubicBezTo>
                      <a:pt x="0" y="15"/>
                      <a:pt x="12" y="20"/>
                      <a:pt x="19" y="22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6" y="24"/>
                      <a:pt x="28" y="16"/>
                      <a:pt x="23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32"/>
              <p:cNvSpPr/>
              <p:nvPr/>
            </p:nvSpPr>
            <p:spPr bwMode="auto">
              <a:xfrm>
                <a:off x="5111750" y="3446464"/>
                <a:ext cx="144463" cy="101600"/>
              </a:xfrm>
              <a:custGeom>
                <a:avLst/>
                <a:gdLst>
                  <a:gd name="T0" fmla="*/ 17 w 34"/>
                  <a:gd name="T1" fmla="*/ 15 h 24"/>
                  <a:gd name="T2" fmla="*/ 14 w 34"/>
                  <a:gd name="T3" fmla="*/ 14 h 24"/>
                  <a:gd name="T4" fmla="*/ 9 w 34"/>
                  <a:gd name="T5" fmla="*/ 10 h 24"/>
                  <a:gd name="T6" fmla="*/ 14 w 34"/>
                  <a:gd name="T7" fmla="*/ 9 h 24"/>
                  <a:gd name="T8" fmla="*/ 15 w 34"/>
                  <a:gd name="T9" fmla="*/ 9 h 24"/>
                  <a:gd name="T10" fmla="*/ 22 w 34"/>
                  <a:gd name="T11" fmla="*/ 10 h 24"/>
                  <a:gd name="T12" fmla="*/ 27 w 34"/>
                  <a:gd name="T13" fmla="*/ 12 h 24"/>
                  <a:gd name="T14" fmla="*/ 29 w 34"/>
                  <a:gd name="T15" fmla="*/ 4 h 24"/>
                  <a:gd name="T16" fmla="*/ 22 w 34"/>
                  <a:gd name="T17" fmla="*/ 2 h 24"/>
                  <a:gd name="T18" fmla="*/ 14 w 34"/>
                  <a:gd name="T19" fmla="*/ 0 h 24"/>
                  <a:gd name="T20" fmla="*/ 10 w 34"/>
                  <a:gd name="T21" fmla="*/ 1 h 24"/>
                  <a:gd name="T22" fmla="*/ 1 w 34"/>
                  <a:gd name="T23" fmla="*/ 8 h 24"/>
                  <a:gd name="T24" fmla="*/ 14 w 34"/>
                  <a:gd name="T25" fmla="*/ 23 h 24"/>
                  <a:gd name="T26" fmla="*/ 17 w 34"/>
                  <a:gd name="T27" fmla="*/ 23 h 24"/>
                  <a:gd name="T28" fmla="*/ 17 w 34"/>
                  <a:gd name="T2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4" h="24">
                    <a:moveTo>
                      <a:pt x="17" y="15"/>
                    </a:moveTo>
                    <a:cubicBezTo>
                      <a:pt x="16" y="15"/>
                      <a:pt x="15" y="15"/>
                      <a:pt x="14" y="14"/>
                    </a:cubicBezTo>
                    <a:cubicBezTo>
                      <a:pt x="11" y="13"/>
                      <a:pt x="9" y="11"/>
                      <a:pt x="9" y="10"/>
                    </a:cubicBezTo>
                    <a:cubicBezTo>
                      <a:pt x="9" y="9"/>
                      <a:pt x="12" y="9"/>
                      <a:pt x="14" y="9"/>
                    </a:cubicBezTo>
                    <a:cubicBezTo>
                      <a:pt x="14" y="9"/>
                      <a:pt x="15" y="9"/>
                      <a:pt x="15" y="9"/>
                    </a:cubicBezTo>
                    <a:cubicBezTo>
                      <a:pt x="17" y="9"/>
                      <a:pt x="20" y="10"/>
                      <a:pt x="22" y="10"/>
                    </a:cubicBezTo>
                    <a:cubicBezTo>
                      <a:pt x="24" y="11"/>
                      <a:pt x="25" y="12"/>
                      <a:pt x="27" y="12"/>
                    </a:cubicBezTo>
                    <a:cubicBezTo>
                      <a:pt x="32" y="14"/>
                      <a:pt x="34" y="6"/>
                      <a:pt x="29" y="4"/>
                    </a:cubicBezTo>
                    <a:cubicBezTo>
                      <a:pt x="27" y="4"/>
                      <a:pt x="24" y="3"/>
                      <a:pt x="22" y="2"/>
                    </a:cubicBezTo>
                    <a:cubicBezTo>
                      <a:pt x="19" y="1"/>
                      <a:pt x="17" y="0"/>
                      <a:pt x="14" y="0"/>
                    </a:cubicBezTo>
                    <a:cubicBezTo>
                      <a:pt x="13" y="0"/>
                      <a:pt x="12" y="0"/>
                      <a:pt x="10" y="1"/>
                    </a:cubicBezTo>
                    <a:cubicBezTo>
                      <a:pt x="6" y="2"/>
                      <a:pt x="2" y="4"/>
                      <a:pt x="1" y="8"/>
                    </a:cubicBezTo>
                    <a:cubicBezTo>
                      <a:pt x="0" y="16"/>
                      <a:pt x="7" y="21"/>
                      <a:pt x="14" y="23"/>
                    </a:cubicBezTo>
                    <a:cubicBezTo>
                      <a:pt x="15" y="23"/>
                      <a:pt x="16" y="23"/>
                      <a:pt x="17" y="23"/>
                    </a:cubicBezTo>
                    <a:cubicBezTo>
                      <a:pt x="22" y="24"/>
                      <a:pt x="22" y="16"/>
                      <a:pt x="17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33"/>
              <p:cNvSpPr/>
              <p:nvPr/>
            </p:nvSpPr>
            <p:spPr bwMode="auto">
              <a:xfrm>
                <a:off x="5099050" y="3552826"/>
                <a:ext cx="166688" cy="106363"/>
              </a:xfrm>
              <a:custGeom>
                <a:avLst/>
                <a:gdLst>
                  <a:gd name="T0" fmla="*/ 20 w 39"/>
                  <a:gd name="T1" fmla="*/ 16 h 25"/>
                  <a:gd name="T2" fmla="*/ 17 w 39"/>
                  <a:gd name="T3" fmla="*/ 14 h 25"/>
                  <a:gd name="T4" fmla="*/ 14 w 39"/>
                  <a:gd name="T5" fmla="*/ 8 h 25"/>
                  <a:gd name="T6" fmla="*/ 17 w 39"/>
                  <a:gd name="T7" fmla="*/ 8 h 25"/>
                  <a:gd name="T8" fmla="*/ 23 w 39"/>
                  <a:gd name="T9" fmla="*/ 10 h 25"/>
                  <a:gd name="T10" fmla="*/ 25 w 39"/>
                  <a:gd name="T11" fmla="*/ 11 h 25"/>
                  <a:gd name="T12" fmla="*/ 32 w 39"/>
                  <a:gd name="T13" fmla="*/ 14 h 25"/>
                  <a:gd name="T14" fmla="*/ 34 w 39"/>
                  <a:gd name="T15" fmla="*/ 6 h 25"/>
                  <a:gd name="T16" fmla="*/ 25 w 39"/>
                  <a:gd name="T17" fmla="*/ 2 h 25"/>
                  <a:gd name="T18" fmla="*/ 17 w 39"/>
                  <a:gd name="T19" fmla="*/ 0 h 25"/>
                  <a:gd name="T20" fmla="*/ 6 w 39"/>
                  <a:gd name="T21" fmla="*/ 5 h 25"/>
                  <a:gd name="T22" fmla="*/ 17 w 39"/>
                  <a:gd name="T23" fmla="*/ 23 h 25"/>
                  <a:gd name="T24" fmla="*/ 18 w 39"/>
                  <a:gd name="T25" fmla="*/ 24 h 25"/>
                  <a:gd name="T26" fmla="*/ 20 w 39"/>
                  <a:gd name="T27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25">
                    <a:moveTo>
                      <a:pt x="20" y="16"/>
                    </a:moveTo>
                    <a:cubicBezTo>
                      <a:pt x="19" y="16"/>
                      <a:pt x="18" y="15"/>
                      <a:pt x="17" y="14"/>
                    </a:cubicBezTo>
                    <a:cubicBezTo>
                      <a:pt x="14" y="13"/>
                      <a:pt x="11" y="10"/>
                      <a:pt x="14" y="8"/>
                    </a:cubicBezTo>
                    <a:cubicBezTo>
                      <a:pt x="15" y="8"/>
                      <a:pt x="16" y="8"/>
                      <a:pt x="17" y="8"/>
                    </a:cubicBezTo>
                    <a:cubicBezTo>
                      <a:pt x="19" y="8"/>
                      <a:pt x="21" y="9"/>
                      <a:pt x="23" y="10"/>
                    </a:cubicBezTo>
                    <a:cubicBezTo>
                      <a:pt x="23" y="10"/>
                      <a:pt x="24" y="11"/>
                      <a:pt x="25" y="11"/>
                    </a:cubicBezTo>
                    <a:cubicBezTo>
                      <a:pt x="27" y="12"/>
                      <a:pt x="29" y="13"/>
                      <a:pt x="32" y="14"/>
                    </a:cubicBezTo>
                    <a:cubicBezTo>
                      <a:pt x="37" y="16"/>
                      <a:pt x="39" y="8"/>
                      <a:pt x="34" y="6"/>
                    </a:cubicBezTo>
                    <a:cubicBezTo>
                      <a:pt x="31" y="5"/>
                      <a:pt x="28" y="3"/>
                      <a:pt x="25" y="2"/>
                    </a:cubicBezTo>
                    <a:cubicBezTo>
                      <a:pt x="22" y="1"/>
                      <a:pt x="20" y="0"/>
                      <a:pt x="17" y="0"/>
                    </a:cubicBezTo>
                    <a:cubicBezTo>
                      <a:pt x="13" y="0"/>
                      <a:pt x="9" y="0"/>
                      <a:pt x="6" y="5"/>
                    </a:cubicBezTo>
                    <a:cubicBezTo>
                      <a:pt x="0" y="13"/>
                      <a:pt x="9" y="21"/>
                      <a:pt x="17" y="23"/>
                    </a:cubicBezTo>
                    <a:cubicBezTo>
                      <a:pt x="17" y="24"/>
                      <a:pt x="18" y="24"/>
                      <a:pt x="18" y="24"/>
                    </a:cubicBezTo>
                    <a:cubicBezTo>
                      <a:pt x="23" y="25"/>
                      <a:pt x="25" y="17"/>
                      <a:pt x="20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34"/>
              <p:cNvSpPr/>
              <p:nvPr/>
            </p:nvSpPr>
            <p:spPr bwMode="auto">
              <a:xfrm>
                <a:off x="5076825" y="3667126"/>
                <a:ext cx="184150" cy="106363"/>
              </a:xfrm>
              <a:custGeom>
                <a:avLst/>
                <a:gdLst>
                  <a:gd name="T0" fmla="*/ 25 w 43"/>
                  <a:gd name="T1" fmla="*/ 16 h 25"/>
                  <a:gd name="T2" fmla="*/ 22 w 43"/>
                  <a:gd name="T3" fmla="*/ 15 h 25"/>
                  <a:gd name="T4" fmla="*/ 17 w 43"/>
                  <a:gd name="T5" fmla="*/ 9 h 25"/>
                  <a:gd name="T6" fmla="*/ 22 w 43"/>
                  <a:gd name="T7" fmla="*/ 9 h 25"/>
                  <a:gd name="T8" fmla="*/ 30 w 43"/>
                  <a:gd name="T9" fmla="*/ 11 h 25"/>
                  <a:gd name="T10" fmla="*/ 35 w 43"/>
                  <a:gd name="T11" fmla="*/ 14 h 25"/>
                  <a:gd name="T12" fmla="*/ 39 w 43"/>
                  <a:gd name="T13" fmla="*/ 7 h 25"/>
                  <a:gd name="T14" fmla="*/ 30 w 43"/>
                  <a:gd name="T15" fmla="*/ 2 h 25"/>
                  <a:gd name="T16" fmla="*/ 22 w 43"/>
                  <a:gd name="T17" fmla="*/ 1 h 25"/>
                  <a:gd name="T18" fmla="*/ 10 w 43"/>
                  <a:gd name="T19" fmla="*/ 3 h 25"/>
                  <a:gd name="T20" fmla="*/ 22 w 43"/>
                  <a:gd name="T21" fmla="*/ 24 h 25"/>
                  <a:gd name="T22" fmla="*/ 23 w 43"/>
                  <a:gd name="T23" fmla="*/ 24 h 25"/>
                  <a:gd name="T24" fmla="*/ 25 w 43"/>
                  <a:gd name="T25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5">
                    <a:moveTo>
                      <a:pt x="25" y="16"/>
                    </a:moveTo>
                    <a:cubicBezTo>
                      <a:pt x="25" y="16"/>
                      <a:pt x="23" y="16"/>
                      <a:pt x="22" y="15"/>
                    </a:cubicBezTo>
                    <a:cubicBezTo>
                      <a:pt x="18" y="13"/>
                      <a:pt x="13" y="10"/>
                      <a:pt x="17" y="9"/>
                    </a:cubicBezTo>
                    <a:cubicBezTo>
                      <a:pt x="18" y="9"/>
                      <a:pt x="20" y="9"/>
                      <a:pt x="22" y="9"/>
                    </a:cubicBezTo>
                    <a:cubicBezTo>
                      <a:pt x="25" y="9"/>
                      <a:pt x="27" y="10"/>
                      <a:pt x="30" y="11"/>
                    </a:cubicBezTo>
                    <a:cubicBezTo>
                      <a:pt x="32" y="12"/>
                      <a:pt x="34" y="13"/>
                      <a:pt x="35" y="14"/>
                    </a:cubicBezTo>
                    <a:cubicBezTo>
                      <a:pt x="39" y="17"/>
                      <a:pt x="43" y="10"/>
                      <a:pt x="39" y="7"/>
                    </a:cubicBezTo>
                    <a:cubicBezTo>
                      <a:pt x="37" y="5"/>
                      <a:pt x="33" y="3"/>
                      <a:pt x="30" y="2"/>
                    </a:cubicBezTo>
                    <a:cubicBezTo>
                      <a:pt x="27" y="1"/>
                      <a:pt x="25" y="1"/>
                      <a:pt x="22" y="1"/>
                    </a:cubicBezTo>
                    <a:cubicBezTo>
                      <a:pt x="17" y="0"/>
                      <a:pt x="13" y="1"/>
                      <a:pt x="10" y="3"/>
                    </a:cubicBezTo>
                    <a:cubicBezTo>
                      <a:pt x="0" y="11"/>
                      <a:pt x="14" y="21"/>
                      <a:pt x="22" y="24"/>
                    </a:cubicBezTo>
                    <a:cubicBezTo>
                      <a:pt x="22" y="24"/>
                      <a:pt x="23" y="24"/>
                      <a:pt x="23" y="24"/>
                    </a:cubicBezTo>
                    <a:cubicBezTo>
                      <a:pt x="28" y="25"/>
                      <a:pt x="30" y="17"/>
                      <a:pt x="25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35"/>
              <p:cNvSpPr/>
              <p:nvPr/>
            </p:nvSpPr>
            <p:spPr bwMode="auto">
              <a:xfrm>
                <a:off x="5086350" y="3786189"/>
                <a:ext cx="179388" cy="103188"/>
              </a:xfrm>
              <a:custGeom>
                <a:avLst/>
                <a:gdLst>
                  <a:gd name="T0" fmla="*/ 23 w 42"/>
                  <a:gd name="T1" fmla="*/ 15 h 24"/>
                  <a:gd name="T2" fmla="*/ 20 w 42"/>
                  <a:gd name="T3" fmla="*/ 15 h 24"/>
                  <a:gd name="T4" fmla="*/ 17 w 42"/>
                  <a:gd name="T5" fmla="*/ 9 h 24"/>
                  <a:gd name="T6" fmla="*/ 20 w 42"/>
                  <a:gd name="T7" fmla="*/ 8 h 24"/>
                  <a:gd name="T8" fmla="*/ 28 w 42"/>
                  <a:gd name="T9" fmla="*/ 11 h 24"/>
                  <a:gd name="T10" fmla="*/ 34 w 42"/>
                  <a:gd name="T11" fmla="*/ 14 h 24"/>
                  <a:gd name="T12" fmla="*/ 38 w 42"/>
                  <a:gd name="T13" fmla="*/ 7 h 24"/>
                  <a:gd name="T14" fmla="*/ 28 w 42"/>
                  <a:gd name="T15" fmla="*/ 2 h 24"/>
                  <a:gd name="T16" fmla="*/ 20 w 42"/>
                  <a:gd name="T17" fmla="*/ 0 h 24"/>
                  <a:gd name="T18" fmla="*/ 7 w 42"/>
                  <a:gd name="T19" fmla="*/ 5 h 24"/>
                  <a:gd name="T20" fmla="*/ 20 w 42"/>
                  <a:gd name="T21" fmla="*/ 23 h 24"/>
                  <a:gd name="T22" fmla="*/ 23 w 42"/>
                  <a:gd name="T23" fmla="*/ 24 h 24"/>
                  <a:gd name="T24" fmla="*/ 23 w 42"/>
                  <a:gd name="T25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24">
                    <a:moveTo>
                      <a:pt x="23" y="15"/>
                    </a:moveTo>
                    <a:cubicBezTo>
                      <a:pt x="22" y="15"/>
                      <a:pt x="21" y="15"/>
                      <a:pt x="20" y="15"/>
                    </a:cubicBezTo>
                    <a:cubicBezTo>
                      <a:pt x="16" y="13"/>
                      <a:pt x="10" y="11"/>
                      <a:pt x="17" y="9"/>
                    </a:cubicBezTo>
                    <a:cubicBezTo>
                      <a:pt x="18" y="8"/>
                      <a:pt x="19" y="8"/>
                      <a:pt x="20" y="8"/>
                    </a:cubicBezTo>
                    <a:cubicBezTo>
                      <a:pt x="22" y="9"/>
                      <a:pt x="25" y="9"/>
                      <a:pt x="28" y="11"/>
                    </a:cubicBezTo>
                    <a:cubicBezTo>
                      <a:pt x="30" y="12"/>
                      <a:pt x="32" y="13"/>
                      <a:pt x="34" y="14"/>
                    </a:cubicBezTo>
                    <a:cubicBezTo>
                      <a:pt x="38" y="17"/>
                      <a:pt x="42" y="10"/>
                      <a:pt x="38" y="7"/>
                    </a:cubicBezTo>
                    <a:cubicBezTo>
                      <a:pt x="35" y="5"/>
                      <a:pt x="32" y="3"/>
                      <a:pt x="28" y="2"/>
                    </a:cubicBezTo>
                    <a:cubicBezTo>
                      <a:pt x="25" y="1"/>
                      <a:pt x="23" y="0"/>
                      <a:pt x="20" y="0"/>
                    </a:cubicBezTo>
                    <a:cubicBezTo>
                      <a:pt x="15" y="0"/>
                      <a:pt x="11" y="2"/>
                      <a:pt x="7" y="5"/>
                    </a:cubicBezTo>
                    <a:cubicBezTo>
                      <a:pt x="0" y="14"/>
                      <a:pt x="11" y="21"/>
                      <a:pt x="20" y="23"/>
                    </a:cubicBezTo>
                    <a:cubicBezTo>
                      <a:pt x="21" y="23"/>
                      <a:pt x="22" y="24"/>
                      <a:pt x="23" y="24"/>
                    </a:cubicBezTo>
                    <a:cubicBezTo>
                      <a:pt x="28" y="24"/>
                      <a:pt x="28" y="16"/>
                      <a:pt x="23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36"/>
              <p:cNvSpPr/>
              <p:nvPr/>
            </p:nvSpPr>
            <p:spPr bwMode="auto">
              <a:xfrm>
                <a:off x="5111750" y="3914776"/>
                <a:ext cx="157163" cy="111125"/>
              </a:xfrm>
              <a:custGeom>
                <a:avLst/>
                <a:gdLst>
                  <a:gd name="T0" fmla="*/ 17 w 37"/>
                  <a:gd name="T1" fmla="*/ 17 h 26"/>
                  <a:gd name="T2" fmla="*/ 14 w 37"/>
                  <a:gd name="T3" fmla="*/ 15 h 26"/>
                  <a:gd name="T4" fmla="*/ 11 w 37"/>
                  <a:gd name="T5" fmla="*/ 14 h 26"/>
                  <a:gd name="T6" fmla="*/ 10 w 37"/>
                  <a:gd name="T7" fmla="*/ 13 h 26"/>
                  <a:gd name="T8" fmla="*/ 9 w 37"/>
                  <a:gd name="T9" fmla="*/ 13 h 26"/>
                  <a:gd name="T10" fmla="*/ 9 w 37"/>
                  <a:gd name="T11" fmla="*/ 12 h 26"/>
                  <a:gd name="T12" fmla="*/ 9 w 37"/>
                  <a:gd name="T13" fmla="*/ 12 h 26"/>
                  <a:gd name="T14" fmla="*/ 11 w 37"/>
                  <a:gd name="T15" fmla="*/ 10 h 26"/>
                  <a:gd name="T16" fmla="*/ 14 w 37"/>
                  <a:gd name="T17" fmla="*/ 9 h 26"/>
                  <a:gd name="T18" fmla="*/ 22 w 37"/>
                  <a:gd name="T19" fmla="*/ 9 h 26"/>
                  <a:gd name="T20" fmla="*/ 27 w 37"/>
                  <a:gd name="T21" fmla="*/ 13 h 26"/>
                  <a:gd name="T22" fmla="*/ 34 w 37"/>
                  <a:gd name="T23" fmla="*/ 8 h 26"/>
                  <a:gd name="T24" fmla="*/ 22 w 37"/>
                  <a:gd name="T25" fmla="*/ 0 h 26"/>
                  <a:gd name="T26" fmla="*/ 14 w 37"/>
                  <a:gd name="T27" fmla="*/ 0 h 26"/>
                  <a:gd name="T28" fmla="*/ 7 w 37"/>
                  <a:gd name="T29" fmla="*/ 3 h 26"/>
                  <a:gd name="T30" fmla="*/ 1 w 37"/>
                  <a:gd name="T31" fmla="*/ 14 h 26"/>
                  <a:gd name="T32" fmla="*/ 14 w 37"/>
                  <a:gd name="T33" fmla="*/ 24 h 26"/>
                  <a:gd name="T34" fmla="*/ 15 w 37"/>
                  <a:gd name="T35" fmla="*/ 24 h 26"/>
                  <a:gd name="T36" fmla="*/ 17 w 37"/>
                  <a:gd name="T37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" h="26">
                    <a:moveTo>
                      <a:pt x="17" y="17"/>
                    </a:moveTo>
                    <a:cubicBezTo>
                      <a:pt x="16" y="16"/>
                      <a:pt x="15" y="16"/>
                      <a:pt x="14" y="15"/>
                    </a:cubicBezTo>
                    <a:cubicBezTo>
                      <a:pt x="13" y="15"/>
                      <a:pt x="12" y="15"/>
                      <a:pt x="11" y="14"/>
                    </a:cubicBezTo>
                    <a:cubicBezTo>
                      <a:pt x="11" y="14"/>
                      <a:pt x="10" y="14"/>
                      <a:pt x="10" y="13"/>
                    </a:cubicBezTo>
                    <a:cubicBezTo>
                      <a:pt x="10" y="13"/>
                      <a:pt x="9" y="12"/>
                      <a:pt x="9" y="13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2" y="9"/>
                      <a:pt x="13" y="9"/>
                      <a:pt x="14" y="9"/>
                    </a:cubicBezTo>
                    <a:cubicBezTo>
                      <a:pt x="16" y="8"/>
                      <a:pt x="19" y="8"/>
                      <a:pt x="22" y="9"/>
                    </a:cubicBezTo>
                    <a:cubicBezTo>
                      <a:pt x="24" y="9"/>
                      <a:pt x="26" y="11"/>
                      <a:pt x="27" y="13"/>
                    </a:cubicBezTo>
                    <a:cubicBezTo>
                      <a:pt x="30" y="17"/>
                      <a:pt x="37" y="13"/>
                      <a:pt x="34" y="8"/>
                    </a:cubicBezTo>
                    <a:cubicBezTo>
                      <a:pt x="31" y="4"/>
                      <a:pt x="27" y="1"/>
                      <a:pt x="22" y="0"/>
                    </a:cubicBezTo>
                    <a:cubicBezTo>
                      <a:pt x="19" y="0"/>
                      <a:pt x="17" y="0"/>
                      <a:pt x="14" y="0"/>
                    </a:cubicBezTo>
                    <a:cubicBezTo>
                      <a:pt x="11" y="1"/>
                      <a:pt x="9" y="2"/>
                      <a:pt x="7" y="3"/>
                    </a:cubicBezTo>
                    <a:cubicBezTo>
                      <a:pt x="3" y="6"/>
                      <a:pt x="0" y="10"/>
                      <a:pt x="1" y="14"/>
                    </a:cubicBezTo>
                    <a:cubicBezTo>
                      <a:pt x="3" y="20"/>
                      <a:pt x="9" y="23"/>
                      <a:pt x="14" y="24"/>
                    </a:cubicBezTo>
                    <a:cubicBezTo>
                      <a:pt x="14" y="24"/>
                      <a:pt x="15" y="24"/>
                      <a:pt x="15" y="24"/>
                    </a:cubicBezTo>
                    <a:cubicBezTo>
                      <a:pt x="20" y="26"/>
                      <a:pt x="22" y="18"/>
                      <a:pt x="17" y="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37"/>
              <p:cNvSpPr/>
              <p:nvPr/>
            </p:nvSpPr>
            <p:spPr bwMode="auto">
              <a:xfrm>
                <a:off x="5086350" y="4038601"/>
                <a:ext cx="182563" cy="123825"/>
              </a:xfrm>
              <a:custGeom>
                <a:avLst/>
                <a:gdLst>
                  <a:gd name="T0" fmla="*/ 25 w 43"/>
                  <a:gd name="T1" fmla="*/ 19 h 29"/>
                  <a:gd name="T2" fmla="*/ 20 w 43"/>
                  <a:gd name="T3" fmla="*/ 18 h 29"/>
                  <a:gd name="T4" fmla="*/ 14 w 43"/>
                  <a:gd name="T5" fmla="*/ 11 h 29"/>
                  <a:gd name="T6" fmla="*/ 20 w 43"/>
                  <a:gd name="T7" fmla="*/ 8 h 29"/>
                  <a:gd name="T8" fmla="*/ 28 w 43"/>
                  <a:gd name="T9" fmla="*/ 10 h 29"/>
                  <a:gd name="T10" fmla="*/ 36 w 43"/>
                  <a:gd name="T11" fmla="*/ 14 h 29"/>
                  <a:gd name="T12" fmla="*/ 38 w 43"/>
                  <a:gd name="T13" fmla="*/ 6 h 29"/>
                  <a:gd name="T14" fmla="*/ 28 w 43"/>
                  <a:gd name="T15" fmla="*/ 2 h 29"/>
                  <a:gd name="T16" fmla="*/ 20 w 43"/>
                  <a:gd name="T17" fmla="*/ 0 h 29"/>
                  <a:gd name="T18" fmla="*/ 6 w 43"/>
                  <a:gd name="T19" fmla="*/ 8 h 29"/>
                  <a:gd name="T20" fmla="*/ 20 w 43"/>
                  <a:gd name="T21" fmla="*/ 26 h 29"/>
                  <a:gd name="T22" fmla="*/ 23 w 43"/>
                  <a:gd name="T23" fmla="*/ 27 h 29"/>
                  <a:gd name="T24" fmla="*/ 25 w 43"/>
                  <a:gd name="T25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9">
                    <a:moveTo>
                      <a:pt x="25" y="19"/>
                    </a:moveTo>
                    <a:cubicBezTo>
                      <a:pt x="24" y="19"/>
                      <a:pt x="22" y="19"/>
                      <a:pt x="20" y="18"/>
                    </a:cubicBezTo>
                    <a:cubicBezTo>
                      <a:pt x="16" y="17"/>
                      <a:pt x="11" y="15"/>
                      <a:pt x="14" y="11"/>
                    </a:cubicBezTo>
                    <a:cubicBezTo>
                      <a:pt x="15" y="9"/>
                      <a:pt x="17" y="8"/>
                      <a:pt x="20" y="8"/>
                    </a:cubicBezTo>
                    <a:cubicBezTo>
                      <a:pt x="22" y="8"/>
                      <a:pt x="25" y="9"/>
                      <a:pt x="28" y="10"/>
                    </a:cubicBezTo>
                    <a:cubicBezTo>
                      <a:pt x="31" y="11"/>
                      <a:pt x="34" y="13"/>
                      <a:pt x="36" y="14"/>
                    </a:cubicBezTo>
                    <a:cubicBezTo>
                      <a:pt x="41" y="16"/>
                      <a:pt x="43" y="8"/>
                      <a:pt x="38" y="6"/>
                    </a:cubicBezTo>
                    <a:cubicBezTo>
                      <a:pt x="35" y="5"/>
                      <a:pt x="31" y="3"/>
                      <a:pt x="28" y="2"/>
                    </a:cubicBezTo>
                    <a:cubicBezTo>
                      <a:pt x="25" y="1"/>
                      <a:pt x="22" y="1"/>
                      <a:pt x="20" y="0"/>
                    </a:cubicBezTo>
                    <a:cubicBezTo>
                      <a:pt x="15" y="0"/>
                      <a:pt x="10" y="2"/>
                      <a:pt x="6" y="8"/>
                    </a:cubicBezTo>
                    <a:cubicBezTo>
                      <a:pt x="0" y="18"/>
                      <a:pt x="11" y="24"/>
                      <a:pt x="20" y="26"/>
                    </a:cubicBezTo>
                    <a:cubicBezTo>
                      <a:pt x="21" y="27"/>
                      <a:pt x="22" y="27"/>
                      <a:pt x="23" y="27"/>
                    </a:cubicBezTo>
                    <a:cubicBezTo>
                      <a:pt x="28" y="29"/>
                      <a:pt x="30" y="21"/>
                      <a:pt x="25" y="1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38"/>
              <p:cNvSpPr/>
              <p:nvPr/>
            </p:nvSpPr>
            <p:spPr bwMode="auto">
              <a:xfrm>
                <a:off x="5094288" y="4191001"/>
                <a:ext cx="166688" cy="106363"/>
              </a:xfrm>
              <a:custGeom>
                <a:avLst/>
                <a:gdLst>
                  <a:gd name="T0" fmla="*/ 22 w 39"/>
                  <a:gd name="T1" fmla="*/ 15 h 25"/>
                  <a:gd name="T2" fmla="*/ 18 w 39"/>
                  <a:gd name="T3" fmla="*/ 14 h 25"/>
                  <a:gd name="T4" fmla="*/ 15 w 39"/>
                  <a:gd name="T5" fmla="*/ 13 h 25"/>
                  <a:gd name="T6" fmla="*/ 12 w 39"/>
                  <a:gd name="T7" fmla="*/ 11 h 25"/>
                  <a:gd name="T8" fmla="*/ 12 w 39"/>
                  <a:gd name="T9" fmla="*/ 11 h 25"/>
                  <a:gd name="T10" fmla="*/ 14 w 39"/>
                  <a:gd name="T11" fmla="*/ 9 h 25"/>
                  <a:gd name="T12" fmla="*/ 18 w 39"/>
                  <a:gd name="T13" fmla="*/ 8 h 25"/>
                  <a:gd name="T14" fmla="*/ 26 w 39"/>
                  <a:gd name="T15" fmla="*/ 10 h 25"/>
                  <a:gd name="T16" fmla="*/ 32 w 39"/>
                  <a:gd name="T17" fmla="*/ 12 h 25"/>
                  <a:gd name="T18" fmla="*/ 34 w 39"/>
                  <a:gd name="T19" fmla="*/ 4 h 25"/>
                  <a:gd name="T20" fmla="*/ 26 w 39"/>
                  <a:gd name="T21" fmla="*/ 1 h 25"/>
                  <a:gd name="T22" fmla="*/ 19 w 39"/>
                  <a:gd name="T23" fmla="*/ 0 h 25"/>
                  <a:gd name="T24" fmla="*/ 18 w 39"/>
                  <a:gd name="T25" fmla="*/ 0 h 25"/>
                  <a:gd name="T26" fmla="*/ 5 w 39"/>
                  <a:gd name="T27" fmla="*/ 6 h 25"/>
                  <a:gd name="T28" fmla="*/ 18 w 39"/>
                  <a:gd name="T29" fmla="*/ 23 h 25"/>
                  <a:gd name="T30" fmla="*/ 20 w 39"/>
                  <a:gd name="T31" fmla="*/ 23 h 25"/>
                  <a:gd name="T32" fmla="*/ 22 w 39"/>
                  <a:gd name="T33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25">
                    <a:moveTo>
                      <a:pt x="22" y="15"/>
                    </a:moveTo>
                    <a:cubicBezTo>
                      <a:pt x="21" y="15"/>
                      <a:pt x="19" y="14"/>
                      <a:pt x="18" y="14"/>
                    </a:cubicBezTo>
                    <a:cubicBezTo>
                      <a:pt x="17" y="14"/>
                      <a:pt x="16" y="13"/>
                      <a:pt x="15" y="13"/>
                    </a:cubicBezTo>
                    <a:cubicBezTo>
                      <a:pt x="14" y="12"/>
                      <a:pt x="13" y="12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0"/>
                      <a:pt x="14" y="9"/>
                      <a:pt x="14" y="9"/>
                    </a:cubicBezTo>
                    <a:cubicBezTo>
                      <a:pt x="15" y="8"/>
                      <a:pt x="16" y="8"/>
                      <a:pt x="18" y="8"/>
                    </a:cubicBezTo>
                    <a:cubicBezTo>
                      <a:pt x="20" y="8"/>
                      <a:pt x="23" y="9"/>
                      <a:pt x="26" y="10"/>
                    </a:cubicBezTo>
                    <a:cubicBezTo>
                      <a:pt x="28" y="11"/>
                      <a:pt x="30" y="12"/>
                      <a:pt x="32" y="12"/>
                    </a:cubicBezTo>
                    <a:cubicBezTo>
                      <a:pt x="37" y="14"/>
                      <a:pt x="39" y="6"/>
                      <a:pt x="34" y="4"/>
                    </a:cubicBezTo>
                    <a:cubicBezTo>
                      <a:pt x="31" y="3"/>
                      <a:pt x="29" y="2"/>
                      <a:pt x="26" y="1"/>
                    </a:cubicBezTo>
                    <a:cubicBezTo>
                      <a:pt x="24" y="1"/>
                      <a:pt x="22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3" y="0"/>
                      <a:pt x="7" y="2"/>
                      <a:pt x="5" y="6"/>
                    </a:cubicBezTo>
                    <a:cubicBezTo>
                      <a:pt x="0" y="15"/>
                      <a:pt x="11" y="20"/>
                      <a:pt x="18" y="23"/>
                    </a:cubicBezTo>
                    <a:cubicBezTo>
                      <a:pt x="19" y="23"/>
                      <a:pt x="19" y="23"/>
                      <a:pt x="20" y="23"/>
                    </a:cubicBezTo>
                    <a:cubicBezTo>
                      <a:pt x="25" y="25"/>
                      <a:pt x="27" y="17"/>
                      <a:pt x="22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39"/>
              <p:cNvSpPr/>
              <p:nvPr/>
            </p:nvSpPr>
            <p:spPr bwMode="auto">
              <a:xfrm>
                <a:off x="5106988" y="4327526"/>
                <a:ext cx="161925" cy="103188"/>
              </a:xfrm>
              <a:custGeom>
                <a:avLst/>
                <a:gdLst>
                  <a:gd name="T0" fmla="*/ 18 w 38"/>
                  <a:gd name="T1" fmla="*/ 14 h 24"/>
                  <a:gd name="T2" fmla="*/ 15 w 38"/>
                  <a:gd name="T3" fmla="*/ 13 h 24"/>
                  <a:gd name="T4" fmla="*/ 13 w 38"/>
                  <a:gd name="T5" fmla="*/ 11 h 24"/>
                  <a:gd name="T6" fmla="*/ 12 w 38"/>
                  <a:gd name="T7" fmla="*/ 10 h 24"/>
                  <a:gd name="T8" fmla="*/ 13 w 38"/>
                  <a:gd name="T9" fmla="*/ 9 h 24"/>
                  <a:gd name="T10" fmla="*/ 15 w 38"/>
                  <a:gd name="T11" fmla="*/ 8 h 24"/>
                  <a:gd name="T12" fmla="*/ 20 w 38"/>
                  <a:gd name="T13" fmla="*/ 8 h 24"/>
                  <a:gd name="T14" fmla="*/ 23 w 38"/>
                  <a:gd name="T15" fmla="*/ 9 h 24"/>
                  <a:gd name="T16" fmla="*/ 31 w 38"/>
                  <a:gd name="T17" fmla="*/ 11 h 24"/>
                  <a:gd name="T18" fmla="*/ 33 w 38"/>
                  <a:gd name="T19" fmla="*/ 3 h 24"/>
                  <a:gd name="T20" fmla="*/ 23 w 38"/>
                  <a:gd name="T21" fmla="*/ 1 h 24"/>
                  <a:gd name="T22" fmla="*/ 15 w 38"/>
                  <a:gd name="T23" fmla="*/ 0 h 24"/>
                  <a:gd name="T24" fmla="*/ 5 w 38"/>
                  <a:gd name="T25" fmla="*/ 5 h 24"/>
                  <a:gd name="T26" fmla="*/ 15 w 38"/>
                  <a:gd name="T27" fmla="*/ 22 h 24"/>
                  <a:gd name="T28" fmla="*/ 16 w 38"/>
                  <a:gd name="T29" fmla="*/ 22 h 24"/>
                  <a:gd name="T30" fmla="*/ 18 w 38"/>
                  <a:gd name="T31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" h="24">
                    <a:moveTo>
                      <a:pt x="18" y="14"/>
                    </a:moveTo>
                    <a:cubicBezTo>
                      <a:pt x="17" y="14"/>
                      <a:pt x="16" y="13"/>
                      <a:pt x="15" y="13"/>
                    </a:cubicBezTo>
                    <a:cubicBezTo>
                      <a:pt x="14" y="12"/>
                      <a:pt x="13" y="12"/>
                      <a:pt x="13" y="11"/>
                    </a:cubicBezTo>
                    <a:cubicBezTo>
                      <a:pt x="13" y="11"/>
                      <a:pt x="12" y="10"/>
                      <a:pt x="12" y="10"/>
                    </a:cubicBezTo>
                    <a:cubicBezTo>
                      <a:pt x="12" y="9"/>
                      <a:pt x="12" y="9"/>
                      <a:pt x="13" y="9"/>
                    </a:cubicBezTo>
                    <a:cubicBezTo>
                      <a:pt x="13" y="8"/>
                      <a:pt x="14" y="8"/>
                      <a:pt x="15" y="8"/>
                    </a:cubicBezTo>
                    <a:cubicBezTo>
                      <a:pt x="16" y="8"/>
                      <a:pt x="18" y="8"/>
                      <a:pt x="20" y="8"/>
                    </a:cubicBezTo>
                    <a:cubicBezTo>
                      <a:pt x="21" y="9"/>
                      <a:pt x="22" y="9"/>
                      <a:pt x="23" y="9"/>
                    </a:cubicBezTo>
                    <a:cubicBezTo>
                      <a:pt x="26" y="10"/>
                      <a:pt x="28" y="11"/>
                      <a:pt x="31" y="11"/>
                    </a:cubicBezTo>
                    <a:cubicBezTo>
                      <a:pt x="36" y="12"/>
                      <a:pt x="38" y="5"/>
                      <a:pt x="33" y="3"/>
                    </a:cubicBezTo>
                    <a:cubicBezTo>
                      <a:pt x="30" y="3"/>
                      <a:pt x="26" y="2"/>
                      <a:pt x="23" y="1"/>
                    </a:cubicBezTo>
                    <a:cubicBezTo>
                      <a:pt x="20" y="0"/>
                      <a:pt x="17" y="0"/>
                      <a:pt x="15" y="0"/>
                    </a:cubicBezTo>
                    <a:cubicBezTo>
                      <a:pt x="11" y="0"/>
                      <a:pt x="8" y="1"/>
                      <a:pt x="5" y="5"/>
                    </a:cubicBezTo>
                    <a:cubicBezTo>
                      <a:pt x="0" y="12"/>
                      <a:pt x="9" y="19"/>
                      <a:pt x="15" y="22"/>
                    </a:cubicBezTo>
                    <a:cubicBezTo>
                      <a:pt x="15" y="22"/>
                      <a:pt x="16" y="22"/>
                      <a:pt x="16" y="22"/>
                    </a:cubicBezTo>
                    <a:cubicBezTo>
                      <a:pt x="21" y="24"/>
                      <a:pt x="23" y="16"/>
                      <a:pt x="18" y="1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40"/>
              <p:cNvSpPr/>
              <p:nvPr/>
            </p:nvSpPr>
            <p:spPr bwMode="auto">
              <a:xfrm>
                <a:off x="5099050" y="4451351"/>
                <a:ext cx="161925" cy="111125"/>
              </a:xfrm>
              <a:custGeom>
                <a:avLst/>
                <a:gdLst>
                  <a:gd name="T0" fmla="*/ 21 w 38"/>
                  <a:gd name="T1" fmla="*/ 16 h 26"/>
                  <a:gd name="T2" fmla="*/ 17 w 38"/>
                  <a:gd name="T3" fmla="*/ 14 h 26"/>
                  <a:gd name="T4" fmla="*/ 15 w 38"/>
                  <a:gd name="T5" fmla="*/ 13 h 26"/>
                  <a:gd name="T6" fmla="*/ 16 w 38"/>
                  <a:gd name="T7" fmla="*/ 9 h 26"/>
                  <a:gd name="T8" fmla="*/ 17 w 38"/>
                  <a:gd name="T9" fmla="*/ 8 h 26"/>
                  <a:gd name="T10" fmla="*/ 25 w 38"/>
                  <a:gd name="T11" fmla="*/ 9 h 26"/>
                  <a:gd name="T12" fmla="*/ 30 w 38"/>
                  <a:gd name="T13" fmla="*/ 12 h 26"/>
                  <a:gd name="T14" fmla="*/ 34 w 38"/>
                  <a:gd name="T15" fmla="*/ 5 h 26"/>
                  <a:gd name="T16" fmla="*/ 25 w 38"/>
                  <a:gd name="T17" fmla="*/ 1 h 26"/>
                  <a:gd name="T18" fmla="*/ 17 w 38"/>
                  <a:gd name="T19" fmla="*/ 0 h 26"/>
                  <a:gd name="T20" fmla="*/ 8 w 38"/>
                  <a:gd name="T21" fmla="*/ 4 h 26"/>
                  <a:gd name="T22" fmla="*/ 17 w 38"/>
                  <a:gd name="T23" fmla="*/ 23 h 26"/>
                  <a:gd name="T24" fmla="*/ 19 w 38"/>
                  <a:gd name="T25" fmla="*/ 24 h 26"/>
                  <a:gd name="T26" fmla="*/ 21 w 38"/>
                  <a:gd name="T27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26">
                    <a:moveTo>
                      <a:pt x="21" y="16"/>
                    </a:moveTo>
                    <a:cubicBezTo>
                      <a:pt x="20" y="16"/>
                      <a:pt x="18" y="15"/>
                      <a:pt x="17" y="14"/>
                    </a:cubicBezTo>
                    <a:cubicBezTo>
                      <a:pt x="16" y="14"/>
                      <a:pt x="15" y="13"/>
                      <a:pt x="15" y="13"/>
                    </a:cubicBezTo>
                    <a:cubicBezTo>
                      <a:pt x="13" y="11"/>
                      <a:pt x="14" y="10"/>
                      <a:pt x="16" y="9"/>
                    </a:cubicBezTo>
                    <a:cubicBezTo>
                      <a:pt x="16" y="9"/>
                      <a:pt x="16" y="8"/>
                      <a:pt x="17" y="8"/>
                    </a:cubicBezTo>
                    <a:cubicBezTo>
                      <a:pt x="19" y="7"/>
                      <a:pt x="22" y="8"/>
                      <a:pt x="25" y="9"/>
                    </a:cubicBezTo>
                    <a:cubicBezTo>
                      <a:pt x="27" y="10"/>
                      <a:pt x="29" y="11"/>
                      <a:pt x="30" y="12"/>
                    </a:cubicBezTo>
                    <a:cubicBezTo>
                      <a:pt x="34" y="15"/>
                      <a:pt x="38" y="8"/>
                      <a:pt x="34" y="5"/>
                    </a:cubicBezTo>
                    <a:cubicBezTo>
                      <a:pt x="31" y="3"/>
                      <a:pt x="28" y="1"/>
                      <a:pt x="25" y="1"/>
                    </a:cubicBezTo>
                    <a:cubicBezTo>
                      <a:pt x="22" y="0"/>
                      <a:pt x="20" y="0"/>
                      <a:pt x="17" y="0"/>
                    </a:cubicBezTo>
                    <a:cubicBezTo>
                      <a:pt x="14" y="1"/>
                      <a:pt x="11" y="2"/>
                      <a:pt x="8" y="4"/>
                    </a:cubicBezTo>
                    <a:cubicBezTo>
                      <a:pt x="0" y="12"/>
                      <a:pt x="9" y="20"/>
                      <a:pt x="17" y="23"/>
                    </a:cubicBezTo>
                    <a:cubicBezTo>
                      <a:pt x="18" y="24"/>
                      <a:pt x="18" y="24"/>
                      <a:pt x="19" y="24"/>
                    </a:cubicBezTo>
                    <a:cubicBezTo>
                      <a:pt x="24" y="26"/>
                      <a:pt x="26" y="18"/>
                      <a:pt x="21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pic>
          <p:nvPicPr>
            <p:cNvPr id="206" name="图片 205"/>
            <p:cNvPicPr>
              <a:picLocks noChangeAspect="1"/>
            </p:cNvPicPr>
            <p:nvPr/>
          </p:nvPicPr>
          <p:blipFill rotWithShape="1">
            <a:blip r:embed="rId7" cstate="screen"/>
            <a:srcRect l="78741" t="75413" r="-514" b="-2612"/>
            <a:stretch>
              <a:fillRect/>
            </a:stretch>
          </p:blipFill>
          <p:spPr>
            <a:xfrm>
              <a:off x="5291941" y="2422530"/>
              <a:ext cx="1581150" cy="1865312"/>
            </a:xfrm>
            <a:prstGeom prst="rect">
              <a:avLst/>
            </a:prstGeom>
          </p:spPr>
        </p:pic>
      </p:grpSp>
      <p:grpSp>
        <p:nvGrpSpPr>
          <p:cNvPr id="208" name="组合 207"/>
          <p:cNvGrpSpPr/>
          <p:nvPr/>
        </p:nvGrpSpPr>
        <p:grpSpPr>
          <a:xfrm>
            <a:off x="1387725" y="2178055"/>
            <a:ext cx="2578100" cy="2147514"/>
            <a:chOff x="1387725" y="2178055"/>
            <a:chExt cx="2578100" cy="2147514"/>
          </a:xfrm>
        </p:grpSpPr>
        <p:grpSp>
          <p:nvGrpSpPr>
            <p:cNvPr id="50" name="组合 49"/>
            <p:cNvGrpSpPr/>
            <p:nvPr/>
          </p:nvGrpSpPr>
          <p:grpSpPr>
            <a:xfrm rot="5400000">
              <a:off x="1662362" y="1903418"/>
              <a:ext cx="2028825" cy="2578100"/>
              <a:chOff x="5076825" y="2133601"/>
              <a:chExt cx="2028825" cy="2578100"/>
            </a:xfrm>
          </p:grpSpPr>
          <p:sp>
            <p:nvSpPr>
              <p:cNvPr id="7" name="Freeform 5"/>
              <p:cNvSpPr/>
              <p:nvPr/>
            </p:nvSpPr>
            <p:spPr bwMode="auto">
              <a:xfrm>
                <a:off x="5172075" y="2300289"/>
                <a:ext cx="33338" cy="106363"/>
              </a:xfrm>
              <a:custGeom>
                <a:avLst/>
                <a:gdLst>
                  <a:gd name="T0" fmla="*/ 8 w 8"/>
                  <a:gd name="T1" fmla="*/ 25 h 25"/>
                  <a:gd name="T2" fmla="*/ 8 w 8"/>
                  <a:gd name="T3" fmla="*/ 4 h 25"/>
                  <a:gd name="T4" fmla="*/ 8 w 8"/>
                  <a:gd name="T5" fmla="*/ 0 h 25"/>
                  <a:gd name="T6" fmla="*/ 0 w 8"/>
                  <a:gd name="T7" fmla="*/ 2 h 25"/>
                  <a:gd name="T8" fmla="*/ 0 w 8"/>
                  <a:gd name="T9" fmla="*/ 12 h 25"/>
                  <a:gd name="T10" fmla="*/ 2 w 8"/>
                  <a:gd name="T11" fmla="*/ 13 h 25"/>
                  <a:gd name="T12" fmla="*/ 0 w 8"/>
                  <a:gd name="T13" fmla="*/ 21 h 25"/>
                  <a:gd name="T14" fmla="*/ 0 w 8"/>
                  <a:gd name="T15" fmla="*/ 20 h 25"/>
                  <a:gd name="T16" fmla="*/ 0 w 8"/>
                  <a:gd name="T17" fmla="*/ 25 h 25"/>
                  <a:gd name="T18" fmla="*/ 8 w 8"/>
                  <a:gd name="T1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25">
                    <a:moveTo>
                      <a:pt x="8" y="25"/>
                    </a:moveTo>
                    <a:cubicBezTo>
                      <a:pt x="8" y="18"/>
                      <a:pt x="8" y="11"/>
                      <a:pt x="8" y="4"/>
                    </a:cubicBezTo>
                    <a:cubicBezTo>
                      <a:pt x="8" y="3"/>
                      <a:pt x="8" y="2"/>
                      <a:pt x="8" y="0"/>
                    </a:cubicBezTo>
                    <a:cubicBezTo>
                      <a:pt x="5" y="0"/>
                      <a:pt x="2" y="1"/>
                      <a:pt x="0" y="2"/>
                    </a:cubicBezTo>
                    <a:cubicBezTo>
                      <a:pt x="0" y="5"/>
                      <a:pt x="0" y="9"/>
                      <a:pt x="0" y="12"/>
                    </a:cubicBezTo>
                    <a:cubicBezTo>
                      <a:pt x="1" y="12"/>
                      <a:pt x="2" y="12"/>
                      <a:pt x="2" y="13"/>
                    </a:cubicBezTo>
                    <a:cubicBezTo>
                      <a:pt x="7" y="14"/>
                      <a:pt x="5" y="22"/>
                      <a:pt x="0" y="21"/>
                    </a:cubicBezTo>
                    <a:cubicBezTo>
                      <a:pt x="0" y="21"/>
                      <a:pt x="0" y="20"/>
                      <a:pt x="0" y="20"/>
                    </a:cubicBezTo>
                    <a:cubicBezTo>
                      <a:pt x="0" y="22"/>
                      <a:pt x="0" y="24"/>
                      <a:pt x="0" y="25"/>
                    </a:cubicBezTo>
                    <a:cubicBezTo>
                      <a:pt x="3" y="25"/>
                      <a:pt x="5" y="25"/>
                      <a:pt x="8" y="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6"/>
              <p:cNvSpPr/>
              <p:nvPr/>
            </p:nvSpPr>
            <p:spPr bwMode="auto">
              <a:xfrm>
                <a:off x="5172075" y="2589214"/>
                <a:ext cx="38100" cy="133350"/>
              </a:xfrm>
              <a:custGeom>
                <a:avLst/>
                <a:gdLst>
                  <a:gd name="T0" fmla="*/ 8 w 9"/>
                  <a:gd name="T1" fmla="*/ 31 h 31"/>
                  <a:gd name="T2" fmla="*/ 8 w 9"/>
                  <a:gd name="T3" fmla="*/ 1 h 31"/>
                  <a:gd name="T4" fmla="*/ 0 w 9"/>
                  <a:gd name="T5" fmla="*/ 0 h 31"/>
                  <a:gd name="T6" fmla="*/ 0 w 9"/>
                  <a:gd name="T7" fmla="*/ 11 h 31"/>
                  <a:gd name="T8" fmla="*/ 4 w 9"/>
                  <a:gd name="T9" fmla="*/ 12 h 31"/>
                  <a:gd name="T10" fmla="*/ 1 w 9"/>
                  <a:gd name="T11" fmla="*/ 20 h 31"/>
                  <a:gd name="T12" fmla="*/ 0 w 9"/>
                  <a:gd name="T13" fmla="*/ 19 h 31"/>
                  <a:gd name="T14" fmla="*/ 0 w 9"/>
                  <a:gd name="T15" fmla="*/ 31 h 31"/>
                  <a:gd name="T16" fmla="*/ 8 w 9"/>
                  <a:gd name="T1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31">
                    <a:moveTo>
                      <a:pt x="8" y="31"/>
                    </a:moveTo>
                    <a:cubicBezTo>
                      <a:pt x="8" y="21"/>
                      <a:pt x="8" y="11"/>
                      <a:pt x="8" y="1"/>
                    </a:cubicBezTo>
                    <a:cubicBezTo>
                      <a:pt x="5" y="0"/>
                      <a:pt x="2" y="0"/>
                      <a:pt x="0" y="0"/>
                    </a:cubicBezTo>
                    <a:cubicBezTo>
                      <a:pt x="0" y="4"/>
                      <a:pt x="0" y="7"/>
                      <a:pt x="0" y="11"/>
                    </a:cubicBezTo>
                    <a:cubicBezTo>
                      <a:pt x="1" y="11"/>
                      <a:pt x="2" y="11"/>
                      <a:pt x="4" y="12"/>
                    </a:cubicBezTo>
                    <a:cubicBezTo>
                      <a:pt x="9" y="13"/>
                      <a:pt x="7" y="20"/>
                      <a:pt x="1" y="20"/>
                    </a:cubicBezTo>
                    <a:cubicBezTo>
                      <a:pt x="1" y="19"/>
                      <a:pt x="0" y="19"/>
                      <a:pt x="0" y="19"/>
                    </a:cubicBezTo>
                    <a:cubicBezTo>
                      <a:pt x="0" y="23"/>
                      <a:pt x="0" y="27"/>
                      <a:pt x="0" y="31"/>
                    </a:cubicBezTo>
                    <a:cubicBezTo>
                      <a:pt x="3" y="31"/>
                      <a:pt x="5" y="31"/>
                      <a:pt x="8" y="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5172075" y="2441576"/>
                <a:ext cx="33338" cy="119063"/>
              </a:xfrm>
              <a:custGeom>
                <a:avLst/>
                <a:gdLst>
                  <a:gd name="T0" fmla="*/ 8 w 8"/>
                  <a:gd name="T1" fmla="*/ 28 h 28"/>
                  <a:gd name="T2" fmla="*/ 8 w 8"/>
                  <a:gd name="T3" fmla="*/ 0 h 28"/>
                  <a:gd name="T4" fmla="*/ 0 w 8"/>
                  <a:gd name="T5" fmla="*/ 1 h 28"/>
                  <a:gd name="T6" fmla="*/ 0 w 8"/>
                  <a:gd name="T7" fmla="*/ 15 h 28"/>
                  <a:gd name="T8" fmla="*/ 2 w 8"/>
                  <a:gd name="T9" fmla="*/ 17 h 28"/>
                  <a:gd name="T10" fmla="*/ 0 w 8"/>
                  <a:gd name="T11" fmla="*/ 24 h 28"/>
                  <a:gd name="T12" fmla="*/ 0 w 8"/>
                  <a:gd name="T13" fmla="*/ 24 h 28"/>
                  <a:gd name="T14" fmla="*/ 0 w 8"/>
                  <a:gd name="T15" fmla="*/ 27 h 28"/>
                  <a:gd name="T16" fmla="*/ 8 w 8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8">
                    <a:moveTo>
                      <a:pt x="8" y="28"/>
                    </a:moveTo>
                    <a:cubicBezTo>
                      <a:pt x="8" y="19"/>
                      <a:pt x="8" y="9"/>
                      <a:pt x="8" y="0"/>
                    </a:cubicBezTo>
                    <a:cubicBezTo>
                      <a:pt x="5" y="0"/>
                      <a:pt x="2" y="0"/>
                      <a:pt x="0" y="1"/>
                    </a:cubicBezTo>
                    <a:cubicBezTo>
                      <a:pt x="0" y="6"/>
                      <a:pt x="0" y="10"/>
                      <a:pt x="0" y="15"/>
                    </a:cubicBezTo>
                    <a:cubicBezTo>
                      <a:pt x="1" y="16"/>
                      <a:pt x="2" y="16"/>
                      <a:pt x="2" y="17"/>
                    </a:cubicBezTo>
                    <a:cubicBezTo>
                      <a:pt x="7" y="18"/>
                      <a:pt x="5" y="26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5"/>
                      <a:pt x="0" y="26"/>
                      <a:pt x="0" y="27"/>
                    </a:cubicBezTo>
                    <a:cubicBezTo>
                      <a:pt x="3" y="27"/>
                      <a:pt x="5" y="27"/>
                      <a:pt x="8" y="2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8"/>
              <p:cNvSpPr/>
              <p:nvPr/>
            </p:nvSpPr>
            <p:spPr bwMode="auto">
              <a:xfrm>
                <a:off x="5172075" y="4071939"/>
                <a:ext cx="41275" cy="123825"/>
              </a:xfrm>
              <a:custGeom>
                <a:avLst/>
                <a:gdLst>
                  <a:gd name="T0" fmla="*/ 8 w 10"/>
                  <a:gd name="T1" fmla="*/ 29 h 29"/>
                  <a:gd name="T2" fmla="*/ 8 w 10"/>
                  <a:gd name="T3" fmla="*/ 2 h 29"/>
                  <a:gd name="T4" fmla="*/ 0 w 10"/>
                  <a:gd name="T5" fmla="*/ 0 h 29"/>
                  <a:gd name="T6" fmla="*/ 0 w 10"/>
                  <a:gd name="T7" fmla="*/ 10 h 29"/>
                  <a:gd name="T8" fmla="*/ 5 w 10"/>
                  <a:gd name="T9" fmla="*/ 11 h 29"/>
                  <a:gd name="T10" fmla="*/ 3 w 10"/>
                  <a:gd name="T11" fmla="*/ 19 h 29"/>
                  <a:gd name="T12" fmla="*/ 0 w 10"/>
                  <a:gd name="T13" fmla="*/ 18 h 29"/>
                  <a:gd name="T14" fmla="*/ 0 w 10"/>
                  <a:gd name="T15" fmla="*/ 28 h 29"/>
                  <a:gd name="T16" fmla="*/ 1 w 10"/>
                  <a:gd name="T17" fmla="*/ 28 h 29"/>
                  <a:gd name="T18" fmla="*/ 8 w 10"/>
                  <a:gd name="T1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29">
                    <a:moveTo>
                      <a:pt x="8" y="29"/>
                    </a:moveTo>
                    <a:cubicBezTo>
                      <a:pt x="8" y="20"/>
                      <a:pt x="8" y="11"/>
                      <a:pt x="8" y="2"/>
                    </a:cubicBezTo>
                    <a:cubicBezTo>
                      <a:pt x="5" y="1"/>
                      <a:pt x="2" y="0"/>
                      <a:pt x="0" y="0"/>
                    </a:cubicBezTo>
                    <a:cubicBezTo>
                      <a:pt x="0" y="4"/>
                      <a:pt x="0" y="7"/>
                      <a:pt x="0" y="10"/>
                    </a:cubicBezTo>
                    <a:cubicBezTo>
                      <a:pt x="2" y="11"/>
                      <a:pt x="4" y="11"/>
                      <a:pt x="5" y="11"/>
                    </a:cubicBezTo>
                    <a:cubicBezTo>
                      <a:pt x="10" y="13"/>
                      <a:pt x="8" y="21"/>
                      <a:pt x="3" y="19"/>
                    </a:cubicBezTo>
                    <a:cubicBezTo>
                      <a:pt x="2" y="19"/>
                      <a:pt x="1" y="19"/>
                      <a:pt x="0" y="18"/>
                    </a:cubicBezTo>
                    <a:cubicBezTo>
                      <a:pt x="0" y="22"/>
                      <a:pt x="0" y="25"/>
                      <a:pt x="0" y="28"/>
                    </a:cubicBezTo>
                    <a:cubicBezTo>
                      <a:pt x="0" y="28"/>
                      <a:pt x="1" y="28"/>
                      <a:pt x="1" y="28"/>
                    </a:cubicBezTo>
                    <a:cubicBezTo>
                      <a:pt x="4" y="28"/>
                      <a:pt x="6" y="29"/>
                      <a:pt x="8" y="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9"/>
              <p:cNvSpPr/>
              <p:nvPr/>
            </p:nvSpPr>
            <p:spPr bwMode="auto">
              <a:xfrm>
                <a:off x="5172075" y="2133601"/>
                <a:ext cx="1933575" cy="2578100"/>
              </a:xfrm>
              <a:custGeom>
                <a:avLst/>
                <a:gdLst>
                  <a:gd name="T0" fmla="*/ 387 w 454"/>
                  <a:gd name="T1" fmla="*/ 5 h 605"/>
                  <a:gd name="T2" fmla="*/ 275 w 454"/>
                  <a:gd name="T3" fmla="*/ 5 h 605"/>
                  <a:gd name="T4" fmla="*/ 46 w 454"/>
                  <a:gd name="T5" fmla="*/ 5 h 605"/>
                  <a:gd name="T6" fmla="*/ 31 w 454"/>
                  <a:gd name="T7" fmla="*/ 5 h 605"/>
                  <a:gd name="T8" fmla="*/ 0 w 454"/>
                  <a:gd name="T9" fmla="*/ 32 h 605"/>
                  <a:gd name="T10" fmla="*/ 9 w 454"/>
                  <a:gd name="T11" fmla="*/ 31 h 605"/>
                  <a:gd name="T12" fmla="*/ 31 w 454"/>
                  <a:gd name="T13" fmla="*/ 13 h 605"/>
                  <a:gd name="T14" fmla="*/ 46 w 454"/>
                  <a:gd name="T15" fmla="*/ 13 h 605"/>
                  <a:gd name="T16" fmla="*/ 142 w 454"/>
                  <a:gd name="T17" fmla="*/ 13 h 605"/>
                  <a:gd name="T18" fmla="*/ 387 w 454"/>
                  <a:gd name="T19" fmla="*/ 13 h 605"/>
                  <a:gd name="T20" fmla="*/ 443 w 454"/>
                  <a:gd name="T21" fmla="*/ 37 h 605"/>
                  <a:gd name="T22" fmla="*/ 443 w 454"/>
                  <a:gd name="T23" fmla="*/ 87 h 605"/>
                  <a:gd name="T24" fmla="*/ 443 w 454"/>
                  <a:gd name="T25" fmla="*/ 548 h 605"/>
                  <a:gd name="T26" fmla="*/ 443 w 454"/>
                  <a:gd name="T27" fmla="*/ 572 h 605"/>
                  <a:gd name="T28" fmla="*/ 377 w 454"/>
                  <a:gd name="T29" fmla="*/ 596 h 605"/>
                  <a:gd name="T30" fmla="*/ 259 w 454"/>
                  <a:gd name="T31" fmla="*/ 596 h 605"/>
                  <a:gd name="T32" fmla="*/ 40 w 454"/>
                  <a:gd name="T33" fmla="*/ 596 h 605"/>
                  <a:gd name="T34" fmla="*/ 8 w 454"/>
                  <a:gd name="T35" fmla="*/ 572 h 605"/>
                  <a:gd name="T36" fmla="*/ 8 w 454"/>
                  <a:gd name="T37" fmla="*/ 562 h 605"/>
                  <a:gd name="T38" fmla="*/ 8 w 454"/>
                  <a:gd name="T39" fmla="*/ 553 h 605"/>
                  <a:gd name="T40" fmla="*/ 0 w 454"/>
                  <a:gd name="T41" fmla="*/ 552 h 605"/>
                  <a:gd name="T42" fmla="*/ 0 w 454"/>
                  <a:gd name="T43" fmla="*/ 558 h 605"/>
                  <a:gd name="T44" fmla="*/ 4 w 454"/>
                  <a:gd name="T45" fmla="*/ 560 h 605"/>
                  <a:gd name="T46" fmla="*/ 2 w 454"/>
                  <a:gd name="T47" fmla="*/ 568 h 605"/>
                  <a:gd name="T48" fmla="*/ 0 w 454"/>
                  <a:gd name="T49" fmla="*/ 567 h 605"/>
                  <a:gd name="T50" fmla="*/ 19 w 454"/>
                  <a:gd name="T51" fmla="*/ 601 h 605"/>
                  <a:gd name="T52" fmla="*/ 41 w 454"/>
                  <a:gd name="T53" fmla="*/ 604 h 605"/>
                  <a:gd name="T54" fmla="*/ 76 w 454"/>
                  <a:gd name="T55" fmla="*/ 604 h 605"/>
                  <a:gd name="T56" fmla="*/ 326 w 454"/>
                  <a:gd name="T57" fmla="*/ 604 h 605"/>
                  <a:gd name="T58" fmla="*/ 405 w 454"/>
                  <a:gd name="T59" fmla="*/ 604 h 605"/>
                  <a:gd name="T60" fmla="*/ 451 w 454"/>
                  <a:gd name="T61" fmla="*/ 572 h 605"/>
                  <a:gd name="T62" fmla="*/ 451 w 454"/>
                  <a:gd name="T63" fmla="*/ 166 h 605"/>
                  <a:gd name="T64" fmla="*/ 451 w 454"/>
                  <a:gd name="T65" fmla="*/ 69 h 605"/>
                  <a:gd name="T66" fmla="*/ 447 w 454"/>
                  <a:gd name="T67" fmla="*/ 21 h 605"/>
                  <a:gd name="T68" fmla="*/ 387 w 454"/>
                  <a:gd name="T69" fmla="*/ 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54" h="605">
                    <a:moveTo>
                      <a:pt x="387" y="5"/>
                    </a:moveTo>
                    <a:cubicBezTo>
                      <a:pt x="350" y="5"/>
                      <a:pt x="313" y="5"/>
                      <a:pt x="275" y="5"/>
                    </a:cubicBezTo>
                    <a:cubicBezTo>
                      <a:pt x="199" y="5"/>
                      <a:pt x="123" y="5"/>
                      <a:pt x="46" y="5"/>
                    </a:cubicBezTo>
                    <a:cubicBezTo>
                      <a:pt x="41" y="5"/>
                      <a:pt x="36" y="5"/>
                      <a:pt x="31" y="5"/>
                    </a:cubicBezTo>
                    <a:cubicBezTo>
                      <a:pt x="15" y="5"/>
                      <a:pt x="3" y="17"/>
                      <a:pt x="0" y="32"/>
                    </a:cubicBezTo>
                    <a:cubicBezTo>
                      <a:pt x="3" y="31"/>
                      <a:pt x="6" y="31"/>
                      <a:pt x="9" y="31"/>
                    </a:cubicBezTo>
                    <a:cubicBezTo>
                      <a:pt x="12" y="22"/>
                      <a:pt x="18" y="14"/>
                      <a:pt x="31" y="13"/>
                    </a:cubicBezTo>
                    <a:cubicBezTo>
                      <a:pt x="36" y="13"/>
                      <a:pt x="41" y="13"/>
                      <a:pt x="46" y="13"/>
                    </a:cubicBezTo>
                    <a:cubicBezTo>
                      <a:pt x="78" y="13"/>
                      <a:pt x="110" y="13"/>
                      <a:pt x="142" y="13"/>
                    </a:cubicBezTo>
                    <a:cubicBezTo>
                      <a:pt x="223" y="13"/>
                      <a:pt x="305" y="13"/>
                      <a:pt x="387" y="13"/>
                    </a:cubicBezTo>
                    <a:cubicBezTo>
                      <a:pt x="406" y="13"/>
                      <a:pt x="443" y="7"/>
                      <a:pt x="443" y="37"/>
                    </a:cubicBezTo>
                    <a:cubicBezTo>
                      <a:pt x="443" y="54"/>
                      <a:pt x="443" y="71"/>
                      <a:pt x="443" y="87"/>
                    </a:cubicBezTo>
                    <a:cubicBezTo>
                      <a:pt x="443" y="241"/>
                      <a:pt x="443" y="394"/>
                      <a:pt x="443" y="548"/>
                    </a:cubicBezTo>
                    <a:cubicBezTo>
                      <a:pt x="443" y="556"/>
                      <a:pt x="443" y="564"/>
                      <a:pt x="443" y="572"/>
                    </a:cubicBezTo>
                    <a:cubicBezTo>
                      <a:pt x="441" y="603"/>
                      <a:pt x="398" y="596"/>
                      <a:pt x="377" y="596"/>
                    </a:cubicBezTo>
                    <a:cubicBezTo>
                      <a:pt x="338" y="596"/>
                      <a:pt x="298" y="596"/>
                      <a:pt x="259" y="596"/>
                    </a:cubicBezTo>
                    <a:cubicBezTo>
                      <a:pt x="186" y="596"/>
                      <a:pt x="113" y="596"/>
                      <a:pt x="40" y="596"/>
                    </a:cubicBezTo>
                    <a:cubicBezTo>
                      <a:pt x="25" y="596"/>
                      <a:pt x="9" y="592"/>
                      <a:pt x="8" y="572"/>
                    </a:cubicBezTo>
                    <a:cubicBezTo>
                      <a:pt x="8" y="569"/>
                      <a:pt x="8" y="565"/>
                      <a:pt x="8" y="562"/>
                    </a:cubicBezTo>
                    <a:cubicBezTo>
                      <a:pt x="8" y="559"/>
                      <a:pt x="8" y="556"/>
                      <a:pt x="8" y="553"/>
                    </a:cubicBezTo>
                    <a:cubicBezTo>
                      <a:pt x="5" y="552"/>
                      <a:pt x="2" y="551"/>
                      <a:pt x="0" y="552"/>
                    </a:cubicBezTo>
                    <a:cubicBezTo>
                      <a:pt x="0" y="554"/>
                      <a:pt x="0" y="556"/>
                      <a:pt x="0" y="558"/>
                    </a:cubicBezTo>
                    <a:cubicBezTo>
                      <a:pt x="1" y="559"/>
                      <a:pt x="3" y="560"/>
                      <a:pt x="4" y="560"/>
                    </a:cubicBezTo>
                    <a:cubicBezTo>
                      <a:pt x="9" y="562"/>
                      <a:pt x="7" y="570"/>
                      <a:pt x="2" y="568"/>
                    </a:cubicBezTo>
                    <a:cubicBezTo>
                      <a:pt x="1" y="568"/>
                      <a:pt x="1" y="568"/>
                      <a:pt x="0" y="567"/>
                    </a:cubicBezTo>
                    <a:cubicBezTo>
                      <a:pt x="0" y="581"/>
                      <a:pt x="4" y="594"/>
                      <a:pt x="19" y="601"/>
                    </a:cubicBezTo>
                    <a:cubicBezTo>
                      <a:pt x="25" y="605"/>
                      <a:pt x="34" y="604"/>
                      <a:pt x="41" y="604"/>
                    </a:cubicBezTo>
                    <a:cubicBezTo>
                      <a:pt x="53" y="604"/>
                      <a:pt x="64" y="604"/>
                      <a:pt x="76" y="604"/>
                    </a:cubicBezTo>
                    <a:cubicBezTo>
                      <a:pt x="159" y="604"/>
                      <a:pt x="243" y="604"/>
                      <a:pt x="326" y="604"/>
                    </a:cubicBezTo>
                    <a:cubicBezTo>
                      <a:pt x="352" y="604"/>
                      <a:pt x="378" y="604"/>
                      <a:pt x="405" y="604"/>
                    </a:cubicBezTo>
                    <a:cubicBezTo>
                      <a:pt x="427" y="604"/>
                      <a:pt x="449" y="600"/>
                      <a:pt x="451" y="572"/>
                    </a:cubicBezTo>
                    <a:cubicBezTo>
                      <a:pt x="451" y="437"/>
                      <a:pt x="451" y="301"/>
                      <a:pt x="451" y="166"/>
                    </a:cubicBezTo>
                    <a:cubicBezTo>
                      <a:pt x="451" y="134"/>
                      <a:pt x="451" y="101"/>
                      <a:pt x="451" y="69"/>
                    </a:cubicBezTo>
                    <a:cubicBezTo>
                      <a:pt x="451" y="54"/>
                      <a:pt x="454" y="35"/>
                      <a:pt x="447" y="21"/>
                    </a:cubicBezTo>
                    <a:cubicBezTo>
                      <a:pt x="436" y="0"/>
                      <a:pt x="406" y="5"/>
                      <a:pt x="387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0"/>
              <p:cNvSpPr/>
              <p:nvPr/>
            </p:nvSpPr>
            <p:spPr bwMode="auto">
              <a:xfrm>
                <a:off x="5172075" y="2755901"/>
                <a:ext cx="38100" cy="93663"/>
              </a:xfrm>
              <a:custGeom>
                <a:avLst/>
                <a:gdLst>
                  <a:gd name="T0" fmla="*/ 8 w 9"/>
                  <a:gd name="T1" fmla="*/ 22 h 22"/>
                  <a:gd name="T2" fmla="*/ 8 w 9"/>
                  <a:gd name="T3" fmla="*/ 1 h 22"/>
                  <a:gd name="T4" fmla="*/ 0 w 9"/>
                  <a:gd name="T5" fmla="*/ 1 h 22"/>
                  <a:gd name="T6" fmla="*/ 0 w 9"/>
                  <a:gd name="T7" fmla="*/ 12 h 22"/>
                  <a:gd name="T8" fmla="*/ 4 w 9"/>
                  <a:gd name="T9" fmla="*/ 12 h 22"/>
                  <a:gd name="T10" fmla="*/ 1 w 9"/>
                  <a:gd name="T11" fmla="*/ 20 h 22"/>
                  <a:gd name="T12" fmla="*/ 0 w 9"/>
                  <a:gd name="T13" fmla="*/ 20 h 22"/>
                  <a:gd name="T14" fmla="*/ 0 w 9"/>
                  <a:gd name="T15" fmla="*/ 21 h 22"/>
                  <a:gd name="T16" fmla="*/ 8 w 9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2">
                    <a:moveTo>
                      <a:pt x="8" y="22"/>
                    </a:moveTo>
                    <a:cubicBezTo>
                      <a:pt x="8" y="15"/>
                      <a:pt x="8" y="8"/>
                      <a:pt x="8" y="1"/>
                    </a:cubicBezTo>
                    <a:cubicBezTo>
                      <a:pt x="5" y="0"/>
                      <a:pt x="2" y="0"/>
                      <a:pt x="0" y="1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2"/>
                      <a:pt x="2" y="12"/>
                      <a:pt x="4" y="12"/>
                    </a:cubicBezTo>
                    <a:cubicBezTo>
                      <a:pt x="9" y="13"/>
                      <a:pt x="7" y="21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ubicBezTo>
                      <a:pt x="0" y="20"/>
                      <a:pt x="0" y="21"/>
                      <a:pt x="0" y="21"/>
                    </a:cubicBezTo>
                    <a:cubicBezTo>
                      <a:pt x="2" y="21"/>
                      <a:pt x="5" y="21"/>
                      <a:pt x="8" y="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1"/>
              <p:cNvSpPr/>
              <p:nvPr/>
            </p:nvSpPr>
            <p:spPr bwMode="auto">
              <a:xfrm>
                <a:off x="5172075" y="3355976"/>
                <a:ext cx="38100" cy="98425"/>
              </a:xfrm>
              <a:custGeom>
                <a:avLst/>
                <a:gdLst>
                  <a:gd name="T0" fmla="*/ 8 w 9"/>
                  <a:gd name="T1" fmla="*/ 1 h 23"/>
                  <a:gd name="T2" fmla="*/ 0 w 9"/>
                  <a:gd name="T3" fmla="*/ 0 h 23"/>
                  <a:gd name="T4" fmla="*/ 0 w 9"/>
                  <a:gd name="T5" fmla="*/ 6 h 23"/>
                  <a:gd name="T6" fmla="*/ 4 w 9"/>
                  <a:gd name="T7" fmla="*/ 7 h 23"/>
                  <a:gd name="T8" fmla="*/ 2 w 9"/>
                  <a:gd name="T9" fmla="*/ 15 h 23"/>
                  <a:gd name="T10" fmla="*/ 0 w 9"/>
                  <a:gd name="T11" fmla="*/ 14 h 23"/>
                  <a:gd name="T12" fmla="*/ 0 w 9"/>
                  <a:gd name="T13" fmla="*/ 21 h 23"/>
                  <a:gd name="T14" fmla="*/ 8 w 9"/>
                  <a:gd name="T15" fmla="*/ 23 h 23"/>
                  <a:gd name="T16" fmla="*/ 8 w 9"/>
                  <a:gd name="T17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3">
                    <a:moveTo>
                      <a:pt x="8" y="1"/>
                    </a:moveTo>
                    <a:cubicBezTo>
                      <a:pt x="5" y="0"/>
                      <a:pt x="2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1" y="6"/>
                      <a:pt x="3" y="7"/>
                      <a:pt x="4" y="7"/>
                    </a:cubicBezTo>
                    <a:cubicBezTo>
                      <a:pt x="9" y="8"/>
                      <a:pt x="7" y="16"/>
                      <a:pt x="2" y="15"/>
                    </a:cubicBezTo>
                    <a:cubicBezTo>
                      <a:pt x="1" y="15"/>
                      <a:pt x="1" y="15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3" y="21"/>
                      <a:pt x="5" y="22"/>
                      <a:pt x="8" y="23"/>
                    </a:cubicBezTo>
                    <a:cubicBezTo>
                      <a:pt x="8" y="16"/>
                      <a:pt x="8" y="8"/>
                      <a:pt x="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2"/>
              <p:cNvSpPr/>
              <p:nvPr/>
            </p:nvSpPr>
            <p:spPr bwMode="auto">
              <a:xfrm>
                <a:off x="5172075" y="4362451"/>
                <a:ext cx="33338" cy="93663"/>
              </a:xfrm>
              <a:custGeom>
                <a:avLst/>
                <a:gdLst>
                  <a:gd name="T0" fmla="*/ 8 w 8"/>
                  <a:gd name="T1" fmla="*/ 22 h 22"/>
                  <a:gd name="T2" fmla="*/ 8 w 8"/>
                  <a:gd name="T3" fmla="*/ 1 h 22"/>
                  <a:gd name="T4" fmla="*/ 5 w 8"/>
                  <a:gd name="T5" fmla="*/ 0 h 22"/>
                  <a:gd name="T6" fmla="*/ 0 w 8"/>
                  <a:gd name="T7" fmla="*/ 0 h 22"/>
                  <a:gd name="T8" fmla="*/ 0 w 8"/>
                  <a:gd name="T9" fmla="*/ 5 h 22"/>
                  <a:gd name="T10" fmla="*/ 3 w 8"/>
                  <a:gd name="T11" fmla="*/ 6 h 22"/>
                  <a:gd name="T12" fmla="*/ 1 w 8"/>
                  <a:gd name="T13" fmla="*/ 14 h 22"/>
                  <a:gd name="T14" fmla="*/ 0 w 8"/>
                  <a:gd name="T15" fmla="*/ 14 h 22"/>
                  <a:gd name="T16" fmla="*/ 0 w 8"/>
                  <a:gd name="T17" fmla="*/ 21 h 22"/>
                  <a:gd name="T18" fmla="*/ 8 w 8"/>
                  <a:gd name="T1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22">
                    <a:moveTo>
                      <a:pt x="8" y="22"/>
                    </a:moveTo>
                    <a:cubicBezTo>
                      <a:pt x="8" y="15"/>
                      <a:pt x="8" y="8"/>
                      <a:pt x="8" y="1"/>
                    </a:cubicBezTo>
                    <a:cubicBezTo>
                      <a:pt x="7" y="1"/>
                      <a:pt x="6" y="1"/>
                      <a:pt x="5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1" y="5"/>
                      <a:pt x="2" y="6"/>
                      <a:pt x="3" y="6"/>
                    </a:cubicBezTo>
                    <a:cubicBezTo>
                      <a:pt x="8" y="8"/>
                      <a:pt x="6" y="16"/>
                      <a:pt x="1" y="14"/>
                    </a:cubicBezTo>
                    <a:cubicBezTo>
                      <a:pt x="1" y="14"/>
                      <a:pt x="0" y="14"/>
                      <a:pt x="0" y="14"/>
                    </a:cubicBezTo>
                    <a:cubicBezTo>
                      <a:pt x="0" y="16"/>
                      <a:pt x="0" y="19"/>
                      <a:pt x="0" y="21"/>
                    </a:cubicBezTo>
                    <a:cubicBezTo>
                      <a:pt x="3" y="21"/>
                      <a:pt x="5" y="21"/>
                      <a:pt x="8" y="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13"/>
              <p:cNvSpPr/>
              <p:nvPr/>
            </p:nvSpPr>
            <p:spPr bwMode="auto">
              <a:xfrm>
                <a:off x="5172075" y="3484564"/>
                <a:ext cx="33338" cy="76200"/>
              </a:xfrm>
              <a:custGeom>
                <a:avLst/>
                <a:gdLst>
                  <a:gd name="T0" fmla="*/ 8 w 8"/>
                  <a:gd name="T1" fmla="*/ 1 h 18"/>
                  <a:gd name="T2" fmla="*/ 1 w 8"/>
                  <a:gd name="T3" fmla="*/ 0 h 18"/>
                  <a:gd name="T4" fmla="*/ 0 w 8"/>
                  <a:gd name="T5" fmla="*/ 0 h 18"/>
                  <a:gd name="T6" fmla="*/ 0 w 8"/>
                  <a:gd name="T7" fmla="*/ 5 h 18"/>
                  <a:gd name="T8" fmla="*/ 3 w 8"/>
                  <a:gd name="T9" fmla="*/ 6 h 18"/>
                  <a:gd name="T10" fmla="*/ 3 w 8"/>
                  <a:gd name="T11" fmla="*/ 14 h 18"/>
                  <a:gd name="T12" fmla="*/ 0 w 8"/>
                  <a:gd name="T13" fmla="*/ 14 h 18"/>
                  <a:gd name="T14" fmla="*/ 0 w 8"/>
                  <a:gd name="T15" fmla="*/ 16 h 18"/>
                  <a:gd name="T16" fmla="*/ 8 w 8"/>
                  <a:gd name="T17" fmla="*/ 18 h 18"/>
                  <a:gd name="T18" fmla="*/ 8 w 8"/>
                  <a:gd name="T19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8">
                    <a:moveTo>
                      <a:pt x="8" y="1"/>
                    </a:moveTo>
                    <a:cubicBezTo>
                      <a:pt x="6" y="1"/>
                      <a:pt x="3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5"/>
                    </a:cubicBezTo>
                    <a:cubicBezTo>
                      <a:pt x="1" y="6"/>
                      <a:pt x="2" y="6"/>
                      <a:pt x="3" y="6"/>
                    </a:cubicBezTo>
                    <a:cubicBezTo>
                      <a:pt x="8" y="7"/>
                      <a:pt x="8" y="15"/>
                      <a:pt x="3" y="14"/>
                    </a:cubicBezTo>
                    <a:cubicBezTo>
                      <a:pt x="2" y="14"/>
                      <a:pt x="1" y="14"/>
                      <a:pt x="0" y="14"/>
                    </a:cubicBezTo>
                    <a:cubicBezTo>
                      <a:pt x="0" y="14"/>
                      <a:pt x="0" y="15"/>
                      <a:pt x="0" y="16"/>
                    </a:cubicBezTo>
                    <a:cubicBezTo>
                      <a:pt x="3" y="16"/>
                      <a:pt x="5" y="17"/>
                      <a:pt x="8" y="18"/>
                    </a:cubicBezTo>
                    <a:cubicBezTo>
                      <a:pt x="8" y="13"/>
                      <a:pt x="8" y="7"/>
                      <a:pt x="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14"/>
              <p:cNvSpPr/>
              <p:nvPr/>
            </p:nvSpPr>
            <p:spPr bwMode="auto">
              <a:xfrm>
                <a:off x="5172075" y="3705226"/>
                <a:ext cx="33338" cy="90488"/>
              </a:xfrm>
              <a:custGeom>
                <a:avLst/>
                <a:gdLst>
                  <a:gd name="T0" fmla="*/ 8 w 8"/>
                  <a:gd name="T1" fmla="*/ 2 h 21"/>
                  <a:gd name="T2" fmla="*/ 0 w 8"/>
                  <a:gd name="T3" fmla="*/ 0 h 21"/>
                  <a:gd name="T4" fmla="*/ 0 w 8"/>
                  <a:gd name="T5" fmla="*/ 6 h 21"/>
                  <a:gd name="T6" fmla="*/ 3 w 8"/>
                  <a:gd name="T7" fmla="*/ 7 h 21"/>
                  <a:gd name="T8" fmla="*/ 1 w 8"/>
                  <a:gd name="T9" fmla="*/ 15 h 21"/>
                  <a:gd name="T10" fmla="*/ 0 w 8"/>
                  <a:gd name="T11" fmla="*/ 15 h 21"/>
                  <a:gd name="T12" fmla="*/ 0 w 8"/>
                  <a:gd name="T13" fmla="*/ 19 h 21"/>
                  <a:gd name="T14" fmla="*/ 8 w 8"/>
                  <a:gd name="T15" fmla="*/ 21 h 21"/>
                  <a:gd name="T16" fmla="*/ 8 w 8"/>
                  <a:gd name="T17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1">
                    <a:moveTo>
                      <a:pt x="8" y="2"/>
                    </a:moveTo>
                    <a:cubicBezTo>
                      <a:pt x="5" y="1"/>
                      <a:pt x="3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1" y="7"/>
                      <a:pt x="3" y="7"/>
                      <a:pt x="3" y="7"/>
                    </a:cubicBezTo>
                    <a:cubicBezTo>
                      <a:pt x="8" y="8"/>
                      <a:pt x="6" y="16"/>
                      <a:pt x="1" y="15"/>
                    </a:cubicBezTo>
                    <a:cubicBezTo>
                      <a:pt x="1" y="15"/>
                      <a:pt x="0" y="15"/>
                      <a:pt x="0" y="15"/>
                    </a:cubicBezTo>
                    <a:cubicBezTo>
                      <a:pt x="0" y="16"/>
                      <a:pt x="0" y="18"/>
                      <a:pt x="0" y="19"/>
                    </a:cubicBezTo>
                    <a:cubicBezTo>
                      <a:pt x="3" y="19"/>
                      <a:pt x="5" y="20"/>
                      <a:pt x="8" y="21"/>
                    </a:cubicBezTo>
                    <a:cubicBezTo>
                      <a:pt x="8" y="15"/>
                      <a:pt x="8" y="8"/>
                      <a:pt x="8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5"/>
              <p:cNvSpPr/>
              <p:nvPr/>
            </p:nvSpPr>
            <p:spPr bwMode="auto">
              <a:xfrm>
                <a:off x="5172075" y="4225926"/>
                <a:ext cx="38100" cy="106363"/>
              </a:xfrm>
              <a:custGeom>
                <a:avLst/>
                <a:gdLst>
                  <a:gd name="T0" fmla="*/ 8 w 9"/>
                  <a:gd name="T1" fmla="*/ 25 h 25"/>
                  <a:gd name="T2" fmla="*/ 8 w 9"/>
                  <a:gd name="T3" fmla="*/ 2 h 25"/>
                  <a:gd name="T4" fmla="*/ 0 w 9"/>
                  <a:gd name="T5" fmla="*/ 0 h 25"/>
                  <a:gd name="T6" fmla="*/ 0 w 9"/>
                  <a:gd name="T7" fmla="*/ 6 h 25"/>
                  <a:gd name="T8" fmla="*/ 4 w 9"/>
                  <a:gd name="T9" fmla="*/ 7 h 25"/>
                  <a:gd name="T10" fmla="*/ 2 w 9"/>
                  <a:gd name="T11" fmla="*/ 15 h 25"/>
                  <a:gd name="T12" fmla="*/ 0 w 9"/>
                  <a:gd name="T13" fmla="*/ 15 h 25"/>
                  <a:gd name="T14" fmla="*/ 0 w 9"/>
                  <a:gd name="T15" fmla="*/ 24 h 25"/>
                  <a:gd name="T16" fmla="*/ 8 w 9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5">
                    <a:moveTo>
                      <a:pt x="8" y="25"/>
                    </a:moveTo>
                    <a:cubicBezTo>
                      <a:pt x="8" y="17"/>
                      <a:pt x="8" y="10"/>
                      <a:pt x="8" y="2"/>
                    </a:cubicBezTo>
                    <a:cubicBezTo>
                      <a:pt x="5" y="1"/>
                      <a:pt x="2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1" y="6"/>
                      <a:pt x="3" y="7"/>
                      <a:pt x="4" y="7"/>
                    </a:cubicBezTo>
                    <a:cubicBezTo>
                      <a:pt x="9" y="9"/>
                      <a:pt x="7" y="17"/>
                      <a:pt x="2" y="15"/>
                    </a:cubicBezTo>
                    <a:cubicBezTo>
                      <a:pt x="1" y="15"/>
                      <a:pt x="1" y="15"/>
                      <a:pt x="0" y="15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2" y="24"/>
                      <a:pt x="5" y="24"/>
                      <a:pt x="8" y="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6"/>
              <p:cNvSpPr/>
              <p:nvPr/>
            </p:nvSpPr>
            <p:spPr bwMode="auto">
              <a:xfrm>
                <a:off x="5172075" y="3586164"/>
                <a:ext cx="33338" cy="90488"/>
              </a:xfrm>
              <a:custGeom>
                <a:avLst/>
                <a:gdLst>
                  <a:gd name="T0" fmla="*/ 8 w 8"/>
                  <a:gd name="T1" fmla="*/ 3 h 21"/>
                  <a:gd name="T2" fmla="*/ 6 w 8"/>
                  <a:gd name="T3" fmla="*/ 2 h 21"/>
                  <a:gd name="T4" fmla="*/ 0 w 8"/>
                  <a:gd name="T5" fmla="*/ 0 h 21"/>
                  <a:gd name="T6" fmla="*/ 0 w 8"/>
                  <a:gd name="T7" fmla="*/ 6 h 21"/>
                  <a:gd name="T8" fmla="*/ 3 w 8"/>
                  <a:gd name="T9" fmla="*/ 8 h 21"/>
                  <a:gd name="T10" fmla="*/ 1 w 8"/>
                  <a:gd name="T11" fmla="*/ 16 h 21"/>
                  <a:gd name="T12" fmla="*/ 0 w 8"/>
                  <a:gd name="T13" fmla="*/ 15 h 21"/>
                  <a:gd name="T14" fmla="*/ 0 w 8"/>
                  <a:gd name="T15" fmla="*/ 20 h 21"/>
                  <a:gd name="T16" fmla="*/ 8 w 8"/>
                  <a:gd name="T17" fmla="*/ 21 h 21"/>
                  <a:gd name="T18" fmla="*/ 8 w 8"/>
                  <a:gd name="T19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21">
                    <a:moveTo>
                      <a:pt x="8" y="3"/>
                    </a:moveTo>
                    <a:cubicBezTo>
                      <a:pt x="7" y="3"/>
                      <a:pt x="6" y="2"/>
                      <a:pt x="6" y="2"/>
                    </a:cubicBezTo>
                    <a:cubicBezTo>
                      <a:pt x="4" y="1"/>
                      <a:pt x="2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1" y="7"/>
                      <a:pt x="2" y="8"/>
                      <a:pt x="3" y="8"/>
                    </a:cubicBezTo>
                    <a:cubicBezTo>
                      <a:pt x="8" y="9"/>
                      <a:pt x="6" y="17"/>
                      <a:pt x="1" y="16"/>
                    </a:cubicBezTo>
                    <a:cubicBezTo>
                      <a:pt x="1" y="16"/>
                      <a:pt x="0" y="16"/>
                      <a:pt x="0" y="15"/>
                    </a:cubicBezTo>
                    <a:cubicBezTo>
                      <a:pt x="0" y="17"/>
                      <a:pt x="0" y="18"/>
                      <a:pt x="0" y="20"/>
                    </a:cubicBezTo>
                    <a:cubicBezTo>
                      <a:pt x="3" y="20"/>
                      <a:pt x="5" y="20"/>
                      <a:pt x="8" y="21"/>
                    </a:cubicBezTo>
                    <a:cubicBezTo>
                      <a:pt x="8" y="15"/>
                      <a:pt x="8" y="9"/>
                      <a:pt x="8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7"/>
              <p:cNvSpPr/>
              <p:nvPr/>
            </p:nvSpPr>
            <p:spPr bwMode="auto">
              <a:xfrm>
                <a:off x="5172075" y="3113089"/>
                <a:ext cx="33338" cy="98425"/>
              </a:xfrm>
              <a:custGeom>
                <a:avLst/>
                <a:gdLst>
                  <a:gd name="T0" fmla="*/ 8 w 8"/>
                  <a:gd name="T1" fmla="*/ 4 h 23"/>
                  <a:gd name="T2" fmla="*/ 0 w 8"/>
                  <a:gd name="T3" fmla="*/ 0 h 23"/>
                  <a:gd name="T4" fmla="*/ 0 w 8"/>
                  <a:gd name="T5" fmla="*/ 6 h 23"/>
                  <a:gd name="T6" fmla="*/ 2 w 8"/>
                  <a:gd name="T7" fmla="*/ 7 h 23"/>
                  <a:gd name="T8" fmla="*/ 2 w 8"/>
                  <a:gd name="T9" fmla="*/ 15 h 23"/>
                  <a:gd name="T10" fmla="*/ 0 w 8"/>
                  <a:gd name="T11" fmla="*/ 14 h 23"/>
                  <a:gd name="T12" fmla="*/ 0 w 8"/>
                  <a:gd name="T13" fmla="*/ 22 h 23"/>
                  <a:gd name="T14" fmla="*/ 8 w 8"/>
                  <a:gd name="T15" fmla="*/ 23 h 23"/>
                  <a:gd name="T16" fmla="*/ 8 w 8"/>
                  <a:gd name="T17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3">
                    <a:moveTo>
                      <a:pt x="8" y="4"/>
                    </a:moveTo>
                    <a:cubicBezTo>
                      <a:pt x="6" y="2"/>
                      <a:pt x="3" y="1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1" y="6"/>
                      <a:pt x="1" y="7"/>
                      <a:pt x="2" y="7"/>
                    </a:cubicBezTo>
                    <a:cubicBezTo>
                      <a:pt x="7" y="7"/>
                      <a:pt x="7" y="15"/>
                      <a:pt x="2" y="15"/>
                    </a:cubicBezTo>
                    <a:cubicBezTo>
                      <a:pt x="1" y="15"/>
                      <a:pt x="1" y="15"/>
                      <a:pt x="0" y="14"/>
                    </a:cubicBezTo>
                    <a:cubicBezTo>
                      <a:pt x="0" y="17"/>
                      <a:pt x="0" y="19"/>
                      <a:pt x="0" y="22"/>
                    </a:cubicBezTo>
                    <a:cubicBezTo>
                      <a:pt x="3" y="22"/>
                      <a:pt x="5" y="22"/>
                      <a:pt x="8" y="23"/>
                    </a:cubicBezTo>
                    <a:cubicBezTo>
                      <a:pt x="8" y="17"/>
                      <a:pt x="8" y="10"/>
                      <a:pt x="8" y="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8"/>
              <p:cNvSpPr/>
              <p:nvPr/>
            </p:nvSpPr>
            <p:spPr bwMode="auto">
              <a:xfrm>
                <a:off x="5172075" y="2990851"/>
                <a:ext cx="33338" cy="96838"/>
              </a:xfrm>
              <a:custGeom>
                <a:avLst/>
                <a:gdLst>
                  <a:gd name="T0" fmla="*/ 8 w 8"/>
                  <a:gd name="T1" fmla="*/ 1 h 23"/>
                  <a:gd name="T2" fmla="*/ 0 w 8"/>
                  <a:gd name="T3" fmla="*/ 0 h 23"/>
                  <a:gd name="T4" fmla="*/ 0 w 8"/>
                  <a:gd name="T5" fmla="*/ 10 h 23"/>
                  <a:gd name="T6" fmla="*/ 3 w 8"/>
                  <a:gd name="T7" fmla="*/ 10 h 23"/>
                  <a:gd name="T8" fmla="*/ 3 w 8"/>
                  <a:gd name="T9" fmla="*/ 18 h 23"/>
                  <a:gd name="T10" fmla="*/ 0 w 8"/>
                  <a:gd name="T11" fmla="*/ 18 h 23"/>
                  <a:gd name="T12" fmla="*/ 0 w 8"/>
                  <a:gd name="T13" fmla="*/ 21 h 23"/>
                  <a:gd name="T14" fmla="*/ 8 w 8"/>
                  <a:gd name="T15" fmla="*/ 23 h 23"/>
                  <a:gd name="T16" fmla="*/ 8 w 8"/>
                  <a:gd name="T17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3">
                    <a:moveTo>
                      <a:pt x="8" y="1"/>
                    </a:moveTo>
                    <a:cubicBezTo>
                      <a:pt x="5" y="0"/>
                      <a:pt x="2" y="0"/>
                      <a:pt x="0" y="0"/>
                    </a:cubicBezTo>
                    <a:cubicBezTo>
                      <a:pt x="0" y="3"/>
                      <a:pt x="0" y="6"/>
                      <a:pt x="0" y="10"/>
                    </a:cubicBezTo>
                    <a:cubicBezTo>
                      <a:pt x="1" y="10"/>
                      <a:pt x="2" y="10"/>
                      <a:pt x="3" y="10"/>
                    </a:cubicBezTo>
                    <a:cubicBezTo>
                      <a:pt x="8" y="10"/>
                      <a:pt x="8" y="18"/>
                      <a:pt x="3" y="18"/>
                    </a:cubicBezTo>
                    <a:cubicBezTo>
                      <a:pt x="2" y="18"/>
                      <a:pt x="1" y="18"/>
                      <a:pt x="0" y="18"/>
                    </a:cubicBezTo>
                    <a:cubicBezTo>
                      <a:pt x="0" y="19"/>
                      <a:pt x="0" y="20"/>
                      <a:pt x="0" y="21"/>
                    </a:cubicBezTo>
                    <a:cubicBezTo>
                      <a:pt x="3" y="21"/>
                      <a:pt x="5" y="22"/>
                      <a:pt x="8" y="23"/>
                    </a:cubicBezTo>
                    <a:cubicBezTo>
                      <a:pt x="8" y="16"/>
                      <a:pt x="8" y="9"/>
                      <a:pt x="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9"/>
              <p:cNvSpPr/>
              <p:nvPr/>
            </p:nvSpPr>
            <p:spPr bwMode="auto">
              <a:xfrm>
                <a:off x="5172075" y="3821114"/>
                <a:ext cx="33338" cy="93663"/>
              </a:xfrm>
              <a:custGeom>
                <a:avLst/>
                <a:gdLst>
                  <a:gd name="T0" fmla="*/ 8 w 8"/>
                  <a:gd name="T1" fmla="*/ 22 h 22"/>
                  <a:gd name="T2" fmla="*/ 8 w 8"/>
                  <a:gd name="T3" fmla="*/ 3 h 22"/>
                  <a:gd name="T4" fmla="*/ 0 w 8"/>
                  <a:gd name="T5" fmla="*/ 0 h 22"/>
                  <a:gd name="T6" fmla="*/ 0 w 8"/>
                  <a:gd name="T7" fmla="*/ 7 h 22"/>
                  <a:gd name="T8" fmla="*/ 3 w 8"/>
                  <a:gd name="T9" fmla="*/ 7 h 22"/>
                  <a:gd name="T10" fmla="*/ 3 w 8"/>
                  <a:gd name="T11" fmla="*/ 16 h 22"/>
                  <a:gd name="T12" fmla="*/ 0 w 8"/>
                  <a:gd name="T13" fmla="*/ 15 h 22"/>
                  <a:gd name="T14" fmla="*/ 0 w 8"/>
                  <a:gd name="T15" fmla="*/ 22 h 22"/>
                  <a:gd name="T16" fmla="*/ 8 w 8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2">
                    <a:moveTo>
                      <a:pt x="8" y="22"/>
                    </a:moveTo>
                    <a:cubicBezTo>
                      <a:pt x="8" y="16"/>
                      <a:pt x="8" y="9"/>
                      <a:pt x="8" y="3"/>
                    </a:cubicBezTo>
                    <a:cubicBezTo>
                      <a:pt x="5" y="1"/>
                      <a:pt x="2" y="1"/>
                      <a:pt x="0" y="0"/>
                    </a:cubicBezTo>
                    <a:cubicBezTo>
                      <a:pt x="0" y="3"/>
                      <a:pt x="0" y="5"/>
                      <a:pt x="0" y="7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8" y="8"/>
                      <a:pt x="8" y="16"/>
                      <a:pt x="3" y="16"/>
                    </a:cubicBezTo>
                    <a:cubicBezTo>
                      <a:pt x="2" y="16"/>
                      <a:pt x="1" y="15"/>
                      <a:pt x="0" y="15"/>
                    </a:cubicBezTo>
                    <a:cubicBezTo>
                      <a:pt x="0" y="18"/>
                      <a:pt x="0" y="20"/>
                      <a:pt x="0" y="22"/>
                    </a:cubicBezTo>
                    <a:cubicBezTo>
                      <a:pt x="3" y="22"/>
                      <a:pt x="5" y="22"/>
                      <a:pt x="8" y="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20"/>
              <p:cNvSpPr/>
              <p:nvPr/>
            </p:nvSpPr>
            <p:spPr bwMode="auto">
              <a:xfrm>
                <a:off x="5172075" y="2879726"/>
                <a:ext cx="33338" cy="80963"/>
              </a:xfrm>
              <a:custGeom>
                <a:avLst/>
                <a:gdLst>
                  <a:gd name="T0" fmla="*/ 8 w 8"/>
                  <a:gd name="T1" fmla="*/ 19 h 19"/>
                  <a:gd name="T2" fmla="*/ 8 w 8"/>
                  <a:gd name="T3" fmla="*/ 2 h 19"/>
                  <a:gd name="T4" fmla="*/ 0 w 8"/>
                  <a:gd name="T5" fmla="*/ 1 h 19"/>
                  <a:gd name="T6" fmla="*/ 0 w 8"/>
                  <a:gd name="T7" fmla="*/ 1 h 19"/>
                  <a:gd name="T8" fmla="*/ 0 w 8"/>
                  <a:gd name="T9" fmla="*/ 7 h 19"/>
                  <a:gd name="T10" fmla="*/ 2 w 8"/>
                  <a:gd name="T11" fmla="*/ 8 h 19"/>
                  <a:gd name="T12" fmla="*/ 0 w 8"/>
                  <a:gd name="T13" fmla="*/ 16 h 19"/>
                  <a:gd name="T14" fmla="*/ 0 w 8"/>
                  <a:gd name="T15" fmla="*/ 16 h 19"/>
                  <a:gd name="T16" fmla="*/ 0 w 8"/>
                  <a:gd name="T17" fmla="*/ 18 h 19"/>
                  <a:gd name="T18" fmla="*/ 8 w 8"/>
                  <a:gd name="T1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9">
                    <a:moveTo>
                      <a:pt x="8" y="19"/>
                    </a:moveTo>
                    <a:cubicBezTo>
                      <a:pt x="8" y="13"/>
                      <a:pt x="8" y="7"/>
                      <a:pt x="8" y="2"/>
                    </a:cubicBezTo>
                    <a:cubicBezTo>
                      <a:pt x="5" y="1"/>
                      <a:pt x="2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3"/>
                      <a:pt x="0" y="5"/>
                      <a:pt x="0" y="7"/>
                    </a:cubicBezTo>
                    <a:cubicBezTo>
                      <a:pt x="1" y="7"/>
                      <a:pt x="1" y="8"/>
                      <a:pt x="2" y="8"/>
                    </a:cubicBezTo>
                    <a:cubicBezTo>
                      <a:pt x="7" y="10"/>
                      <a:pt x="5" y="17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7"/>
                      <a:pt x="0" y="18"/>
                    </a:cubicBezTo>
                    <a:cubicBezTo>
                      <a:pt x="3" y="18"/>
                      <a:pt x="5" y="18"/>
                      <a:pt x="8" y="1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1"/>
              <p:cNvSpPr/>
              <p:nvPr/>
            </p:nvSpPr>
            <p:spPr bwMode="auto">
              <a:xfrm>
                <a:off x="5172075" y="3948114"/>
                <a:ext cx="33338" cy="98425"/>
              </a:xfrm>
              <a:custGeom>
                <a:avLst/>
                <a:gdLst>
                  <a:gd name="T0" fmla="*/ 8 w 8"/>
                  <a:gd name="T1" fmla="*/ 1 h 23"/>
                  <a:gd name="T2" fmla="*/ 0 w 8"/>
                  <a:gd name="T3" fmla="*/ 1 h 23"/>
                  <a:gd name="T4" fmla="*/ 0 w 8"/>
                  <a:gd name="T5" fmla="*/ 7 h 23"/>
                  <a:gd name="T6" fmla="*/ 3 w 8"/>
                  <a:gd name="T7" fmla="*/ 9 h 23"/>
                  <a:gd name="T8" fmla="*/ 1 w 8"/>
                  <a:gd name="T9" fmla="*/ 16 h 23"/>
                  <a:gd name="T10" fmla="*/ 0 w 8"/>
                  <a:gd name="T11" fmla="*/ 16 h 23"/>
                  <a:gd name="T12" fmla="*/ 0 w 8"/>
                  <a:gd name="T13" fmla="*/ 21 h 23"/>
                  <a:gd name="T14" fmla="*/ 8 w 8"/>
                  <a:gd name="T15" fmla="*/ 23 h 23"/>
                  <a:gd name="T16" fmla="*/ 8 w 8"/>
                  <a:gd name="T17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3">
                    <a:moveTo>
                      <a:pt x="8" y="1"/>
                    </a:moveTo>
                    <a:cubicBezTo>
                      <a:pt x="5" y="0"/>
                      <a:pt x="2" y="0"/>
                      <a:pt x="0" y="1"/>
                    </a:cubicBezTo>
                    <a:cubicBezTo>
                      <a:pt x="0" y="3"/>
                      <a:pt x="0" y="5"/>
                      <a:pt x="0" y="7"/>
                    </a:cubicBezTo>
                    <a:cubicBezTo>
                      <a:pt x="1" y="8"/>
                      <a:pt x="2" y="8"/>
                      <a:pt x="3" y="9"/>
                    </a:cubicBezTo>
                    <a:cubicBezTo>
                      <a:pt x="8" y="10"/>
                      <a:pt x="6" y="18"/>
                      <a:pt x="1" y="16"/>
                    </a:cubicBezTo>
                    <a:cubicBezTo>
                      <a:pt x="1" y="16"/>
                      <a:pt x="0" y="16"/>
                      <a:pt x="0" y="16"/>
                    </a:cubicBezTo>
                    <a:cubicBezTo>
                      <a:pt x="0" y="18"/>
                      <a:pt x="0" y="20"/>
                      <a:pt x="0" y="21"/>
                    </a:cubicBezTo>
                    <a:cubicBezTo>
                      <a:pt x="2" y="22"/>
                      <a:pt x="5" y="22"/>
                      <a:pt x="8" y="23"/>
                    </a:cubicBezTo>
                    <a:cubicBezTo>
                      <a:pt x="8" y="16"/>
                      <a:pt x="8" y="8"/>
                      <a:pt x="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22"/>
              <p:cNvSpPr/>
              <p:nvPr/>
            </p:nvSpPr>
            <p:spPr bwMode="auto">
              <a:xfrm>
                <a:off x="5172075" y="3241676"/>
                <a:ext cx="33338" cy="85725"/>
              </a:xfrm>
              <a:custGeom>
                <a:avLst/>
                <a:gdLst>
                  <a:gd name="T0" fmla="*/ 8 w 8"/>
                  <a:gd name="T1" fmla="*/ 20 h 20"/>
                  <a:gd name="T2" fmla="*/ 8 w 8"/>
                  <a:gd name="T3" fmla="*/ 2 h 20"/>
                  <a:gd name="T4" fmla="*/ 0 w 8"/>
                  <a:gd name="T5" fmla="*/ 0 h 20"/>
                  <a:gd name="T6" fmla="*/ 0 w 8"/>
                  <a:gd name="T7" fmla="*/ 6 h 20"/>
                  <a:gd name="T8" fmla="*/ 3 w 8"/>
                  <a:gd name="T9" fmla="*/ 6 h 20"/>
                  <a:gd name="T10" fmla="*/ 3 w 8"/>
                  <a:gd name="T11" fmla="*/ 14 h 20"/>
                  <a:gd name="T12" fmla="*/ 0 w 8"/>
                  <a:gd name="T13" fmla="*/ 14 h 20"/>
                  <a:gd name="T14" fmla="*/ 0 w 8"/>
                  <a:gd name="T15" fmla="*/ 19 h 20"/>
                  <a:gd name="T16" fmla="*/ 8 w 8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0">
                    <a:moveTo>
                      <a:pt x="8" y="20"/>
                    </a:moveTo>
                    <a:cubicBezTo>
                      <a:pt x="8" y="14"/>
                      <a:pt x="8" y="8"/>
                      <a:pt x="8" y="2"/>
                    </a:cubicBezTo>
                    <a:cubicBezTo>
                      <a:pt x="5" y="1"/>
                      <a:pt x="3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1" y="6"/>
                      <a:pt x="2" y="6"/>
                      <a:pt x="3" y="6"/>
                    </a:cubicBezTo>
                    <a:cubicBezTo>
                      <a:pt x="8" y="5"/>
                      <a:pt x="8" y="14"/>
                      <a:pt x="3" y="14"/>
                    </a:cubicBezTo>
                    <a:cubicBezTo>
                      <a:pt x="2" y="14"/>
                      <a:pt x="1" y="14"/>
                      <a:pt x="0" y="14"/>
                    </a:cubicBezTo>
                    <a:cubicBezTo>
                      <a:pt x="0" y="16"/>
                      <a:pt x="0" y="17"/>
                      <a:pt x="0" y="19"/>
                    </a:cubicBezTo>
                    <a:cubicBezTo>
                      <a:pt x="3" y="19"/>
                      <a:pt x="5" y="19"/>
                      <a:pt x="8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23"/>
              <p:cNvSpPr/>
              <p:nvPr/>
            </p:nvSpPr>
            <p:spPr bwMode="auto">
              <a:xfrm>
                <a:off x="5111750" y="2265364"/>
                <a:ext cx="161925" cy="128588"/>
              </a:xfrm>
              <a:custGeom>
                <a:avLst/>
                <a:gdLst>
                  <a:gd name="T0" fmla="*/ 16 w 38"/>
                  <a:gd name="T1" fmla="*/ 21 h 30"/>
                  <a:gd name="T2" fmla="*/ 14 w 38"/>
                  <a:gd name="T3" fmla="*/ 20 h 30"/>
                  <a:gd name="T4" fmla="*/ 9 w 38"/>
                  <a:gd name="T5" fmla="*/ 16 h 30"/>
                  <a:gd name="T6" fmla="*/ 11 w 38"/>
                  <a:gd name="T7" fmla="*/ 12 h 30"/>
                  <a:gd name="T8" fmla="*/ 14 w 38"/>
                  <a:gd name="T9" fmla="*/ 10 h 30"/>
                  <a:gd name="T10" fmla="*/ 22 w 38"/>
                  <a:gd name="T11" fmla="*/ 8 h 30"/>
                  <a:gd name="T12" fmla="*/ 30 w 38"/>
                  <a:gd name="T13" fmla="*/ 10 h 30"/>
                  <a:gd name="T14" fmla="*/ 34 w 38"/>
                  <a:gd name="T15" fmla="*/ 3 h 30"/>
                  <a:gd name="T16" fmla="*/ 23 w 38"/>
                  <a:gd name="T17" fmla="*/ 0 h 30"/>
                  <a:gd name="T18" fmla="*/ 14 w 38"/>
                  <a:gd name="T19" fmla="*/ 1 h 30"/>
                  <a:gd name="T20" fmla="*/ 5 w 38"/>
                  <a:gd name="T21" fmla="*/ 7 h 30"/>
                  <a:gd name="T22" fmla="*/ 2 w 38"/>
                  <a:gd name="T23" fmla="*/ 19 h 30"/>
                  <a:gd name="T24" fmla="*/ 14 w 38"/>
                  <a:gd name="T25" fmla="*/ 28 h 30"/>
                  <a:gd name="T26" fmla="*/ 14 w 38"/>
                  <a:gd name="T27" fmla="*/ 29 h 30"/>
                  <a:gd name="T28" fmla="*/ 16 w 38"/>
                  <a:gd name="T29" fmla="*/ 2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30">
                    <a:moveTo>
                      <a:pt x="16" y="21"/>
                    </a:moveTo>
                    <a:cubicBezTo>
                      <a:pt x="16" y="20"/>
                      <a:pt x="15" y="20"/>
                      <a:pt x="14" y="20"/>
                    </a:cubicBezTo>
                    <a:cubicBezTo>
                      <a:pt x="12" y="19"/>
                      <a:pt x="10" y="18"/>
                      <a:pt x="9" y="16"/>
                    </a:cubicBezTo>
                    <a:cubicBezTo>
                      <a:pt x="9" y="15"/>
                      <a:pt x="10" y="13"/>
                      <a:pt x="11" y="12"/>
                    </a:cubicBezTo>
                    <a:cubicBezTo>
                      <a:pt x="12" y="11"/>
                      <a:pt x="13" y="11"/>
                      <a:pt x="14" y="10"/>
                    </a:cubicBezTo>
                    <a:cubicBezTo>
                      <a:pt x="16" y="9"/>
                      <a:pt x="19" y="8"/>
                      <a:pt x="22" y="8"/>
                    </a:cubicBezTo>
                    <a:cubicBezTo>
                      <a:pt x="25" y="9"/>
                      <a:pt x="27" y="9"/>
                      <a:pt x="30" y="10"/>
                    </a:cubicBezTo>
                    <a:cubicBezTo>
                      <a:pt x="34" y="13"/>
                      <a:pt x="38" y="6"/>
                      <a:pt x="34" y="3"/>
                    </a:cubicBezTo>
                    <a:cubicBezTo>
                      <a:pt x="30" y="2"/>
                      <a:pt x="27" y="1"/>
                      <a:pt x="23" y="0"/>
                    </a:cubicBezTo>
                    <a:cubicBezTo>
                      <a:pt x="20" y="0"/>
                      <a:pt x="17" y="0"/>
                      <a:pt x="14" y="1"/>
                    </a:cubicBezTo>
                    <a:cubicBezTo>
                      <a:pt x="11" y="2"/>
                      <a:pt x="7" y="4"/>
                      <a:pt x="5" y="7"/>
                    </a:cubicBezTo>
                    <a:cubicBezTo>
                      <a:pt x="2" y="10"/>
                      <a:pt x="0" y="15"/>
                      <a:pt x="2" y="19"/>
                    </a:cubicBezTo>
                    <a:cubicBezTo>
                      <a:pt x="3" y="24"/>
                      <a:pt x="9" y="27"/>
                      <a:pt x="14" y="28"/>
                    </a:cubicBezTo>
                    <a:cubicBezTo>
                      <a:pt x="14" y="28"/>
                      <a:pt x="14" y="29"/>
                      <a:pt x="14" y="29"/>
                    </a:cubicBezTo>
                    <a:cubicBezTo>
                      <a:pt x="19" y="30"/>
                      <a:pt x="21" y="22"/>
                      <a:pt x="16" y="2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24"/>
              <p:cNvSpPr/>
              <p:nvPr/>
            </p:nvSpPr>
            <p:spPr bwMode="auto">
              <a:xfrm>
                <a:off x="5103813" y="2406651"/>
                <a:ext cx="161925" cy="144463"/>
              </a:xfrm>
              <a:custGeom>
                <a:avLst/>
                <a:gdLst>
                  <a:gd name="T0" fmla="*/ 18 w 38"/>
                  <a:gd name="T1" fmla="*/ 25 h 34"/>
                  <a:gd name="T2" fmla="*/ 16 w 38"/>
                  <a:gd name="T3" fmla="*/ 23 h 34"/>
                  <a:gd name="T4" fmla="*/ 13 w 38"/>
                  <a:gd name="T5" fmla="*/ 9 h 34"/>
                  <a:gd name="T6" fmla="*/ 16 w 38"/>
                  <a:gd name="T7" fmla="*/ 9 h 34"/>
                  <a:gd name="T8" fmla="*/ 24 w 38"/>
                  <a:gd name="T9" fmla="*/ 8 h 34"/>
                  <a:gd name="T10" fmla="*/ 31 w 38"/>
                  <a:gd name="T11" fmla="*/ 9 h 34"/>
                  <a:gd name="T12" fmla="*/ 33 w 38"/>
                  <a:gd name="T13" fmla="*/ 1 h 34"/>
                  <a:gd name="T14" fmla="*/ 24 w 38"/>
                  <a:gd name="T15" fmla="*/ 0 h 34"/>
                  <a:gd name="T16" fmla="*/ 16 w 38"/>
                  <a:gd name="T17" fmla="*/ 0 h 34"/>
                  <a:gd name="T18" fmla="*/ 5 w 38"/>
                  <a:gd name="T19" fmla="*/ 5 h 34"/>
                  <a:gd name="T20" fmla="*/ 3 w 38"/>
                  <a:gd name="T21" fmla="*/ 21 h 34"/>
                  <a:gd name="T22" fmla="*/ 16 w 38"/>
                  <a:gd name="T23" fmla="*/ 32 h 34"/>
                  <a:gd name="T24" fmla="*/ 16 w 38"/>
                  <a:gd name="T25" fmla="*/ 32 h 34"/>
                  <a:gd name="T26" fmla="*/ 18 w 38"/>
                  <a:gd name="T27" fmla="*/ 2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34">
                    <a:moveTo>
                      <a:pt x="18" y="25"/>
                    </a:moveTo>
                    <a:cubicBezTo>
                      <a:pt x="18" y="24"/>
                      <a:pt x="17" y="24"/>
                      <a:pt x="16" y="23"/>
                    </a:cubicBezTo>
                    <a:cubicBezTo>
                      <a:pt x="11" y="20"/>
                      <a:pt x="5" y="12"/>
                      <a:pt x="13" y="9"/>
                    </a:cubicBezTo>
                    <a:cubicBezTo>
                      <a:pt x="14" y="9"/>
                      <a:pt x="15" y="9"/>
                      <a:pt x="16" y="9"/>
                    </a:cubicBezTo>
                    <a:cubicBezTo>
                      <a:pt x="18" y="8"/>
                      <a:pt x="21" y="8"/>
                      <a:pt x="24" y="8"/>
                    </a:cubicBezTo>
                    <a:cubicBezTo>
                      <a:pt x="26" y="8"/>
                      <a:pt x="29" y="9"/>
                      <a:pt x="31" y="9"/>
                    </a:cubicBezTo>
                    <a:cubicBezTo>
                      <a:pt x="36" y="10"/>
                      <a:pt x="38" y="3"/>
                      <a:pt x="33" y="1"/>
                    </a:cubicBezTo>
                    <a:cubicBezTo>
                      <a:pt x="30" y="1"/>
                      <a:pt x="27" y="0"/>
                      <a:pt x="24" y="0"/>
                    </a:cubicBezTo>
                    <a:cubicBezTo>
                      <a:pt x="21" y="0"/>
                      <a:pt x="19" y="0"/>
                      <a:pt x="16" y="0"/>
                    </a:cubicBezTo>
                    <a:cubicBezTo>
                      <a:pt x="12" y="1"/>
                      <a:pt x="8" y="2"/>
                      <a:pt x="5" y="5"/>
                    </a:cubicBezTo>
                    <a:cubicBezTo>
                      <a:pt x="0" y="9"/>
                      <a:pt x="0" y="16"/>
                      <a:pt x="3" y="21"/>
                    </a:cubicBezTo>
                    <a:cubicBezTo>
                      <a:pt x="5" y="27"/>
                      <a:pt x="10" y="30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21" y="34"/>
                      <a:pt x="23" y="26"/>
                      <a:pt x="18" y="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5"/>
              <p:cNvSpPr/>
              <p:nvPr/>
            </p:nvSpPr>
            <p:spPr bwMode="auto">
              <a:xfrm>
                <a:off x="5086350" y="2555876"/>
                <a:ext cx="182563" cy="119063"/>
              </a:xfrm>
              <a:custGeom>
                <a:avLst/>
                <a:gdLst>
                  <a:gd name="T0" fmla="*/ 24 w 43"/>
                  <a:gd name="T1" fmla="*/ 20 h 28"/>
                  <a:gd name="T2" fmla="*/ 20 w 43"/>
                  <a:gd name="T3" fmla="*/ 19 h 28"/>
                  <a:gd name="T4" fmla="*/ 15 w 43"/>
                  <a:gd name="T5" fmla="*/ 17 h 28"/>
                  <a:gd name="T6" fmla="*/ 15 w 43"/>
                  <a:gd name="T7" fmla="*/ 11 h 28"/>
                  <a:gd name="T8" fmla="*/ 20 w 43"/>
                  <a:gd name="T9" fmla="*/ 8 h 28"/>
                  <a:gd name="T10" fmla="*/ 28 w 43"/>
                  <a:gd name="T11" fmla="*/ 9 h 28"/>
                  <a:gd name="T12" fmla="*/ 34 w 43"/>
                  <a:gd name="T13" fmla="*/ 12 h 28"/>
                  <a:gd name="T14" fmla="*/ 38 w 43"/>
                  <a:gd name="T15" fmla="*/ 5 h 28"/>
                  <a:gd name="T16" fmla="*/ 28 w 43"/>
                  <a:gd name="T17" fmla="*/ 1 h 28"/>
                  <a:gd name="T18" fmla="*/ 20 w 43"/>
                  <a:gd name="T19" fmla="*/ 0 h 28"/>
                  <a:gd name="T20" fmla="*/ 6 w 43"/>
                  <a:gd name="T21" fmla="*/ 8 h 28"/>
                  <a:gd name="T22" fmla="*/ 20 w 43"/>
                  <a:gd name="T23" fmla="*/ 27 h 28"/>
                  <a:gd name="T24" fmla="*/ 21 w 43"/>
                  <a:gd name="T25" fmla="*/ 28 h 28"/>
                  <a:gd name="T26" fmla="*/ 24 w 43"/>
                  <a:gd name="T27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3" h="28">
                    <a:moveTo>
                      <a:pt x="24" y="20"/>
                    </a:moveTo>
                    <a:cubicBezTo>
                      <a:pt x="22" y="19"/>
                      <a:pt x="21" y="19"/>
                      <a:pt x="20" y="19"/>
                    </a:cubicBezTo>
                    <a:cubicBezTo>
                      <a:pt x="18" y="18"/>
                      <a:pt x="17" y="18"/>
                      <a:pt x="15" y="17"/>
                    </a:cubicBezTo>
                    <a:cubicBezTo>
                      <a:pt x="12" y="15"/>
                      <a:pt x="12" y="14"/>
                      <a:pt x="15" y="11"/>
                    </a:cubicBezTo>
                    <a:cubicBezTo>
                      <a:pt x="16" y="10"/>
                      <a:pt x="18" y="9"/>
                      <a:pt x="20" y="8"/>
                    </a:cubicBezTo>
                    <a:cubicBezTo>
                      <a:pt x="22" y="8"/>
                      <a:pt x="25" y="8"/>
                      <a:pt x="28" y="9"/>
                    </a:cubicBezTo>
                    <a:cubicBezTo>
                      <a:pt x="30" y="10"/>
                      <a:pt x="32" y="11"/>
                      <a:pt x="34" y="12"/>
                    </a:cubicBezTo>
                    <a:cubicBezTo>
                      <a:pt x="39" y="15"/>
                      <a:pt x="43" y="8"/>
                      <a:pt x="38" y="5"/>
                    </a:cubicBezTo>
                    <a:cubicBezTo>
                      <a:pt x="35" y="3"/>
                      <a:pt x="32" y="2"/>
                      <a:pt x="28" y="1"/>
                    </a:cubicBezTo>
                    <a:cubicBezTo>
                      <a:pt x="25" y="0"/>
                      <a:pt x="23" y="0"/>
                      <a:pt x="20" y="0"/>
                    </a:cubicBezTo>
                    <a:cubicBezTo>
                      <a:pt x="14" y="1"/>
                      <a:pt x="10" y="3"/>
                      <a:pt x="6" y="8"/>
                    </a:cubicBezTo>
                    <a:cubicBezTo>
                      <a:pt x="0" y="18"/>
                      <a:pt x="11" y="25"/>
                      <a:pt x="20" y="27"/>
                    </a:cubicBezTo>
                    <a:cubicBezTo>
                      <a:pt x="20" y="27"/>
                      <a:pt x="21" y="27"/>
                      <a:pt x="21" y="28"/>
                    </a:cubicBezTo>
                    <a:cubicBezTo>
                      <a:pt x="27" y="28"/>
                      <a:pt x="29" y="21"/>
                      <a:pt x="24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26"/>
              <p:cNvSpPr/>
              <p:nvPr/>
            </p:nvSpPr>
            <p:spPr bwMode="auto">
              <a:xfrm>
                <a:off x="5103813" y="2722564"/>
                <a:ext cx="157163" cy="122238"/>
              </a:xfrm>
              <a:custGeom>
                <a:avLst/>
                <a:gdLst>
                  <a:gd name="T0" fmla="*/ 20 w 37"/>
                  <a:gd name="T1" fmla="*/ 20 h 29"/>
                  <a:gd name="T2" fmla="*/ 16 w 37"/>
                  <a:gd name="T3" fmla="*/ 20 h 29"/>
                  <a:gd name="T4" fmla="*/ 9 w 37"/>
                  <a:gd name="T5" fmla="*/ 16 h 29"/>
                  <a:gd name="T6" fmla="*/ 9 w 37"/>
                  <a:gd name="T7" fmla="*/ 15 h 29"/>
                  <a:gd name="T8" fmla="*/ 11 w 37"/>
                  <a:gd name="T9" fmla="*/ 12 h 29"/>
                  <a:gd name="T10" fmla="*/ 16 w 37"/>
                  <a:gd name="T11" fmla="*/ 9 h 29"/>
                  <a:gd name="T12" fmla="*/ 24 w 37"/>
                  <a:gd name="T13" fmla="*/ 9 h 29"/>
                  <a:gd name="T14" fmla="*/ 29 w 37"/>
                  <a:gd name="T15" fmla="*/ 11 h 29"/>
                  <a:gd name="T16" fmla="*/ 33 w 37"/>
                  <a:gd name="T17" fmla="*/ 4 h 29"/>
                  <a:gd name="T18" fmla="*/ 24 w 37"/>
                  <a:gd name="T19" fmla="*/ 0 h 29"/>
                  <a:gd name="T20" fmla="*/ 16 w 37"/>
                  <a:gd name="T21" fmla="*/ 0 h 29"/>
                  <a:gd name="T22" fmla="*/ 4 w 37"/>
                  <a:gd name="T23" fmla="*/ 7 h 29"/>
                  <a:gd name="T24" fmla="*/ 2 w 37"/>
                  <a:gd name="T25" fmla="*/ 20 h 29"/>
                  <a:gd name="T26" fmla="*/ 16 w 37"/>
                  <a:gd name="T27" fmla="*/ 28 h 29"/>
                  <a:gd name="T28" fmla="*/ 17 w 37"/>
                  <a:gd name="T29" fmla="*/ 28 h 29"/>
                  <a:gd name="T30" fmla="*/ 20 w 37"/>
                  <a:gd name="T31" fmla="*/ 2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" h="29">
                    <a:moveTo>
                      <a:pt x="20" y="20"/>
                    </a:moveTo>
                    <a:cubicBezTo>
                      <a:pt x="18" y="20"/>
                      <a:pt x="17" y="20"/>
                      <a:pt x="16" y="20"/>
                    </a:cubicBezTo>
                    <a:cubicBezTo>
                      <a:pt x="13" y="19"/>
                      <a:pt x="11" y="18"/>
                      <a:pt x="9" y="16"/>
                    </a:cubicBezTo>
                    <a:cubicBezTo>
                      <a:pt x="9" y="16"/>
                      <a:pt x="9" y="15"/>
                      <a:pt x="9" y="15"/>
                    </a:cubicBezTo>
                    <a:cubicBezTo>
                      <a:pt x="9" y="13"/>
                      <a:pt x="10" y="13"/>
                      <a:pt x="11" y="12"/>
                    </a:cubicBezTo>
                    <a:cubicBezTo>
                      <a:pt x="12" y="10"/>
                      <a:pt x="14" y="9"/>
                      <a:pt x="16" y="9"/>
                    </a:cubicBezTo>
                    <a:cubicBezTo>
                      <a:pt x="18" y="8"/>
                      <a:pt x="21" y="8"/>
                      <a:pt x="24" y="9"/>
                    </a:cubicBezTo>
                    <a:cubicBezTo>
                      <a:pt x="26" y="10"/>
                      <a:pt x="27" y="10"/>
                      <a:pt x="29" y="11"/>
                    </a:cubicBezTo>
                    <a:cubicBezTo>
                      <a:pt x="33" y="15"/>
                      <a:pt x="37" y="7"/>
                      <a:pt x="33" y="4"/>
                    </a:cubicBezTo>
                    <a:cubicBezTo>
                      <a:pt x="30" y="2"/>
                      <a:pt x="27" y="1"/>
                      <a:pt x="24" y="0"/>
                    </a:cubicBezTo>
                    <a:cubicBezTo>
                      <a:pt x="21" y="0"/>
                      <a:pt x="19" y="0"/>
                      <a:pt x="16" y="0"/>
                    </a:cubicBezTo>
                    <a:cubicBezTo>
                      <a:pt x="11" y="1"/>
                      <a:pt x="7" y="3"/>
                      <a:pt x="4" y="7"/>
                    </a:cubicBezTo>
                    <a:cubicBezTo>
                      <a:pt x="1" y="11"/>
                      <a:pt x="0" y="15"/>
                      <a:pt x="2" y="20"/>
                    </a:cubicBezTo>
                    <a:cubicBezTo>
                      <a:pt x="4" y="25"/>
                      <a:pt x="11" y="27"/>
                      <a:pt x="16" y="28"/>
                    </a:cubicBezTo>
                    <a:cubicBezTo>
                      <a:pt x="16" y="28"/>
                      <a:pt x="17" y="28"/>
                      <a:pt x="17" y="28"/>
                    </a:cubicBezTo>
                    <a:cubicBezTo>
                      <a:pt x="23" y="29"/>
                      <a:pt x="25" y="21"/>
                      <a:pt x="20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27"/>
              <p:cNvSpPr/>
              <p:nvPr/>
            </p:nvSpPr>
            <p:spPr bwMode="auto">
              <a:xfrm>
                <a:off x="5091113" y="2955926"/>
                <a:ext cx="174625" cy="111125"/>
              </a:xfrm>
              <a:custGeom>
                <a:avLst/>
                <a:gdLst>
                  <a:gd name="T0" fmla="*/ 22 w 41"/>
                  <a:gd name="T1" fmla="*/ 18 h 26"/>
                  <a:gd name="T2" fmla="*/ 19 w 41"/>
                  <a:gd name="T3" fmla="*/ 18 h 26"/>
                  <a:gd name="T4" fmla="*/ 15 w 41"/>
                  <a:gd name="T5" fmla="*/ 9 h 26"/>
                  <a:gd name="T6" fmla="*/ 19 w 41"/>
                  <a:gd name="T7" fmla="*/ 8 h 26"/>
                  <a:gd name="T8" fmla="*/ 27 w 41"/>
                  <a:gd name="T9" fmla="*/ 9 h 26"/>
                  <a:gd name="T10" fmla="*/ 32 w 41"/>
                  <a:gd name="T11" fmla="*/ 11 h 26"/>
                  <a:gd name="T12" fmla="*/ 36 w 41"/>
                  <a:gd name="T13" fmla="*/ 4 h 26"/>
                  <a:gd name="T14" fmla="*/ 27 w 41"/>
                  <a:gd name="T15" fmla="*/ 1 h 26"/>
                  <a:gd name="T16" fmla="*/ 19 w 41"/>
                  <a:gd name="T17" fmla="*/ 0 h 26"/>
                  <a:gd name="T18" fmla="*/ 7 w 41"/>
                  <a:gd name="T19" fmla="*/ 5 h 26"/>
                  <a:gd name="T20" fmla="*/ 19 w 41"/>
                  <a:gd name="T21" fmla="*/ 26 h 26"/>
                  <a:gd name="T22" fmla="*/ 22 w 41"/>
                  <a:gd name="T23" fmla="*/ 26 h 26"/>
                  <a:gd name="T24" fmla="*/ 22 w 41"/>
                  <a:gd name="T25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26">
                    <a:moveTo>
                      <a:pt x="22" y="18"/>
                    </a:moveTo>
                    <a:cubicBezTo>
                      <a:pt x="21" y="18"/>
                      <a:pt x="20" y="18"/>
                      <a:pt x="19" y="18"/>
                    </a:cubicBezTo>
                    <a:cubicBezTo>
                      <a:pt x="14" y="16"/>
                      <a:pt x="9" y="12"/>
                      <a:pt x="15" y="9"/>
                    </a:cubicBezTo>
                    <a:cubicBezTo>
                      <a:pt x="16" y="8"/>
                      <a:pt x="17" y="8"/>
                      <a:pt x="19" y="8"/>
                    </a:cubicBezTo>
                    <a:cubicBezTo>
                      <a:pt x="21" y="8"/>
                      <a:pt x="24" y="8"/>
                      <a:pt x="27" y="9"/>
                    </a:cubicBezTo>
                    <a:cubicBezTo>
                      <a:pt x="29" y="10"/>
                      <a:pt x="30" y="10"/>
                      <a:pt x="32" y="11"/>
                    </a:cubicBezTo>
                    <a:cubicBezTo>
                      <a:pt x="37" y="13"/>
                      <a:pt x="41" y="6"/>
                      <a:pt x="36" y="4"/>
                    </a:cubicBezTo>
                    <a:cubicBezTo>
                      <a:pt x="33" y="3"/>
                      <a:pt x="30" y="2"/>
                      <a:pt x="27" y="1"/>
                    </a:cubicBezTo>
                    <a:cubicBezTo>
                      <a:pt x="24" y="0"/>
                      <a:pt x="22" y="0"/>
                      <a:pt x="19" y="0"/>
                    </a:cubicBezTo>
                    <a:cubicBezTo>
                      <a:pt x="14" y="0"/>
                      <a:pt x="10" y="2"/>
                      <a:pt x="7" y="5"/>
                    </a:cubicBezTo>
                    <a:cubicBezTo>
                      <a:pt x="0" y="15"/>
                      <a:pt x="9" y="25"/>
                      <a:pt x="19" y="26"/>
                    </a:cubicBezTo>
                    <a:cubicBezTo>
                      <a:pt x="20" y="26"/>
                      <a:pt x="21" y="26"/>
                      <a:pt x="22" y="26"/>
                    </a:cubicBezTo>
                    <a:cubicBezTo>
                      <a:pt x="27" y="26"/>
                      <a:pt x="27" y="18"/>
                      <a:pt x="22" y="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28"/>
              <p:cNvSpPr/>
              <p:nvPr/>
            </p:nvSpPr>
            <p:spPr bwMode="auto">
              <a:xfrm>
                <a:off x="5106988" y="2844801"/>
                <a:ext cx="149225" cy="107950"/>
              </a:xfrm>
              <a:custGeom>
                <a:avLst/>
                <a:gdLst>
                  <a:gd name="T0" fmla="*/ 17 w 35"/>
                  <a:gd name="T1" fmla="*/ 16 h 25"/>
                  <a:gd name="T2" fmla="*/ 15 w 35"/>
                  <a:gd name="T3" fmla="*/ 15 h 25"/>
                  <a:gd name="T4" fmla="*/ 15 w 35"/>
                  <a:gd name="T5" fmla="*/ 9 h 25"/>
                  <a:gd name="T6" fmla="*/ 15 w 35"/>
                  <a:gd name="T7" fmla="*/ 9 h 25"/>
                  <a:gd name="T8" fmla="*/ 23 w 35"/>
                  <a:gd name="T9" fmla="*/ 10 h 25"/>
                  <a:gd name="T10" fmla="*/ 27 w 35"/>
                  <a:gd name="T11" fmla="*/ 12 h 25"/>
                  <a:gd name="T12" fmla="*/ 31 w 35"/>
                  <a:gd name="T13" fmla="*/ 4 h 25"/>
                  <a:gd name="T14" fmla="*/ 23 w 35"/>
                  <a:gd name="T15" fmla="*/ 1 h 25"/>
                  <a:gd name="T16" fmla="*/ 15 w 35"/>
                  <a:gd name="T17" fmla="*/ 0 h 25"/>
                  <a:gd name="T18" fmla="*/ 8 w 35"/>
                  <a:gd name="T19" fmla="*/ 3 h 25"/>
                  <a:gd name="T20" fmla="*/ 15 w 35"/>
                  <a:gd name="T21" fmla="*/ 24 h 25"/>
                  <a:gd name="T22" fmla="*/ 15 w 35"/>
                  <a:gd name="T23" fmla="*/ 24 h 25"/>
                  <a:gd name="T24" fmla="*/ 17 w 35"/>
                  <a:gd name="T25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25">
                    <a:moveTo>
                      <a:pt x="17" y="16"/>
                    </a:moveTo>
                    <a:cubicBezTo>
                      <a:pt x="16" y="16"/>
                      <a:pt x="16" y="15"/>
                      <a:pt x="15" y="15"/>
                    </a:cubicBezTo>
                    <a:cubicBezTo>
                      <a:pt x="12" y="13"/>
                      <a:pt x="11" y="10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7" y="8"/>
                      <a:pt x="20" y="9"/>
                      <a:pt x="23" y="10"/>
                    </a:cubicBezTo>
                    <a:cubicBezTo>
                      <a:pt x="24" y="10"/>
                      <a:pt x="26" y="11"/>
                      <a:pt x="27" y="12"/>
                    </a:cubicBezTo>
                    <a:cubicBezTo>
                      <a:pt x="31" y="15"/>
                      <a:pt x="35" y="7"/>
                      <a:pt x="31" y="4"/>
                    </a:cubicBezTo>
                    <a:cubicBezTo>
                      <a:pt x="29" y="3"/>
                      <a:pt x="26" y="2"/>
                      <a:pt x="23" y="1"/>
                    </a:cubicBezTo>
                    <a:cubicBezTo>
                      <a:pt x="20" y="0"/>
                      <a:pt x="17" y="0"/>
                      <a:pt x="15" y="0"/>
                    </a:cubicBezTo>
                    <a:cubicBezTo>
                      <a:pt x="12" y="1"/>
                      <a:pt x="10" y="1"/>
                      <a:pt x="8" y="3"/>
                    </a:cubicBezTo>
                    <a:cubicBezTo>
                      <a:pt x="0" y="10"/>
                      <a:pt x="6" y="20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20" y="25"/>
                      <a:pt x="22" y="18"/>
                      <a:pt x="17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29"/>
              <p:cNvSpPr/>
              <p:nvPr/>
            </p:nvSpPr>
            <p:spPr bwMode="auto">
              <a:xfrm>
                <a:off x="5081588" y="3074989"/>
                <a:ext cx="174625" cy="103188"/>
              </a:xfrm>
              <a:custGeom>
                <a:avLst/>
                <a:gdLst>
                  <a:gd name="T0" fmla="*/ 23 w 41"/>
                  <a:gd name="T1" fmla="*/ 16 h 24"/>
                  <a:gd name="T2" fmla="*/ 21 w 41"/>
                  <a:gd name="T3" fmla="*/ 15 h 24"/>
                  <a:gd name="T4" fmla="*/ 16 w 41"/>
                  <a:gd name="T5" fmla="*/ 13 h 24"/>
                  <a:gd name="T6" fmla="*/ 14 w 41"/>
                  <a:gd name="T7" fmla="*/ 11 h 24"/>
                  <a:gd name="T8" fmla="*/ 13 w 41"/>
                  <a:gd name="T9" fmla="*/ 11 h 24"/>
                  <a:gd name="T10" fmla="*/ 21 w 41"/>
                  <a:gd name="T11" fmla="*/ 9 h 24"/>
                  <a:gd name="T12" fmla="*/ 29 w 41"/>
                  <a:gd name="T13" fmla="*/ 13 h 24"/>
                  <a:gd name="T14" fmla="*/ 31 w 41"/>
                  <a:gd name="T15" fmla="*/ 14 h 24"/>
                  <a:gd name="T16" fmla="*/ 37 w 41"/>
                  <a:gd name="T17" fmla="*/ 9 h 24"/>
                  <a:gd name="T18" fmla="*/ 29 w 41"/>
                  <a:gd name="T19" fmla="*/ 3 h 24"/>
                  <a:gd name="T20" fmla="*/ 21 w 41"/>
                  <a:gd name="T21" fmla="*/ 1 h 24"/>
                  <a:gd name="T22" fmla="*/ 6 w 41"/>
                  <a:gd name="T23" fmla="*/ 6 h 24"/>
                  <a:gd name="T24" fmla="*/ 21 w 41"/>
                  <a:gd name="T25" fmla="*/ 23 h 24"/>
                  <a:gd name="T26" fmla="*/ 23 w 41"/>
                  <a:gd name="T27" fmla="*/ 24 h 24"/>
                  <a:gd name="T28" fmla="*/ 23 w 41"/>
                  <a:gd name="T2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1" h="24">
                    <a:moveTo>
                      <a:pt x="23" y="16"/>
                    </a:moveTo>
                    <a:cubicBezTo>
                      <a:pt x="22" y="16"/>
                      <a:pt x="22" y="15"/>
                      <a:pt x="21" y="15"/>
                    </a:cubicBezTo>
                    <a:cubicBezTo>
                      <a:pt x="19" y="15"/>
                      <a:pt x="18" y="14"/>
                      <a:pt x="16" y="13"/>
                    </a:cubicBezTo>
                    <a:cubicBezTo>
                      <a:pt x="15" y="13"/>
                      <a:pt x="14" y="12"/>
                      <a:pt x="14" y="11"/>
                    </a:cubicBezTo>
                    <a:cubicBezTo>
                      <a:pt x="13" y="10"/>
                      <a:pt x="13" y="11"/>
                      <a:pt x="13" y="11"/>
                    </a:cubicBezTo>
                    <a:cubicBezTo>
                      <a:pt x="15" y="9"/>
                      <a:pt x="18" y="9"/>
                      <a:pt x="21" y="9"/>
                    </a:cubicBezTo>
                    <a:cubicBezTo>
                      <a:pt x="24" y="10"/>
                      <a:pt x="27" y="11"/>
                      <a:pt x="29" y="13"/>
                    </a:cubicBezTo>
                    <a:cubicBezTo>
                      <a:pt x="30" y="13"/>
                      <a:pt x="31" y="14"/>
                      <a:pt x="31" y="14"/>
                    </a:cubicBezTo>
                    <a:cubicBezTo>
                      <a:pt x="35" y="18"/>
                      <a:pt x="41" y="12"/>
                      <a:pt x="37" y="9"/>
                    </a:cubicBezTo>
                    <a:cubicBezTo>
                      <a:pt x="35" y="7"/>
                      <a:pt x="32" y="5"/>
                      <a:pt x="29" y="3"/>
                    </a:cubicBezTo>
                    <a:cubicBezTo>
                      <a:pt x="26" y="2"/>
                      <a:pt x="24" y="1"/>
                      <a:pt x="21" y="1"/>
                    </a:cubicBezTo>
                    <a:cubicBezTo>
                      <a:pt x="15" y="0"/>
                      <a:pt x="10" y="1"/>
                      <a:pt x="6" y="6"/>
                    </a:cubicBezTo>
                    <a:cubicBezTo>
                      <a:pt x="0" y="15"/>
                      <a:pt x="13" y="22"/>
                      <a:pt x="21" y="23"/>
                    </a:cubicBezTo>
                    <a:cubicBezTo>
                      <a:pt x="22" y="24"/>
                      <a:pt x="22" y="24"/>
                      <a:pt x="23" y="24"/>
                    </a:cubicBezTo>
                    <a:cubicBezTo>
                      <a:pt x="28" y="24"/>
                      <a:pt x="28" y="16"/>
                      <a:pt x="23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30"/>
              <p:cNvSpPr/>
              <p:nvPr/>
            </p:nvSpPr>
            <p:spPr bwMode="auto">
              <a:xfrm>
                <a:off x="5106988" y="3208339"/>
                <a:ext cx="146050" cy="93663"/>
              </a:xfrm>
              <a:custGeom>
                <a:avLst/>
                <a:gdLst>
                  <a:gd name="T0" fmla="*/ 18 w 34"/>
                  <a:gd name="T1" fmla="*/ 14 h 22"/>
                  <a:gd name="T2" fmla="*/ 15 w 34"/>
                  <a:gd name="T3" fmla="*/ 14 h 22"/>
                  <a:gd name="T4" fmla="*/ 11 w 34"/>
                  <a:gd name="T5" fmla="*/ 13 h 22"/>
                  <a:gd name="T6" fmla="*/ 9 w 34"/>
                  <a:gd name="T7" fmla="*/ 11 h 22"/>
                  <a:gd name="T8" fmla="*/ 9 w 34"/>
                  <a:gd name="T9" fmla="*/ 10 h 22"/>
                  <a:gd name="T10" fmla="*/ 14 w 34"/>
                  <a:gd name="T11" fmla="*/ 8 h 22"/>
                  <a:gd name="T12" fmla="*/ 15 w 34"/>
                  <a:gd name="T13" fmla="*/ 8 h 22"/>
                  <a:gd name="T14" fmla="*/ 23 w 34"/>
                  <a:gd name="T15" fmla="*/ 10 h 22"/>
                  <a:gd name="T16" fmla="*/ 27 w 34"/>
                  <a:gd name="T17" fmla="*/ 11 h 22"/>
                  <a:gd name="T18" fmla="*/ 29 w 34"/>
                  <a:gd name="T19" fmla="*/ 3 h 22"/>
                  <a:gd name="T20" fmla="*/ 23 w 34"/>
                  <a:gd name="T21" fmla="*/ 1 h 22"/>
                  <a:gd name="T22" fmla="*/ 15 w 34"/>
                  <a:gd name="T23" fmla="*/ 0 h 22"/>
                  <a:gd name="T24" fmla="*/ 10 w 34"/>
                  <a:gd name="T25" fmla="*/ 0 h 22"/>
                  <a:gd name="T26" fmla="*/ 1 w 34"/>
                  <a:gd name="T27" fmla="*/ 9 h 22"/>
                  <a:gd name="T28" fmla="*/ 15 w 34"/>
                  <a:gd name="T29" fmla="*/ 22 h 22"/>
                  <a:gd name="T30" fmla="*/ 18 w 34"/>
                  <a:gd name="T31" fmla="*/ 22 h 22"/>
                  <a:gd name="T32" fmla="*/ 18 w 34"/>
                  <a:gd name="T33" fmla="*/ 1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" h="22">
                    <a:moveTo>
                      <a:pt x="18" y="14"/>
                    </a:moveTo>
                    <a:cubicBezTo>
                      <a:pt x="17" y="14"/>
                      <a:pt x="16" y="14"/>
                      <a:pt x="15" y="14"/>
                    </a:cubicBezTo>
                    <a:cubicBezTo>
                      <a:pt x="14" y="13"/>
                      <a:pt x="13" y="13"/>
                      <a:pt x="11" y="13"/>
                    </a:cubicBezTo>
                    <a:cubicBezTo>
                      <a:pt x="11" y="12"/>
                      <a:pt x="10" y="12"/>
                      <a:pt x="9" y="11"/>
                    </a:cubicBezTo>
                    <a:cubicBezTo>
                      <a:pt x="9" y="11"/>
                      <a:pt x="9" y="10"/>
                      <a:pt x="9" y="10"/>
                    </a:cubicBezTo>
                    <a:cubicBezTo>
                      <a:pt x="9" y="9"/>
                      <a:pt x="13" y="8"/>
                      <a:pt x="14" y="8"/>
                    </a:cubicBezTo>
                    <a:cubicBezTo>
                      <a:pt x="14" y="8"/>
                      <a:pt x="15" y="8"/>
                      <a:pt x="15" y="8"/>
                    </a:cubicBezTo>
                    <a:cubicBezTo>
                      <a:pt x="18" y="8"/>
                      <a:pt x="20" y="9"/>
                      <a:pt x="23" y="10"/>
                    </a:cubicBezTo>
                    <a:cubicBezTo>
                      <a:pt x="24" y="10"/>
                      <a:pt x="26" y="10"/>
                      <a:pt x="27" y="11"/>
                    </a:cubicBezTo>
                    <a:cubicBezTo>
                      <a:pt x="32" y="13"/>
                      <a:pt x="34" y="5"/>
                      <a:pt x="29" y="3"/>
                    </a:cubicBezTo>
                    <a:cubicBezTo>
                      <a:pt x="27" y="2"/>
                      <a:pt x="25" y="2"/>
                      <a:pt x="23" y="1"/>
                    </a:cubicBezTo>
                    <a:cubicBezTo>
                      <a:pt x="20" y="0"/>
                      <a:pt x="18" y="0"/>
                      <a:pt x="15" y="0"/>
                    </a:cubicBezTo>
                    <a:cubicBezTo>
                      <a:pt x="13" y="0"/>
                      <a:pt x="11" y="0"/>
                      <a:pt x="10" y="0"/>
                    </a:cubicBezTo>
                    <a:cubicBezTo>
                      <a:pt x="6" y="2"/>
                      <a:pt x="1" y="4"/>
                      <a:pt x="1" y="9"/>
                    </a:cubicBezTo>
                    <a:cubicBezTo>
                      <a:pt x="0" y="16"/>
                      <a:pt x="8" y="21"/>
                      <a:pt x="15" y="22"/>
                    </a:cubicBezTo>
                    <a:cubicBezTo>
                      <a:pt x="16" y="22"/>
                      <a:pt x="17" y="22"/>
                      <a:pt x="18" y="22"/>
                    </a:cubicBezTo>
                    <a:cubicBezTo>
                      <a:pt x="23" y="22"/>
                      <a:pt x="23" y="13"/>
                      <a:pt x="18" y="1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31"/>
              <p:cNvSpPr/>
              <p:nvPr/>
            </p:nvSpPr>
            <p:spPr bwMode="auto">
              <a:xfrm>
                <a:off x="5091113" y="3322639"/>
                <a:ext cx="169863" cy="101600"/>
              </a:xfrm>
              <a:custGeom>
                <a:avLst/>
                <a:gdLst>
                  <a:gd name="T0" fmla="*/ 23 w 40"/>
                  <a:gd name="T1" fmla="*/ 15 h 24"/>
                  <a:gd name="T2" fmla="*/ 19 w 40"/>
                  <a:gd name="T3" fmla="*/ 14 h 24"/>
                  <a:gd name="T4" fmla="*/ 15 w 40"/>
                  <a:gd name="T5" fmla="*/ 12 h 24"/>
                  <a:gd name="T6" fmla="*/ 16 w 40"/>
                  <a:gd name="T7" fmla="*/ 9 h 24"/>
                  <a:gd name="T8" fmla="*/ 19 w 40"/>
                  <a:gd name="T9" fmla="*/ 8 h 24"/>
                  <a:gd name="T10" fmla="*/ 27 w 40"/>
                  <a:gd name="T11" fmla="*/ 9 h 24"/>
                  <a:gd name="T12" fmla="*/ 33 w 40"/>
                  <a:gd name="T13" fmla="*/ 11 h 24"/>
                  <a:gd name="T14" fmla="*/ 35 w 40"/>
                  <a:gd name="T15" fmla="*/ 3 h 24"/>
                  <a:gd name="T16" fmla="*/ 27 w 40"/>
                  <a:gd name="T17" fmla="*/ 1 h 24"/>
                  <a:gd name="T18" fmla="*/ 19 w 40"/>
                  <a:gd name="T19" fmla="*/ 0 h 24"/>
                  <a:gd name="T20" fmla="*/ 6 w 40"/>
                  <a:gd name="T21" fmla="*/ 6 h 24"/>
                  <a:gd name="T22" fmla="*/ 19 w 40"/>
                  <a:gd name="T23" fmla="*/ 22 h 24"/>
                  <a:gd name="T24" fmla="*/ 21 w 40"/>
                  <a:gd name="T25" fmla="*/ 23 h 24"/>
                  <a:gd name="T26" fmla="*/ 23 w 40"/>
                  <a:gd name="T27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24">
                    <a:moveTo>
                      <a:pt x="23" y="15"/>
                    </a:moveTo>
                    <a:cubicBezTo>
                      <a:pt x="22" y="15"/>
                      <a:pt x="20" y="14"/>
                      <a:pt x="19" y="14"/>
                    </a:cubicBezTo>
                    <a:cubicBezTo>
                      <a:pt x="18" y="13"/>
                      <a:pt x="17" y="13"/>
                      <a:pt x="15" y="12"/>
                    </a:cubicBezTo>
                    <a:cubicBezTo>
                      <a:pt x="12" y="11"/>
                      <a:pt x="13" y="11"/>
                      <a:pt x="16" y="9"/>
                    </a:cubicBezTo>
                    <a:cubicBezTo>
                      <a:pt x="17" y="8"/>
                      <a:pt x="18" y="8"/>
                      <a:pt x="19" y="8"/>
                    </a:cubicBezTo>
                    <a:cubicBezTo>
                      <a:pt x="21" y="8"/>
                      <a:pt x="24" y="8"/>
                      <a:pt x="27" y="9"/>
                    </a:cubicBezTo>
                    <a:cubicBezTo>
                      <a:pt x="29" y="10"/>
                      <a:pt x="31" y="11"/>
                      <a:pt x="33" y="11"/>
                    </a:cubicBezTo>
                    <a:cubicBezTo>
                      <a:pt x="38" y="13"/>
                      <a:pt x="40" y="5"/>
                      <a:pt x="35" y="3"/>
                    </a:cubicBezTo>
                    <a:cubicBezTo>
                      <a:pt x="33" y="2"/>
                      <a:pt x="30" y="2"/>
                      <a:pt x="27" y="1"/>
                    </a:cubicBezTo>
                    <a:cubicBezTo>
                      <a:pt x="24" y="0"/>
                      <a:pt x="22" y="0"/>
                      <a:pt x="19" y="0"/>
                    </a:cubicBezTo>
                    <a:cubicBezTo>
                      <a:pt x="14" y="0"/>
                      <a:pt x="9" y="2"/>
                      <a:pt x="6" y="6"/>
                    </a:cubicBezTo>
                    <a:cubicBezTo>
                      <a:pt x="0" y="15"/>
                      <a:pt x="12" y="20"/>
                      <a:pt x="19" y="22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6" y="24"/>
                      <a:pt x="28" y="16"/>
                      <a:pt x="23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32"/>
              <p:cNvSpPr/>
              <p:nvPr/>
            </p:nvSpPr>
            <p:spPr bwMode="auto">
              <a:xfrm>
                <a:off x="5111750" y="3446464"/>
                <a:ext cx="144463" cy="101600"/>
              </a:xfrm>
              <a:custGeom>
                <a:avLst/>
                <a:gdLst>
                  <a:gd name="T0" fmla="*/ 17 w 34"/>
                  <a:gd name="T1" fmla="*/ 15 h 24"/>
                  <a:gd name="T2" fmla="*/ 14 w 34"/>
                  <a:gd name="T3" fmla="*/ 14 h 24"/>
                  <a:gd name="T4" fmla="*/ 9 w 34"/>
                  <a:gd name="T5" fmla="*/ 10 h 24"/>
                  <a:gd name="T6" fmla="*/ 14 w 34"/>
                  <a:gd name="T7" fmla="*/ 9 h 24"/>
                  <a:gd name="T8" fmla="*/ 15 w 34"/>
                  <a:gd name="T9" fmla="*/ 9 h 24"/>
                  <a:gd name="T10" fmla="*/ 22 w 34"/>
                  <a:gd name="T11" fmla="*/ 10 h 24"/>
                  <a:gd name="T12" fmla="*/ 27 w 34"/>
                  <a:gd name="T13" fmla="*/ 12 h 24"/>
                  <a:gd name="T14" fmla="*/ 29 w 34"/>
                  <a:gd name="T15" fmla="*/ 4 h 24"/>
                  <a:gd name="T16" fmla="*/ 22 w 34"/>
                  <a:gd name="T17" fmla="*/ 2 h 24"/>
                  <a:gd name="T18" fmla="*/ 14 w 34"/>
                  <a:gd name="T19" fmla="*/ 0 h 24"/>
                  <a:gd name="T20" fmla="*/ 10 w 34"/>
                  <a:gd name="T21" fmla="*/ 1 h 24"/>
                  <a:gd name="T22" fmla="*/ 1 w 34"/>
                  <a:gd name="T23" fmla="*/ 8 h 24"/>
                  <a:gd name="T24" fmla="*/ 14 w 34"/>
                  <a:gd name="T25" fmla="*/ 23 h 24"/>
                  <a:gd name="T26" fmla="*/ 17 w 34"/>
                  <a:gd name="T27" fmla="*/ 23 h 24"/>
                  <a:gd name="T28" fmla="*/ 17 w 34"/>
                  <a:gd name="T2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4" h="24">
                    <a:moveTo>
                      <a:pt x="17" y="15"/>
                    </a:moveTo>
                    <a:cubicBezTo>
                      <a:pt x="16" y="15"/>
                      <a:pt x="15" y="15"/>
                      <a:pt x="14" y="14"/>
                    </a:cubicBezTo>
                    <a:cubicBezTo>
                      <a:pt x="11" y="13"/>
                      <a:pt x="9" y="11"/>
                      <a:pt x="9" y="10"/>
                    </a:cubicBezTo>
                    <a:cubicBezTo>
                      <a:pt x="9" y="9"/>
                      <a:pt x="12" y="9"/>
                      <a:pt x="14" y="9"/>
                    </a:cubicBezTo>
                    <a:cubicBezTo>
                      <a:pt x="14" y="9"/>
                      <a:pt x="15" y="9"/>
                      <a:pt x="15" y="9"/>
                    </a:cubicBezTo>
                    <a:cubicBezTo>
                      <a:pt x="17" y="9"/>
                      <a:pt x="20" y="10"/>
                      <a:pt x="22" y="10"/>
                    </a:cubicBezTo>
                    <a:cubicBezTo>
                      <a:pt x="24" y="11"/>
                      <a:pt x="25" y="12"/>
                      <a:pt x="27" y="12"/>
                    </a:cubicBezTo>
                    <a:cubicBezTo>
                      <a:pt x="32" y="14"/>
                      <a:pt x="34" y="6"/>
                      <a:pt x="29" y="4"/>
                    </a:cubicBezTo>
                    <a:cubicBezTo>
                      <a:pt x="27" y="4"/>
                      <a:pt x="24" y="3"/>
                      <a:pt x="22" y="2"/>
                    </a:cubicBezTo>
                    <a:cubicBezTo>
                      <a:pt x="19" y="1"/>
                      <a:pt x="17" y="0"/>
                      <a:pt x="14" y="0"/>
                    </a:cubicBezTo>
                    <a:cubicBezTo>
                      <a:pt x="13" y="0"/>
                      <a:pt x="12" y="0"/>
                      <a:pt x="10" y="1"/>
                    </a:cubicBezTo>
                    <a:cubicBezTo>
                      <a:pt x="6" y="2"/>
                      <a:pt x="2" y="4"/>
                      <a:pt x="1" y="8"/>
                    </a:cubicBezTo>
                    <a:cubicBezTo>
                      <a:pt x="0" y="16"/>
                      <a:pt x="7" y="21"/>
                      <a:pt x="14" y="23"/>
                    </a:cubicBezTo>
                    <a:cubicBezTo>
                      <a:pt x="15" y="23"/>
                      <a:pt x="16" y="23"/>
                      <a:pt x="17" y="23"/>
                    </a:cubicBezTo>
                    <a:cubicBezTo>
                      <a:pt x="22" y="24"/>
                      <a:pt x="22" y="16"/>
                      <a:pt x="17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33"/>
              <p:cNvSpPr/>
              <p:nvPr/>
            </p:nvSpPr>
            <p:spPr bwMode="auto">
              <a:xfrm>
                <a:off x="5099050" y="3552826"/>
                <a:ext cx="166688" cy="106363"/>
              </a:xfrm>
              <a:custGeom>
                <a:avLst/>
                <a:gdLst>
                  <a:gd name="T0" fmla="*/ 20 w 39"/>
                  <a:gd name="T1" fmla="*/ 16 h 25"/>
                  <a:gd name="T2" fmla="*/ 17 w 39"/>
                  <a:gd name="T3" fmla="*/ 14 h 25"/>
                  <a:gd name="T4" fmla="*/ 14 w 39"/>
                  <a:gd name="T5" fmla="*/ 8 h 25"/>
                  <a:gd name="T6" fmla="*/ 17 w 39"/>
                  <a:gd name="T7" fmla="*/ 8 h 25"/>
                  <a:gd name="T8" fmla="*/ 23 w 39"/>
                  <a:gd name="T9" fmla="*/ 10 h 25"/>
                  <a:gd name="T10" fmla="*/ 25 w 39"/>
                  <a:gd name="T11" fmla="*/ 11 h 25"/>
                  <a:gd name="T12" fmla="*/ 32 w 39"/>
                  <a:gd name="T13" fmla="*/ 14 h 25"/>
                  <a:gd name="T14" fmla="*/ 34 w 39"/>
                  <a:gd name="T15" fmla="*/ 6 h 25"/>
                  <a:gd name="T16" fmla="*/ 25 w 39"/>
                  <a:gd name="T17" fmla="*/ 2 h 25"/>
                  <a:gd name="T18" fmla="*/ 17 w 39"/>
                  <a:gd name="T19" fmla="*/ 0 h 25"/>
                  <a:gd name="T20" fmla="*/ 6 w 39"/>
                  <a:gd name="T21" fmla="*/ 5 h 25"/>
                  <a:gd name="T22" fmla="*/ 17 w 39"/>
                  <a:gd name="T23" fmla="*/ 23 h 25"/>
                  <a:gd name="T24" fmla="*/ 18 w 39"/>
                  <a:gd name="T25" fmla="*/ 24 h 25"/>
                  <a:gd name="T26" fmla="*/ 20 w 39"/>
                  <a:gd name="T27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25">
                    <a:moveTo>
                      <a:pt x="20" y="16"/>
                    </a:moveTo>
                    <a:cubicBezTo>
                      <a:pt x="19" y="16"/>
                      <a:pt x="18" y="15"/>
                      <a:pt x="17" y="14"/>
                    </a:cubicBezTo>
                    <a:cubicBezTo>
                      <a:pt x="14" y="13"/>
                      <a:pt x="11" y="10"/>
                      <a:pt x="14" y="8"/>
                    </a:cubicBezTo>
                    <a:cubicBezTo>
                      <a:pt x="15" y="8"/>
                      <a:pt x="16" y="8"/>
                      <a:pt x="17" y="8"/>
                    </a:cubicBezTo>
                    <a:cubicBezTo>
                      <a:pt x="19" y="8"/>
                      <a:pt x="21" y="9"/>
                      <a:pt x="23" y="10"/>
                    </a:cubicBezTo>
                    <a:cubicBezTo>
                      <a:pt x="23" y="10"/>
                      <a:pt x="24" y="11"/>
                      <a:pt x="25" y="11"/>
                    </a:cubicBezTo>
                    <a:cubicBezTo>
                      <a:pt x="27" y="12"/>
                      <a:pt x="29" y="13"/>
                      <a:pt x="32" y="14"/>
                    </a:cubicBezTo>
                    <a:cubicBezTo>
                      <a:pt x="37" y="16"/>
                      <a:pt x="39" y="8"/>
                      <a:pt x="34" y="6"/>
                    </a:cubicBezTo>
                    <a:cubicBezTo>
                      <a:pt x="31" y="5"/>
                      <a:pt x="28" y="3"/>
                      <a:pt x="25" y="2"/>
                    </a:cubicBezTo>
                    <a:cubicBezTo>
                      <a:pt x="22" y="1"/>
                      <a:pt x="20" y="0"/>
                      <a:pt x="17" y="0"/>
                    </a:cubicBezTo>
                    <a:cubicBezTo>
                      <a:pt x="13" y="0"/>
                      <a:pt x="9" y="0"/>
                      <a:pt x="6" y="5"/>
                    </a:cubicBezTo>
                    <a:cubicBezTo>
                      <a:pt x="0" y="13"/>
                      <a:pt x="9" y="21"/>
                      <a:pt x="17" y="23"/>
                    </a:cubicBezTo>
                    <a:cubicBezTo>
                      <a:pt x="17" y="24"/>
                      <a:pt x="18" y="24"/>
                      <a:pt x="18" y="24"/>
                    </a:cubicBezTo>
                    <a:cubicBezTo>
                      <a:pt x="23" y="25"/>
                      <a:pt x="25" y="17"/>
                      <a:pt x="20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34"/>
              <p:cNvSpPr/>
              <p:nvPr/>
            </p:nvSpPr>
            <p:spPr bwMode="auto">
              <a:xfrm>
                <a:off x="5076825" y="3667126"/>
                <a:ext cx="184150" cy="106363"/>
              </a:xfrm>
              <a:custGeom>
                <a:avLst/>
                <a:gdLst>
                  <a:gd name="T0" fmla="*/ 25 w 43"/>
                  <a:gd name="T1" fmla="*/ 16 h 25"/>
                  <a:gd name="T2" fmla="*/ 22 w 43"/>
                  <a:gd name="T3" fmla="*/ 15 h 25"/>
                  <a:gd name="T4" fmla="*/ 17 w 43"/>
                  <a:gd name="T5" fmla="*/ 9 h 25"/>
                  <a:gd name="T6" fmla="*/ 22 w 43"/>
                  <a:gd name="T7" fmla="*/ 9 h 25"/>
                  <a:gd name="T8" fmla="*/ 30 w 43"/>
                  <a:gd name="T9" fmla="*/ 11 h 25"/>
                  <a:gd name="T10" fmla="*/ 35 w 43"/>
                  <a:gd name="T11" fmla="*/ 14 h 25"/>
                  <a:gd name="T12" fmla="*/ 39 w 43"/>
                  <a:gd name="T13" fmla="*/ 7 h 25"/>
                  <a:gd name="T14" fmla="*/ 30 w 43"/>
                  <a:gd name="T15" fmla="*/ 2 h 25"/>
                  <a:gd name="T16" fmla="*/ 22 w 43"/>
                  <a:gd name="T17" fmla="*/ 1 h 25"/>
                  <a:gd name="T18" fmla="*/ 10 w 43"/>
                  <a:gd name="T19" fmla="*/ 3 h 25"/>
                  <a:gd name="T20" fmla="*/ 22 w 43"/>
                  <a:gd name="T21" fmla="*/ 24 h 25"/>
                  <a:gd name="T22" fmla="*/ 23 w 43"/>
                  <a:gd name="T23" fmla="*/ 24 h 25"/>
                  <a:gd name="T24" fmla="*/ 25 w 43"/>
                  <a:gd name="T25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5">
                    <a:moveTo>
                      <a:pt x="25" y="16"/>
                    </a:moveTo>
                    <a:cubicBezTo>
                      <a:pt x="25" y="16"/>
                      <a:pt x="23" y="16"/>
                      <a:pt x="22" y="15"/>
                    </a:cubicBezTo>
                    <a:cubicBezTo>
                      <a:pt x="18" y="13"/>
                      <a:pt x="13" y="10"/>
                      <a:pt x="17" y="9"/>
                    </a:cubicBezTo>
                    <a:cubicBezTo>
                      <a:pt x="18" y="9"/>
                      <a:pt x="20" y="9"/>
                      <a:pt x="22" y="9"/>
                    </a:cubicBezTo>
                    <a:cubicBezTo>
                      <a:pt x="25" y="9"/>
                      <a:pt x="27" y="10"/>
                      <a:pt x="30" y="11"/>
                    </a:cubicBezTo>
                    <a:cubicBezTo>
                      <a:pt x="32" y="12"/>
                      <a:pt x="34" y="13"/>
                      <a:pt x="35" y="14"/>
                    </a:cubicBezTo>
                    <a:cubicBezTo>
                      <a:pt x="39" y="17"/>
                      <a:pt x="43" y="10"/>
                      <a:pt x="39" y="7"/>
                    </a:cubicBezTo>
                    <a:cubicBezTo>
                      <a:pt x="37" y="5"/>
                      <a:pt x="33" y="3"/>
                      <a:pt x="30" y="2"/>
                    </a:cubicBezTo>
                    <a:cubicBezTo>
                      <a:pt x="27" y="1"/>
                      <a:pt x="25" y="1"/>
                      <a:pt x="22" y="1"/>
                    </a:cubicBezTo>
                    <a:cubicBezTo>
                      <a:pt x="17" y="0"/>
                      <a:pt x="13" y="1"/>
                      <a:pt x="10" y="3"/>
                    </a:cubicBezTo>
                    <a:cubicBezTo>
                      <a:pt x="0" y="11"/>
                      <a:pt x="14" y="21"/>
                      <a:pt x="22" y="24"/>
                    </a:cubicBezTo>
                    <a:cubicBezTo>
                      <a:pt x="22" y="24"/>
                      <a:pt x="23" y="24"/>
                      <a:pt x="23" y="24"/>
                    </a:cubicBezTo>
                    <a:cubicBezTo>
                      <a:pt x="28" y="25"/>
                      <a:pt x="30" y="17"/>
                      <a:pt x="25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35"/>
              <p:cNvSpPr/>
              <p:nvPr/>
            </p:nvSpPr>
            <p:spPr bwMode="auto">
              <a:xfrm>
                <a:off x="5086350" y="3786189"/>
                <a:ext cx="179388" cy="103188"/>
              </a:xfrm>
              <a:custGeom>
                <a:avLst/>
                <a:gdLst>
                  <a:gd name="T0" fmla="*/ 23 w 42"/>
                  <a:gd name="T1" fmla="*/ 15 h 24"/>
                  <a:gd name="T2" fmla="*/ 20 w 42"/>
                  <a:gd name="T3" fmla="*/ 15 h 24"/>
                  <a:gd name="T4" fmla="*/ 17 w 42"/>
                  <a:gd name="T5" fmla="*/ 9 h 24"/>
                  <a:gd name="T6" fmla="*/ 20 w 42"/>
                  <a:gd name="T7" fmla="*/ 8 h 24"/>
                  <a:gd name="T8" fmla="*/ 28 w 42"/>
                  <a:gd name="T9" fmla="*/ 11 h 24"/>
                  <a:gd name="T10" fmla="*/ 34 w 42"/>
                  <a:gd name="T11" fmla="*/ 14 h 24"/>
                  <a:gd name="T12" fmla="*/ 38 w 42"/>
                  <a:gd name="T13" fmla="*/ 7 h 24"/>
                  <a:gd name="T14" fmla="*/ 28 w 42"/>
                  <a:gd name="T15" fmla="*/ 2 h 24"/>
                  <a:gd name="T16" fmla="*/ 20 w 42"/>
                  <a:gd name="T17" fmla="*/ 0 h 24"/>
                  <a:gd name="T18" fmla="*/ 7 w 42"/>
                  <a:gd name="T19" fmla="*/ 5 h 24"/>
                  <a:gd name="T20" fmla="*/ 20 w 42"/>
                  <a:gd name="T21" fmla="*/ 23 h 24"/>
                  <a:gd name="T22" fmla="*/ 23 w 42"/>
                  <a:gd name="T23" fmla="*/ 24 h 24"/>
                  <a:gd name="T24" fmla="*/ 23 w 42"/>
                  <a:gd name="T25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24">
                    <a:moveTo>
                      <a:pt x="23" y="15"/>
                    </a:moveTo>
                    <a:cubicBezTo>
                      <a:pt x="22" y="15"/>
                      <a:pt x="21" y="15"/>
                      <a:pt x="20" y="15"/>
                    </a:cubicBezTo>
                    <a:cubicBezTo>
                      <a:pt x="16" y="13"/>
                      <a:pt x="10" y="11"/>
                      <a:pt x="17" y="9"/>
                    </a:cubicBezTo>
                    <a:cubicBezTo>
                      <a:pt x="18" y="8"/>
                      <a:pt x="19" y="8"/>
                      <a:pt x="20" y="8"/>
                    </a:cubicBezTo>
                    <a:cubicBezTo>
                      <a:pt x="22" y="9"/>
                      <a:pt x="25" y="9"/>
                      <a:pt x="28" y="11"/>
                    </a:cubicBezTo>
                    <a:cubicBezTo>
                      <a:pt x="30" y="12"/>
                      <a:pt x="32" y="13"/>
                      <a:pt x="34" y="14"/>
                    </a:cubicBezTo>
                    <a:cubicBezTo>
                      <a:pt x="38" y="17"/>
                      <a:pt x="42" y="10"/>
                      <a:pt x="38" y="7"/>
                    </a:cubicBezTo>
                    <a:cubicBezTo>
                      <a:pt x="35" y="5"/>
                      <a:pt x="32" y="3"/>
                      <a:pt x="28" y="2"/>
                    </a:cubicBezTo>
                    <a:cubicBezTo>
                      <a:pt x="25" y="1"/>
                      <a:pt x="23" y="0"/>
                      <a:pt x="20" y="0"/>
                    </a:cubicBezTo>
                    <a:cubicBezTo>
                      <a:pt x="15" y="0"/>
                      <a:pt x="11" y="2"/>
                      <a:pt x="7" y="5"/>
                    </a:cubicBezTo>
                    <a:cubicBezTo>
                      <a:pt x="0" y="14"/>
                      <a:pt x="11" y="21"/>
                      <a:pt x="20" y="23"/>
                    </a:cubicBezTo>
                    <a:cubicBezTo>
                      <a:pt x="21" y="23"/>
                      <a:pt x="22" y="24"/>
                      <a:pt x="23" y="24"/>
                    </a:cubicBezTo>
                    <a:cubicBezTo>
                      <a:pt x="28" y="24"/>
                      <a:pt x="28" y="16"/>
                      <a:pt x="23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36"/>
              <p:cNvSpPr/>
              <p:nvPr/>
            </p:nvSpPr>
            <p:spPr bwMode="auto">
              <a:xfrm>
                <a:off x="5111750" y="3914776"/>
                <a:ext cx="157163" cy="111125"/>
              </a:xfrm>
              <a:custGeom>
                <a:avLst/>
                <a:gdLst>
                  <a:gd name="T0" fmla="*/ 17 w 37"/>
                  <a:gd name="T1" fmla="*/ 17 h 26"/>
                  <a:gd name="T2" fmla="*/ 14 w 37"/>
                  <a:gd name="T3" fmla="*/ 15 h 26"/>
                  <a:gd name="T4" fmla="*/ 11 w 37"/>
                  <a:gd name="T5" fmla="*/ 14 h 26"/>
                  <a:gd name="T6" fmla="*/ 10 w 37"/>
                  <a:gd name="T7" fmla="*/ 13 h 26"/>
                  <a:gd name="T8" fmla="*/ 9 w 37"/>
                  <a:gd name="T9" fmla="*/ 13 h 26"/>
                  <a:gd name="T10" fmla="*/ 9 w 37"/>
                  <a:gd name="T11" fmla="*/ 12 h 26"/>
                  <a:gd name="T12" fmla="*/ 9 w 37"/>
                  <a:gd name="T13" fmla="*/ 12 h 26"/>
                  <a:gd name="T14" fmla="*/ 11 w 37"/>
                  <a:gd name="T15" fmla="*/ 10 h 26"/>
                  <a:gd name="T16" fmla="*/ 14 w 37"/>
                  <a:gd name="T17" fmla="*/ 9 h 26"/>
                  <a:gd name="T18" fmla="*/ 22 w 37"/>
                  <a:gd name="T19" fmla="*/ 9 h 26"/>
                  <a:gd name="T20" fmla="*/ 27 w 37"/>
                  <a:gd name="T21" fmla="*/ 13 h 26"/>
                  <a:gd name="T22" fmla="*/ 34 w 37"/>
                  <a:gd name="T23" fmla="*/ 8 h 26"/>
                  <a:gd name="T24" fmla="*/ 22 w 37"/>
                  <a:gd name="T25" fmla="*/ 0 h 26"/>
                  <a:gd name="T26" fmla="*/ 14 w 37"/>
                  <a:gd name="T27" fmla="*/ 0 h 26"/>
                  <a:gd name="T28" fmla="*/ 7 w 37"/>
                  <a:gd name="T29" fmla="*/ 3 h 26"/>
                  <a:gd name="T30" fmla="*/ 1 w 37"/>
                  <a:gd name="T31" fmla="*/ 14 h 26"/>
                  <a:gd name="T32" fmla="*/ 14 w 37"/>
                  <a:gd name="T33" fmla="*/ 24 h 26"/>
                  <a:gd name="T34" fmla="*/ 15 w 37"/>
                  <a:gd name="T35" fmla="*/ 24 h 26"/>
                  <a:gd name="T36" fmla="*/ 17 w 37"/>
                  <a:gd name="T37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" h="26">
                    <a:moveTo>
                      <a:pt x="17" y="17"/>
                    </a:moveTo>
                    <a:cubicBezTo>
                      <a:pt x="16" y="16"/>
                      <a:pt x="15" y="16"/>
                      <a:pt x="14" y="15"/>
                    </a:cubicBezTo>
                    <a:cubicBezTo>
                      <a:pt x="13" y="15"/>
                      <a:pt x="12" y="15"/>
                      <a:pt x="11" y="14"/>
                    </a:cubicBezTo>
                    <a:cubicBezTo>
                      <a:pt x="11" y="14"/>
                      <a:pt x="10" y="14"/>
                      <a:pt x="10" y="13"/>
                    </a:cubicBezTo>
                    <a:cubicBezTo>
                      <a:pt x="10" y="13"/>
                      <a:pt x="9" y="12"/>
                      <a:pt x="9" y="13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2" y="9"/>
                      <a:pt x="13" y="9"/>
                      <a:pt x="14" y="9"/>
                    </a:cubicBezTo>
                    <a:cubicBezTo>
                      <a:pt x="16" y="8"/>
                      <a:pt x="19" y="8"/>
                      <a:pt x="22" y="9"/>
                    </a:cubicBezTo>
                    <a:cubicBezTo>
                      <a:pt x="24" y="9"/>
                      <a:pt x="26" y="11"/>
                      <a:pt x="27" y="13"/>
                    </a:cubicBezTo>
                    <a:cubicBezTo>
                      <a:pt x="30" y="17"/>
                      <a:pt x="37" y="13"/>
                      <a:pt x="34" y="8"/>
                    </a:cubicBezTo>
                    <a:cubicBezTo>
                      <a:pt x="31" y="4"/>
                      <a:pt x="27" y="1"/>
                      <a:pt x="22" y="0"/>
                    </a:cubicBezTo>
                    <a:cubicBezTo>
                      <a:pt x="19" y="0"/>
                      <a:pt x="17" y="0"/>
                      <a:pt x="14" y="0"/>
                    </a:cubicBezTo>
                    <a:cubicBezTo>
                      <a:pt x="11" y="1"/>
                      <a:pt x="9" y="2"/>
                      <a:pt x="7" y="3"/>
                    </a:cubicBezTo>
                    <a:cubicBezTo>
                      <a:pt x="3" y="6"/>
                      <a:pt x="0" y="10"/>
                      <a:pt x="1" y="14"/>
                    </a:cubicBezTo>
                    <a:cubicBezTo>
                      <a:pt x="3" y="20"/>
                      <a:pt x="9" y="23"/>
                      <a:pt x="14" y="24"/>
                    </a:cubicBezTo>
                    <a:cubicBezTo>
                      <a:pt x="14" y="24"/>
                      <a:pt x="15" y="24"/>
                      <a:pt x="15" y="24"/>
                    </a:cubicBezTo>
                    <a:cubicBezTo>
                      <a:pt x="20" y="26"/>
                      <a:pt x="22" y="18"/>
                      <a:pt x="17" y="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37"/>
              <p:cNvSpPr/>
              <p:nvPr/>
            </p:nvSpPr>
            <p:spPr bwMode="auto">
              <a:xfrm>
                <a:off x="5086350" y="4038601"/>
                <a:ext cx="182563" cy="123825"/>
              </a:xfrm>
              <a:custGeom>
                <a:avLst/>
                <a:gdLst>
                  <a:gd name="T0" fmla="*/ 25 w 43"/>
                  <a:gd name="T1" fmla="*/ 19 h 29"/>
                  <a:gd name="T2" fmla="*/ 20 w 43"/>
                  <a:gd name="T3" fmla="*/ 18 h 29"/>
                  <a:gd name="T4" fmla="*/ 14 w 43"/>
                  <a:gd name="T5" fmla="*/ 11 h 29"/>
                  <a:gd name="T6" fmla="*/ 20 w 43"/>
                  <a:gd name="T7" fmla="*/ 8 h 29"/>
                  <a:gd name="T8" fmla="*/ 28 w 43"/>
                  <a:gd name="T9" fmla="*/ 10 h 29"/>
                  <a:gd name="T10" fmla="*/ 36 w 43"/>
                  <a:gd name="T11" fmla="*/ 14 h 29"/>
                  <a:gd name="T12" fmla="*/ 38 w 43"/>
                  <a:gd name="T13" fmla="*/ 6 h 29"/>
                  <a:gd name="T14" fmla="*/ 28 w 43"/>
                  <a:gd name="T15" fmla="*/ 2 h 29"/>
                  <a:gd name="T16" fmla="*/ 20 w 43"/>
                  <a:gd name="T17" fmla="*/ 0 h 29"/>
                  <a:gd name="T18" fmla="*/ 6 w 43"/>
                  <a:gd name="T19" fmla="*/ 8 h 29"/>
                  <a:gd name="T20" fmla="*/ 20 w 43"/>
                  <a:gd name="T21" fmla="*/ 26 h 29"/>
                  <a:gd name="T22" fmla="*/ 23 w 43"/>
                  <a:gd name="T23" fmla="*/ 27 h 29"/>
                  <a:gd name="T24" fmla="*/ 25 w 43"/>
                  <a:gd name="T25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9">
                    <a:moveTo>
                      <a:pt x="25" y="19"/>
                    </a:moveTo>
                    <a:cubicBezTo>
                      <a:pt x="24" y="19"/>
                      <a:pt x="22" y="19"/>
                      <a:pt x="20" y="18"/>
                    </a:cubicBezTo>
                    <a:cubicBezTo>
                      <a:pt x="16" y="17"/>
                      <a:pt x="11" y="15"/>
                      <a:pt x="14" y="11"/>
                    </a:cubicBezTo>
                    <a:cubicBezTo>
                      <a:pt x="15" y="9"/>
                      <a:pt x="17" y="8"/>
                      <a:pt x="20" y="8"/>
                    </a:cubicBezTo>
                    <a:cubicBezTo>
                      <a:pt x="22" y="8"/>
                      <a:pt x="25" y="9"/>
                      <a:pt x="28" y="10"/>
                    </a:cubicBezTo>
                    <a:cubicBezTo>
                      <a:pt x="31" y="11"/>
                      <a:pt x="34" y="13"/>
                      <a:pt x="36" y="14"/>
                    </a:cubicBezTo>
                    <a:cubicBezTo>
                      <a:pt x="41" y="16"/>
                      <a:pt x="43" y="8"/>
                      <a:pt x="38" y="6"/>
                    </a:cubicBezTo>
                    <a:cubicBezTo>
                      <a:pt x="35" y="5"/>
                      <a:pt x="31" y="3"/>
                      <a:pt x="28" y="2"/>
                    </a:cubicBezTo>
                    <a:cubicBezTo>
                      <a:pt x="25" y="1"/>
                      <a:pt x="22" y="1"/>
                      <a:pt x="20" y="0"/>
                    </a:cubicBezTo>
                    <a:cubicBezTo>
                      <a:pt x="15" y="0"/>
                      <a:pt x="10" y="2"/>
                      <a:pt x="6" y="8"/>
                    </a:cubicBezTo>
                    <a:cubicBezTo>
                      <a:pt x="0" y="18"/>
                      <a:pt x="11" y="24"/>
                      <a:pt x="20" y="26"/>
                    </a:cubicBezTo>
                    <a:cubicBezTo>
                      <a:pt x="21" y="27"/>
                      <a:pt x="22" y="27"/>
                      <a:pt x="23" y="27"/>
                    </a:cubicBezTo>
                    <a:cubicBezTo>
                      <a:pt x="28" y="29"/>
                      <a:pt x="30" y="21"/>
                      <a:pt x="25" y="1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38"/>
              <p:cNvSpPr/>
              <p:nvPr/>
            </p:nvSpPr>
            <p:spPr bwMode="auto">
              <a:xfrm>
                <a:off x="5094288" y="4191001"/>
                <a:ext cx="166688" cy="106363"/>
              </a:xfrm>
              <a:custGeom>
                <a:avLst/>
                <a:gdLst>
                  <a:gd name="T0" fmla="*/ 22 w 39"/>
                  <a:gd name="T1" fmla="*/ 15 h 25"/>
                  <a:gd name="T2" fmla="*/ 18 w 39"/>
                  <a:gd name="T3" fmla="*/ 14 h 25"/>
                  <a:gd name="T4" fmla="*/ 15 w 39"/>
                  <a:gd name="T5" fmla="*/ 13 h 25"/>
                  <a:gd name="T6" fmla="*/ 12 w 39"/>
                  <a:gd name="T7" fmla="*/ 11 h 25"/>
                  <a:gd name="T8" fmla="*/ 12 w 39"/>
                  <a:gd name="T9" fmla="*/ 11 h 25"/>
                  <a:gd name="T10" fmla="*/ 14 w 39"/>
                  <a:gd name="T11" fmla="*/ 9 h 25"/>
                  <a:gd name="T12" fmla="*/ 18 w 39"/>
                  <a:gd name="T13" fmla="*/ 8 h 25"/>
                  <a:gd name="T14" fmla="*/ 26 w 39"/>
                  <a:gd name="T15" fmla="*/ 10 h 25"/>
                  <a:gd name="T16" fmla="*/ 32 w 39"/>
                  <a:gd name="T17" fmla="*/ 12 h 25"/>
                  <a:gd name="T18" fmla="*/ 34 w 39"/>
                  <a:gd name="T19" fmla="*/ 4 h 25"/>
                  <a:gd name="T20" fmla="*/ 26 w 39"/>
                  <a:gd name="T21" fmla="*/ 1 h 25"/>
                  <a:gd name="T22" fmla="*/ 19 w 39"/>
                  <a:gd name="T23" fmla="*/ 0 h 25"/>
                  <a:gd name="T24" fmla="*/ 18 w 39"/>
                  <a:gd name="T25" fmla="*/ 0 h 25"/>
                  <a:gd name="T26" fmla="*/ 5 w 39"/>
                  <a:gd name="T27" fmla="*/ 6 h 25"/>
                  <a:gd name="T28" fmla="*/ 18 w 39"/>
                  <a:gd name="T29" fmla="*/ 23 h 25"/>
                  <a:gd name="T30" fmla="*/ 20 w 39"/>
                  <a:gd name="T31" fmla="*/ 23 h 25"/>
                  <a:gd name="T32" fmla="*/ 22 w 39"/>
                  <a:gd name="T33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25">
                    <a:moveTo>
                      <a:pt x="22" y="15"/>
                    </a:moveTo>
                    <a:cubicBezTo>
                      <a:pt x="21" y="15"/>
                      <a:pt x="19" y="14"/>
                      <a:pt x="18" y="14"/>
                    </a:cubicBezTo>
                    <a:cubicBezTo>
                      <a:pt x="17" y="14"/>
                      <a:pt x="16" y="13"/>
                      <a:pt x="15" y="13"/>
                    </a:cubicBezTo>
                    <a:cubicBezTo>
                      <a:pt x="14" y="12"/>
                      <a:pt x="13" y="12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0"/>
                      <a:pt x="14" y="9"/>
                      <a:pt x="14" y="9"/>
                    </a:cubicBezTo>
                    <a:cubicBezTo>
                      <a:pt x="15" y="8"/>
                      <a:pt x="16" y="8"/>
                      <a:pt x="18" y="8"/>
                    </a:cubicBezTo>
                    <a:cubicBezTo>
                      <a:pt x="20" y="8"/>
                      <a:pt x="23" y="9"/>
                      <a:pt x="26" y="10"/>
                    </a:cubicBezTo>
                    <a:cubicBezTo>
                      <a:pt x="28" y="11"/>
                      <a:pt x="30" y="12"/>
                      <a:pt x="32" y="12"/>
                    </a:cubicBezTo>
                    <a:cubicBezTo>
                      <a:pt x="37" y="14"/>
                      <a:pt x="39" y="6"/>
                      <a:pt x="34" y="4"/>
                    </a:cubicBezTo>
                    <a:cubicBezTo>
                      <a:pt x="31" y="3"/>
                      <a:pt x="29" y="2"/>
                      <a:pt x="26" y="1"/>
                    </a:cubicBezTo>
                    <a:cubicBezTo>
                      <a:pt x="24" y="1"/>
                      <a:pt x="22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3" y="0"/>
                      <a:pt x="7" y="2"/>
                      <a:pt x="5" y="6"/>
                    </a:cubicBezTo>
                    <a:cubicBezTo>
                      <a:pt x="0" y="15"/>
                      <a:pt x="11" y="20"/>
                      <a:pt x="18" y="23"/>
                    </a:cubicBezTo>
                    <a:cubicBezTo>
                      <a:pt x="19" y="23"/>
                      <a:pt x="19" y="23"/>
                      <a:pt x="20" y="23"/>
                    </a:cubicBezTo>
                    <a:cubicBezTo>
                      <a:pt x="25" y="25"/>
                      <a:pt x="27" y="17"/>
                      <a:pt x="22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39"/>
              <p:cNvSpPr/>
              <p:nvPr/>
            </p:nvSpPr>
            <p:spPr bwMode="auto">
              <a:xfrm>
                <a:off x="5106988" y="4327526"/>
                <a:ext cx="161925" cy="103188"/>
              </a:xfrm>
              <a:custGeom>
                <a:avLst/>
                <a:gdLst>
                  <a:gd name="T0" fmla="*/ 18 w 38"/>
                  <a:gd name="T1" fmla="*/ 14 h 24"/>
                  <a:gd name="T2" fmla="*/ 15 w 38"/>
                  <a:gd name="T3" fmla="*/ 13 h 24"/>
                  <a:gd name="T4" fmla="*/ 13 w 38"/>
                  <a:gd name="T5" fmla="*/ 11 h 24"/>
                  <a:gd name="T6" fmla="*/ 12 w 38"/>
                  <a:gd name="T7" fmla="*/ 10 h 24"/>
                  <a:gd name="T8" fmla="*/ 13 w 38"/>
                  <a:gd name="T9" fmla="*/ 9 h 24"/>
                  <a:gd name="T10" fmla="*/ 15 w 38"/>
                  <a:gd name="T11" fmla="*/ 8 h 24"/>
                  <a:gd name="T12" fmla="*/ 20 w 38"/>
                  <a:gd name="T13" fmla="*/ 8 h 24"/>
                  <a:gd name="T14" fmla="*/ 23 w 38"/>
                  <a:gd name="T15" fmla="*/ 9 h 24"/>
                  <a:gd name="T16" fmla="*/ 31 w 38"/>
                  <a:gd name="T17" fmla="*/ 11 h 24"/>
                  <a:gd name="T18" fmla="*/ 33 w 38"/>
                  <a:gd name="T19" fmla="*/ 3 h 24"/>
                  <a:gd name="T20" fmla="*/ 23 w 38"/>
                  <a:gd name="T21" fmla="*/ 1 h 24"/>
                  <a:gd name="T22" fmla="*/ 15 w 38"/>
                  <a:gd name="T23" fmla="*/ 0 h 24"/>
                  <a:gd name="T24" fmla="*/ 5 w 38"/>
                  <a:gd name="T25" fmla="*/ 5 h 24"/>
                  <a:gd name="T26" fmla="*/ 15 w 38"/>
                  <a:gd name="T27" fmla="*/ 22 h 24"/>
                  <a:gd name="T28" fmla="*/ 16 w 38"/>
                  <a:gd name="T29" fmla="*/ 22 h 24"/>
                  <a:gd name="T30" fmla="*/ 18 w 38"/>
                  <a:gd name="T31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" h="24">
                    <a:moveTo>
                      <a:pt x="18" y="14"/>
                    </a:moveTo>
                    <a:cubicBezTo>
                      <a:pt x="17" y="14"/>
                      <a:pt x="16" y="13"/>
                      <a:pt x="15" y="13"/>
                    </a:cubicBezTo>
                    <a:cubicBezTo>
                      <a:pt x="14" y="12"/>
                      <a:pt x="13" y="12"/>
                      <a:pt x="13" y="11"/>
                    </a:cubicBezTo>
                    <a:cubicBezTo>
                      <a:pt x="13" y="11"/>
                      <a:pt x="12" y="10"/>
                      <a:pt x="12" y="10"/>
                    </a:cubicBezTo>
                    <a:cubicBezTo>
                      <a:pt x="12" y="9"/>
                      <a:pt x="12" y="9"/>
                      <a:pt x="13" y="9"/>
                    </a:cubicBezTo>
                    <a:cubicBezTo>
                      <a:pt x="13" y="8"/>
                      <a:pt x="14" y="8"/>
                      <a:pt x="15" y="8"/>
                    </a:cubicBezTo>
                    <a:cubicBezTo>
                      <a:pt x="16" y="8"/>
                      <a:pt x="18" y="8"/>
                      <a:pt x="20" y="8"/>
                    </a:cubicBezTo>
                    <a:cubicBezTo>
                      <a:pt x="21" y="9"/>
                      <a:pt x="22" y="9"/>
                      <a:pt x="23" y="9"/>
                    </a:cubicBezTo>
                    <a:cubicBezTo>
                      <a:pt x="26" y="10"/>
                      <a:pt x="28" y="11"/>
                      <a:pt x="31" y="11"/>
                    </a:cubicBezTo>
                    <a:cubicBezTo>
                      <a:pt x="36" y="12"/>
                      <a:pt x="38" y="5"/>
                      <a:pt x="33" y="3"/>
                    </a:cubicBezTo>
                    <a:cubicBezTo>
                      <a:pt x="30" y="3"/>
                      <a:pt x="26" y="2"/>
                      <a:pt x="23" y="1"/>
                    </a:cubicBezTo>
                    <a:cubicBezTo>
                      <a:pt x="20" y="0"/>
                      <a:pt x="17" y="0"/>
                      <a:pt x="15" y="0"/>
                    </a:cubicBezTo>
                    <a:cubicBezTo>
                      <a:pt x="11" y="0"/>
                      <a:pt x="8" y="1"/>
                      <a:pt x="5" y="5"/>
                    </a:cubicBezTo>
                    <a:cubicBezTo>
                      <a:pt x="0" y="12"/>
                      <a:pt x="9" y="19"/>
                      <a:pt x="15" y="22"/>
                    </a:cubicBezTo>
                    <a:cubicBezTo>
                      <a:pt x="15" y="22"/>
                      <a:pt x="16" y="22"/>
                      <a:pt x="16" y="22"/>
                    </a:cubicBezTo>
                    <a:cubicBezTo>
                      <a:pt x="21" y="24"/>
                      <a:pt x="23" y="16"/>
                      <a:pt x="18" y="1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40"/>
              <p:cNvSpPr/>
              <p:nvPr/>
            </p:nvSpPr>
            <p:spPr bwMode="auto">
              <a:xfrm>
                <a:off x="5099050" y="4451351"/>
                <a:ext cx="161925" cy="111125"/>
              </a:xfrm>
              <a:custGeom>
                <a:avLst/>
                <a:gdLst>
                  <a:gd name="T0" fmla="*/ 21 w 38"/>
                  <a:gd name="T1" fmla="*/ 16 h 26"/>
                  <a:gd name="T2" fmla="*/ 17 w 38"/>
                  <a:gd name="T3" fmla="*/ 14 h 26"/>
                  <a:gd name="T4" fmla="*/ 15 w 38"/>
                  <a:gd name="T5" fmla="*/ 13 h 26"/>
                  <a:gd name="T6" fmla="*/ 16 w 38"/>
                  <a:gd name="T7" fmla="*/ 9 h 26"/>
                  <a:gd name="T8" fmla="*/ 17 w 38"/>
                  <a:gd name="T9" fmla="*/ 8 h 26"/>
                  <a:gd name="T10" fmla="*/ 25 w 38"/>
                  <a:gd name="T11" fmla="*/ 9 h 26"/>
                  <a:gd name="T12" fmla="*/ 30 w 38"/>
                  <a:gd name="T13" fmla="*/ 12 h 26"/>
                  <a:gd name="T14" fmla="*/ 34 w 38"/>
                  <a:gd name="T15" fmla="*/ 5 h 26"/>
                  <a:gd name="T16" fmla="*/ 25 w 38"/>
                  <a:gd name="T17" fmla="*/ 1 h 26"/>
                  <a:gd name="T18" fmla="*/ 17 w 38"/>
                  <a:gd name="T19" fmla="*/ 0 h 26"/>
                  <a:gd name="T20" fmla="*/ 8 w 38"/>
                  <a:gd name="T21" fmla="*/ 4 h 26"/>
                  <a:gd name="T22" fmla="*/ 17 w 38"/>
                  <a:gd name="T23" fmla="*/ 23 h 26"/>
                  <a:gd name="T24" fmla="*/ 19 w 38"/>
                  <a:gd name="T25" fmla="*/ 24 h 26"/>
                  <a:gd name="T26" fmla="*/ 21 w 38"/>
                  <a:gd name="T27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26">
                    <a:moveTo>
                      <a:pt x="21" y="16"/>
                    </a:moveTo>
                    <a:cubicBezTo>
                      <a:pt x="20" y="16"/>
                      <a:pt x="18" y="15"/>
                      <a:pt x="17" y="14"/>
                    </a:cubicBezTo>
                    <a:cubicBezTo>
                      <a:pt x="16" y="14"/>
                      <a:pt x="15" y="13"/>
                      <a:pt x="15" y="13"/>
                    </a:cubicBezTo>
                    <a:cubicBezTo>
                      <a:pt x="13" y="11"/>
                      <a:pt x="14" y="10"/>
                      <a:pt x="16" y="9"/>
                    </a:cubicBezTo>
                    <a:cubicBezTo>
                      <a:pt x="16" y="9"/>
                      <a:pt x="16" y="8"/>
                      <a:pt x="17" y="8"/>
                    </a:cubicBezTo>
                    <a:cubicBezTo>
                      <a:pt x="19" y="7"/>
                      <a:pt x="22" y="8"/>
                      <a:pt x="25" y="9"/>
                    </a:cubicBezTo>
                    <a:cubicBezTo>
                      <a:pt x="27" y="10"/>
                      <a:pt x="29" y="11"/>
                      <a:pt x="30" y="12"/>
                    </a:cubicBezTo>
                    <a:cubicBezTo>
                      <a:pt x="34" y="15"/>
                      <a:pt x="38" y="8"/>
                      <a:pt x="34" y="5"/>
                    </a:cubicBezTo>
                    <a:cubicBezTo>
                      <a:pt x="31" y="3"/>
                      <a:pt x="28" y="1"/>
                      <a:pt x="25" y="1"/>
                    </a:cubicBezTo>
                    <a:cubicBezTo>
                      <a:pt x="22" y="0"/>
                      <a:pt x="20" y="0"/>
                      <a:pt x="17" y="0"/>
                    </a:cubicBezTo>
                    <a:cubicBezTo>
                      <a:pt x="14" y="1"/>
                      <a:pt x="11" y="2"/>
                      <a:pt x="8" y="4"/>
                    </a:cubicBezTo>
                    <a:cubicBezTo>
                      <a:pt x="0" y="12"/>
                      <a:pt x="9" y="20"/>
                      <a:pt x="17" y="23"/>
                    </a:cubicBezTo>
                    <a:cubicBezTo>
                      <a:pt x="18" y="24"/>
                      <a:pt x="18" y="24"/>
                      <a:pt x="19" y="24"/>
                    </a:cubicBezTo>
                    <a:cubicBezTo>
                      <a:pt x="24" y="26"/>
                      <a:pt x="26" y="18"/>
                      <a:pt x="21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pic>
          <p:nvPicPr>
            <p:cNvPr id="207" name="图片 206"/>
            <p:cNvPicPr>
              <a:picLocks noChangeAspect="1"/>
            </p:cNvPicPr>
            <p:nvPr/>
          </p:nvPicPr>
          <p:blipFill rotWithShape="1">
            <a:blip r:embed="rId7" cstate="screen"/>
            <a:srcRect l="37572" t="1163" r="36199" b="63333"/>
            <a:stretch>
              <a:fillRect/>
            </a:stretch>
          </p:blipFill>
          <p:spPr>
            <a:xfrm>
              <a:off x="1808477" y="2366969"/>
              <a:ext cx="1532155" cy="1958600"/>
            </a:xfrm>
            <a:prstGeom prst="rect">
              <a:avLst/>
            </a:prstGeom>
          </p:spPr>
        </p:pic>
      </p:grpSp>
      <p:sp>
        <p:nvSpPr>
          <p:cNvPr id="211" name="矩形 210"/>
          <p:cNvSpPr/>
          <p:nvPr/>
        </p:nvSpPr>
        <p:spPr>
          <a:xfrm>
            <a:off x="1372099" y="4568563"/>
            <a:ext cx="2548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12" name="矩形 211"/>
          <p:cNvSpPr/>
          <p:nvPr/>
        </p:nvSpPr>
        <p:spPr>
          <a:xfrm>
            <a:off x="4790415" y="4568563"/>
            <a:ext cx="2548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13" name="矩形 212"/>
          <p:cNvSpPr/>
          <p:nvPr/>
        </p:nvSpPr>
        <p:spPr>
          <a:xfrm>
            <a:off x="8208731" y="4568563"/>
            <a:ext cx="2548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5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5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85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350"/>
                            </p:stCondLst>
                            <p:childTnLst>
                              <p:par>
                                <p:cTn id="5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85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1" grpId="0"/>
      <p:bldP spid="212" grpId="0"/>
      <p:bldP spid="2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510474" y="234963"/>
            <a:ext cx="3736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Arial Black" panose="020B0A04020102020204" pitchFamily="34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点击此处添加标题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30895" y="130347"/>
            <a:ext cx="12227806" cy="963251"/>
            <a:chOff x="230895" y="130347"/>
            <a:chExt cx="12227806" cy="963251"/>
          </a:xfrm>
        </p:grpSpPr>
        <p:sp>
          <p:nvSpPr>
            <p:cNvPr id="6" name="任意多边形: 形状 5"/>
            <p:cNvSpPr/>
            <p:nvPr/>
          </p:nvSpPr>
          <p:spPr>
            <a:xfrm>
              <a:off x="1497774" y="457552"/>
              <a:ext cx="7455726" cy="372151"/>
            </a:xfrm>
            <a:custGeom>
              <a:avLst/>
              <a:gdLst>
                <a:gd name="connsiteX0" fmla="*/ 0 w 9877777"/>
                <a:gd name="connsiteY0" fmla="*/ 284617 h 420929"/>
                <a:gd name="connsiteX1" fmla="*/ 620889 w 9877777"/>
                <a:gd name="connsiteY1" fmla="*/ 115284 h 420929"/>
                <a:gd name="connsiteX2" fmla="*/ 2302933 w 9877777"/>
                <a:gd name="connsiteY2" fmla="*/ 420084 h 420929"/>
                <a:gd name="connsiteX3" fmla="*/ 4696177 w 9877777"/>
                <a:gd name="connsiteY3" fmla="*/ 2395 h 420929"/>
                <a:gd name="connsiteX4" fmla="*/ 6886222 w 9877777"/>
                <a:gd name="connsiteY4" fmla="*/ 250751 h 420929"/>
                <a:gd name="connsiteX5" fmla="*/ 9098844 w 9877777"/>
                <a:gd name="connsiteY5" fmla="*/ 284617 h 420929"/>
                <a:gd name="connsiteX6" fmla="*/ 9877777 w 9877777"/>
                <a:gd name="connsiteY6" fmla="*/ 149151 h 420929"/>
                <a:gd name="connsiteX0-1" fmla="*/ 0 w 9877777"/>
                <a:gd name="connsiteY0-2" fmla="*/ 284617 h 431037"/>
                <a:gd name="connsiteX1-3" fmla="*/ 595855 w 9877777"/>
                <a:gd name="connsiteY1-4" fmla="*/ 307195 h 431037"/>
                <a:gd name="connsiteX2-5" fmla="*/ 2302933 w 9877777"/>
                <a:gd name="connsiteY2-6" fmla="*/ 420084 h 431037"/>
                <a:gd name="connsiteX3-7" fmla="*/ 4696177 w 9877777"/>
                <a:gd name="connsiteY3-8" fmla="*/ 2395 h 431037"/>
                <a:gd name="connsiteX4-9" fmla="*/ 6886222 w 9877777"/>
                <a:gd name="connsiteY4-10" fmla="*/ 250751 h 431037"/>
                <a:gd name="connsiteX5-11" fmla="*/ 9098844 w 9877777"/>
                <a:gd name="connsiteY5-12" fmla="*/ 284617 h 431037"/>
                <a:gd name="connsiteX6-13" fmla="*/ 9877777 w 9877777"/>
                <a:gd name="connsiteY6-14" fmla="*/ 149151 h 431037"/>
                <a:gd name="connsiteX0-15" fmla="*/ 0 w 9915328"/>
                <a:gd name="connsiteY0-16" fmla="*/ 194306 h 431977"/>
                <a:gd name="connsiteX1-17" fmla="*/ 633406 w 9915328"/>
                <a:gd name="connsiteY1-18" fmla="*/ 307195 h 431977"/>
                <a:gd name="connsiteX2-19" fmla="*/ 2340484 w 9915328"/>
                <a:gd name="connsiteY2-20" fmla="*/ 420084 h 431977"/>
                <a:gd name="connsiteX3-21" fmla="*/ 4733728 w 9915328"/>
                <a:gd name="connsiteY3-22" fmla="*/ 2395 h 431977"/>
                <a:gd name="connsiteX4-23" fmla="*/ 6923773 w 9915328"/>
                <a:gd name="connsiteY4-24" fmla="*/ 250751 h 431977"/>
                <a:gd name="connsiteX5-25" fmla="*/ 9136395 w 9915328"/>
                <a:gd name="connsiteY5-26" fmla="*/ 284617 h 431977"/>
                <a:gd name="connsiteX6-27" fmla="*/ 9915328 w 9915328"/>
                <a:gd name="connsiteY6-28" fmla="*/ 149151 h 431977"/>
                <a:gd name="connsiteX0-29" fmla="*/ 0 w 9915328"/>
                <a:gd name="connsiteY0-30" fmla="*/ 194306 h 431977"/>
                <a:gd name="connsiteX1-31" fmla="*/ 633406 w 9915328"/>
                <a:gd name="connsiteY1-32" fmla="*/ 307195 h 431977"/>
                <a:gd name="connsiteX2-33" fmla="*/ 2340484 w 9915328"/>
                <a:gd name="connsiteY2-34" fmla="*/ 420084 h 431977"/>
                <a:gd name="connsiteX3-35" fmla="*/ 4733728 w 9915328"/>
                <a:gd name="connsiteY3-36" fmla="*/ 2395 h 431977"/>
                <a:gd name="connsiteX4-37" fmla="*/ 6923773 w 9915328"/>
                <a:gd name="connsiteY4-38" fmla="*/ 250751 h 431977"/>
                <a:gd name="connsiteX5-39" fmla="*/ 9136395 w 9915328"/>
                <a:gd name="connsiteY5-40" fmla="*/ 284617 h 431977"/>
                <a:gd name="connsiteX6-41" fmla="*/ 9915328 w 9915328"/>
                <a:gd name="connsiteY6-42" fmla="*/ 149151 h 431977"/>
                <a:gd name="connsiteX0-43" fmla="*/ 0 w 9915328"/>
                <a:gd name="connsiteY0-44" fmla="*/ 60818 h 291409"/>
                <a:gd name="connsiteX1-45" fmla="*/ 633406 w 9915328"/>
                <a:gd name="connsiteY1-46" fmla="*/ 173707 h 291409"/>
                <a:gd name="connsiteX2-47" fmla="*/ 2340484 w 9915328"/>
                <a:gd name="connsiteY2-48" fmla="*/ 286596 h 291409"/>
                <a:gd name="connsiteX3-49" fmla="*/ 5071684 w 9915328"/>
                <a:gd name="connsiteY3-50" fmla="*/ 4374 h 291409"/>
                <a:gd name="connsiteX4-51" fmla="*/ 6923773 w 9915328"/>
                <a:gd name="connsiteY4-52" fmla="*/ 117263 h 291409"/>
                <a:gd name="connsiteX5-53" fmla="*/ 9136395 w 9915328"/>
                <a:gd name="connsiteY5-54" fmla="*/ 151129 h 291409"/>
                <a:gd name="connsiteX6-55" fmla="*/ 9915328 w 9915328"/>
                <a:gd name="connsiteY6-56" fmla="*/ 15663 h 291409"/>
                <a:gd name="connsiteX0-57" fmla="*/ 0 w 9915328"/>
                <a:gd name="connsiteY0-58" fmla="*/ 163495 h 394086"/>
                <a:gd name="connsiteX1-59" fmla="*/ 633406 w 9915328"/>
                <a:gd name="connsiteY1-60" fmla="*/ 276384 h 394086"/>
                <a:gd name="connsiteX2-61" fmla="*/ 2340484 w 9915328"/>
                <a:gd name="connsiteY2-62" fmla="*/ 389273 h 394086"/>
                <a:gd name="connsiteX3-63" fmla="*/ 5071684 w 9915328"/>
                <a:gd name="connsiteY3-64" fmla="*/ 107051 h 394086"/>
                <a:gd name="connsiteX4-65" fmla="*/ 6986358 w 9915328"/>
                <a:gd name="connsiteY4-66" fmla="*/ 5451 h 394086"/>
                <a:gd name="connsiteX5-67" fmla="*/ 9136395 w 9915328"/>
                <a:gd name="connsiteY5-68" fmla="*/ 253806 h 394086"/>
                <a:gd name="connsiteX6-69" fmla="*/ 9915328 w 9915328"/>
                <a:gd name="connsiteY6-70" fmla="*/ 118340 h 394086"/>
                <a:gd name="connsiteX0-71" fmla="*/ 0 w 9915328"/>
                <a:gd name="connsiteY0-72" fmla="*/ 179002 h 409593"/>
                <a:gd name="connsiteX1-73" fmla="*/ 633406 w 9915328"/>
                <a:gd name="connsiteY1-74" fmla="*/ 291891 h 409593"/>
                <a:gd name="connsiteX2-75" fmla="*/ 2340484 w 9915328"/>
                <a:gd name="connsiteY2-76" fmla="*/ 404780 h 409593"/>
                <a:gd name="connsiteX3-77" fmla="*/ 5071684 w 9915328"/>
                <a:gd name="connsiteY3-78" fmla="*/ 122558 h 409593"/>
                <a:gd name="connsiteX4-79" fmla="*/ 6986358 w 9915328"/>
                <a:gd name="connsiteY4-80" fmla="*/ 20958 h 409593"/>
                <a:gd name="connsiteX5-81" fmla="*/ 9136395 w 9915328"/>
                <a:gd name="connsiteY5-82" fmla="*/ 9669 h 409593"/>
                <a:gd name="connsiteX6-83" fmla="*/ 9915328 w 9915328"/>
                <a:gd name="connsiteY6-84" fmla="*/ 133847 h 409593"/>
                <a:gd name="connsiteX0-85" fmla="*/ 0 w 9915328"/>
                <a:gd name="connsiteY0-86" fmla="*/ 198509 h 429100"/>
                <a:gd name="connsiteX1-87" fmla="*/ 633406 w 9915328"/>
                <a:gd name="connsiteY1-88" fmla="*/ 311398 h 429100"/>
                <a:gd name="connsiteX2-89" fmla="*/ 2340484 w 9915328"/>
                <a:gd name="connsiteY2-90" fmla="*/ 424287 h 429100"/>
                <a:gd name="connsiteX3-91" fmla="*/ 5071684 w 9915328"/>
                <a:gd name="connsiteY3-92" fmla="*/ 142065 h 429100"/>
                <a:gd name="connsiteX4-93" fmla="*/ 6986358 w 9915328"/>
                <a:gd name="connsiteY4-94" fmla="*/ 40465 h 429100"/>
                <a:gd name="connsiteX5-95" fmla="*/ 9136395 w 9915328"/>
                <a:gd name="connsiteY5-96" fmla="*/ 29176 h 429100"/>
                <a:gd name="connsiteX6-97" fmla="*/ 9915328 w 9915328"/>
                <a:gd name="connsiteY6-98" fmla="*/ 153354 h 429100"/>
                <a:gd name="connsiteX0-99" fmla="*/ 0 w 9915328"/>
                <a:gd name="connsiteY0-100" fmla="*/ 158109 h 388700"/>
                <a:gd name="connsiteX1-101" fmla="*/ 633406 w 9915328"/>
                <a:gd name="connsiteY1-102" fmla="*/ 270998 h 388700"/>
                <a:gd name="connsiteX2-103" fmla="*/ 2340484 w 9915328"/>
                <a:gd name="connsiteY2-104" fmla="*/ 383887 h 388700"/>
                <a:gd name="connsiteX3-105" fmla="*/ 5071684 w 9915328"/>
                <a:gd name="connsiteY3-106" fmla="*/ 101665 h 388700"/>
                <a:gd name="connsiteX4-107" fmla="*/ 6986358 w 9915328"/>
                <a:gd name="connsiteY4-108" fmla="*/ 65 h 388700"/>
                <a:gd name="connsiteX5-109" fmla="*/ 8835990 w 9915328"/>
                <a:gd name="connsiteY5-110" fmla="*/ 112954 h 388700"/>
                <a:gd name="connsiteX6-111" fmla="*/ 9915328 w 9915328"/>
                <a:gd name="connsiteY6-112" fmla="*/ 112954 h 388700"/>
                <a:gd name="connsiteX0-113" fmla="*/ 0 w 9915328"/>
                <a:gd name="connsiteY0-114" fmla="*/ 158569 h 385714"/>
                <a:gd name="connsiteX1-115" fmla="*/ 633406 w 9915328"/>
                <a:gd name="connsiteY1-116" fmla="*/ 271458 h 385714"/>
                <a:gd name="connsiteX2-117" fmla="*/ 2340484 w 9915328"/>
                <a:gd name="connsiteY2-118" fmla="*/ 384347 h 385714"/>
                <a:gd name="connsiteX3-119" fmla="*/ 5270277 w 9915328"/>
                <a:gd name="connsiteY3-120" fmla="*/ 191025 h 385714"/>
                <a:gd name="connsiteX4-121" fmla="*/ 6986358 w 9915328"/>
                <a:gd name="connsiteY4-122" fmla="*/ 525 h 385714"/>
                <a:gd name="connsiteX5-123" fmla="*/ 8835990 w 9915328"/>
                <a:gd name="connsiteY5-124" fmla="*/ 113414 h 385714"/>
                <a:gd name="connsiteX6-125" fmla="*/ 9915328 w 9915328"/>
                <a:gd name="connsiteY6-126" fmla="*/ 113414 h 385714"/>
                <a:gd name="connsiteX0-127" fmla="*/ 0 w 9915328"/>
                <a:gd name="connsiteY0-128" fmla="*/ 158569 h 323756"/>
                <a:gd name="connsiteX1-129" fmla="*/ 633406 w 9915328"/>
                <a:gd name="connsiteY1-130" fmla="*/ 271458 h 323756"/>
                <a:gd name="connsiteX2-131" fmla="*/ 2340484 w 9915328"/>
                <a:gd name="connsiteY2-132" fmla="*/ 320847 h 323756"/>
                <a:gd name="connsiteX3-133" fmla="*/ 5270277 w 9915328"/>
                <a:gd name="connsiteY3-134" fmla="*/ 191025 h 323756"/>
                <a:gd name="connsiteX4-135" fmla="*/ 6986358 w 9915328"/>
                <a:gd name="connsiteY4-136" fmla="*/ 525 h 323756"/>
                <a:gd name="connsiteX5-137" fmla="*/ 8835990 w 9915328"/>
                <a:gd name="connsiteY5-138" fmla="*/ 113414 h 323756"/>
                <a:gd name="connsiteX6-139" fmla="*/ 9915328 w 9915328"/>
                <a:gd name="connsiteY6-140" fmla="*/ 113414 h 323756"/>
                <a:gd name="connsiteX0-141" fmla="*/ 0 w 9915328"/>
                <a:gd name="connsiteY0-142" fmla="*/ 95979 h 261166"/>
                <a:gd name="connsiteX1-143" fmla="*/ 633406 w 9915328"/>
                <a:gd name="connsiteY1-144" fmla="*/ 208868 h 261166"/>
                <a:gd name="connsiteX2-145" fmla="*/ 2340484 w 9915328"/>
                <a:gd name="connsiteY2-146" fmla="*/ 258257 h 261166"/>
                <a:gd name="connsiteX3-147" fmla="*/ 5270277 w 9915328"/>
                <a:gd name="connsiteY3-148" fmla="*/ 128435 h 261166"/>
                <a:gd name="connsiteX4-149" fmla="*/ 8835990 w 9915328"/>
                <a:gd name="connsiteY4-150" fmla="*/ 50824 h 261166"/>
                <a:gd name="connsiteX5-151" fmla="*/ 9915328 w 9915328"/>
                <a:gd name="connsiteY5-152" fmla="*/ 50824 h 261166"/>
                <a:gd name="connsiteX0-153" fmla="*/ 0 w 9915328"/>
                <a:gd name="connsiteY0-154" fmla="*/ 201048 h 366235"/>
                <a:gd name="connsiteX1-155" fmla="*/ 633406 w 9915328"/>
                <a:gd name="connsiteY1-156" fmla="*/ 313937 h 366235"/>
                <a:gd name="connsiteX2-157" fmla="*/ 2340484 w 9915328"/>
                <a:gd name="connsiteY2-158" fmla="*/ 363326 h 366235"/>
                <a:gd name="connsiteX3-159" fmla="*/ 5270277 w 9915328"/>
                <a:gd name="connsiteY3-160" fmla="*/ 233504 h 366235"/>
                <a:gd name="connsiteX4-161" fmla="*/ 7659714 w 9915328"/>
                <a:gd name="connsiteY4-162" fmla="*/ 28893 h 366235"/>
                <a:gd name="connsiteX5-163" fmla="*/ 9915328 w 9915328"/>
                <a:gd name="connsiteY5-164" fmla="*/ 155893 h 366235"/>
                <a:gd name="connsiteX0-165" fmla="*/ 0 w 9915328"/>
                <a:gd name="connsiteY0-166" fmla="*/ 173629 h 338816"/>
                <a:gd name="connsiteX1-167" fmla="*/ 633406 w 9915328"/>
                <a:gd name="connsiteY1-168" fmla="*/ 286518 h 338816"/>
                <a:gd name="connsiteX2-169" fmla="*/ 2340484 w 9915328"/>
                <a:gd name="connsiteY2-170" fmla="*/ 335907 h 338816"/>
                <a:gd name="connsiteX3-171" fmla="*/ 5270277 w 9915328"/>
                <a:gd name="connsiteY3-172" fmla="*/ 206085 h 338816"/>
                <a:gd name="connsiteX4-173" fmla="*/ 7659714 w 9915328"/>
                <a:gd name="connsiteY4-174" fmla="*/ 1474 h 338816"/>
                <a:gd name="connsiteX5-175" fmla="*/ 9915328 w 9915328"/>
                <a:gd name="connsiteY5-176" fmla="*/ 128474 h 338816"/>
                <a:gd name="connsiteX0-177" fmla="*/ 0 w 10190302"/>
                <a:gd name="connsiteY0-178" fmla="*/ 174097 h 339284"/>
                <a:gd name="connsiteX1-179" fmla="*/ 633406 w 10190302"/>
                <a:gd name="connsiteY1-180" fmla="*/ 286986 h 339284"/>
                <a:gd name="connsiteX2-181" fmla="*/ 2340484 w 10190302"/>
                <a:gd name="connsiteY2-182" fmla="*/ 336375 h 339284"/>
                <a:gd name="connsiteX3-183" fmla="*/ 5270277 w 10190302"/>
                <a:gd name="connsiteY3-184" fmla="*/ 206553 h 339284"/>
                <a:gd name="connsiteX4-185" fmla="*/ 7659714 w 10190302"/>
                <a:gd name="connsiteY4-186" fmla="*/ 1942 h 339284"/>
                <a:gd name="connsiteX5-187" fmla="*/ 10190302 w 10190302"/>
                <a:gd name="connsiteY5-188" fmla="*/ 103542 h 339284"/>
                <a:gd name="connsiteX0-189" fmla="*/ 0 w 10129197"/>
                <a:gd name="connsiteY0-190" fmla="*/ 85197 h 340405"/>
                <a:gd name="connsiteX1-191" fmla="*/ 572301 w 10129197"/>
                <a:gd name="connsiteY1-192" fmla="*/ 286986 h 340405"/>
                <a:gd name="connsiteX2-193" fmla="*/ 2279379 w 10129197"/>
                <a:gd name="connsiteY2-194" fmla="*/ 336375 h 340405"/>
                <a:gd name="connsiteX3-195" fmla="*/ 5209172 w 10129197"/>
                <a:gd name="connsiteY3-196" fmla="*/ 206553 h 340405"/>
                <a:gd name="connsiteX4-197" fmla="*/ 7598609 w 10129197"/>
                <a:gd name="connsiteY4-198" fmla="*/ 1942 h 340405"/>
                <a:gd name="connsiteX5-199" fmla="*/ 10129197 w 10129197"/>
                <a:gd name="connsiteY5-200" fmla="*/ 103542 h 340405"/>
                <a:gd name="connsiteX0-201" fmla="*/ 0 w 10129197"/>
                <a:gd name="connsiteY0-202" fmla="*/ 85197 h 340405"/>
                <a:gd name="connsiteX1-203" fmla="*/ 572301 w 10129197"/>
                <a:gd name="connsiteY1-204" fmla="*/ 286986 h 340405"/>
                <a:gd name="connsiteX2-205" fmla="*/ 2279379 w 10129197"/>
                <a:gd name="connsiteY2-206" fmla="*/ 336375 h 340405"/>
                <a:gd name="connsiteX3-207" fmla="*/ 5209172 w 10129197"/>
                <a:gd name="connsiteY3-208" fmla="*/ 206553 h 340405"/>
                <a:gd name="connsiteX4-209" fmla="*/ 7598609 w 10129197"/>
                <a:gd name="connsiteY4-210" fmla="*/ 1942 h 340405"/>
                <a:gd name="connsiteX5-211" fmla="*/ 10129197 w 10129197"/>
                <a:gd name="connsiteY5-212" fmla="*/ 103542 h 340405"/>
                <a:gd name="connsiteX0-213" fmla="*/ 0 w 10129197"/>
                <a:gd name="connsiteY0-214" fmla="*/ 85197 h 339169"/>
                <a:gd name="connsiteX1-215" fmla="*/ 2279379 w 10129197"/>
                <a:gd name="connsiteY1-216" fmla="*/ 336375 h 339169"/>
                <a:gd name="connsiteX2-217" fmla="*/ 5209172 w 10129197"/>
                <a:gd name="connsiteY2-218" fmla="*/ 206553 h 339169"/>
                <a:gd name="connsiteX3-219" fmla="*/ 7598609 w 10129197"/>
                <a:gd name="connsiteY3-220" fmla="*/ 1942 h 339169"/>
                <a:gd name="connsiteX4-221" fmla="*/ 10129197 w 10129197"/>
                <a:gd name="connsiteY4-222" fmla="*/ 103542 h 339169"/>
                <a:gd name="connsiteX0-223" fmla="*/ 0 w 10129197"/>
                <a:gd name="connsiteY0-224" fmla="*/ 85197 h 339169"/>
                <a:gd name="connsiteX1-225" fmla="*/ 2279379 w 10129197"/>
                <a:gd name="connsiteY1-226" fmla="*/ 336375 h 339169"/>
                <a:gd name="connsiteX2-227" fmla="*/ 5209172 w 10129197"/>
                <a:gd name="connsiteY2-228" fmla="*/ 206553 h 339169"/>
                <a:gd name="connsiteX3-229" fmla="*/ 7598609 w 10129197"/>
                <a:gd name="connsiteY3-230" fmla="*/ 1942 h 339169"/>
                <a:gd name="connsiteX4-231" fmla="*/ 10129197 w 10129197"/>
                <a:gd name="connsiteY4-232" fmla="*/ 103542 h 339169"/>
                <a:gd name="connsiteX0-233" fmla="*/ 0 w 10129197"/>
                <a:gd name="connsiteY0-234" fmla="*/ 118179 h 372151"/>
                <a:gd name="connsiteX1-235" fmla="*/ 2279379 w 10129197"/>
                <a:gd name="connsiteY1-236" fmla="*/ 369357 h 372151"/>
                <a:gd name="connsiteX2-237" fmla="*/ 5209172 w 10129197"/>
                <a:gd name="connsiteY2-238" fmla="*/ 239535 h 372151"/>
                <a:gd name="connsiteX3-239" fmla="*/ 7598609 w 10129197"/>
                <a:gd name="connsiteY3-240" fmla="*/ 34924 h 372151"/>
                <a:gd name="connsiteX4-241" fmla="*/ 10129197 w 10129197"/>
                <a:gd name="connsiteY4-242" fmla="*/ 9524 h 3721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129197" h="372151">
                  <a:moveTo>
                    <a:pt x="0" y="118179"/>
                  </a:moveTo>
                  <a:cubicBezTo>
                    <a:pt x="245726" y="411808"/>
                    <a:pt x="1411184" y="349131"/>
                    <a:pt x="2279379" y="369357"/>
                  </a:cubicBezTo>
                  <a:cubicBezTo>
                    <a:pt x="3147574" y="389583"/>
                    <a:pt x="4322634" y="295274"/>
                    <a:pt x="5209172" y="239535"/>
                  </a:cubicBezTo>
                  <a:cubicBezTo>
                    <a:pt x="6095710" y="183796"/>
                    <a:pt x="6778605" y="73259"/>
                    <a:pt x="7598609" y="34924"/>
                  </a:cubicBezTo>
                  <a:cubicBezTo>
                    <a:pt x="8418613" y="-3411"/>
                    <a:pt x="10029478" y="-7409"/>
                    <a:pt x="10129197" y="9524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585453" y="260008"/>
              <a:ext cx="3873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atin typeface="Arial Black" panose="020B0A04020102020204" pitchFamily="34" charset="0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Ｔｈｅ　Ｐａｒｔ　Ｏｎｅ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0895" y="130347"/>
              <a:ext cx="1335140" cy="963251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1608" y="4705405"/>
            <a:ext cx="2462997" cy="21520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6199" y="5614536"/>
            <a:ext cx="969348" cy="951058"/>
          </a:xfrm>
          <a:prstGeom prst="rect">
            <a:avLst/>
          </a:prstGeom>
        </p:spPr>
      </p:pic>
      <p:sp>
        <p:nvSpPr>
          <p:cNvPr id="33" name="PA_任意多边形 32"/>
          <p:cNvSpPr/>
          <p:nvPr>
            <p:custDataLst>
              <p:tags r:id="rId1"/>
            </p:custDataLst>
          </p:nvPr>
        </p:nvSpPr>
        <p:spPr>
          <a:xfrm>
            <a:off x="2387608" y="4768731"/>
            <a:ext cx="2248833" cy="53149"/>
          </a:xfrm>
          <a:custGeom>
            <a:avLst/>
            <a:gdLst>
              <a:gd name="connsiteX0" fmla="*/ 0 w 9877777"/>
              <a:gd name="connsiteY0" fmla="*/ 284617 h 420929"/>
              <a:gd name="connsiteX1" fmla="*/ 620889 w 9877777"/>
              <a:gd name="connsiteY1" fmla="*/ 115284 h 420929"/>
              <a:gd name="connsiteX2" fmla="*/ 2302933 w 9877777"/>
              <a:gd name="connsiteY2" fmla="*/ 420084 h 420929"/>
              <a:gd name="connsiteX3" fmla="*/ 4696177 w 9877777"/>
              <a:gd name="connsiteY3" fmla="*/ 2395 h 420929"/>
              <a:gd name="connsiteX4" fmla="*/ 6886222 w 9877777"/>
              <a:gd name="connsiteY4" fmla="*/ 250751 h 420929"/>
              <a:gd name="connsiteX5" fmla="*/ 9098844 w 9877777"/>
              <a:gd name="connsiteY5" fmla="*/ 284617 h 420929"/>
              <a:gd name="connsiteX6" fmla="*/ 9877777 w 9877777"/>
              <a:gd name="connsiteY6" fmla="*/ 149151 h 420929"/>
              <a:gd name="connsiteX0-1" fmla="*/ 0 w 9877777"/>
              <a:gd name="connsiteY0-2" fmla="*/ 284617 h 431037"/>
              <a:gd name="connsiteX1-3" fmla="*/ 595855 w 9877777"/>
              <a:gd name="connsiteY1-4" fmla="*/ 307195 h 431037"/>
              <a:gd name="connsiteX2-5" fmla="*/ 2302933 w 9877777"/>
              <a:gd name="connsiteY2-6" fmla="*/ 420084 h 431037"/>
              <a:gd name="connsiteX3-7" fmla="*/ 4696177 w 9877777"/>
              <a:gd name="connsiteY3-8" fmla="*/ 2395 h 431037"/>
              <a:gd name="connsiteX4-9" fmla="*/ 6886222 w 9877777"/>
              <a:gd name="connsiteY4-10" fmla="*/ 250751 h 431037"/>
              <a:gd name="connsiteX5-11" fmla="*/ 9098844 w 9877777"/>
              <a:gd name="connsiteY5-12" fmla="*/ 284617 h 431037"/>
              <a:gd name="connsiteX6-13" fmla="*/ 9877777 w 9877777"/>
              <a:gd name="connsiteY6-14" fmla="*/ 149151 h 431037"/>
              <a:gd name="connsiteX0-15" fmla="*/ 0 w 9915328"/>
              <a:gd name="connsiteY0-16" fmla="*/ 194306 h 431977"/>
              <a:gd name="connsiteX1-17" fmla="*/ 633406 w 9915328"/>
              <a:gd name="connsiteY1-18" fmla="*/ 307195 h 431977"/>
              <a:gd name="connsiteX2-19" fmla="*/ 2340484 w 9915328"/>
              <a:gd name="connsiteY2-20" fmla="*/ 420084 h 431977"/>
              <a:gd name="connsiteX3-21" fmla="*/ 4733728 w 9915328"/>
              <a:gd name="connsiteY3-22" fmla="*/ 2395 h 431977"/>
              <a:gd name="connsiteX4-23" fmla="*/ 6923773 w 9915328"/>
              <a:gd name="connsiteY4-24" fmla="*/ 250751 h 431977"/>
              <a:gd name="connsiteX5-25" fmla="*/ 9136395 w 9915328"/>
              <a:gd name="connsiteY5-26" fmla="*/ 284617 h 431977"/>
              <a:gd name="connsiteX6-27" fmla="*/ 9915328 w 9915328"/>
              <a:gd name="connsiteY6-28" fmla="*/ 149151 h 431977"/>
              <a:gd name="connsiteX0-29" fmla="*/ 0 w 9915328"/>
              <a:gd name="connsiteY0-30" fmla="*/ 194306 h 431977"/>
              <a:gd name="connsiteX1-31" fmla="*/ 633406 w 9915328"/>
              <a:gd name="connsiteY1-32" fmla="*/ 307195 h 431977"/>
              <a:gd name="connsiteX2-33" fmla="*/ 2340484 w 9915328"/>
              <a:gd name="connsiteY2-34" fmla="*/ 420084 h 431977"/>
              <a:gd name="connsiteX3-35" fmla="*/ 4733728 w 9915328"/>
              <a:gd name="connsiteY3-36" fmla="*/ 2395 h 431977"/>
              <a:gd name="connsiteX4-37" fmla="*/ 6923773 w 9915328"/>
              <a:gd name="connsiteY4-38" fmla="*/ 250751 h 431977"/>
              <a:gd name="connsiteX5-39" fmla="*/ 9136395 w 9915328"/>
              <a:gd name="connsiteY5-40" fmla="*/ 284617 h 431977"/>
              <a:gd name="connsiteX6-41" fmla="*/ 9915328 w 9915328"/>
              <a:gd name="connsiteY6-42" fmla="*/ 149151 h 431977"/>
              <a:gd name="connsiteX0-43" fmla="*/ 0 w 9915328"/>
              <a:gd name="connsiteY0-44" fmla="*/ 60818 h 291409"/>
              <a:gd name="connsiteX1-45" fmla="*/ 633406 w 9915328"/>
              <a:gd name="connsiteY1-46" fmla="*/ 173707 h 291409"/>
              <a:gd name="connsiteX2-47" fmla="*/ 2340484 w 9915328"/>
              <a:gd name="connsiteY2-48" fmla="*/ 286596 h 291409"/>
              <a:gd name="connsiteX3-49" fmla="*/ 5071684 w 9915328"/>
              <a:gd name="connsiteY3-50" fmla="*/ 4374 h 291409"/>
              <a:gd name="connsiteX4-51" fmla="*/ 6923773 w 9915328"/>
              <a:gd name="connsiteY4-52" fmla="*/ 117263 h 291409"/>
              <a:gd name="connsiteX5-53" fmla="*/ 9136395 w 9915328"/>
              <a:gd name="connsiteY5-54" fmla="*/ 151129 h 291409"/>
              <a:gd name="connsiteX6-55" fmla="*/ 9915328 w 9915328"/>
              <a:gd name="connsiteY6-56" fmla="*/ 15663 h 291409"/>
              <a:gd name="connsiteX0-57" fmla="*/ 0 w 9915328"/>
              <a:gd name="connsiteY0-58" fmla="*/ 163495 h 394086"/>
              <a:gd name="connsiteX1-59" fmla="*/ 633406 w 9915328"/>
              <a:gd name="connsiteY1-60" fmla="*/ 276384 h 394086"/>
              <a:gd name="connsiteX2-61" fmla="*/ 2340484 w 9915328"/>
              <a:gd name="connsiteY2-62" fmla="*/ 389273 h 394086"/>
              <a:gd name="connsiteX3-63" fmla="*/ 5071684 w 9915328"/>
              <a:gd name="connsiteY3-64" fmla="*/ 107051 h 394086"/>
              <a:gd name="connsiteX4-65" fmla="*/ 6986358 w 9915328"/>
              <a:gd name="connsiteY4-66" fmla="*/ 5451 h 394086"/>
              <a:gd name="connsiteX5-67" fmla="*/ 9136395 w 9915328"/>
              <a:gd name="connsiteY5-68" fmla="*/ 253806 h 394086"/>
              <a:gd name="connsiteX6-69" fmla="*/ 9915328 w 9915328"/>
              <a:gd name="connsiteY6-70" fmla="*/ 118340 h 394086"/>
              <a:gd name="connsiteX0-71" fmla="*/ 0 w 9915328"/>
              <a:gd name="connsiteY0-72" fmla="*/ 179002 h 409593"/>
              <a:gd name="connsiteX1-73" fmla="*/ 633406 w 9915328"/>
              <a:gd name="connsiteY1-74" fmla="*/ 291891 h 409593"/>
              <a:gd name="connsiteX2-75" fmla="*/ 2340484 w 9915328"/>
              <a:gd name="connsiteY2-76" fmla="*/ 404780 h 409593"/>
              <a:gd name="connsiteX3-77" fmla="*/ 5071684 w 9915328"/>
              <a:gd name="connsiteY3-78" fmla="*/ 122558 h 409593"/>
              <a:gd name="connsiteX4-79" fmla="*/ 6986358 w 9915328"/>
              <a:gd name="connsiteY4-80" fmla="*/ 20958 h 409593"/>
              <a:gd name="connsiteX5-81" fmla="*/ 9136395 w 9915328"/>
              <a:gd name="connsiteY5-82" fmla="*/ 9669 h 409593"/>
              <a:gd name="connsiteX6-83" fmla="*/ 9915328 w 9915328"/>
              <a:gd name="connsiteY6-84" fmla="*/ 133847 h 409593"/>
              <a:gd name="connsiteX0-85" fmla="*/ 0 w 9915328"/>
              <a:gd name="connsiteY0-86" fmla="*/ 198509 h 429100"/>
              <a:gd name="connsiteX1-87" fmla="*/ 633406 w 9915328"/>
              <a:gd name="connsiteY1-88" fmla="*/ 311398 h 429100"/>
              <a:gd name="connsiteX2-89" fmla="*/ 2340484 w 9915328"/>
              <a:gd name="connsiteY2-90" fmla="*/ 424287 h 429100"/>
              <a:gd name="connsiteX3-91" fmla="*/ 5071684 w 9915328"/>
              <a:gd name="connsiteY3-92" fmla="*/ 142065 h 429100"/>
              <a:gd name="connsiteX4-93" fmla="*/ 6986358 w 9915328"/>
              <a:gd name="connsiteY4-94" fmla="*/ 40465 h 429100"/>
              <a:gd name="connsiteX5-95" fmla="*/ 9136395 w 9915328"/>
              <a:gd name="connsiteY5-96" fmla="*/ 29176 h 429100"/>
              <a:gd name="connsiteX6-97" fmla="*/ 9915328 w 9915328"/>
              <a:gd name="connsiteY6-98" fmla="*/ 153354 h 429100"/>
              <a:gd name="connsiteX0-99" fmla="*/ 0 w 9915328"/>
              <a:gd name="connsiteY0-100" fmla="*/ 158109 h 388700"/>
              <a:gd name="connsiteX1-101" fmla="*/ 633406 w 9915328"/>
              <a:gd name="connsiteY1-102" fmla="*/ 270998 h 388700"/>
              <a:gd name="connsiteX2-103" fmla="*/ 2340484 w 9915328"/>
              <a:gd name="connsiteY2-104" fmla="*/ 383887 h 388700"/>
              <a:gd name="connsiteX3-105" fmla="*/ 5071684 w 9915328"/>
              <a:gd name="connsiteY3-106" fmla="*/ 101665 h 388700"/>
              <a:gd name="connsiteX4-107" fmla="*/ 6986358 w 9915328"/>
              <a:gd name="connsiteY4-108" fmla="*/ 65 h 388700"/>
              <a:gd name="connsiteX5-109" fmla="*/ 8835990 w 9915328"/>
              <a:gd name="connsiteY5-110" fmla="*/ 112954 h 388700"/>
              <a:gd name="connsiteX6-111" fmla="*/ 9915328 w 9915328"/>
              <a:gd name="connsiteY6-112" fmla="*/ 112954 h 388700"/>
              <a:gd name="connsiteX0-113" fmla="*/ 0 w 9915328"/>
              <a:gd name="connsiteY0-114" fmla="*/ 158569 h 385714"/>
              <a:gd name="connsiteX1-115" fmla="*/ 633406 w 9915328"/>
              <a:gd name="connsiteY1-116" fmla="*/ 271458 h 385714"/>
              <a:gd name="connsiteX2-117" fmla="*/ 2340484 w 9915328"/>
              <a:gd name="connsiteY2-118" fmla="*/ 384347 h 385714"/>
              <a:gd name="connsiteX3-119" fmla="*/ 5270277 w 9915328"/>
              <a:gd name="connsiteY3-120" fmla="*/ 191025 h 385714"/>
              <a:gd name="connsiteX4-121" fmla="*/ 6986358 w 9915328"/>
              <a:gd name="connsiteY4-122" fmla="*/ 525 h 385714"/>
              <a:gd name="connsiteX5-123" fmla="*/ 8835990 w 9915328"/>
              <a:gd name="connsiteY5-124" fmla="*/ 113414 h 385714"/>
              <a:gd name="connsiteX6-125" fmla="*/ 9915328 w 9915328"/>
              <a:gd name="connsiteY6-126" fmla="*/ 113414 h 385714"/>
              <a:gd name="connsiteX0-127" fmla="*/ 0 w 9915328"/>
              <a:gd name="connsiteY0-128" fmla="*/ 158569 h 323756"/>
              <a:gd name="connsiteX1-129" fmla="*/ 633406 w 9915328"/>
              <a:gd name="connsiteY1-130" fmla="*/ 271458 h 323756"/>
              <a:gd name="connsiteX2-131" fmla="*/ 2340484 w 9915328"/>
              <a:gd name="connsiteY2-132" fmla="*/ 320847 h 323756"/>
              <a:gd name="connsiteX3-133" fmla="*/ 5270277 w 9915328"/>
              <a:gd name="connsiteY3-134" fmla="*/ 191025 h 323756"/>
              <a:gd name="connsiteX4-135" fmla="*/ 6986358 w 9915328"/>
              <a:gd name="connsiteY4-136" fmla="*/ 525 h 323756"/>
              <a:gd name="connsiteX5-137" fmla="*/ 8835990 w 9915328"/>
              <a:gd name="connsiteY5-138" fmla="*/ 113414 h 323756"/>
              <a:gd name="connsiteX6-139" fmla="*/ 9915328 w 9915328"/>
              <a:gd name="connsiteY6-140" fmla="*/ 113414 h 323756"/>
              <a:gd name="connsiteX0-141" fmla="*/ 0 w 9915328"/>
              <a:gd name="connsiteY0-142" fmla="*/ 95979 h 261166"/>
              <a:gd name="connsiteX1-143" fmla="*/ 633406 w 9915328"/>
              <a:gd name="connsiteY1-144" fmla="*/ 208868 h 261166"/>
              <a:gd name="connsiteX2-145" fmla="*/ 2340484 w 9915328"/>
              <a:gd name="connsiteY2-146" fmla="*/ 258257 h 261166"/>
              <a:gd name="connsiteX3-147" fmla="*/ 5270277 w 9915328"/>
              <a:gd name="connsiteY3-148" fmla="*/ 128435 h 261166"/>
              <a:gd name="connsiteX4-149" fmla="*/ 8835990 w 9915328"/>
              <a:gd name="connsiteY4-150" fmla="*/ 50824 h 261166"/>
              <a:gd name="connsiteX5-151" fmla="*/ 9915328 w 9915328"/>
              <a:gd name="connsiteY5-152" fmla="*/ 50824 h 261166"/>
              <a:gd name="connsiteX0-153" fmla="*/ 0 w 9915328"/>
              <a:gd name="connsiteY0-154" fmla="*/ 201048 h 366235"/>
              <a:gd name="connsiteX1-155" fmla="*/ 633406 w 9915328"/>
              <a:gd name="connsiteY1-156" fmla="*/ 313937 h 366235"/>
              <a:gd name="connsiteX2-157" fmla="*/ 2340484 w 9915328"/>
              <a:gd name="connsiteY2-158" fmla="*/ 363326 h 366235"/>
              <a:gd name="connsiteX3-159" fmla="*/ 5270277 w 9915328"/>
              <a:gd name="connsiteY3-160" fmla="*/ 233504 h 366235"/>
              <a:gd name="connsiteX4-161" fmla="*/ 7659714 w 9915328"/>
              <a:gd name="connsiteY4-162" fmla="*/ 28893 h 366235"/>
              <a:gd name="connsiteX5-163" fmla="*/ 9915328 w 9915328"/>
              <a:gd name="connsiteY5-164" fmla="*/ 155893 h 366235"/>
              <a:gd name="connsiteX0-165" fmla="*/ 0 w 9915328"/>
              <a:gd name="connsiteY0-166" fmla="*/ 173629 h 338816"/>
              <a:gd name="connsiteX1-167" fmla="*/ 633406 w 9915328"/>
              <a:gd name="connsiteY1-168" fmla="*/ 286518 h 338816"/>
              <a:gd name="connsiteX2-169" fmla="*/ 2340484 w 9915328"/>
              <a:gd name="connsiteY2-170" fmla="*/ 335907 h 338816"/>
              <a:gd name="connsiteX3-171" fmla="*/ 5270277 w 9915328"/>
              <a:gd name="connsiteY3-172" fmla="*/ 206085 h 338816"/>
              <a:gd name="connsiteX4-173" fmla="*/ 7659714 w 9915328"/>
              <a:gd name="connsiteY4-174" fmla="*/ 1474 h 338816"/>
              <a:gd name="connsiteX5-175" fmla="*/ 9915328 w 9915328"/>
              <a:gd name="connsiteY5-176" fmla="*/ 128474 h 338816"/>
              <a:gd name="connsiteX0-177" fmla="*/ 0 w 10190302"/>
              <a:gd name="connsiteY0-178" fmla="*/ 174097 h 339284"/>
              <a:gd name="connsiteX1-179" fmla="*/ 633406 w 10190302"/>
              <a:gd name="connsiteY1-180" fmla="*/ 286986 h 339284"/>
              <a:gd name="connsiteX2-181" fmla="*/ 2340484 w 10190302"/>
              <a:gd name="connsiteY2-182" fmla="*/ 336375 h 339284"/>
              <a:gd name="connsiteX3-183" fmla="*/ 5270277 w 10190302"/>
              <a:gd name="connsiteY3-184" fmla="*/ 206553 h 339284"/>
              <a:gd name="connsiteX4-185" fmla="*/ 7659714 w 10190302"/>
              <a:gd name="connsiteY4-186" fmla="*/ 1942 h 339284"/>
              <a:gd name="connsiteX5-187" fmla="*/ 10190302 w 10190302"/>
              <a:gd name="connsiteY5-188" fmla="*/ 103542 h 339284"/>
              <a:gd name="connsiteX0-189" fmla="*/ 0 w 10129197"/>
              <a:gd name="connsiteY0-190" fmla="*/ 85197 h 340405"/>
              <a:gd name="connsiteX1-191" fmla="*/ 572301 w 10129197"/>
              <a:gd name="connsiteY1-192" fmla="*/ 286986 h 340405"/>
              <a:gd name="connsiteX2-193" fmla="*/ 2279379 w 10129197"/>
              <a:gd name="connsiteY2-194" fmla="*/ 336375 h 340405"/>
              <a:gd name="connsiteX3-195" fmla="*/ 5209172 w 10129197"/>
              <a:gd name="connsiteY3-196" fmla="*/ 206553 h 340405"/>
              <a:gd name="connsiteX4-197" fmla="*/ 7598609 w 10129197"/>
              <a:gd name="connsiteY4-198" fmla="*/ 1942 h 340405"/>
              <a:gd name="connsiteX5-199" fmla="*/ 10129197 w 10129197"/>
              <a:gd name="connsiteY5-200" fmla="*/ 103542 h 340405"/>
              <a:gd name="connsiteX0-201" fmla="*/ 0 w 10129197"/>
              <a:gd name="connsiteY0-202" fmla="*/ 85197 h 340405"/>
              <a:gd name="connsiteX1-203" fmla="*/ 572301 w 10129197"/>
              <a:gd name="connsiteY1-204" fmla="*/ 286986 h 340405"/>
              <a:gd name="connsiteX2-205" fmla="*/ 2279379 w 10129197"/>
              <a:gd name="connsiteY2-206" fmla="*/ 336375 h 340405"/>
              <a:gd name="connsiteX3-207" fmla="*/ 5209172 w 10129197"/>
              <a:gd name="connsiteY3-208" fmla="*/ 206553 h 340405"/>
              <a:gd name="connsiteX4-209" fmla="*/ 7598609 w 10129197"/>
              <a:gd name="connsiteY4-210" fmla="*/ 1942 h 340405"/>
              <a:gd name="connsiteX5-211" fmla="*/ 10129197 w 10129197"/>
              <a:gd name="connsiteY5-212" fmla="*/ 103542 h 340405"/>
              <a:gd name="connsiteX0-213" fmla="*/ 0 w 10129197"/>
              <a:gd name="connsiteY0-214" fmla="*/ 85197 h 339169"/>
              <a:gd name="connsiteX1-215" fmla="*/ 2279379 w 10129197"/>
              <a:gd name="connsiteY1-216" fmla="*/ 336375 h 339169"/>
              <a:gd name="connsiteX2-217" fmla="*/ 5209172 w 10129197"/>
              <a:gd name="connsiteY2-218" fmla="*/ 206553 h 339169"/>
              <a:gd name="connsiteX3-219" fmla="*/ 7598609 w 10129197"/>
              <a:gd name="connsiteY3-220" fmla="*/ 1942 h 339169"/>
              <a:gd name="connsiteX4-221" fmla="*/ 10129197 w 10129197"/>
              <a:gd name="connsiteY4-222" fmla="*/ 103542 h 339169"/>
              <a:gd name="connsiteX0-223" fmla="*/ 0 w 10129197"/>
              <a:gd name="connsiteY0-224" fmla="*/ 85197 h 339169"/>
              <a:gd name="connsiteX1-225" fmla="*/ 2279379 w 10129197"/>
              <a:gd name="connsiteY1-226" fmla="*/ 336375 h 339169"/>
              <a:gd name="connsiteX2-227" fmla="*/ 5209172 w 10129197"/>
              <a:gd name="connsiteY2-228" fmla="*/ 206553 h 339169"/>
              <a:gd name="connsiteX3-229" fmla="*/ 7598609 w 10129197"/>
              <a:gd name="connsiteY3-230" fmla="*/ 1942 h 339169"/>
              <a:gd name="connsiteX4-231" fmla="*/ 10129197 w 10129197"/>
              <a:gd name="connsiteY4-232" fmla="*/ 103542 h 339169"/>
              <a:gd name="connsiteX0-233" fmla="*/ 0 w 10129197"/>
              <a:gd name="connsiteY0-234" fmla="*/ 118179 h 372151"/>
              <a:gd name="connsiteX1-235" fmla="*/ 2279379 w 10129197"/>
              <a:gd name="connsiteY1-236" fmla="*/ 369357 h 372151"/>
              <a:gd name="connsiteX2-237" fmla="*/ 5209172 w 10129197"/>
              <a:gd name="connsiteY2-238" fmla="*/ 239535 h 372151"/>
              <a:gd name="connsiteX3-239" fmla="*/ 7598609 w 10129197"/>
              <a:gd name="connsiteY3-240" fmla="*/ 34924 h 372151"/>
              <a:gd name="connsiteX4-241" fmla="*/ 10129197 w 10129197"/>
              <a:gd name="connsiteY4-242" fmla="*/ 9524 h 372151"/>
              <a:gd name="connsiteX0-243" fmla="*/ 0 w 10129197"/>
              <a:gd name="connsiteY0-244" fmla="*/ 108656 h 362734"/>
              <a:gd name="connsiteX1-245" fmla="*/ 2279379 w 10129197"/>
              <a:gd name="connsiteY1-246" fmla="*/ 359834 h 362734"/>
              <a:gd name="connsiteX2-247" fmla="*/ 5209172 w 10129197"/>
              <a:gd name="connsiteY2-248" fmla="*/ 230012 h 362734"/>
              <a:gd name="connsiteX3-249" fmla="*/ 10129197 w 10129197"/>
              <a:gd name="connsiteY3-250" fmla="*/ 1 h 362734"/>
              <a:gd name="connsiteX0-251" fmla="*/ 0 w 8153512"/>
              <a:gd name="connsiteY0-252" fmla="*/ 149619 h 403884"/>
              <a:gd name="connsiteX1-253" fmla="*/ 2279379 w 8153512"/>
              <a:gd name="connsiteY1-254" fmla="*/ 400797 h 403884"/>
              <a:gd name="connsiteX2-255" fmla="*/ 5209172 w 8153512"/>
              <a:gd name="connsiteY2-256" fmla="*/ 270975 h 403884"/>
              <a:gd name="connsiteX3-257" fmla="*/ 8153512 w 8153512"/>
              <a:gd name="connsiteY3-258" fmla="*/ 0 h 403884"/>
              <a:gd name="connsiteX0-259" fmla="*/ 0 w 8320471"/>
              <a:gd name="connsiteY0-260" fmla="*/ 36968 h 290765"/>
              <a:gd name="connsiteX1-261" fmla="*/ 2279379 w 8320471"/>
              <a:gd name="connsiteY1-262" fmla="*/ 288146 h 290765"/>
              <a:gd name="connsiteX2-263" fmla="*/ 5209172 w 8320471"/>
              <a:gd name="connsiteY2-264" fmla="*/ 158324 h 290765"/>
              <a:gd name="connsiteX3-265" fmla="*/ 8320471 w 8320471"/>
              <a:gd name="connsiteY3-266" fmla="*/ 0 h 290765"/>
              <a:gd name="connsiteX0-267" fmla="*/ 0 w 8320471"/>
              <a:gd name="connsiteY0-268" fmla="*/ 36968 h 292812"/>
              <a:gd name="connsiteX1-269" fmla="*/ 2279379 w 8320471"/>
              <a:gd name="connsiteY1-270" fmla="*/ 288146 h 292812"/>
              <a:gd name="connsiteX2-271" fmla="*/ 8320471 w 8320471"/>
              <a:gd name="connsiteY2-272" fmla="*/ 0 h 292812"/>
              <a:gd name="connsiteX0-273" fmla="*/ 0 w 8320471"/>
              <a:gd name="connsiteY0-274" fmla="*/ 36968 h 284234"/>
              <a:gd name="connsiteX1-275" fmla="*/ 2752431 w 8320471"/>
              <a:gd name="connsiteY1-276" fmla="*/ 277905 h 284234"/>
              <a:gd name="connsiteX2-277" fmla="*/ 8320471 w 8320471"/>
              <a:gd name="connsiteY2-278" fmla="*/ 0 h 284234"/>
              <a:gd name="connsiteX0-279" fmla="*/ 0 w 8306558"/>
              <a:gd name="connsiteY0-280" fmla="*/ 47209 h 295214"/>
              <a:gd name="connsiteX1-281" fmla="*/ 2752431 w 8306558"/>
              <a:gd name="connsiteY1-282" fmla="*/ 288146 h 295214"/>
              <a:gd name="connsiteX2-283" fmla="*/ 8306558 w 8306558"/>
              <a:gd name="connsiteY2-284" fmla="*/ 0 h 295214"/>
              <a:gd name="connsiteX0-285" fmla="*/ 0 w 8306558"/>
              <a:gd name="connsiteY0-286" fmla="*/ 47209 h 295214"/>
              <a:gd name="connsiteX1-287" fmla="*/ 2752431 w 8306558"/>
              <a:gd name="connsiteY1-288" fmla="*/ 288146 h 295214"/>
              <a:gd name="connsiteX2-289" fmla="*/ 8306558 w 8306558"/>
              <a:gd name="connsiteY2-290" fmla="*/ 0 h 295214"/>
              <a:gd name="connsiteX0-291" fmla="*/ 0 w 7847420"/>
              <a:gd name="connsiteY0-292" fmla="*/ 36968 h 284234"/>
              <a:gd name="connsiteX1-293" fmla="*/ 2752431 w 7847420"/>
              <a:gd name="connsiteY1-294" fmla="*/ 277905 h 284234"/>
              <a:gd name="connsiteX2-295" fmla="*/ 7847420 w 7847420"/>
              <a:gd name="connsiteY2-296" fmla="*/ 0 h 2842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7847420" h="284234">
                <a:moveTo>
                  <a:pt x="0" y="36968"/>
                </a:moveTo>
                <a:cubicBezTo>
                  <a:pt x="245726" y="330597"/>
                  <a:pt x="1444528" y="284066"/>
                  <a:pt x="2752431" y="277905"/>
                </a:cubicBezTo>
                <a:cubicBezTo>
                  <a:pt x="4060334" y="271744"/>
                  <a:pt x="6588860" y="131718"/>
                  <a:pt x="7847420" y="0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444017" y="4890900"/>
            <a:ext cx="21360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5" name="矩形 34"/>
          <p:cNvSpPr/>
          <p:nvPr/>
        </p:nvSpPr>
        <p:spPr>
          <a:xfrm>
            <a:off x="2448303" y="4335968"/>
            <a:ext cx="2127443" cy="471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点击添加标题</a:t>
            </a:r>
          </a:p>
        </p:txBody>
      </p:sp>
      <p:sp>
        <p:nvSpPr>
          <p:cNvPr id="37" name="PA_任意多边形 36"/>
          <p:cNvSpPr/>
          <p:nvPr>
            <p:custDataLst>
              <p:tags r:id="rId2"/>
            </p:custDataLst>
          </p:nvPr>
        </p:nvSpPr>
        <p:spPr>
          <a:xfrm>
            <a:off x="7205302" y="4735943"/>
            <a:ext cx="2248833" cy="53149"/>
          </a:xfrm>
          <a:custGeom>
            <a:avLst/>
            <a:gdLst>
              <a:gd name="connsiteX0" fmla="*/ 0 w 9877777"/>
              <a:gd name="connsiteY0" fmla="*/ 284617 h 420929"/>
              <a:gd name="connsiteX1" fmla="*/ 620889 w 9877777"/>
              <a:gd name="connsiteY1" fmla="*/ 115284 h 420929"/>
              <a:gd name="connsiteX2" fmla="*/ 2302933 w 9877777"/>
              <a:gd name="connsiteY2" fmla="*/ 420084 h 420929"/>
              <a:gd name="connsiteX3" fmla="*/ 4696177 w 9877777"/>
              <a:gd name="connsiteY3" fmla="*/ 2395 h 420929"/>
              <a:gd name="connsiteX4" fmla="*/ 6886222 w 9877777"/>
              <a:gd name="connsiteY4" fmla="*/ 250751 h 420929"/>
              <a:gd name="connsiteX5" fmla="*/ 9098844 w 9877777"/>
              <a:gd name="connsiteY5" fmla="*/ 284617 h 420929"/>
              <a:gd name="connsiteX6" fmla="*/ 9877777 w 9877777"/>
              <a:gd name="connsiteY6" fmla="*/ 149151 h 420929"/>
              <a:gd name="connsiteX0-1" fmla="*/ 0 w 9877777"/>
              <a:gd name="connsiteY0-2" fmla="*/ 284617 h 431037"/>
              <a:gd name="connsiteX1-3" fmla="*/ 595855 w 9877777"/>
              <a:gd name="connsiteY1-4" fmla="*/ 307195 h 431037"/>
              <a:gd name="connsiteX2-5" fmla="*/ 2302933 w 9877777"/>
              <a:gd name="connsiteY2-6" fmla="*/ 420084 h 431037"/>
              <a:gd name="connsiteX3-7" fmla="*/ 4696177 w 9877777"/>
              <a:gd name="connsiteY3-8" fmla="*/ 2395 h 431037"/>
              <a:gd name="connsiteX4-9" fmla="*/ 6886222 w 9877777"/>
              <a:gd name="connsiteY4-10" fmla="*/ 250751 h 431037"/>
              <a:gd name="connsiteX5-11" fmla="*/ 9098844 w 9877777"/>
              <a:gd name="connsiteY5-12" fmla="*/ 284617 h 431037"/>
              <a:gd name="connsiteX6-13" fmla="*/ 9877777 w 9877777"/>
              <a:gd name="connsiteY6-14" fmla="*/ 149151 h 431037"/>
              <a:gd name="connsiteX0-15" fmla="*/ 0 w 9915328"/>
              <a:gd name="connsiteY0-16" fmla="*/ 194306 h 431977"/>
              <a:gd name="connsiteX1-17" fmla="*/ 633406 w 9915328"/>
              <a:gd name="connsiteY1-18" fmla="*/ 307195 h 431977"/>
              <a:gd name="connsiteX2-19" fmla="*/ 2340484 w 9915328"/>
              <a:gd name="connsiteY2-20" fmla="*/ 420084 h 431977"/>
              <a:gd name="connsiteX3-21" fmla="*/ 4733728 w 9915328"/>
              <a:gd name="connsiteY3-22" fmla="*/ 2395 h 431977"/>
              <a:gd name="connsiteX4-23" fmla="*/ 6923773 w 9915328"/>
              <a:gd name="connsiteY4-24" fmla="*/ 250751 h 431977"/>
              <a:gd name="connsiteX5-25" fmla="*/ 9136395 w 9915328"/>
              <a:gd name="connsiteY5-26" fmla="*/ 284617 h 431977"/>
              <a:gd name="connsiteX6-27" fmla="*/ 9915328 w 9915328"/>
              <a:gd name="connsiteY6-28" fmla="*/ 149151 h 431977"/>
              <a:gd name="connsiteX0-29" fmla="*/ 0 w 9915328"/>
              <a:gd name="connsiteY0-30" fmla="*/ 194306 h 431977"/>
              <a:gd name="connsiteX1-31" fmla="*/ 633406 w 9915328"/>
              <a:gd name="connsiteY1-32" fmla="*/ 307195 h 431977"/>
              <a:gd name="connsiteX2-33" fmla="*/ 2340484 w 9915328"/>
              <a:gd name="connsiteY2-34" fmla="*/ 420084 h 431977"/>
              <a:gd name="connsiteX3-35" fmla="*/ 4733728 w 9915328"/>
              <a:gd name="connsiteY3-36" fmla="*/ 2395 h 431977"/>
              <a:gd name="connsiteX4-37" fmla="*/ 6923773 w 9915328"/>
              <a:gd name="connsiteY4-38" fmla="*/ 250751 h 431977"/>
              <a:gd name="connsiteX5-39" fmla="*/ 9136395 w 9915328"/>
              <a:gd name="connsiteY5-40" fmla="*/ 284617 h 431977"/>
              <a:gd name="connsiteX6-41" fmla="*/ 9915328 w 9915328"/>
              <a:gd name="connsiteY6-42" fmla="*/ 149151 h 431977"/>
              <a:gd name="connsiteX0-43" fmla="*/ 0 w 9915328"/>
              <a:gd name="connsiteY0-44" fmla="*/ 60818 h 291409"/>
              <a:gd name="connsiteX1-45" fmla="*/ 633406 w 9915328"/>
              <a:gd name="connsiteY1-46" fmla="*/ 173707 h 291409"/>
              <a:gd name="connsiteX2-47" fmla="*/ 2340484 w 9915328"/>
              <a:gd name="connsiteY2-48" fmla="*/ 286596 h 291409"/>
              <a:gd name="connsiteX3-49" fmla="*/ 5071684 w 9915328"/>
              <a:gd name="connsiteY3-50" fmla="*/ 4374 h 291409"/>
              <a:gd name="connsiteX4-51" fmla="*/ 6923773 w 9915328"/>
              <a:gd name="connsiteY4-52" fmla="*/ 117263 h 291409"/>
              <a:gd name="connsiteX5-53" fmla="*/ 9136395 w 9915328"/>
              <a:gd name="connsiteY5-54" fmla="*/ 151129 h 291409"/>
              <a:gd name="connsiteX6-55" fmla="*/ 9915328 w 9915328"/>
              <a:gd name="connsiteY6-56" fmla="*/ 15663 h 291409"/>
              <a:gd name="connsiteX0-57" fmla="*/ 0 w 9915328"/>
              <a:gd name="connsiteY0-58" fmla="*/ 163495 h 394086"/>
              <a:gd name="connsiteX1-59" fmla="*/ 633406 w 9915328"/>
              <a:gd name="connsiteY1-60" fmla="*/ 276384 h 394086"/>
              <a:gd name="connsiteX2-61" fmla="*/ 2340484 w 9915328"/>
              <a:gd name="connsiteY2-62" fmla="*/ 389273 h 394086"/>
              <a:gd name="connsiteX3-63" fmla="*/ 5071684 w 9915328"/>
              <a:gd name="connsiteY3-64" fmla="*/ 107051 h 394086"/>
              <a:gd name="connsiteX4-65" fmla="*/ 6986358 w 9915328"/>
              <a:gd name="connsiteY4-66" fmla="*/ 5451 h 394086"/>
              <a:gd name="connsiteX5-67" fmla="*/ 9136395 w 9915328"/>
              <a:gd name="connsiteY5-68" fmla="*/ 253806 h 394086"/>
              <a:gd name="connsiteX6-69" fmla="*/ 9915328 w 9915328"/>
              <a:gd name="connsiteY6-70" fmla="*/ 118340 h 394086"/>
              <a:gd name="connsiteX0-71" fmla="*/ 0 w 9915328"/>
              <a:gd name="connsiteY0-72" fmla="*/ 179002 h 409593"/>
              <a:gd name="connsiteX1-73" fmla="*/ 633406 w 9915328"/>
              <a:gd name="connsiteY1-74" fmla="*/ 291891 h 409593"/>
              <a:gd name="connsiteX2-75" fmla="*/ 2340484 w 9915328"/>
              <a:gd name="connsiteY2-76" fmla="*/ 404780 h 409593"/>
              <a:gd name="connsiteX3-77" fmla="*/ 5071684 w 9915328"/>
              <a:gd name="connsiteY3-78" fmla="*/ 122558 h 409593"/>
              <a:gd name="connsiteX4-79" fmla="*/ 6986358 w 9915328"/>
              <a:gd name="connsiteY4-80" fmla="*/ 20958 h 409593"/>
              <a:gd name="connsiteX5-81" fmla="*/ 9136395 w 9915328"/>
              <a:gd name="connsiteY5-82" fmla="*/ 9669 h 409593"/>
              <a:gd name="connsiteX6-83" fmla="*/ 9915328 w 9915328"/>
              <a:gd name="connsiteY6-84" fmla="*/ 133847 h 409593"/>
              <a:gd name="connsiteX0-85" fmla="*/ 0 w 9915328"/>
              <a:gd name="connsiteY0-86" fmla="*/ 198509 h 429100"/>
              <a:gd name="connsiteX1-87" fmla="*/ 633406 w 9915328"/>
              <a:gd name="connsiteY1-88" fmla="*/ 311398 h 429100"/>
              <a:gd name="connsiteX2-89" fmla="*/ 2340484 w 9915328"/>
              <a:gd name="connsiteY2-90" fmla="*/ 424287 h 429100"/>
              <a:gd name="connsiteX3-91" fmla="*/ 5071684 w 9915328"/>
              <a:gd name="connsiteY3-92" fmla="*/ 142065 h 429100"/>
              <a:gd name="connsiteX4-93" fmla="*/ 6986358 w 9915328"/>
              <a:gd name="connsiteY4-94" fmla="*/ 40465 h 429100"/>
              <a:gd name="connsiteX5-95" fmla="*/ 9136395 w 9915328"/>
              <a:gd name="connsiteY5-96" fmla="*/ 29176 h 429100"/>
              <a:gd name="connsiteX6-97" fmla="*/ 9915328 w 9915328"/>
              <a:gd name="connsiteY6-98" fmla="*/ 153354 h 429100"/>
              <a:gd name="connsiteX0-99" fmla="*/ 0 w 9915328"/>
              <a:gd name="connsiteY0-100" fmla="*/ 158109 h 388700"/>
              <a:gd name="connsiteX1-101" fmla="*/ 633406 w 9915328"/>
              <a:gd name="connsiteY1-102" fmla="*/ 270998 h 388700"/>
              <a:gd name="connsiteX2-103" fmla="*/ 2340484 w 9915328"/>
              <a:gd name="connsiteY2-104" fmla="*/ 383887 h 388700"/>
              <a:gd name="connsiteX3-105" fmla="*/ 5071684 w 9915328"/>
              <a:gd name="connsiteY3-106" fmla="*/ 101665 h 388700"/>
              <a:gd name="connsiteX4-107" fmla="*/ 6986358 w 9915328"/>
              <a:gd name="connsiteY4-108" fmla="*/ 65 h 388700"/>
              <a:gd name="connsiteX5-109" fmla="*/ 8835990 w 9915328"/>
              <a:gd name="connsiteY5-110" fmla="*/ 112954 h 388700"/>
              <a:gd name="connsiteX6-111" fmla="*/ 9915328 w 9915328"/>
              <a:gd name="connsiteY6-112" fmla="*/ 112954 h 388700"/>
              <a:gd name="connsiteX0-113" fmla="*/ 0 w 9915328"/>
              <a:gd name="connsiteY0-114" fmla="*/ 158569 h 385714"/>
              <a:gd name="connsiteX1-115" fmla="*/ 633406 w 9915328"/>
              <a:gd name="connsiteY1-116" fmla="*/ 271458 h 385714"/>
              <a:gd name="connsiteX2-117" fmla="*/ 2340484 w 9915328"/>
              <a:gd name="connsiteY2-118" fmla="*/ 384347 h 385714"/>
              <a:gd name="connsiteX3-119" fmla="*/ 5270277 w 9915328"/>
              <a:gd name="connsiteY3-120" fmla="*/ 191025 h 385714"/>
              <a:gd name="connsiteX4-121" fmla="*/ 6986358 w 9915328"/>
              <a:gd name="connsiteY4-122" fmla="*/ 525 h 385714"/>
              <a:gd name="connsiteX5-123" fmla="*/ 8835990 w 9915328"/>
              <a:gd name="connsiteY5-124" fmla="*/ 113414 h 385714"/>
              <a:gd name="connsiteX6-125" fmla="*/ 9915328 w 9915328"/>
              <a:gd name="connsiteY6-126" fmla="*/ 113414 h 385714"/>
              <a:gd name="connsiteX0-127" fmla="*/ 0 w 9915328"/>
              <a:gd name="connsiteY0-128" fmla="*/ 158569 h 323756"/>
              <a:gd name="connsiteX1-129" fmla="*/ 633406 w 9915328"/>
              <a:gd name="connsiteY1-130" fmla="*/ 271458 h 323756"/>
              <a:gd name="connsiteX2-131" fmla="*/ 2340484 w 9915328"/>
              <a:gd name="connsiteY2-132" fmla="*/ 320847 h 323756"/>
              <a:gd name="connsiteX3-133" fmla="*/ 5270277 w 9915328"/>
              <a:gd name="connsiteY3-134" fmla="*/ 191025 h 323756"/>
              <a:gd name="connsiteX4-135" fmla="*/ 6986358 w 9915328"/>
              <a:gd name="connsiteY4-136" fmla="*/ 525 h 323756"/>
              <a:gd name="connsiteX5-137" fmla="*/ 8835990 w 9915328"/>
              <a:gd name="connsiteY5-138" fmla="*/ 113414 h 323756"/>
              <a:gd name="connsiteX6-139" fmla="*/ 9915328 w 9915328"/>
              <a:gd name="connsiteY6-140" fmla="*/ 113414 h 323756"/>
              <a:gd name="connsiteX0-141" fmla="*/ 0 w 9915328"/>
              <a:gd name="connsiteY0-142" fmla="*/ 95979 h 261166"/>
              <a:gd name="connsiteX1-143" fmla="*/ 633406 w 9915328"/>
              <a:gd name="connsiteY1-144" fmla="*/ 208868 h 261166"/>
              <a:gd name="connsiteX2-145" fmla="*/ 2340484 w 9915328"/>
              <a:gd name="connsiteY2-146" fmla="*/ 258257 h 261166"/>
              <a:gd name="connsiteX3-147" fmla="*/ 5270277 w 9915328"/>
              <a:gd name="connsiteY3-148" fmla="*/ 128435 h 261166"/>
              <a:gd name="connsiteX4-149" fmla="*/ 8835990 w 9915328"/>
              <a:gd name="connsiteY4-150" fmla="*/ 50824 h 261166"/>
              <a:gd name="connsiteX5-151" fmla="*/ 9915328 w 9915328"/>
              <a:gd name="connsiteY5-152" fmla="*/ 50824 h 261166"/>
              <a:gd name="connsiteX0-153" fmla="*/ 0 w 9915328"/>
              <a:gd name="connsiteY0-154" fmla="*/ 201048 h 366235"/>
              <a:gd name="connsiteX1-155" fmla="*/ 633406 w 9915328"/>
              <a:gd name="connsiteY1-156" fmla="*/ 313937 h 366235"/>
              <a:gd name="connsiteX2-157" fmla="*/ 2340484 w 9915328"/>
              <a:gd name="connsiteY2-158" fmla="*/ 363326 h 366235"/>
              <a:gd name="connsiteX3-159" fmla="*/ 5270277 w 9915328"/>
              <a:gd name="connsiteY3-160" fmla="*/ 233504 h 366235"/>
              <a:gd name="connsiteX4-161" fmla="*/ 7659714 w 9915328"/>
              <a:gd name="connsiteY4-162" fmla="*/ 28893 h 366235"/>
              <a:gd name="connsiteX5-163" fmla="*/ 9915328 w 9915328"/>
              <a:gd name="connsiteY5-164" fmla="*/ 155893 h 366235"/>
              <a:gd name="connsiteX0-165" fmla="*/ 0 w 9915328"/>
              <a:gd name="connsiteY0-166" fmla="*/ 173629 h 338816"/>
              <a:gd name="connsiteX1-167" fmla="*/ 633406 w 9915328"/>
              <a:gd name="connsiteY1-168" fmla="*/ 286518 h 338816"/>
              <a:gd name="connsiteX2-169" fmla="*/ 2340484 w 9915328"/>
              <a:gd name="connsiteY2-170" fmla="*/ 335907 h 338816"/>
              <a:gd name="connsiteX3-171" fmla="*/ 5270277 w 9915328"/>
              <a:gd name="connsiteY3-172" fmla="*/ 206085 h 338816"/>
              <a:gd name="connsiteX4-173" fmla="*/ 7659714 w 9915328"/>
              <a:gd name="connsiteY4-174" fmla="*/ 1474 h 338816"/>
              <a:gd name="connsiteX5-175" fmla="*/ 9915328 w 9915328"/>
              <a:gd name="connsiteY5-176" fmla="*/ 128474 h 338816"/>
              <a:gd name="connsiteX0-177" fmla="*/ 0 w 10190302"/>
              <a:gd name="connsiteY0-178" fmla="*/ 174097 h 339284"/>
              <a:gd name="connsiteX1-179" fmla="*/ 633406 w 10190302"/>
              <a:gd name="connsiteY1-180" fmla="*/ 286986 h 339284"/>
              <a:gd name="connsiteX2-181" fmla="*/ 2340484 w 10190302"/>
              <a:gd name="connsiteY2-182" fmla="*/ 336375 h 339284"/>
              <a:gd name="connsiteX3-183" fmla="*/ 5270277 w 10190302"/>
              <a:gd name="connsiteY3-184" fmla="*/ 206553 h 339284"/>
              <a:gd name="connsiteX4-185" fmla="*/ 7659714 w 10190302"/>
              <a:gd name="connsiteY4-186" fmla="*/ 1942 h 339284"/>
              <a:gd name="connsiteX5-187" fmla="*/ 10190302 w 10190302"/>
              <a:gd name="connsiteY5-188" fmla="*/ 103542 h 339284"/>
              <a:gd name="connsiteX0-189" fmla="*/ 0 w 10129197"/>
              <a:gd name="connsiteY0-190" fmla="*/ 85197 h 340405"/>
              <a:gd name="connsiteX1-191" fmla="*/ 572301 w 10129197"/>
              <a:gd name="connsiteY1-192" fmla="*/ 286986 h 340405"/>
              <a:gd name="connsiteX2-193" fmla="*/ 2279379 w 10129197"/>
              <a:gd name="connsiteY2-194" fmla="*/ 336375 h 340405"/>
              <a:gd name="connsiteX3-195" fmla="*/ 5209172 w 10129197"/>
              <a:gd name="connsiteY3-196" fmla="*/ 206553 h 340405"/>
              <a:gd name="connsiteX4-197" fmla="*/ 7598609 w 10129197"/>
              <a:gd name="connsiteY4-198" fmla="*/ 1942 h 340405"/>
              <a:gd name="connsiteX5-199" fmla="*/ 10129197 w 10129197"/>
              <a:gd name="connsiteY5-200" fmla="*/ 103542 h 340405"/>
              <a:gd name="connsiteX0-201" fmla="*/ 0 w 10129197"/>
              <a:gd name="connsiteY0-202" fmla="*/ 85197 h 340405"/>
              <a:gd name="connsiteX1-203" fmla="*/ 572301 w 10129197"/>
              <a:gd name="connsiteY1-204" fmla="*/ 286986 h 340405"/>
              <a:gd name="connsiteX2-205" fmla="*/ 2279379 w 10129197"/>
              <a:gd name="connsiteY2-206" fmla="*/ 336375 h 340405"/>
              <a:gd name="connsiteX3-207" fmla="*/ 5209172 w 10129197"/>
              <a:gd name="connsiteY3-208" fmla="*/ 206553 h 340405"/>
              <a:gd name="connsiteX4-209" fmla="*/ 7598609 w 10129197"/>
              <a:gd name="connsiteY4-210" fmla="*/ 1942 h 340405"/>
              <a:gd name="connsiteX5-211" fmla="*/ 10129197 w 10129197"/>
              <a:gd name="connsiteY5-212" fmla="*/ 103542 h 340405"/>
              <a:gd name="connsiteX0-213" fmla="*/ 0 w 10129197"/>
              <a:gd name="connsiteY0-214" fmla="*/ 85197 h 339169"/>
              <a:gd name="connsiteX1-215" fmla="*/ 2279379 w 10129197"/>
              <a:gd name="connsiteY1-216" fmla="*/ 336375 h 339169"/>
              <a:gd name="connsiteX2-217" fmla="*/ 5209172 w 10129197"/>
              <a:gd name="connsiteY2-218" fmla="*/ 206553 h 339169"/>
              <a:gd name="connsiteX3-219" fmla="*/ 7598609 w 10129197"/>
              <a:gd name="connsiteY3-220" fmla="*/ 1942 h 339169"/>
              <a:gd name="connsiteX4-221" fmla="*/ 10129197 w 10129197"/>
              <a:gd name="connsiteY4-222" fmla="*/ 103542 h 339169"/>
              <a:gd name="connsiteX0-223" fmla="*/ 0 w 10129197"/>
              <a:gd name="connsiteY0-224" fmla="*/ 85197 h 339169"/>
              <a:gd name="connsiteX1-225" fmla="*/ 2279379 w 10129197"/>
              <a:gd name="connsiteY1-226" fmla="*/ 336375 h 339169"/>
              <a:gd name="connsiteX2-227" fmla="*/ 5209172 w 10129197"/>
              <a:gd name="connsiteY2-228" fmla="*/ 206553 h 339169"/>
              <a:gd name="connsiteX3-229" fmla="*/ 7598609 w 10129197"/>
              <a:gd name="connsiteY3-230" fmla="*/ 1942 h 339169"/>
              <a:gd name="connsiteX4-231" fmla="*/ 10129197 w 10129197"/>
              <a:gd name="connsiteY4-232" fmla="*/ 103542 h 339169"/>
              <a:gd name="connsiteX0-233" fmla="*/ 0 w 10129197"/>
              <a:gd name="connsiteY0-234" fmla="*/ 118179 h 372151"/>
              <a:gd name="connsiteX1-235" fmla="*/ 2279379 w 10129197"/>
              <a:gd name="connsiteY1-236" fmla="*/ 369357 h 372151"/>
              <a:gd name="connsiteX2-237" fmla="*/ 5209172 w 10129197"/>
              <a:gd name="connsiteY2-238" fmla="*/ 239535 h 372151"/>
              <a:gd name="connsiteX3-239" fmla="*/ 7598609 w 10129197"/>
              <a:gd name="connsiteY3-240" fmla="*/ 34924 h 372151"/>
              <a:gd name="connsiteX4-241" fmla="*/ 10129197 w 10129197"/>
              <a:gd name="connsiteY4-242" fmla="*/ 9524 h 372151"/>
              <a:gd name="connsiteX0-243" fmla="*/ 0 w 10129197"/>
              <a:gd name="connsiteY0-244" fmla="*/ 108656 h 362734"/>
              <a:gd name="connsiteX1-245" fmla="*/ 2279379 w 10129197"/>
              <a:gd name="connsiteY1-246" fmla="*/ 359834 h 362734"/>
              <a:gd name="connsiteX2-247" fmla="*/ 5209172 w 10129197"/>
              <a:gd name="connsiteY2-248" fmla="*/ 230012 h 362734"/>
              <a:gd name="connsiteX3-249" fmla="*/ 10129197 w 10129197"/>
              <a:gd name="connsiteY3-250" fmla="*/ 1 h 362734"/>
              <a:gd name="connsiteX0-251" fmla="*/ 0 w 8153512"/>
              <a:gd name="connsiteY0-252" fmla="*/ 149619 h 403884"/>
              <a:gd name="connsiteX1-253" fmla="*/ 2279379 w 8153512"/>
              <a:gd name="connsiteY1-254" fmla="*/ 400797 h 403884"/>
              <a:gd name="connsiteX2-255" fmla="*/ 5209172 w 8153512"/>
              <a:gd name="connsiteY2-256" fmla="*/ 270975 h 403884"/>
              <a:gd name="connsiteX3-257" fmla="*/ 8153512 w 8153512"/>
              <a:gd name="connsiteY3-258" fmla="*/ 0 h 403884"/>
              <a:gd name="connsiteX0-259" fmla="*/ 0 w 8320471"/>
              <a:gd name="connsiteY0-260" fmla="*/ 36968 h 290765"/>
              <a:gd name="connsiteX1-261" fmla="*/ 2279379 w 8320471"/>
              <a:gd name="connsiteY1-262" fmla="*/ 288146 h 290765"/>
              <a:gd name="connsiteX2-263" fmla="*/ 5209172 w 8320471"/>
              <a:gd name="connsiteY2-264" fmla="*/ 158324 h 290765"/>
              <a:gd name="connsiteX3-265" fmla="*/ 8320471 w 8320471"/>
              <a:gd name="connsiteY3-266" fmla="*/ 0 h 290765"/>
              <a:gd name="connsiteX0-267" fmla="*/ 0 w 8320471"/>
              <a:gd name="connsiteY0-268" fmla="*/ 36968 h 292812"/>
              <a:gd name="connsiteX1-269" fmla="*/ 2279379 w 8320471"/>
              <a:gd name="connsiteY1-270" fmla="*/ 288146 h 292812"/>
              <a:gd name="connsiteX2-271" fmla="*/ 8320471 w 8320471"/>
              <a:gd name="connsiteY2-272" fmla="*/ 0 h 292812"/>
              <a:gd name="connsiteX0-273" fmla="*/ 0 w 8320471"/>
              <a:gd name="connsiteY0-274" fmla="*/ 36968 h 284234"/>
              <a:gd name="connsiteX1-275" fmla="*/ 2752431 w 8320471"/>
              <a:gd name="connsiteY1-276" fmla="*/ 277905 h 284234"/>
              <a:gd name="connsiteX2-277" fmla="*/ 8320471 w 8320471"/>
              <a:gd name="connsiteY2-278" fmla="*/ 0 h 284234"/>
              <a:gd name="connsiteX0-279" fmla="*/ 0 w 8306558"/>
              <a:gd name="connsiteY0-280" fmla="*/ 47209 h 295214"/>
              <a:gd name="connsiteX1-281" fmla="*/ 2752431 w 8306558"/>
              <a:gd name="connsiteY1-282" fmla="*/ 288146 h 295214"/>
              <a:gd name="connsiteX2-283" fmla="*/ 8306558 w 8306558"/>
              <a:gd name="connsiteY2-284" fmla="*/ 0 h 295214"/>
              <a:gd name="connsiteX0-285" fmla="*/ 0 w 8306558"/>
              <a:gd name="connsiteY0-286" fmla="*/ 47209 h 295214"/>
              <a:gd name="connsiteX1-287" fmla="*/ 2752431 w 8306558"/>
              <a:gd name="connsiteY1-288" fmla="*/ 288146 h 295214"/>
              <a:gd name="connsiteX2-289" fmla="*/ 8306558 w 8306558"/>
              <a:gd name="connsiteY2-290" fmla="*/ 0 h 295214"/>
              <a:gd name="connsiteX0-291" fmla="*/ 0 w 7847420"/>
              <a:gd name="connsiteY0-292" fmla="*/ 36968 h 284234"/>
              <a:gd name="connsiteX1-293" fmla="*/ 2752431 w 7847420"/>
              <a:gd name="connsiteY1-294" fmla="*/ 277905 h 284234"/>
              <a:gd name="connsiteX2-295" fmla="*/ 7847420 w 7847420"/>
              <a:gd name="connsiteY2-296" fmla="*/ 0 h 2842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7847420" h="284234">
                <a:moveTo>
                  <a:pt x="0" y="36968"/>
                </a:moveTo>
                <a:cubicBezTo>
                  <a:pt x="245726" y="330597"/>
                  <a:pt x="1444528" y="284066"/>
                  <a:pt x="2752431" y="277905"/>
                </a:cubicBezTo>
                <a:cubicBezTo>
                  <a:pt x="4060334" y="271744"/>
                  <a:pt x="6588860" y="131718"/>
                  <a:pt x="7847420" y="0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261711" y="4858112"/>
            <a:ext cx="21360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9" name="矩形 38"/>
          <p:cNvSpPr/>
          <p:nvPr/>
        </p:nvSpPr>
        <p:spPr>
          <a:xfrm>
            <a:off x="7265997" y="4303180"/>
            <a:ext cx="2127443" cy="471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点击添加标题</a:t>
            </a:r>
          </a:p>
        </p:txBody>
      </p:sp>
      <p:cxnSp>
        <p:nvCxnSpPr>
          <p:cNvPr id="40" name="直接连接符 39"/>
          <p:cNvCxnSpPr/>
          <p:nvPr/>
        </p:nvCxnSpPr>
        <p:spPr>
          <a:xfrm>
            <a:off x="6096000" y="2076450"/>
            <a:ext cx="0" cy="3538086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>
            <a:off x="7520084" y="1885949"/>
            <a:ext cx="1813682" cy="2127251"/>
            <a:chOff x="7520084" y="1885949"/>
            <a:chExt cx="1813682" cy="2127251"/>
          </a:xfrm>
        </p:grpSpPr>
        <p:grpSp>
          <p:nvGrpSpPr>
            <p:cNvPr id="22" name="Group 4"/>
            <p:cNvGrpSpPr>
              <a:grpSpLocks noChangeAspect="1"/>
            </p:cNvGrpSpPr>
            <p:nvPr/>
          </p:nvGrpSpPr>
          <p:grpSpPr bwMode="auto">
            <a:xfrm>
              <a:off x="7520084" y="1885949"/>
              <a:ext cx="1813682" cy="2127251"/>
              <a:chOff x="3117" y="1300"/>
              <a:chExt cx="1446" cy="1696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3" name="Freeform 5"/>
              <p:cNvSpPr>
                <a:spLocks noEditPoints="1"/>
              </p:cNvSpPr>
              <p:nvPr/>
            </p:nvSpPr>
            <p:spPr bwMode="auto">
              <a:xfrm>
                <a:off x="3334" y="1507"/>
                <a:ext cx="1025" cy="1489"/>
              </a:xfrm>
              <a:custGeom>
                <a:avLst/>
                <a:gdLst>
                  <a:gd name="T0" fmla="*/ 101 w 383"/>
                  <a:gd name="T1" fmla="*/ 3 h 555"/>
                  <a:gd name="T2" fmla="*/ 18 w 383"/>
                  <a:gd name="T3" fmla="*/ 511 h 555"/>
                  <a:gd name="T4" fmla="*/ 340 w 383"/>
                  <a:gd name="T5" fmla="*/ 514 h 555"/>
                  <a:gd name="T6" fmla="*/ 325 w 383"/>
                  <a:gd name="T7" fmla="*/ 41 h 555"/>
                  <a:gd name="T8" fmla="*/ 338 w 383"/>
                  <a:gd name="T9" fmla="*/ 76 h 555"/>
                  <a:gd name="T10" fmla="*/ 329 w 383"/>
                  <a:gd name="T11" fmla="*/ 136 h 555"/>
                  <a:gd name="T12" fmla="*/ 325 w 383"/>
                  <a:gd name="T13" fmla="*/ 155 h 555"/>
                  <a:gd name="T14" fmla="*/ 320 w 383"/>
                  <a:gd name="T15" fmla="*/ 61 h 555"/>
                  <a:gd name="T16" fmla="*/ 304 w 383"/>
                  <a:gd name="T17" fmla="*/ 400 h 555"/>
                  <a:gd name="T18" fmla="*/ 308 w 383"/>
                  <a:gd name="T19" fmla="*/ 74 h 555"/>
                  <a:gd name="T20" fmla="*/ 315 w 383"/>
                  <a:gd name="T21" fmla="*/ 36 h 555"/>
                  <a:gd name="T22" fmla="*/ 291 w 383"/>
                  <a:gd name="T23" fmla="*/ 39 h 555"/>
                  <a:gd name="T24" fmla="*/ 195 w 383"/>
                  <a:gd name="T25" fmla="*/ 33 h 555"/>
                  <a:gd name="T26" fmla="*/ 239 w 383"/>
                  <a:gd name="T27" fmla="*/ 37 h 555"/>
                  <a:gd name="T28" fmla="*/ 286 w 383"/>
                  <a:gd name="T29" fmla="*/ 29 h 555"/>
                  <a:gd name="T30" fmla="*/ 178 w 383"/>
                  <a:gd name="T31" fmla="*/ 25 h 555"/>
                  <a:gd name="T32" fmla="*/ 127 w 383"/>
                  <a:gd name="T33" fmla="*/ 28 h 555"/>
                  <a:gd name="T34" fmla="*/ 61 w 383"/>
                  <a:gd name="T35" fmla="*/ 35 h 555"/>
                  <a:gd name="T36" fmla="*/ 111 w 383"/>
                  <a:gd name="T37" fmla="*/ 31 h 555"/>
                  <a:gd name="T38" fmla="*/ 38 w 383"/>
                  <a:gd name="T39" fmla="*/ 97 h 555"/>
                  <a:gd name="T40" fmla="*/ 32 w 383"/>
                  <a:gd name="T41" fmla="*/ 164 h 555"/>
                  <a:gd name="T42" fmla="*/ 31 w 383"/>
                  <a:gd name="T43" fmla="*/ 127 h 555"/>
                  <a:gd name="T44" fmla="*/ 40 w 383"/>
                  <a:gd name="T45" fmla="*/ 236 h 555"/>
                  <a:gd name="T46" fmla="*/ 33 w 383"/>
                  <a:gd name="T47" fmla="*/ 179 h 555"/>
                  <a:gd name="T48" fmla="*/ 34 w 383"/>
                  <a:gd name="T49" fmla="*/ 200 h 555"/>
                  <a:gd name="T50" fmla="*/ 43 w 383"/>
                  <a:gd name="T51" fmla="*/ 290 h 555"/>
                  <a:gd name="T52" fmla="*/ 37 w 383"/>
                  <a:gd name="T53" fmla="*/ 361 h 555"/>
                  <a:gd name="T54" fmla="*/ 33 w 383"/>
                  <a:gd name="T55" fmla="*/ 335 h 555"/>
                  <a:gd name="T56" fmla="*/ 42 w 383"/>
                  <a:gd name="T57" fmla="*/ 401 h 555"/>
                  <a:gd name="T58" fmla="*/ 28 w 383"/>
                  <a:gd name="T59" fmla="*/ 393 h 555"/>
                  <a:gd name="T60" fmla="*/ 121 w 383"/>
                  <a:gd name="T61" fmla="*/ 434 h 555"/>
                  <a:gd name="T62" fmla="*/ 26 w 383"/>
                  <a:gd name="T63" fmla="*/ 442 h 555"/>
                  <a:gd name="T64" fmla="*/ 72 w 383"/>
                  <a:gd name="T65" fmla="*/ 423 h 555"/>
                  <a:gd name="T66" fmla="*/ 75 w 383"/>
                  <a:gd name="T67" fmla="*/ 425 h 555"/>
                  <a:gd name="T68" fmla="*/ 129 w 383"/>
                  <a:gd name="T69" fmla="*/ 443 h 555"/>
                  <a:gd name="T70" fmla="*/ 104 w 383"/>
                  <a:gd name="T71" fmla="*/ 525 h 555"/>
                  <a:gd name="T72" fmla="*/ 149 w 383"/>
                  <a:gd name="T73" fmla="*/ 519 h 555"/>
                  <a:gd name="T74" fmla="*/ 129 w 383"/>
                  <a:gd name="T75" fmla="*/ 477 h 555"/>
                  <a:gd name="T76" fmla="*/ 155 w 383"/>
                  <a:gd name="T77" fmla="*/ 528 h 555"/>
                  <a:gd name="T78" fmla="*/ 202 w 383"/>
                  <a:gd name="T79" fmla="*/ 432 h 555"/>
                  <a:gd name="T80" fmla="*/ 227 w 383"/>
                  <a:gd name="T81" fmla="*/ 450 h 555"/>
                  <a:gd name="T82" fmla="*/ 249 w 383"/>
                  <a:gd name="T83" fmla="*/ 491 h 555"/>
                  <a:gd name="T84" fmla="*/ 328 w 383"/>
                  <a:gd name="T85" fmla="*/ 216 h 555"/>
                  <a:gd name="T86" fmla="*/ 331 w 383"/>
                  <a:gd name="T87" fmla="*/ 253 h 555"/>
                  <a:gd name="T88" fmla="*/ 318 w 383"/>
                  <a:gd name="T89" fmla="*/ 296 h 555"/>
                  <a:gd name="T90" fmla="*/ 317 w 383"/>
                  <a:gd name="T91" fmla="*/ 341 h 555"/>
                  <a:gd name="T92" fmla="*/ 322 w 383"/>
                  <a:gd name="T93" fmla="*/ 376 h 555"/>
                  <a:gd name="T94" fmla="*/ 309 w 383"/>
                  <a:gd name="T95" fmla="*/ 479 h 555"/>
                  <a:gd name="T96" fmla="*/ 329 w 383"/>
                  <a:gd name="T97" fmla="*/ 496 h 555"/>
                  <a:gd name="T98" fmla="*/ 292 w 383"/>
                  <a:gd name="T99" fmla="*/ 432 h 555"/>
                  <a:gd name="T100" fmla="*/ 271 w 383"/>
                  <a:gd name="T101" fmla="*/ 518 h 555"/>
                  <a:gd name="T102" fmla="*/ 321 w 383"/>
                  <a:gd name="T103" fmla="*/ 399 h 555"/>
                  <a:gd name="T104" fmla="*/ 324 w 383"/>
                  <a:gd name="T105" fmla="*/ 168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83" h="555">
                    <a:moveTo>
                      <a:pt x="331" y="17"/>
                    </a:moveTo>
                    <a:cubicBezTo>
                      <a:pt x="305" y="4"/>
                      <a:pt x="267" y="8"/>
                      <a:pt x="239" y="5"/>
                    </a:cubicBezTo>
                    <a:cubicBezTo>
                      <a:pt x="198" y="0"/>
                      <a:pt x="155" y="1"/>
                      <a:pt x="113" y="2"/>
                    </a:cubicBezTo>
                    <a:cubicBezTo>
                      <a:pt x="112" y="1"/>
                      <a:pt x="110" y="0"/>
                      <a:pt x="108" y="0"/>
                    </a:cubicBezTo>
                    <a:cubicBezTo>
                      <a:pt x="106" y="1"/>
                      <a:pt x="103" y="1"/>
                      <a:pt x="101" y="3"/>
                    </a:cubicBezTo>
                    <a:cubicBezTo>
                      <a:pt x="93" y="3"/>
                      <a:pt x="85" y="3"/>
                      <a:pt x="77" y="3"/>
                    </a:cubicBezTo>
                    <a:cubicBezTo>
                      <a:pt x="40" y="4"/>
                      <a:pt x="19" y="9"/>
                      <a:pt x="19" y="36"/>
                    </a:cubicBezTo>
                    <a:cubicBezTo>
                      <a:pt x="19" y="37"/>
                      <a:pt x="19" y="37"/>
                      <a:pt x="19" y="38"/>
                    </a:cubicBezTo>
                    <a:cubicBezTo>
                      <a:pt x="16" y="159"/>
                      <a:pt x="22" y="280"/>
                      <a:pt x="16" y="401"/>
                    </a:cubicBezTo>
                    <a:cubicBezTo>
                      <a:pt x="14" y="431"/>
                      <a:pt x="0" y="482"/>
                      <a:pt x="18" y="511"/>
                    </a:cubicBezTo>
                    <a:cubicBezTo>
                      <a:pt x="16" y="508"/>
                      <a:pt x="57" y="555"/>
                      <a:pt x="60" y="539"/>
                    </a:cubicBezTo>
                    <a:cubicBezTo>
                      <a:pt x="60" y="539"/>
                      <a:pt x="60" y="539"/>
                      <a:pt x="61" y="539"/>
                    </a:cubicBezTo>
                    <a:cubicBezTo>
                      <a:pt x="63" y="546"/>
                      <a:pt x="72" y="546"/>
                      <a:pt x="75" y="541"/>
                    </a:cubicBezTo>
                    <a:cubicBezTo>
                      <a:pt x="142" y="546"/>
                      <a:pt x="212" y="548"/>
                      <a:pt x="279" y="547"/>
                    </a:cubicBezTo>
                    <a:cubicBezTo>
                      <a:pt x="305" y="546"/>
                      <a:pt x="335" y="539"/>
                      <a:pt x="340" y="514"/>
                    </a:cubicBezTo>
                    <a:cubicBezTo>
                      <a:pt x="343" y="513"/>
                      <a:pt x="345" y="511"/>
                      <a:pt x="345" y="507"/>
                    </a:cubicBezTo>
                    <a:cubicBezTo>
                      <a:pt x="348" y="396"/>
                      <a:pt x="364" y="287"/>
                      <a:pt x="364" y="176"/>
                    </a:cubicBezTo>
                    <a:cubicBezTo>
                      <a:pt x="363" y="128"/>
                      <a:pt x="383" y="41"/>
                      <a:pt x="331" y="17"/>
                    </a:cubicBezTo>
                    <a:close/>
                    <a:moveTo>
                      <a:pt x="324" y="43"/>
                    </a:moveTo>
                    <a:cubicBezTo>
                      <a:pt x="325" y="42"/>
                      <a:pt x="325" y="42"/>
                      <a:pt x="325" y="41"/>
                    </a:cubicBezTo>
                    <a:cubicBezTo>
                      <a:pt x="335" y="47"/>
                      <a:pt x="339" y="55"/>
                      <a:pt x="341" y="64"/>
                    </a:cubicBezTo>
                    <a:cubicBezTo>
                      <a:pt x="337" y="65"/>
                      <a:pt x="333" y="68"/>
                      <a:pt x="330" y="71"/>
                    </a:cubicBezTo>
                    <a:cubicBezTo>
                      <a:pt x="325" y="74"/>
                      <a:pt x="321" y="79"/>
                      <a:pt x="320" y="85"/>
                    </a:cubicBezTo>
                    <a:cubicBezTo>
                      <a:pt x="320" y="87"/>
                      <a:pt x="322" y="88"/>
                      <a:pt x="323" y="87"/>
                    </a:cubicBezTo>
                    <a:cubicBezTo>
                      <a:pt x="328" y="82"/>
                      <a:pt x="332" y="79"/>
                      <a:pt x="338" y="76"/>
                    </a:cubicBezTo>
                    <a:cubicBezTo>
                      <a:pt x="339" y="75"/>
                      <a:pt x="341" y="74"/>
                      <a:pt x="343" y="74"/>
                    </a:cubicBezTo>
                    <a:cubicBezTo>
                      <a:pt x="344" y="83"/>
                      <a:pt x="343" y="95"/>
                      <a:pt x="343" y="107"/>
                    </a:cubicBezTo>
                    <a:cubicBezTo>
                      <a:pt x="343" y="110"/>
                      <a:pt x="343" y="112"/>
                      <a:pt x="343" y="114"/>
                    </a:cubicBezTo>
                    <a:cubicBezTo>
                      <a:pt x="336" y="119"/>
                      <a:pt x="330" y="127"/>
                      <a:pt x="326" y="133"/>
                    </a:cubicBezTo>
                    <a:cubicBezTo>
                      <a:pt x="325" y="135"/>
                      <a:pt x="327" y="137"/>
                      <a:pt x="329" y="136"/>
                    </a:cubicBezTo>
                    <a:cubicBezTo>
                      <a:pt x="334" y="133"/>
                      <a:pt x="338" y="130"/>
                      <a:pt x="343" y="126"/>
                    </a:cubicBezTo>
                    <a:cubicBezTo>
                      <a:pt x="343" y="126"/>
                      <a:pt x="343" y="126"/>
                      <a:pt x="343" y="126"/>
                    </a:cubicBezTo>
                    <a:cubicBezTo>
                      <a:pt x="344" y="131"/>
                      <a:pt x="343" y="136"/>
                      <a:pt x="343" y="141"/>
                    </a:cubicBezTo>
                    <a:cubicBezTo>
                      <a:pt x="340" y="142"/>
                      <a:pt x="337" y="144"/>
                      <a:pt x="334" y="146"/>
                    </a:cubicBezTo>
                    <a:cubicBezTo>
                      <a:pt x="330" y="149"/>
                      <a:pt x="327" y="151"/>
                      <a:pt x="325" y="155"/>
                    </a:cubicBezTo>
                    <a:cubicBezTo>
                      <a:pt x="323" y="157"/>
                      <a:pt x="322" y="158"/>
                      <a:pt x="322" y="160"/>
                    </a:cubicBezTo>
                    <a:cubicBezTo>
                      <a:pt x="321" y="132"/>
                      <a:pt x="319" y="104"/>
                      <a:pt x="320" y="77"/>
                    </a:cubicBezTo>
                    <a:cubicBezTo>
                      <a:pt x="321" y="75"/>
                      <a:pt x="322" y="73"/>
                      <a:pt x="321" y="70"/>
                    </a:cubicBezTo>
                    <a:cubicBezTo>
                      <a:pt x="321" y="69"/>
                      <a:pt x="320" y="68"/>
                      <a:pt x="320" y="67"/>
                    </a:cubicBezTo>
                    <a:cubicBezTo>
                      <a:pt x="320" y="65"/>
                      <a:pt x="320" y="63"/>
                      <a:pt x="320" y="61"/>
                    </a:cubicBezTo>
                    <a:cubicBezTo>
                      <a:pt x="320" y="59"/>
                      <a:pt x="318" y="59"/>
                      <a:pt x="317" y="60"/>
                    </a:cubicBezTo>
                    <a:cubicBezTo>
                      <a:pt x="317" y="60"/>
                      <a:pt x="317" y="60"/>
                      <a:pt x="317" y="60"/>
                    </a:cubicBezTo>
                    <a:cubicBezTo>
                      <a:pt x="315" y="57"/>
                      <a:pt x="313" y="55"/>
                      <a:pt x="310" y="53"/>
                    </a:cubicBezTo>
                    <a:cubicBezTo>
                      <a:pt x="316" y="51"/>
                      <a:pt x="322" y="48"/>
                      <a:pt x="324" y="43"/>
                    </a:cubicBezTo>
                    <a:close/>
                    <a:moveTo>
                      <a:pt x="304" y="400"/>
                    </a:moveTo>
                    <a:cubicBezTo>
                      <a:pt x="304" y="401"/>
                      <a:pt x="304" y="402"/>
                      <a:pt x="305" y="403"/>
                    </a:cubicBezTo>
                    <a:cubicBezTo>
                      <a:pt x="277" y="429"/>
                      <a:pt x="77" y="429"/>
                      <a:pt x="50" y="392"/>
                    </a:cubicBezTo>
                    <a:cubicBezTo>
                      <a:pt x="66" y="287"/>
                      <a:pt x="47" y="175"/>
                      <a:pt x="48" y="68"/>
                    </a:cubicBezTo>
                    <a:cubicBezTo>
                      <a:pt x="69" y="28"/>
                      <a:pt x="134" y="41"/>
                      <a:pt x="171" y="44"/>
                    </a:cubicBezTo>
                    <a:cubicBezTo>
                      <a:pt x="187" y="45"/>
                      <a:pt x="304" y="52"/>
                      <a:pt x="308" y="74"/>
                    </a:cubicBezTo>
                    <a:cubicBezTo>
                      <a:pt x="308" y="75"/>
                      <a:pt x="308" y="76"/>
                      <a:pt x="309" y="77"/>
                    </a:cubicBezTo>
                    <a:cubicBezTo>
                      <a:pt x="306" y="99"/>
                      <a:pt x="314" y="134"/>
                      <a:pt x="313" y="148"/>
                    </a:cubicBezTo>
                    <a:cubicBezTo>
                      <a:pt x="311" y="232"/>
                      <a:pt x="302" y="316"/>
                      <a:pt x="304" y="400"/>
                    </a:cubicBezTo>
                    <a:close/>
                    <a:moveTo>
                      <a:pt x="304" y="32"/>
                    </a:moveTo>
                    <a:cubicBezTo>
                      <a:pt x="308" y="34"/>
                      <a:pt x="312" y="35"/>
                      <a:pt x="315" y="36"/>
                    </a:cubicBezTo>
                    <a:cubicBezTo>
                      <a:pt x="309" y="38"/>
                      <a:pt x="303" y="43"/>
                      <a:pt x="299" y="48"/>
                    </a:cubicBezTo>
                    <a:cubicBezTo>
                      <a:pt x="299" y="48"/>
                      <a:pt x="299" y="49"/>
                      <a:pt x="298" y="50"/>
                    </a:cubicBezTo>
                    <a:cubicBezTo>
                      <a:pt x="298" y="50"/>
                      <a:pt x="298" y="50"/>
                      <a:pt x="297" y="50"/>
                    </a:cubicBezTo>
                    <a:cubicBezTo>
                      <a:pt x="291" y="49"/>
                      <a:pt x="284" y="48"/>
                      <a:pt x="278" y="47"/>
                    </a:cubicBezTo>
                    <a:cubicBezTo>
                      <a:pt x="282" y="44"/>
                      <a:pt x="286" y="42"/>
                      <a:pt x="291" y="39"/>
                    </a:cubicBezTo>
                    <a:cubicBezTo>
                      <a:pt x="295" y="37"/>
                      <a:pt x="300" y="36"/>
                      <a:pt x="304" y="32"/>
                    </a:cubicBezTo>
                    <a:close/>
                    <a:moveTo>
                      <a:pt x="178" y="25"/>
                    </a:moveTo>
                    <a:cubicBezTo>
                      <a:pt x="181" y="24"/>
                      <a:pt x="185" y="22"/>
                      <a:pt x="188" y="20"/>
                    </a:cubicBezTo>
                    <a:cubicBezTo>
                      <a:pt x="194" y="20"/>
                      <a:pt x="200" y="20"/>
                      <a:pt x="205" y="21"/>
                    </a:cubicBezTo>
                    <a:cubicBezTo>
                      <a:pt x="201" y="24"/>
                      <a:pt x="197" y="28"/>
                      <a:pt x="195" y="33"/>
                    </a:cubicBezTo>
                    <a:cubicBezTo>
                      <a:pt x="194" y="36"/>
                      <a:pt x="196" y="39"/>
                      <a:pt x="199" y="37"/>
                    </a:cubicBezTo>
                    <a:cubicBezTo>
                      <a:pt x="206" y="35"/>
                      <a:pt x="211" y="29"/>
                      <a:pt x="217" y="25"/>
                    </a:cubicBezTo>
                    <a:cubicBezTo>
                      <a:pt x="219" y="24"/>
                      <a:pt x="221" y="23"/>
                      <a:pt x="224" y="22"/>
                    </a:cubicBezTo>
                    <a:cubicBezTo>
                      <a:pt x="234" y="22"/>
                      <a:pt x="245" y="23"/>
                      <a:pt x="255" y="24"/>
                    </a:cubicBezTo>
                    <a:cubicBezTo>
                      <a:pt x="249" y="26"/>
                      <a:pt x="243" y="32"/>
                      <a:pt x="239" y="37"/>
                    </a:cubicBezTo>
                    <a:cubicBezTo>
                      <a:pt x="237" y="39"/>
                      <a:pt x="240" y="42"/>
                      <a:pt x="243" y="40"/>
                    </a:cubicBezTo>
                    <a:cubicBezTo>
                      <a:pt x="249" y="35"/>
                      <a:pt x="255" y="33"/>
                      <a:pt x="263" y="30"/>
                    </a:cubicBezTo>
                    <a:cubicBezTo>
                      <a:pt x="264" y="29"/>
                      <a:pt x="265" y="27"/>
                      <a:pt x="264" y="25"/>
                    </a:cubicBezTo>
                    <a:cubicBezTo>
                      <a:pt x="271" y="26"/>
                      <a:pt x="277" y="27"/>
                      <a:pt x="284" y="28"/>
                    </a:cubicBezTo>
                    <a:cubicBezTo>
                      <a:pt x="285" y="28"/>
                      <a:pt x="286" y="28"/>
                      <a:pt x="286" y="29"/>
                    </a:cubicBezTo>
                    <a:cubicBezTo>
                      <a:pt x="285" y="29"/>
                      <a:pt x="284" y="30"/>
                      <a:pt x="283" y="30"/>
                    </a:cubicBezTo>
                    <a:cubicBezTo>
                      <a:pt x="279" y="33"/>
                      <a:pt x="270" y="38"/>
                      <a:pt x="271" y="44"/>
                    </a:cubicBezTo>
                    <a:cubicBezTo>
                      <a:pt x="271" y="45"/>
                      <a:pt x="271" y="46"/>
                      <a:pt x="272" y="47"/>
                    </a:cubicBezTo>
                    <a:cubicBezTo>
                      <a:pt x="235" y="42"/>
                      <a:pt x="198" y="37"/>
                      <a:pt x="162" y="34"/>
                    </a:cubicBezTo>
                    <a:cubicBezTo>
                      <a:pt x="167" y="31"/>
                      <a:pt x="172" y="28"/>
                      <a:pt x="178" y="25"/>
                    </a:cubicBezTo>
                    <a:close/>
                    <a:moveTo>
                      <a:pt x="166" y="19"/>
                    </a:moveTo>
                    <a:cubicBezTo>
                      <a:pt x="160" y="22"/>
                      <a:pt x="156" y="27"/>
                      <a:pt x="153" y="33"/>
                    </a:cubicBezTo>
                    <a:cubicBezTo>
                      <a:pt x="152" y="33"/>
                      <a:pt x="151" y="33"/>
                      <a:pt x="150" y="33"/>
                    </a:cubicBezTo>
                    <a:cubicBezTo>
                      <a:pt x="140" y="32"/>
                      <a:pt x="131" y="32"/>
                      <a:pt x="122" y="31"/>
                    </a:cubicBezTo>
                    <a:cubicBezTo>
                      <a:pt x="124" y="30"/>
                      <a:pt x="126" y="29"/>
                      <a:pt x="127" y="28"/>
                    </a:cubicBezTo>
                    <a:cubicBezTo>
                      <a:pt x="133" y="24"/>
                      <a:pt x="139" y="21"/>
                      <a:pt x="144" y="17"/>
                    </a:cubicBezTo>
                    <a:cubicBezTo>
                      <a:pt x="152" y="17"/>
                      <a:pt x="159" y="18"/>
                      <a:pt x="166" y="19"/>
                    </a:cubicBezTo>
                    <a:close/>
                    <a:moveTo>
                      <a:pt x="28" y="53"/>
                    </a:moveTo>
                    <a:cubicBezTo>
                      <a:pt x="26" y="28"/>
                      <a:pt x="51" y="18"/>
                      <a:pt x="83" y="16"/>
                    </a:cubicBezTo>
                    <a:cubicBezTo>
                      <a:pt x="75" y="22"/>
                      <a:pt x="67" y="28"/>
                      <a:pt x="61" y="35"/>
                    </a:cubicBezTo>
                    <a:cubicBezTo>
                      <a:pt x="60" y="37"/>
                      <a:pt x="61" y="38"/>
                      <a:pt x="63" y="38"/>
                    </a:cubicBezTo>
                    <a:cubicBezTo>
                      <a:pt x="73" y="37"/>
                      <a:pt x="81" y="31"/>
                      <a:pt x="89" y="25"/>
                    </a:cubicBezTo>
                    <a:cubicBezTo>
                      <a:pt x="93" y="22"/>
                      <a:pt x="99" y="19"/>
                      <a:pt x="104" y="15"/>
                    </a:cubicBezTo>
                    <a:cubicBezTo>
                      <a:pt x="113" y="15"/>
                      <a:pt x="121" y="15"/>
                      <a:pt x="130" y="16"/>
                    </a:cubicBezTo>
                    <a:cubicBezTo>
                      <a:pt x="122" y="20"/>
                      <a:pt x="116" y="25"/>
                      <a:pt x="111" y="31"/>
                    </a:cubicBezTo>
                    <a:cubicBezTo>
                      <a:pt x="83" y="31"/>
                      <a:pt x="61" y="35"/>
                      <a:pt x="48" y="52"/>
                    </a:cubicBezTo>
                    <a:cubicBezTo>
                      <a:pt x="48" y="51"/>
                      <a:pt x="48" y="50"/>
                      <a:pt x="48" y="50"/>
                    </a:cubicBezTo>
                    <a:cubicBezTo>
                      <a:pt x="48" y="48"/>
                      <a:pt x="46" y="48"/>
                      <a:pt x="46" y="49"/>
                    </a:cubicBezTo>
                    <a:cubicBezTo>
                      <a:pt x="46" y="52"/>
                      <a:pt x="46" y="54"/>
                      <a:pt x="45" y="56"/>
                    </a:cubicBezTo>
                    <a:cubicBezTo>
                      <a:pt x="40" y="66"/>
                      <a:pt x="37" y="79"/>
                      <a:pt x="38" y="97"/>
                    </a:cubicBezTo>
                    <a:cubicBezTo>
                      <a:pt x="38" y="99"/>
                      <a:pt x="41" y="99"/>
                      <a:pt x="41" y="97"/>
                    </a:cubicBezTo>
                    <a:cubicBezTo>
                      <a:pt x="41" y="91"/>
                      <a:pt x="42" y="85"/>
                      <a:pt x="43" y="80"/>
                    </a:cubicBezTo>
                    <a:cubicBezTo>
                      <a:pt x="42" y="105"/>
                      <a:pt x="44" y="130"/>
                      <a:pt x="45" y="154"/>
                    </a:cubicBezTo>
                    <a:cubicBezTo>
                      <a:pt x="44" y="154"/>
                      <a:pt x="42" y="154"/>
                      <a:pt x="41" y="155"/>
                    </a:cubicBezTo>
                    <a:cubicBezTo>
                      <a:pt x="39" y="158"/>
                      <a:pt x="35" y="161"/>
                      <a:pt x="32" y="164"/>
                    </a:cubicBezTo>
                    <a:cubicBezTo>
                      <a:pt x="32" y="155"/>
                      <a:pt x="32" y="145"/>
                      <a:pt x="31" y="135"/>
                    </a:cubicBezTo>
                    <a:cubicBezTo>
                      <a:pt x="32" y="136"/>
                      <a:pt x="32" y="136"/>
                      <a:pt x="33" y="135"/>
                    </a:cubicBezTo>
                    <a:cubicBezTo>
                      <a:pt x="39" y="133"/>
                      <a:pt x="42" y="126"/>
                      <a:pt x="43" y="119"/>
                    </a:cubicBezTo>
                    <a:cubicBezTo>
                      <a:pt x="43" y="118"/>
                      <a:pt x="42" y="118"/>
                      <a:pt x="41" y="118"/>
                    </a:cubicBezTo>
                    <a:cubicBezTo>
                      <a:pt x="37" y="119"/>
                      <a:pt x="33" y="123"/>
                      <a:pt x="31" y="127"/>
                    </a:cubicBezTo>
                    <a:cubicBezTo>
                      <a:pt x="30" y="103"/>
                      <a:pt x="29" y="78"/>
                      <a:pt x="28" y="54"/>
                    </a:cubicBezTo>
                    <a:cubicBezTo>
                      <a:pt x="28" y="54"/>
                      <a:pt x="28" y="54"/>
                      <a:pt x="28" y="53"/>
                    </a:cubicBezTo>
                    <a:close/>
                    <a:moveTo>
                      <a:pt x="45" y="203"/>
                    </a:moveTo>
                    <a:cubicBezTo>
                      <a:pt x="45" y="213"/>
                      <a:pt x="45" y="224"/>
                      <a:pt x="45" y="235"/>
                    </a:cubicBezTo>
                    <a:cubicBezTo>
                      <a:pt x="43" y="234"/>
                      <a:pt x="42" y="234"/>
                      <a:pt x="40" y="236"/>
                    </a:cubicBezTo>
                    <a:cubicBezTo>
                      <a:pt x="38" y="239"/>
                      <a:pt x="36" y="242"/>
                      <a:pt x="35" y="245"/>
                    </a:cubicBezTo>
                    <a:cubicBezTo>
                      <a:pt x="34" y="237"/>
                      <a:pt x="34" y="229"/>
                      <a:pt x="34" y="221"/>
                    </a:cubicBezTo>
                    <a:cubicBezTo>
                      <a:pt x="39" y="215"/>
                      <a:pt x="42" y="209"/>
                      <a:pt x="45" y="203"/>
                    </a:cubicBezTo>
                    <a:close/>
                    <a:moveTo>
                      <a:pt x="34" y="200"/>
                    </a:moveTo>
                    <a:cubicBezTo>
                      <a:pt x="33" y="193"/>
                      <a:pt x="33" y="186"/>
                      <a:pt x="33" y="179"/>
                    </a:cubicBezTo>
                    <a:cubicBezTo>
                      <a:pt x="38" y="175"/>
                      <a:pt x="43" y="168"/>
                      <a:pt x="45" y="161"/>
                    </a:cubicBezTo>
                    <a:cubicBezTo>
                      <a:pt x="45" y="171"/>
                      <a:pt x="45" y="180"/>
                      <a:pt x="45" y="190"/>
                    </a:cubicBezTo>
                    <a:cubicBezTo>
                      <a:pt x="45" y="190"/>
                      <a:pt x="45" y="190"/>
                      <a:pt x="45" y="190"/>
                    </a:cubicBezTo>
                    <a:cubicBezTo>
                      <a:pt x="45" y="190"/>
                      <a:pt x="45" y="190"/>
                      <a:pt x="45" y="190"/>
                    </a:cubicBezTo>
                    <a:cubicBezTo>
                      <a:pt x="40" y="192"/>
                      <a:pt x="36" y="196"/>
                      <a:pt x="34" y="200"/>
                    </a:cubicBezTo>
                    <a:close/>
                    <a:moveTo>
                      <a:pt x="35" y="262"/>
                    </a:moveTo>
                    <a:cubicBezTo>
                      <a:pt x="36" y="262"/>
                      <a:pt x="36" y="261"/>
                      <a:pt x="37" y="260"/>
                    </a:cubicBezTo>
                    <a:cubicBezTo>
                      <a:pt x="40" y="255"/>
                      <a:pt x="43" y="249"/>
                      <a:pt x="45" y="243"/>
                    </a:cubicBezTo>
                    <a:cubicBezTo>
                      <a:pt x="45" y="259"/>
                      <a:pt x="46" y="274"/>
                      <a:pt x="46" y="290"/>
                    </a:cubicBezTo>
                    <a:cubicBezTo>
                      <a:pt x="45" y="289"/>
                      <a:pt x="44" y="289"/>
                      <a:pt x="43" y="290"/>
                    </a:cubicBezTo>
                    <a:cubicBezTo>
                      <a:pt x="40" y="293"/>
                      <a:pt x="37" y="297"/>
                      <a:pt x="34" y="300"/>
                    </a:cubicBezTo>
                    <a:cubicBezTo>
                      <a:pt x="35" y="287"/>
                      <a:pt x="35" y="275"/>
                      <a:pt x="35" y="262"/>
                    </a:cubicBezTo>
                    <a:close/>
                    <a:moveTo>
                      <a:pt x="28" y="393"/>
                    </a:moveTo>
                    <a:cubicBezTo>
                      <a:pt x="35" y="385"/>
                      <a:pt x="40" y="373"/>
                      <a:pt x="42" y="363"/>
                    </a:cubicBezTo>
                    <a:cubicBezTo>
                      <a:pt x="42" y="360"/>
                      <a:pt x="38" y="358"/>
                      <a:pt x="37" y="361"/>
                    </a:cubicBezTo>
                    <a:cubicBezTo>
                      <a:pt x="36" y="367"/>
                      <a:pt x="33" y="372"/>
                      <a:pt x="29" y="377"/>
                    </a:cubicBezTo>
                    <a:cubicBezTo>
                      <a:pt x="30" y="367"/>
                      <a:pt x="31" y="357"/>
                      <a:pt x="32" y="349"/>
                    </a:cubicBezTo>
                    <a:cubicBezTo>
                      <a:pt x="36" y="344"/>
                      <a:pt x="39" y="338"/>
                      <a:pt x="42" y="333"/>
                    </a:cubicBezTo>
                    <a:cubicBezTo>
                      <a:pt x="43" y="331"/>
                      <a:pt x="40" y="328"/>
                      <a:pt x="38" y="330"/>
                    </a:cubicBezTo>
                    <a:cubicBezTo>
                      <a:pt x="36" y="332"/>
                      <a:pt x="35" y="333"/>
                      <a:pt x="33" y="335"/>
                    </a:cubicBezTo>
                    <a:cubicBezTo>
                      <a:pt x="33" y="332"/>
                      <a:pt x="34" y="329"/>
                      <a:pt x="34" y="326"/>
                    </a:cubicBezTo>
                    <a:cubicBezTo>
                      <a:pt x="34" y="321"/>
                      <a:pt x="34" y="317"/>
                      <a:pt x="34" y="312"/>
                    </a:cubicBezTo>
                    <a:cubicBezTo>
                      <a:pt x="39" y="308"/>
                      <a:pt x="43" y="302"/>
                      <a:pt x="46" y="297"/>
                    </a:cubicBezTo>
                    <a:cubicBezTo>
                      <a:pt x="46" y="330"/>
                      <a:pt x="45" y="363"/>
                      <a:pt x="38" y="394"/>
                    </a:cubicBezTo>
                    <a:cubicBezTo>
                      <a:pt x="37" y="398"/>
                      <a:pt x="40" y="400"/>
                      <a:pt x="42" y="401"/>
                    </a:cubicBezTo>
                    <a:cubicBezTo>
                      <a:pt x="43" y="402"/>
                      <a:pt x="44" y="404"/>
                      <a:pt x="44" y="405"/>
                    </a:cubicBezTo>
                    <a:cubicBezTo>
                      <a:pt x="43" y="406"/>
                      <a:pt x="42" y="407"/>
                      <a:pt x="41" y="408"/>
                    </a:cubicBezTo>
                    <a:cubicBezTo>
                      <a:pt x="39" y="411"/>
                      <a:pt x="37" y="414"/>
                      <a:pt x="36" y="418"/>
                    </a:cubicBezTo>
                    <a:cubicBezTo>
                      <a:pt x="32" y="423"/>
                      <a:pt x="29" y="429"/>
                      <a:pt x="26" y="435"/>
                    </a:cubicBezTo>
                    <a:cubicBezTo>
                      <a:pt x="26" y="421"/>
                      <a:pt x="27" y="407"/>
                      <a:pt x="28" y="393"/>
                    </a:cubicBezTo>
                    <a:close/>
                    <a:moveTo>
                      <a:pt x="144" y="529"/>
                    </a:moveTo>
                    <a:cubicBezTo>
                      <a:pt x="117" y="530"/>
                      <a:pt x="89" y="532"/>
                      <a:pt x="75" y="532"/>
                    </a:cubicBezTo>
                    <a:cubicBezTo>
                      <a:pt x="75" y="531"/>
                      <a:pt x="74" y="530"/>
                      <a:pt x="73" y="529"/>
                    </a:cubicBezTo>
                    <a:cubicBezTo>
                      <a:pt x="75" y="530"/>
                      <a:pt x="78" y="530"/>
                      <a:pt x="79" y="528"/>
                    </a:cubicBezTo>
                    <a:cubicBezTo>
                      <a:pt x="99" y="501"/>
                      <a:pt x="110" y="465"/>
                      <a:pt x="121" y="434"/>
                    </a:cubicBezTo>
                    <a:cubicBezTo>
                      <a:pt x="122" y="432"/>
                      <a:pt x="119" y="430"/>
                      <a:pt x="117" y="432"/>
                    </a:cubicBezTo>
                    <a:cubicBezTo>
                      <a:pt x="93" y="456"/>
                      <a:pt x="90" y="496"/>
                      <a:pt x="72" y="523"/>
                    </a:cubicBezTo>
                    <a:cubicBezTo>
                      <a:pt x="70" y="526"/>
                      <a:pt x="71" y="528"/>
                      <a:pt x="73" y="529"/>
                    </a:cubicBezTo>
                    <a:cubicBezTo>
                      <a:pt x="72" y="528"/>
                      <a:pt x="71" y="528"/>
                      <a:pt x="70" y="528"/>
                    </a:cubicBezTo>
                    <a:cubicBezTo>
                      <a:pt x="37" y="520"/>
                      <a:pt x="27" y="483"/>
                      <a:pt x="26" y="442"/>
                    </a:cubicBezTo>
                    <a:cubicBezTo>
                      <a:pt x="27" y="442"/>
                      <a:pt x="27" y="442"/>
                      <a:pt x="28" y="441"/>
                    </a:cubicBezTo>
                    <a:cubicBezTo>
                      <a:pt x="34" y="437"/>
                      <a:pt x="38" y="430"/>
                      <a:pt x="42" y="424"/>
                    </a:cubicBezTo>
                    <a:cubicBezTo>
                      <a:pt x="45" y="420"/>
                      <a:pt x="48" y="416"/>
                      <a:pt x="49" y="412"/>
                    </a:cubicBezTo>
                    <a:cubicBezTo>
                      <a:pt x="49" y="412"/>
                      <a:pt x="49" y="411"/>
                      <a:pt x="49" y="411"/>
                    </a:cubicBezTo>
                    <a:cubicBezTo>
                      <a:pt x="55" y="416"/>
                      <a:pt x="63" y="420"/>
                      <a:pt x="72" y="423"/>
                    </a:cubicBezTo>
                    <a:cubicBezTo>
                      <a:pt x="63" y="428"/>
                      <a:pt x="57" y="436"/>
                      <a:pt x="51" y="445"/>
                    </a:cubicBezTo>
                    <a:cubicBezTo>
                      <a:pt x="44" y="455"/>
                      <a:pt x="37" y="465"/>
                      <a:pt x="33" y="476"/>
                    </a:cubicBezTo>
                    <a:cubicBezTo>
                      <a:pt x="32" y="479"/>
                      <a:pt x="36" y="481"/>
                      <a:pt x="38" y="479"/>
                    </a:cubicBezTo>
                    <a:cubicBezTo>
                      <a:pt x="45" y="472"/>
                      <a:pt x="49" y="463"/>
                      <a:pt x="54" y="455"/>
                    </a:cubicBezTo>
                    <a:cubicBezTo>
                      <a:pt x="60" y="444"/>
                      <a:pt x="67" y="434"/>
                      <a:pt x="75" y="425"/>
                    </a:cubicBezTo>
                    <a:cubicBezTo>
                      <a:pt x="76" y="425"/>
                      <a:pt x="76" y="424"/>
                      <a:pt x="75" y="423"/>
                    </a:cubicBezTo>
                    <a:cubicBezTo>
                      <a:pt x="112" y="434"/>
                      <a:pt x="169" y="433"/>
                      <a:pt x="192" y="433"/>
                    </a:cubicBezTo>
                    <a:cubicBezTo>
                      <a:pt x="190" y="435"/>
                      <a:pt x="189" y="436"/>
                      <a:pt x="188" y="438"/>
                    </a:cubicBezTo>
                    <a:cubicBezTo>
                      <a:pt x="183" y="436"/>
                      <a:pt x="177" y="435"/>
                      <a:pt x="171" y="434"/>
                    </a:cubicBezTo>
                    <a:cubicBezTo>
                      <a:pt x="157" y="432"/>
                      <a:pt x="141" y="435"/>
                      <a:pt x="129" y="443"/>
                    </a:cubicBezTo>
                    <a:cubicBezTo>
                      <a:pt x="122" y="447"/>
                      <a:pt x="116" y="457"/>
                      <a:pt x="116" y="466"/>
                    </a:cubicBezTo>
                    <a:cubicBezTo>
                      <a:pt x="114" y="469"/>
                      <a:pt x="114" y="474"/>
                      <a:pt x="115" y="479"/>
                    </a:cubicBezTo>
                    <a:cubicBezTo>
                      <a:pt x="115" y="483"/>
                      <a:pt x="117" y="487"/>
                      <a:pt x="119" y="491"/>
                    </a:cubicBezTo>
                    <a:cubicBezTo>
                      <a:pt x="114" y="495"/>
                      <a:pt x="111" y="502"/>
                      <a:pt x="108" y="507"/>
                    </a:cubicBezTo>
                    <a:cubicBezTo>
                      <a:pt x="106" y="512"/>
                      <a:pt x="100" y="520"/>
                      <a:pt x="104" y="525"/>
                    </a:cubicBezTo>
                    <a:cubicBezTo>
                      <a:pt x="104" y="526"/>
                      <a:pt x="105" y="526"/>
                      <a:pt x="106" y="526"/>
                    </a:cubicBezTo>
                    <a:cubicBezTo>
                      <a:pt x="112" y="524"/>
                      <a:pt x="114" y="515"/>
                      <a:pt x="117" y="509"/>
                    </a:cubicBezTo>
                    <a:cubicBezTo>
                      <a:pt x="119" y="505"/>
                      <a:pt x="122" y="501"/>
                      <a:pt x="122" y="497"/>
                    </a:cubicBezTo>
                    <a:cubicBezTo>
                      <a:pt x="126" y="501"/>
                      <a:pt x="130" y="506"/>
                      <a:pt x="134" y="509"/>
                    </a:cubicBezTo>
                    <a:cubicBezTo>
                      <a:pt x="139" y="513"/>
                      <a:pt x="144" y="516"/>
                      <a:pt x="149" y="519"/>
                    </a:cubicBezTo>
                    <a:cubicBezTo>
                      <a:pt x="146" y="521"/>
                      <a:pt x="144" y="525"/>
                      <a:pt x="144" y="529"/>
                    </a:cubicBezTo>
                    <a:close/>
                    <a:moveTo>
                      <a:pt x="196" y="465"/>
                    </a:moveTo>
                    <a:cubicBezTo>
                      <a:pt x="199" y="476"/>
                      <a:pt x="192" y="490"/>
                      <a:pt x="186" y="499"/>
                    </a:cubicBezTo>
                    <a:cubicBezTo>
                      <a:pt x="172" y="522"/>
                      <a:pt x="133" y="503"/>
                      <a:pt x="124" y="479"/>
                    </a:cubicBezTo>
                    <a:cubicBezTo>
                      <a:pt x="126" y="480"/>
                      <a:pt x="128" y="479"/>
                      <a:pt x="129" y="477"/>
                    </a:cubicBezTo>
                    <a:cubicBezTo>
                      <a:pt x="133" y="469"/>
                      <a:pt x="129" y="460"/>
                      <a:pt x="139" y="454"/>
                    </a:cubicBezTo>
                    <a:cubicBezTo>
                      <a:pt x="148" y="448"/>
                      <a:pt x="160" y="447"/>
                      <a:pt x="170" y="448"/>
                    </a:cubicBezTo>
                    <a:cubicBezTo>
                      <a:pt x="181" y="449"/>
                      <a:pt x="193" y="453"/>
                      <a:pt x="196" y="465"/>
                    </a:cubicBezTo>
                    <a:close/>
                    <a:moveTo>
                      <a:pt x="213" y="526"/>
                    </a:moveTo>
                    <a:cubicBezTo>
                      <a:pt x="207" y="526"/>
                      <a:pt x="183" y="527"/>
                      <a:pt x="155" y="528"/>
                    </a:cubicBezTo>
                    <a:cubicBezTo>
                      <a:pt x="156" y="526"/>
                      <a:pt x="157" y="523"/>
                      <a:pt x="158" y="522"/>
                    </a:cubicBezTo>
                    <a:cubicBezTo>
                      <a:pt x="174" y="526"/>
                      <a:pt x="190" y="521"/>
                      <a:pt x="201" y="504"/>
                    </a:cubicBezTo>
                    <a:cubicBezTo>
                      <a:pt x="209" y="491"/>
                      <a:pt x="214" y="474"/>
                      <a:pt x="209" y="459"/>
                    </a:cubicBezTo>
                    <a:cubicBezTo>
                      <a:pt x="207" y="451"/>
                      <a:pt x="201" y="445"/>
                      <a:pt x="194" y="441"/>
                    </a:cubicBezTo>
                    <a:cubicBezTo>
                      <a:pt x="197" y="438"/>
                      <a:pt x="200" y="435"/>
                      <a:pt x="202" y="432"/>
                    </a:cubicBezTo>
                    <a:cubicBezTo>
                      <a:pt x="211" y="432"/>
                      <a:pt x="219" y="431"/>
                      <a:pt x="227" y="430"/>
                    </a:cubicBezTo>
                    <a:cubicBezTo>
                      <a:pt x="224" y="433"/>
                      <a:pt x="222" y="437"/>
                      <a:pt x="220" y="441"/>
                    </a:cubicBezTo>
                    <a:cubicBezTo>
                      <a:pt x="217" y="446"/>
                      <a:pt x="211" y="454"/>
                      <a:pt x="211" y="460"/>
                    </a:cubicBezTo>
                    <a:cubicBezTo>
                      <a:pt x="211" y="462"/>
                      <a:pt x="213" y="464"/>
                      <a:pt x="216" y="464"/>
                    </a:cubicBezTo>
                    <a:cubicBezTo>
                      <a:pt x="222" y="462"/>
                      <a:pt x="224" y="455"/>
                      <a:pt x="227" y="450"/>
                    </a:cubicBezTo>
                    <a:cubicBezTo>
                      <a:pt x="230" y="443"/>
                      <a:pt x="234" y="436"/>
                      <a:pt x="238" y="429"/>
                    </a:cubicBezTo>
                    <a:cubicBezTo>
                      <a:pt x="247" y="428"/>
                      <a:pt x="255" y="427"/>
                      <a:pt x="264" y="427"/>
                    </a:cubicBezTo>
                    <a:cubicBezTo>
                      <a:pt x="271" y="427"/>
                      <a:pt x="278" y="428"/>
                      <a:pt x="285" y="429"/>
                    </a:cubicBezTo>
                    <a:cubicBezTo>
                      <a:pt x="279" y="433"/>
                      <a:pt x="275" y="443"/>
                      <a:pt x="272" y="449"/>
                    </a:cubicBezTo>
                    <a:cubicBezTo>
                      <a:pt x="264" y="463"/>
                      <a:pt x="257" y="477"/>
                      <a:pt x="249" y="491"/>
                    </a:cubicBezTo>
                    <a:cubicBezTo>
                      <a:pt x="248" y="494"/>
                      <a:pt x="236" y="514"/>
                      <a:pt x="231" y="528"/>
                    </a:cubicBezTo>
                    <a:cubicBezTo>
                      <a:pt x="224" y="528"/>
                      <a:pt x="218" y="527"/>
                      <a:pt x="213" y="526"/>
                    </a:cubicBezTo>
                    <a:close/>
                    <a:moveTo>
                      <a:pt x="343" y="192"/>
                    </a:moveTo>
                    <a:cubicBezTo>
                      <a:pt x="333" y="193"/>
                      <a:pt x="324" y="204"/>
                      <a:pt x="322" y="212"/>
                    </a:cubicBezTo>
                    <a:cubicBezTo>
                      <a:pt x="322" y="216"/>
                      <a:pt x="325" y="218"/>
                      <a:pt x="328" y="216"/>
                    </a:cubicBezTo>
                    <a:cubicBezTo>
                      <a:pt x="332" y="213"/>
                      <a:pt x="335" y="210"/>
                      <a:pt x="338" y="207"/>
                    </a:cubicBezTo>
                    <a:cubicBezTo>
                      <a:pt x="340" y="206"/>
                      <a:pt x="341" y="205"/>
                      <a:pt x="343" y="204"/>
                    </a:cubicBezTo>
                    <a:cubicBezTo>
                      <a:pt x="342" y="213"/>
                      <a:pt x="342" y="222"/>
                      <a:pt x="342" y="231"/>
                    </a:cubicBezTo>
                    <a:cubicBezTo>
                      <a:pt x="334" y="233"/>
                      <a:pt x="327" y="242"/>
                      <a:pt x="326" y="248"/>
                    </a:cubicBezTo>
                    <a:cubicBezTo>
                      <a:pt x="325" y="251"/>
                      <a:pt x="328" y="254"/>
                      <a:pt x="331" y="253"/>
                    </a:cubicBezTo>
                    <a:cubicBezTo>
                      <a:pt x="335" y="250"/>
                      <a:pt x="338" y="248"/>
                      <a:pt x="341" y="245"/>
                    </a:cubicBezTo>
                    <a:cubicBezTo>
                      <a:pt x="341" y="256"/>
                      <a:pt x="340" y="268"/>
                      <a:pt x="339" y="279"/>
                    </a:cubicBezTo>
                    <a:cubicBezTo>
                      <a:pt x="339" y="278"/>
                      <a:pt x="339" y="278"/>
                      <a:pt x="338" y="278"/>
                    </a:cubicBezTo>
                    <a:cubicBezTo>
                      <a:pt x="334" y="275"/>
                      <a:pt x="328" y="280"/>
                      <a:pt x="325" y="283"/>
                    </a:cubicBezTo>
                    <a:cubicBezTo>
                      <a:pt x="321" y="286"/>
                      <a:pt x="318" y="291"/>
                      <a:pt x="318" y="296"/>
                    </a:cubicBezTo>
                    <a:cubicBezTo>
                      <a:pt x="317" y="300"/>
                      <a:pt x="324" y="302"/>
                      <a:pt x="326" y="298"/>
                    </a:cubicBezTo>
                    <a:cubicBezTo>
                      <a:pt x="329" y="292"/>
                      <a:pt x="335" y="290"/>
                      <a:pt x="339" y="286"/>
                    </a:cubicBezTo>
                    <a:cubicBezTo>
                      <a:pt x="339" y="298"/>
                      <a:pt x="338" y="310"/>
                      <a:pt x="337" y="321"/>
                    </a:cubicBezTo>
                    <a:cubicBezTo>
                      <a:pt x="337" y="321"/>
                      <a:pt x="337" y="321"/>
                      <a:pt x="336" y="321"/>
                    </a:cubicBezTo>
                    <a:cubicBezTo>
                      <a:pt x="326" y="319"/>
                      <a:pt x="317" y="332"/>
                      <a:pt x="317" y="341"/>
                    </a:cubicBezTo>
                    <a:cubicBezTo>
                      <a:pt x="317" y="344"/>
                      <a:pt x="321" y="345"/>
                      <a:pt x="323" y="343"/>
                    </a:cubicBezTo>
                    <a:cubicBezTo>
                      <a:pt x="325" y="340"/>
                      <a:pt x="327" y="337"/>
                      <a:pt x="330" y="334"/>
                    </a:cubicBezTo>
                    <a:cubicBezTo>
                      <a:pt x="332" y="332"/>
                      <a:pt x="335" y="331"/>
                      <a:pt x="337" y="328"/>
                    </a:cubicBezTo>
                    <a:cubicBezTo>
                      <a:pt x="336" y="341"/>
                      <a:pt x="336" y="353"/>
                      <a:pt x="335" y="366"/>
                    </a:cubicBezTo>
                    <a:cubicBezTo>
                      <a:pt x="329" y="367"/>
                      <a:pt x="325" y="370"/>
                      <a:pt x="322" y="376"/>
                    </a:cubicBezTo>
                    <a:cubicBezTo>
                      <a:pt x="321" y="378"/>
                      <a:pt x="323" y="379"/>
                      <a:pt x="325" y="379"/>
                    </a:cubicBezTo>
                    <a:cubicBezTo>
                      <a:pt x="328" y="377"/>
                      <a:pt x="331" y="376"/>
                      <a:pt x="334" y="374"/>
                    </a:cubicBezTo>
                    <a:cubicBezTo>
                      <a:pt x="333" y="396"/>
                      <a:pt x="332" y="418"/>
                      <a:pt x="331" y="441"/>
                    </a:cubicBezTo>
                    <a:cubicBezTo>
                      <a:pt x="330" y="440"/>
                      <a:pt x="328" y="439"/>
                      <a:pt x="327" y="441"/>
                    </a:cubicBezTo>
                    <a:cubicBezTo>
                      <a:pt x="321" y="454"/>
                      <a:pt x="315" y="466"/>
                      <a:pt x="309" y="479"/>
                    </a:cubicBezTo>
                    <a:cubicBezTo>
                      <a:pt x="304" y="490"/>
                      <a:pt x="298" y="504"/>
                      <a:pt x="298" y="516"/>
                    </a:cubicBezTo>
                    <a:cubicBezTo>
                      <a:pt x="299" y="519"/>
                      <a:pt x="303" y="521"/>
                      <a:pt x="304" y="518"/>
                    </a:cubicBezTo>
                    <a:cubicBezTo>
                      <a:pt x="309" y="505"/>
                      <a:pt x="313" y="492"/>
                      <a:pt x="319" y="479"/>
                    </a:cubicBezTo>
                    <a:cubicBezTo>
                      <a:pt x="323" y="469"/>
                      <a:pt x="328" y="460"/>
                      <a:pt x="331" y="450"/>
                    </a:cubicBezTo>
                    <a:cubicBezTo>
                      <a:pt x="330" y="465"/>
                      <a:pt x="329" y="481"/>
                      <a:pt x="329" y="496"/>
                    </a:cubicBezTo>
                    <a:cubicBezTo>
                      <a:pt x="327" y="497"/>
                      <a:pt x="326" y="499"/>
                      <a:pt x="326" y="501"/>
                    </a:cubicBezTo>
                    <a:cubicBezTo>
                      <a:pt x="322" y="532"/>
                      <a:pt x="281" y="533"/>
                      <a:pt x="247" y="530"/>
                    </a:cubicBezTo>
                    <a:cubicBezTo>
                      <a:pt x="253" y="518"/>
                      <a:pt x="259" y="503"/>
                      <a:pt x="261" y="498"/>
                    </a:cubicBezTo>
                    <a:cubicBezTo>
                      <a:pt x="268" y="484"/>
                      <a:pt x="275" y="470"/>
                      <a:pt x="283" y="456"/>
                    </a:cubicBezTo>
                    <a:cubicBezTo>
                      <a:pt x="286" y="450"/>
                      <a:pt x="293" y="439"/>
                      <a:pt x="292" y="432"/>
                    </a:cubicBezTo>
                    <a:cubicBezTo>
                      <a:pt x="292" y="431"/>
                      <a:pt x="292" y="430"/>
                      <a:pt x="291" y="429"/>
                    </a:cubicBezTo>
                    <a:cubicBezTo>
                      <a:pt x="295" y="429"/>
                      <a:pt x="299" y="428"/>
                      <a:pt x="303" y="427"/>
                    </a:cubicBezTo>
                    <a:cubicBezTo>
                      <a:pt x="306" y="426"/>
                      <a:pt x="309" y="425"/>
                      <a:pt x="311" y="423"/>
                    </a:cubicBezTo>
                    <a:cubicBezTo>
                      <a:pt x="308" y="431"/>
                      <a:pt x="305" y="440"/>
                      <a:pt x="302" y="448"/>
                    </a:cubicBezTo>
                    <a:cubicBezTo>
                      <a:pt x="292" y="470"/>
                      <a:pt x="276" y="494"/>
                      <a:pt x="271" y="518"/>
                    </a:cubicBezTo>
                    <a:cubicBezTo>
                      <a:pt x="271" y="519"/>
                      <a:pt x="273" y="521"/>
                      <a:pt x="274" y="520"/>
                    </a:cubicBezTo>
                    <a:cubicBezTo>
                      <a:pt x="288" y="505"/>
                      <a:pt x="294" y="484"/>
                      <a:pt x="302" y="466"/>
                    </a:cubicBezTo>
                    <a:cubicBezTo>
                      <a:pt x="311" y="442"/>
                      <a:pt x="321" y="417"/>
                      <a:pt x="327" y="392"/>
                    </a:cubicBezTo>
                    <a:cubicBezTo>
                      <a:pt x="327" y="391"/>
                      <a:pt x="325" y="390"/>
                      <a:pt x="325" y="392"/>
                    </a:cubicBezTo>
                    <a:cubicBezTo>
                      <a:pt x="324" y="394"/>
                      <a:pt x="323" y="397"/>
                      <a:pt x="321" y="399"/>
                    </a:cubicBezTo>
                    <a:cubicBezTo>
                      <a:pt x="321" y="398"/>
                      <a:pt x="321" y="396"/>
                      <a:pt x="321" y="394"/>
                    </a:cubicBezTo>
                    <a:cubicBezTo>
                      <a:pt x="320" y="392"/>
                      <a:pt x="319" y="391"/>
                      <a:pt x="317" y="390"/>
                    </a:cubicBezTo>
                    <a:cubicBezTo>
                      <a:pt x="312" y="327"/>
                      <a:pt x="322" y="263"/>
                      <a:pt x="322" y="199"/>
                    </a:cubicBezTo>
                    <a:cubicBezTo>
                      <a:pt x="322" y="189"/>
                      <a:pt x="322" y="179"/>
                      <a:pt x="322" y="169"/>
                    </a:cubicBezTo>
                    <a:cubicBezTo>
                      <a:pt x="323" y="169"/>
                      <a:pt x="323" y="169"/>
                      <a:pt x="324" y="168"/>
                    </a:cubicBezTo>
                    <a:cubicBezTo>
                      <a:pt x="328" y="164"/>
                      <a:pt x="334" y="160"/>
                      <a:pt x="340" y="156"/>
                    </a:cubicBezTo>
                    <a:cubicBezTo>
                      <a:pt x="341" y="155"/>
                      <a:pt x="342" y="154"/>
                      <a:pt x="343" y="153"/>
                    </a:cubicBezTo>
                    <a:cubicBezTo>
                      <a:pt x="343" y="166"/>
                      <a:pt x="343" y="179"/>
                      <a:pt x="343" y="1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6"/>
              <p:cNvSpPr/>
              <p:nvPr/>
            </p:nvSpPr>
            <p:spPr bwMode="auto">
              <a:xfrm>
                <a:off x="3733" y="2746"/>
                <a:ext cx="59" cy="67"/>
              </a:xfrm>
              <a:custGeom>
                <a:avLst/>
                <a:gdLst>
                  <a:gd name="T0" fmla="*/ 4 w 22"/>
                  <a:gd name="T1" fmla="*/ 8 h 25"/>
                  <a:gd name="T2" fmla="*/ 4 w 22"/>
                  <a:gd name="T3" fmla="*/ 22 h 25"/>
                  <a:gd name="T4" fmla="*/ 15 w 22"/>
                  <a:gd name="T5" fmla="*/ 24 h 25"/>
                  <a:gd name="T6" fmla="*/ 16 w 22"/>
                  <a:gd name="T7" fmla="*/ 24 h 25"/>
                  <a:gd name="T8" fmla="*/ 17 w 22"/>
                  <a:gd name="T9" fmla="*/ 23 h 25"/>
                  <a:gd name="T10" fmla="*/ 17 w 22"/>
                  <a:gd name="T11" fmla="*/ 23 h 25"/>
                  <a:gd name="T12" fmla="*/ 21 w 22"/>
                  <a:gd name="T13" fmla="*/ 19 h 25"/>
                  <a:gd name="T14" fmla="*/ 4 w 22"/>
                  <a:gd name="T15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25">
                    <a:moveTo>
                      <a:pt x="4" y="8"/>
                    </a:moveTo>
                    <a:cubicBezTo>
                      <a:pt x="0" y="12"/>
                      <a:pt x="0" y="18"/>
                      <a:pt x="4" y="22"/>
                    </a:cubicBezTo>
                    <a:cubicBezTo>
                      <a:pt x="7" y="25"/>
                      <a:pt x="11" y="25"/>
                      <a:pt x="15" y="24"/>
                    </a:cubicBezTo>
                    <a:cubicBezTo>
                      <a:pt x="15" y="24"/>
                      <a:pt x="15" y="24"/>
                      <a:pt x="16" y="24"/>
                    </a:cubicBezTo>
                    <a:cubicBezTo>
                      <a:pt x="16" y="24"/>
                      <a:pt x="17" y="24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9" y="22"/>
                      <a:pt x="20" y="21"/>
                      <a:pt x="21" y="19"/>
                    </a:cubicBezTo>
                    <a:cubicBezTo>
                      <a:pt x="22" y="9"/>
                      <a:pt x="12" y="0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7"/>
              <p:cNvSpPr/>
              <p:nvPr/>
            </p:nvSpPr>
            <p:spPr bwMode="auto">
              <a:xfrm>
                <a:off x="3406" y="1563"/>
                <a:ext cx="97" cy="94"/>
              </a:xfrm>
              <a:custGeom>
                <a:avLst/>
                <a:gdLst>
                  <a:gd name="T0" fmla="*/ 33 w 36"/>
                  <a:gd name="T1" fmla="*/ 0 h 35"/>
                  <a:gd name="T2" fmla="*/ 1 w 36"/>
                  <a:gd name="T3" fmla="*/ 34 h 35"/>
                  <a:gd name="T4" fmla="*/ 2 w 36"/>
                  <a:gd name="T5" fmla="*/ 35 h 35"/>
                  <a:gd name="T6" fmla="*/ 18 w 36"/>
                  <a:gd name="T7" fmla="*/ 18 h 35"/>
                  <a:gd name="T8" fmla="*/ 27 w 36"/>
                  <a:gd name="T9" fmla="*/ 10 h 35"/>
                  <a:gd name="T10" fmla="*/ 35 w 36"/>
                  <a:gd name="T11" fmla="*/ 3 h 35"/>
                  <a:gd name="T12" fmla="*/ 33 w 36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5">
                    <a:moveTo>
                      <a:pt x="33" y="0"/>
                    </a:moveTo>
                    <a:cubicBezTo>
                      <a:pt x="18" y="1"/>
                      <a:pt x="8" y="23"/>
                      <a:pt x="1" y="34"/>
                    </a:cubicBezTo>
                    <a:cubicBezTo>
                      <a:pt x="0" y="35"/>
                      <a:pt x="1" y="35"/>
                      <a:pt x="2" y="35"/>
                    </a:cubicBezTo>
                    <a:cubicBezTo>
                      <a:pt x="7" y="29"/>
                      <a:pt x="13" y="24"/>
                      <a:pt x="18" y="18"/>
                    </a:cubicBezTo>
                    <a:cubicBezTo>
                      <a:pt x="21" y="15"/>
                      <a:pt x="24" y="12"/>
                      <a:pt x="27" y="10"/>
                    </a:cubicBezTo>
                    <a:cubicBezTo>
                      <a:pt x="30" y="8"/>
                      <a:pt x="33" y="6"/>
                      <a:pt x="35" y="3"/>
                    </a:cubicBezTo>
                    <a:cubicBezTo>
                      <a:pt x="36" y="2"/>
                      <a:pt x="35" y="0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8"/>
              <p:cNvSpPr/>
              <p:nvPr/>
            </p:nvSpPr>
            <p:spPr bwMode="auto">
              <a:xfrm>
                <a:off x="3460" y="2660"/>
                <a:ext cx="131" cy="210"/>
              </a:xfrm>
              <a:custGeom>
                <a:avLst/>
                <a:gdLst>
                  <a:gd name="T0" fmla="*/ 47 w 49"/>
                  <a:gd name="T1" fmla="*/ 1 h 78"/>
                  <a:gd name="T2" fmla="*/ 25 w 49"/>
                  <a:gd name="T3" fmla="*/ 32 h 78"/>
                  <a:gd name="T4" fmla="*/ 1 w 49"/>
                  <a:gd name="T5" fmla="*/ 72 h 78"/>
                  <a:gd name="T6" fmla="*/ 6 w 49"/>
                  <a:gd name="T7" fmla="*/ 75 h 78"/>
                  <a:gd name="T8" fmla="*/ 48 w 49"/>
                  <a:gd name="T9" fmla="*/ 2 h 78"/>
                  <a:gd name="T10" fmla="*/ 47 w 49"/>
                  <a:gd name="T11" fmla="*/ 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78">
                    <a:moveTo>
                      <a:pt x="47" y="1"/>
                    </a:moveTo>
                    <a:cubicBezTo>
                      <a:pt x="38" y="10"/>
                      <a:pt x="32" y="21"/>
                      <a:pt x="25" y="32"/>
                    </a:cubicBezTo>
                    <a:cubicBezTo>
                      <a:pt x="17" y="45"/>
                      <a:pt x="8" y="57"/>
                      <a:pt x="1" y="72"/>
                    </a:cubicBezTo>
                    <a:cubicBezTo>
                      <a:pt x="0" y="75"/>
                      <a:pt x="4" y="78"/>
                      <a:pt x="6" y="75"/>
                    </a:cubicBezTo>
                    <a:cubicBezTo>
                      <a:pt x="24" y="55"/>
                      <a:pt x="38" y="27"/>
                      <a:pt x="48" y="2"/>
                    </a:cubicBezTo>
                    <a:cubicBezTo>
                      <a:pt x="49" y="1"/>
                      <a:pt x="47" y="0"/>
                      <a:pt x="4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9"/>
              <p:cNvSpPr/>
              <p:nvPr/>
            </p:nvSpPr>
            <p:spPr bwMode="auto">
              <a:xfrm>
                <a:off x="3886" y="2668"/>
                <a:ext cx="152" cy="250"/>
              </a:xfrm>
              <a:custGeom>
                <a:avLst/>
                <a:gdLst>
                  <a:gd name="T0" fmla="*/ 52 w 57"/>
                  <a:gd name="T1" fmla="*/ 1 h 93"/>
                  <a:gd name="T2" fmla="*/ 23 w 57"/>
                  <a:gd name="T3" fmla="*/ 52 h 93"/>
                  <a:gd name="T4" fmla="*/ 5 w 57"/>
                  <a:gd name="T5" fmla="*/ 91 h 93"/>
                  <a:gd name="T6" fmla="*/ 8 w 57"/>
                  <a:gd name="T7" fmla="*/ 93 h 93"/>
                  <a:gd name="T8" fmla="*/ 31 w 57"/>
                  <a:gd name="T9" fmla="*/ 57 h 93"/>
                  <a:gd name="T10" fmla="*/ 56 w 57"/>
                  <a:gd name="T11" fmla="*/ 3 h 93"/>
                  <a:gd name="T12" fmla="*/ 52 w 57"/>
                  <a:gd name="T13" fmla="*/ 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93">
                    <a:moveTo>
                      <a:pt x="52" y="1"/>
                    </a:moveTo>
                    <a:cubicBezTo>
                      <a:pt x="38" y="14"/>
                      <a:pt x="31" y="35"/>
                      <a:pt x="23" y="52"/>
                    </a:cubicBezTo>
                    <a:cubicBezTo>
                      <a:pt x="18" y="63"/>
                      <a:pt x="0" y="79"/>
                      <a:pt x="5" y="91"/>
                    </a:cubicBezTo>
                    <a:cubicBezTo>
                      <a:pt x="5" y="93"/>
                      <a:pt x="7" y="93"/>
                      <a:pt x="8" y="93"/>
                    </a:cubicBezTo>
                    <a:cubicBezTo>
                      <a:pt x="19" y="88"/>
                      <a:pt x="26" y="67"/>
                      <a:pt x="31" y="57"/>
                    </a:cubicBezTo>
                    <a:cubicBezTo>
                      <a:pt x="40" y="39"/>
                      <a:pt x="49" y="21"/>
                      <a:pt x="56" y="3"/>
                    </a:cubicBezTo>
                    <a:cubicBezTo>
                      <a:pt x="57" y="1"/>
                      <a:pt x="54" y="0"/>
                      <a:pt x="5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10"/>
              <p:cNvSpPr/>
              <p:nvPr/>
            </p:nvSpPr>
            <p:spPr bwMode="auto">
              <a:xfrm>
                <a:off x="3251" y="1472"/>
                <a:ext cx="123" cy="161"/>
              </a:xfrm>
              <a:custGeom>
                <a:avLst/>
                <a:gdLst>
                  <a:gd name="T0" fmla="*/ 39 w 46"/>
                  <a:gd name="T1" fmla="*/ 5 h 60"/>
                  <a:gd name="T2" fmla="*/ 7 w 46"/>
                  <a:gd name="T3" fmla="*/ 20 h 60"/>
                  <a:gd name="T4" fmla="*/ 1 w 46"/>
                  <a:gd name="T5" fmla="*/ 40 h 60"/>
                  <a:gd name="T6" fmla="*/ 8 w 46"/>
                  <a:gd name="T7" fmla="*/ 57 h 60"/>
                  <a:gd name="T8" fmla="*/ 14 w 46"/>
                  <a:gd name="T9" fmla="*/ 54 h 60"/>
                  <a:gd name="T10" fmla="*/ 15 w 46"/>
                  <a:gd name="T11" fmla="*/ 44 h 60"/>
                  <a:gd name="T12" fmla="*/ 18 w 46"/>
                  <a:gd name="T13" fmla="*/ 31 h 60"/>
                  <a:gd name="T14" fmla="*/ 37 w 46"/>
                  <a:gd name="T15" fmla="*/ 18 h 60"/>
                  <a:gd name="T16" fmla="*/ 39 w 46"/>
                  <a:gd name="T17" fmla="*/ 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60">
                    <a:moveTo>
                      <a:pt x="39" y="5"/>
                    </a:moveTo>
                    <a:cubicBezTo>
                      <a:pt x="26" y="0"/>
                      <a:pt x="13" y="9"/>
                      <a:pt x="7" y="20"/>
                    </a:cubicBezTo>
                    <a:cubicBezTo>
                      <a:pt x="3" y="26"/>
                      <a:pt x="2" y="33"/>
                      <a:pt x="1" y="40"/>
                    </a:cubicBezTo>
                    <a:cubicBezTo>
                      <a:pt x="0" y="49"/>
                      <a:pt x="3" y="52"/>
                      <a:pt x="8" y="57"/>
                    </a:cubicBezTo>
                    <a:cubicBezTo>
                      <a:pt x="10" y="60"/>
                      <a:pt x="14" y="57"/>
                      <a:pt x="14" y="54"/>
                    </a:cubicBezTo>
                    <a:cubicBezTo>
                      <a:pt x="13" y="51"/>
                      <a:pt x="15" y="47"/>
                      <a:pt x="15" y="44"/>
                    </a:cubicBezTo>
                    <a:cubicBezTo>
                      <a:pt x="14" y="40"/>
                      <a:pt x="16" y="35"/>
                      <a:pt x="18" y="31"/>
                    </a:cubicBezTo>
                    <a:cubicBezTo>
                      <a:pt x="22" y="22"/>
                      <a:pt x="28" y="17"/>
                      <a:pt x="37" y="18"/>
                    </a:cubicBezTo>
                    <a:cubicBezTo>
                      <a:pt x="45" y="19"/>
                      <a:pt x="46" y="7"/>
                      <a:pt x="39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1"/>
              <p:cNvSpPr/>
              <p:nvPr/>
            </p:nvSpPr>
            <p:spPr bwMode="auto">
              <a:xfrm>
                <a:off x="3117" y="1300"/>
                <a:ext cx="187" cy="282"/>
              </a:xfrm>
              <a:custGeom>
                <a:avLst/>
                <a:gdLst>
                  <a:gd name="T0" fmla="*/ 65 w 70"/>
                  <a:gd name="T1" fmla="*/ 25 h 105"/>
                  <a:gd name="T2" fmla="*/ 12 w 70"/>
                  <a:gd name="T3" fmla="*/ 49 h 105"/>
                  <a:gd name="T4" fmla="*/ 0 w 70"/>
                  <a:gd name="T5" fmla="*/ 86 h 105"/>
                  <a:gd name="T6" fmla="*/ 18 w 70"/>
                  <a:gd name="T7" fmla="*/ 101 h 105"/>
                  <a:gd name="T8" fmla="*/ 19 w 70"/>
                  <a:gd name="T9" fmla="*/ 96 h 105"/>
                  <a:gd name="T10" fmla="*/ 22 w 70"/>
                  <a:gd name="T11" fmla="*/ 58 h 105"/>
                  <a:gd name="T12" fmla="*/ 53 w 70"/>
                  <a:gd name="T13" fmla="*/ 32 h 105"/>
                  <a:gd name="T14" fmla="*/ 65 w 70"/>
                  <a:gd name="T15" fmla="*/ 2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105">
                    <a:moveTo>
                      <a:pt x="65" y="25"/>
                    </a:moveTo>
                    <a:cubicBezTo>
                      <a:pt x="47" y="0"/>
                      <a:pt x="21" y="33"/>
                      <a:pt x="12" y="49"/>
                    </a:cubicBezTo>
                    <a:cubicBezTo>
                      <a:pt x="5" y="60"/>
                      <a:pt x="0" y="73"/>
                      <a:pt x="0" y="86"/>
                    </a:cubicBezTo>
                    <a:cubicBezTo>
                      <a:pt x="1" y="96"/>
                      <a:pt x="7" y="105"/>
                      <a:pt x="18" y="101"/>
                    </a:cubicBezTo>
                    <a:cubicBezTo>
                      <a:pt x="20" y="100"/>
                      <a:pt x="21" y="97"/>
                      <a:pt x="19" y="96"/>
                    </a:cubicBezTo>
                    <a:cubicBezTo>
                      <a:pt x="6" y="88"/>
                      <a:pt x="17" y="68"/>
                      <a:pt x="22" y="58"/>
                    </a:cubicBezTo>
                    <a:cubicBezTo>
                      <a:pt x="25" y="53"/>
                      <a:pt x="45" y="21"/>
                      <a:pt x="53" y="32"/>
                    </a:cubicBezTo>
                    <a:cubicBezTo>
                      <a:pt x="58" y="40"/>
                      <a:pt x="70" y="33"/>
                      <a:pt x="65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2"/>
              <p:cNvSpPr/>
              <p:nvPr/>
            </p:nvSpPr>
            <p:spPr bwMode="auto">
              <a:xfrm>
                <a:off x="4330" y="1485"/>
                <a:ext cx="129" cy="142"/>
              </a:xfrm>
              <a:custGeom>
                <a:avLst/>
                <a:gdLst>
                  <a:gd name="T0" fmla="*/ 41 w 48"/>
                  <a:gd name="T1" fmla="*/ 34 h 53"/>
                  <a:gd name="T2" fmla="*/ 30 w 48"/>
                  <a:gd name="T3" fmla="*/ 13 h 53"/>
                  <a:gd name="T4" fmla="*/ 15 w 48"/>
                  <a:gd name="T5" fmla="*/ 1 h 53"/>
                  <a:gd name="T6" fmla="*/ 0 w 48"/>
                  <a:gd name="T7" fmla="*/ 9 h 53"/>
                  <a:gd name="T8" fmla="*/ 6 w 48"/>
                  <a:gd name="T9" fmla="*/ 15 h 53"/>
                  <a:gd name="T10" fmla="*/ 15 w 48"/>
                  <a:gd name="T11" fmla="*/ 13 h 53"/>
                  <a:gd name="T12" fmla="*/ 24 w 48"/>
                  <a:gd name="T13" fmla="*/ 27 h 53"/>
                  <a:gd name="T14" fmla="*/ 31 w 48"/>
                  <a:gd name="T15" fmla="*/ 42 h 53"/>
                  <a:gd name="T16" fmla="*/ 39 w 48"/>
                  <a:gd name="T17" fmla="*/ 52 h 53"/>
                  <a:gd name="T18" fmla="*/ 45 w 48"/>
                  <a:gd name="T19" fmla="*/ 49 h 53"/>
                  <a:gd name="T20" fmla="*/ 41 w 48"/>
                  <a:gd name="T21" fmla="*/ 3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53">
                    <a:moveTo>
                      <a:pt x="41" y="34"/>
                    </a:moveTo>
                    <a:cubicBezTo>
                      <a:pt x="38" y="27"/>
                      <a:pt x="35" y="20"/>
                      <a:pt x="30" y="13"/>
                    </a:cubicBezTo>
                    <a:cubicBezTo>
                      <a:pt x="26" y="8"/>
                      <a:pt x="22" y="2"/>
                      <a:pt x="15" y="1"/>
                    </a:cubicBezTo>
                    <a:cubicBezTo>
                      <a:pt x="9" y="0"/>
                      <a:pt x="2" y="3"/>
                      <a:pt x="0" y="9"/>
                    </a:cubicBezTo>
                    <a:cubicBezTo>
                      <a:pt x="0" y="12"/>
                      <a:pt x="2" y="16"/>
                      <a:pt x="6" y="15"/>
                    </a:cubicBezTo>
                    <a:cubicBezTo>
                      <a:pt x="10" y="13"/>
                      <a:pt x="11" y="10"/>
                      <a:pt x="15" y="13"/>
                    </a:cubicBezTo>
                    <a:cubicBezTo>
                      <a:pt x="19" y="17"/>
                      <a:pt x="22" y="22"/>
                      <a:pt x="24" y="27"/>
                    </a:cubicBezTo>
                    <a:cubicBezTo>
                      <a:pt x="27" y="32"/>
                      <a:pt x="29" y="37"/>
                      <a:pt x="31" y="42"/>
                    </a:cubicBezTo>
                    <a:cubicBezTo>
                      <a:pt x="33" y="45"/>
                      <a:pt x="34" y="51"/>
                      <a:pt x="39" y="52"/>
                    </a:cubicBezTo>
                    <a:cubicBezTo>
                      <a:pt x="41" y="53"/>
                      <a:pt x="44" y="52"/>
                      <a:pt x="45" y="49"/>
                    </a:cubicBezTo>
                    <a:cubicBezTo>
                      <a:pt x="48" y="44"/>
                      <a:pt x="44" y="38"/>
                      <a:pt x="41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3"/>
              <p:cNvSpPr/>
              <p:nvPr/>
            </p:nvSpPr>
            <p:spPr bwMode="auto">
              <a:xfrm>
                <a:off x="4359" y="1346"/>
                <a:ext cx="204" cy="244"/>
              </a:xfrm>
              <a:custGeom>
                <a:avLst/>
                <a:gdLst>
                  <a:gd name="T0" fmla="*/ 67 w 76"/>
                  <a:gd name="T1" fmla="*/ 59 h 91"/>
                  <a:gd name="T2" fmla="*/ 54 w 76"/>
                  <a:gd name="T3" fmla="*/ 32 h 91"/>
                  <a:gd name="T4" fmla="*/ 2 w 76"/>
                  <a:gd name="T5" fmla="*/ 10 h 91"/>
                  <a:gd name="T6" fmla="*/ 3 w 76"/>
                  <a:gd name="T7" fmla="*/ 14 h 91"/>
                  <a:gd name="T8" fmla="*/ 52 w 76"/>
                  <a:gd name="T9" fmla="*/ 52 h 91"/>
                  <a:gd name="T10" fmla="*/ 66 w 76"/>
                  <a:gd name="T11" fmla="*/ 89 h 91"/>
                  <a:gd name="T12" fmla="*/ 75 w 76"/>
                  <a:gd name="T13" fmla="*/ 82 h 91"/>
                  <a:gd name="T14" fmla="*/ 67 w 76"/>
                  <a:gd name="T15" fmla="*/ 5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91">
                    <a:moveTo>
                      <a:pt x="67" y="59"/>
                    </a:moveTo>
                    <a:cubicBezTo>
                      <a:pt x="64" y="50"/>
                      <a:pt x="61" y="40"/>
                      <a:pt x="54" y="32"/>
                    </a:cubicBezTo>
                    <a:cubicBezTo>
                      <a:pt x="43" y="17"/>
                      <a:pt x="21" y="0"/>
                      <a:pt x="2" y="10"/>
                    </a:cubicBezTo>
                    <a:cubicBezTo>
                      <a:pt x="0" y="11"/>
                      <a:pt x="1" y="14"/>
                      <a:pt x="3" y="14"/>
                    </a:cubicBezTo>
                    <a:cubicBezTo>
                      <a:pt x="27" y="14"/>
                      <a:pt x="46" y="30"/>
                      <a:pt x="52" y="52"/>
                    </a:cubicBezTo>
                    <a:cubicBezTo>
                      <a:pt x="55" y="62"/>
                      <a:pt x="56" y="84"/>
                      <a:pt x="66" y="89"/>
                    </a:cubicBezTo>
                    <a:cubicBezTo>
                      <a:pt x="71" y="91"/>
                      <a:pt x="76" y="87"/>
                      <a:pt x="75" y="82"/>
                    </a:cubicBezTo>
                    <a:cubicBezTo>
                      <a:pt x="73" y="74"/>
                      <a:pt x="69" y="67"/>
                      <a:pt x="67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1" name="矩形 40"/>
            <p:cNvSpPr/>
            <p:nvPr/>
          </p:nvSpPr>
          <p:spPr>
            <a:xfrm>
              <a:off x="7644730" y="2665631"/>
              <a:ext cx="1613827" cy="4297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萝莉体 第二版" panose="02000500000000000000" pitchFamily="2" charset="-122"/>
                  <a:ea typeface="萝莉体 第二版" panose="02000500000000000000" pitchFamily="2" charset="-122"/>
                  <a:cs typeface="萝莉体 第二版" panose="02000500000000000000" pitchFamily="2" charset="-122"/>
                  <a:sym typeface="+mn-lt"/>
                </a:rPr>
                <a:t>４５％</a:t>
              </a:r>
            </a:p>
          </p:txBody>
        </p:sp>
      </p:grpSp>
      <p:grpSp>
        <p:nvGrpSpPr>
          <p:cNvPr id="43" name="PA_组合 42"/>
          <p:cNvGrpSpPr/>
          <p:nvPr>
            <p:custDataLst>
              <p:tags r:id="rId3"/>
            </p:custDataLst>
          </p:nvPr>
        </p:nvGrpSpPr>
        <p:grpSpPr>
          <a:xfrm>
            <a:off x="2605184" y="1847849"/>
            <a:ext cx="1813682" cy="2127251"/>
            <a:chOff x="2605184" y="1847849"/>
            <a:chExt cx="1813682" cy="2127251"/>
          </a:xfrm>
        </p:grpSpPr>
        <p:grpSp>
          <p:nvGrpSpPr>
            <p:cNvPr id="4" name="Group 4"/>
            <p:cNvGrpSpPr>
              <a:grpSpLocks noChangeAspect="1"/>
            </p:cNvGrpSpPr>
            <p:nvPr/>
          </p:nvGrpSpPr>
          <p:grpSpPr bwMode="auto">
            <a:xfrm>
              <a:off x="2605184" y="1847849"/>
              <a:ext cx="1813682" cy="2127251"/>
              <a:chOff x="3117" y="1300"/>
              <a:chExt cx="1446" cy="1696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0" name="Freeform 5"/>
              <p:cNvSpPr>
                <a:spLocks noEditPoints="1"/>
              </p:cNvSpPr>
              <p:nvPr/>
            </p:nvSpPr>
            <p:spPr bwMode="auto">
              <a:xfrm>
                <a:off x="3334" y="1507"/>
                <a:ext cx="1025" cy="1489"/>
              </a:xfrm>
              <a:custGeom>
                <a:avLst/>
                <a:gdLst>
                  <a:gd name="T0" fmla="*/ 101 w 383"/>
                  <a:gd name="T1" fmla="*/ 3 h 555"/>
                  <a:gd name="T2" fmla="*/ 18 w 383"/>
                  <a:gd name="T3" fmla="*/ 511 h 555"/>
                  <a:gd name="T4" fmla="*/ 340 w 383"/>
                  <a:gd name="T5" fmla="*/ 514 h 555"/>
                  <a:gd name="T6" fmla="*/ 325 w 383"/>
                  <a:gd name="T7" fmla="*/ 41 h 555"/>
                  <a:gd name="T8" fmla="*/ 338 w 383"/>
                  <a:gd name="T9" fmla="*/ 76 h 555"/>
                  <a:gd name="T10" fmla="*/ 329 w 383"/>
                  <a:gd name="T11" fmla="*/ 136 h 555"/>
                  <a:gd name="T12" fmla="*/ 325 w 383"/>
                  <a:gd name="T13" fmla="*/ 155 h 555"/>
                  <a:gd name="T14" fmla="*/ 320 w 383"/>
                  <a:gd name="T15" fmla="*/ 61 h 555"/>
                  <a:gd name="T16" fmla="*/ 304 w 383"/>
                  <a:gd name="T17" fmla="*/ 400 h 555"/>
                  <a:gd name="T18" fmla="*/ 308 w 383"/>
                  <a:gd name="T19" fmla="*/ 74 h 555"/>
                  <a:gd name="T20" fmla="*/ 315 w 383"/>
                  <a:gd name="T21" fmla="*/ 36 h 555"/>
                  <a:gd name="T22" fmla="*/ 291 w 383"/>
                  <a:gd name="T23" fmla="*/ 39 h 555"/>
                  <a:gd name="T24" fmla="*/ 195 w 383"/>
                  <a:gd name="T25" fmla="*/ 33 h 555"/>
                  <a:gd name="T26" fmla="*/ 239 w 383"/>
                  <a:gd name="T27" fmla="*/ 37 h 555"/>
                  <a:gd name="T28" fmla="*/ 286 w 383"/>
                  <a:gd name="T29" fmla="*/ 29 h 555"/>
                  <a:gd name="T30" fmla="*/ 178 w 383"/>
                  <a:gd name="T31" fmla="*/ 25 h 555"/>
                  <a:gd name="T32" fmla="*/ 127 w 383"/>
                  <a:gd name="T33" fmla="*/ 28 h 555"/>
                  <a:gd name="T34" fmla="*/ 61 w 383"/>
                  <a:gd name="T35" fmla="*/ 35 h 555"/>
                  <a:gd name="T36" fmla="*/ 111 w 383"/>
                  <a:gd name="T37" fmla="*/ 31 h 555"/>
                  <a:gd name="T38" fmla="*/ 38 w 383"/>
                  <a:gd name="T39" fmla="*/ 97 h 555"/>
                  <a:gd name="T40" fmla="*/ 32 w 383"/>
                  <a:gd name="T41" fmla="*/ 164 h 555"/>
                  <a:gd name="T42" fmla="*/ 31 w 383"/>
                  <a:gd name="T43" fmla="*/ 127 h 555"/>
                  <a:gd name="T44" fmla="*/ 40 w 383"/>
                  <a:gd name="T45" fmla="*/ 236 h 555"/>
                  <a:gd name="T46" fmla="*/ 33 w 383"/>
                  <a:gd name="T47" fmla="*/ 179 h 555"/>
                  <a:gd name="T48" fmla="*/ 34 w 383"/>
                  <a:gd name="T49" fmla="*/ 200 h 555"/>
                  <a:gd name="T50" fmla="*/ 43 w 383"/>
                  <a:gd name="T51" fmla="*/ 290 h 555"/>
                  <a:gd name="T52" fmla="*/ 37 w 383"/>
                  <a:gd name="T53" fmla="*/ 361 h 555"/>
                  <a:gd name="T54" fmla="*/ 33 w 383"/>
                  <a:gd name="T55" fmla="*/ 335 h 555"/>
                  <a:gd name="T56" fmla="*/ 42 w 383"/>
                  <a:gd name="T57" fmla="*/ 401 h 555"/>
                  <a:gd name="T58" fmla="*/ 28 w 383"/>
                  <a:gd name="T59" fmla="*/ 393 h 555"/>
                  <a:gd name="T60" fmla="*/ 121 w 383"/>
                  <a:gd name="T61" fmla="*/ 434 h 555"/>
                  <a:gd name="T62" fmla="*/ 26 w 383"/>
                  <a:gd name="T63" fmla="*/ 442 h 555"/>
                  <a:gd name="T64" fmla="*/ 72 w 383"/>
                  <a:gd name="T65" fmla="*/ 423 h 555"/>
                  <a:gd name="T66" fmla="*/ 75 w 383"/>
                  <a:gd name="T67" fmla="*/ 425 h 555"/>
                  <a:gd name="T68" fmla="*/ 129 w 383"/>
                  <a:gd name="T69" fmla="*/ 443 h 555"/>
                  <a:gd name="T70" fmla="*/ 104 w 383"/>
                  <a:gd name="T71" fmla="*/ 525 h 555"/>
                  <a:gd name="T72" fmla="*/ 149 w 383"/>
                  <a:gd name="T73" fmla="*/ 519 h 555"/>
                  <a:gd name="T74" fmla="*/ 129 w 383"/>
                  <a:gd name="T75" fmla="*/ 477 h 555"/>
                  <a:gd name="T76" fmla="*/ 155 w 383"/>
                  <a:gd name="T77" fmla="*/ 528 h 555"/>
                  <a:gd name="T78" fmla="*/ 202 w 383"/>
                  <a:gd name="T79" fmla="*/ 432 h 555"/>
                  <a:gd name="T80" fmla="*/ 227 w 383"/>
                  <a:gd name="T81" fmla="*/ 450 h 555"/>
                  <a:gd name="T82" fmla="*/ 249 w 383"/>
                  <a:gd name="T83" fmla="*/ 491 h 555"/>
                  <a:gd name="T84" fmla="*/ 328 w 383"/>
                  <a:gd name="T85" fmla="*/ 216 h 555"/>
                  <a:gd name="T86" fmla="*/ 331 w 383"/>
                  <a:gd name="T87" fmla="*/ 253 h 555"/>
                  <a:gd name="T88" fmla="*/ 318 w 383"/>
                  <a:gd name="T89" fmla="*/ 296 h 555"/>
                  <a:gd name="T90" fmla="*/ 317 w 383"/>
                  <a:gd name="T91" fmla="*/ 341 h 555"/>
                  <a:gd name="T92" fmla="*/ 322 w 383"/>
                  <a:gd name="T93" fmla="*/ 376 h 555"/>
                  <a:gd name="T94" fmla="*/ 309 w 383"/>
                  <a:gd name="T95" fmla="*/ 479 h 555"/>
                  <a:gd name="T96" fmla="*/ 329 w 383"/>
                  <a:gd name="T97" fmla="*/ 496 h 555"/>
                  <a:gd name="T98" fmla="*/ 292 w 383"/>
                  <a:gd name="T99" fmla="*/ 432 h 555"/>
                  <a:gd name="T100" fmla="*/ 271 w 383"/>
                  <a:gd name="T101" fmla="*/ 518 h 555"/>
                  <a:gd name="T102" fmla="*/ 321 w 383"/>
                  <a:gd name="T103" fmla="*/ 399 h 555"/>
                  <a:gd name="T104" fmla="*/ 324 w 383"/>
                  <a:gd name="T105" fmla="*/ 168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83" h="555">
                    <a:moveTo>
                      <a:pt x="331" y="17"/>
                    </a:moveTo>
                    <a:cubicBezTo>
                      <a:pt x="305" y="4"/>
                      <a:pt x="267" y="8"/>
                      <a:pt x="239" y="5"/>
                    </a:cubicBezTo>
                    <a:cubicBezTo>
                      <a:pt x="198" y="0"/>
                      <a:pt x="155" y="1"/>
                      <a:pt x="113" y="2"/>
                    </a:cubicBezTo>
                    <a:cubicBezTo>
                      <a:pt x="112" y="1"/>
                      <a:pt x="110" y="0"/>
                      <a:pt x="108" y="0"/>
                    </a:cubicBezTo>
                    <a:cubicBezTo>
                      <a:pt x="106" y="1"/>
                      <a:pt x="103" y="1"/>
                      <a:pt x="101" y="3"/>
                    </a:cubicBezTo>
                    <a:cubicBezTo>
                      <a:pt x="93" y="3"/>
                      <a:pt x="85" y="3"/>
                      <a:pt x="77" y="3"/>
                    </a:cubicBezTo>
                    <a:cubicBezTo>
                      <a:pt x="40" y="4"/>
                      <a:pt x="19" y="9"/>
                      <a:pt x="19" y="36"/>
                    </a:cubicBezTo>
                    <a:cubicBezTo>
                      <a:pt x="19" y="37"/>
                      <a:pt x="19" y="37"/>
                      <a:pt x="19" y="38"/>
                    </a:cubicBezTo>
                    <a:cubicBezTo>
                      <a:pt x="16" y="159"/>
                      <a:pt x="22" y="280"/>
                      <a:pt x="16" y="401"/>
                    </a:cubicBezTo>
                    <a:cubicBezTo>
                      <a:pt x="14" y="431"/>
                      <a:pt x="0" y="482"/>
                      <a:pt x="18" y="511"/>
                    </a:cubicBezTo>
                    <a:cubicBezTo>
                      <a:pt x="16" y="508"/>
                      <a:pt x="57" y="555"/>
                      <a:pt x="60" y="539"/>
                    </a:cubicBezTo>
                    <a:cubicBezTo>
                      <a:pt x="60" y="539"/>
                      <a:pt x="60" y="539"/>
                      <a:pt x="61" y="539"/>
                    </a:cubicBezTo>
                    <a:cubicBezTo>
                      <a:pt x="63" y="546"/>
                      <a:pt x="72" y="546"/>
                      <a:pt x="75" y="541"/>
                    </a:cubicBezTo>
                    <a:cubicBezTo>
                      <a:pt x="142" y="546"/>
                      <a:pt x="212" y="548"/>
                      <a:pt x="279" y="547"/>
                    </a:cubicBezTo>
                    <a:cubicBezTo>
                      <a:pt x="305" y="546"/>
                      <a:pt x="335" y="539"/>
                      <a:pt x="340" y="514"/>
                    </a:cubicBezTo>
                    <a:cubicBezTo>
                      <a:pt x="343" y="513"/>
                      <a:pt x="345" y="511"/>
                      <a:pt x="345" y="507"/>
                    </a:cubicBezTo>
                    <a:cubicBezTo>
                      <a:pt x="348" y="396"/>
                      <a:pt x="364" y="287"/>
                      <a:pt x="364" y="176"/>
                    </a:cubicBezTo>
                    <a:cubicBezTo>
                      <a:pt x="363" y="128"/>
                      <a:pt x="383" y="41"/>
                      <a:pt x="331" y="17"/>
                    </a:cubicBezTo>
                    <a:close/>
                    <a:moveTo>
                      <a:pt x="324" y="43"/>
                    </a:moveTo>
                    <a:cubicBezTo>
                      <a:pt x="325" y="42"/>
                      <a:pt x="325" y="42"/>
                      <a:pt x="325" y="41"/>
                    </a:cubicBezTo>
                    <a:cubicBezTo>
                      <a:pt x="335" y="47"/>
                      <a:pt x="339" y="55"/>
                      <a:pt x="341" y="64"/>
                    </a:cubicBezTo>
                    <a:cubicBezTo>
                      <a:pt x="337" y="65"/>
                      <a:pt x="333" y="68"/>
                      <a:pt x="330" y="71"/>
                    </a:cubicBezTo>
                    <a:cubicBezTo>
                      <a:pt x="325" y="74"/>
                      <a:pt x="321" y="79"/>
                      <a:pt x="320" y="85"/>
                    </a:cubicBezTo>
                    <a:cubicBezTo>
                      <a:pt x="320" y="87"/>
                      <a:pt x="322" y="88"/>
                      <a:pt x="323" y="87"/>
                    </a:cubicBezTo>
                    <a:cubicBezTo>
                      <a:pt x="328" y="82"/>
                      <a:pt x="332" y="79"/>
                      <a:pt x="338" y="76"/>
                    </a:cubicBezTo>
                    <a:cubicBezTo>
                      <a:pt x="339" y="75"/>
                      <a:pt x="341" y="74"/>
                      <a:pt x="343" y="74"/>
                    </a:cubicBezTo>
                    <a:cubicBezTo>
                      <a:pt x="344" y="83"/>
                      <a:pt x="343" y="95"/>
                      <a:pt x="343" y="107"/>
                    </a:cubicBezTo>
                    <a:cubicBezTo>
                      <a:pt x="343" y="110"/>
                      <a:pt x="343" y="112"/>
                      <a:pt x="343" y="114"/>
                    </a:cubicBezTo>
                    <a:cubicBezTo>
                      <a:pt x="336" y="119"/>
                      <a:pt x="330" y="127"/>
                      <a:pt x="326" y="133"/>
                    </a:cubicBezTo>
                    <a:cubicBezTo>
                      <a:pt x="325" y="135"/>
                      <a:pt x="327" y="137"/>
                      <a:pt x="329" y="136"/>
                    </a:cubicBezTo>
                    <a:cubicBezTo>
                      <a:pt x="334" y="133"/>
                      <a:pt x="338" y="130"/>
                      <a:pt x="343" y="126"/>
                    </a:cubicBezTo>
                    <a:cubicBezTo>
                      <a:pt x="343" y="126"/>
                      <a:pt x="343" y="126"/>
                      <a:pt x="343" y="126"/>
                    </a:cubicBezTo>
                    <a:cubicBezTo>
                      <a:pt x="344" y="131"/>
                      <a:pt x="343" y="136"/>
                      <a:pt x="343" y="141"/>
                    </a:cubicBezTo>
                    <a:cubicBezTo>
                      <a:pt x="340" y="142"/>
                      <a:pt x="337" y="144"/>
                      <a:pt x="334" y="146"/>
                    </a:cubicBezTo>
                    <a:cubicBezTo>
                      <a:pt x="330" y="149"/>
                      <a:pt x="327" y="151"/>
                      <a:pt x="325" y="155"/>
                    </a:cubicBezTo>
                    <a:cubicBezTo>
                      <a:pt x="323" y="157"/>
                      <a:pt x="322" y="158"/>
                      <a:pt x="322" y="160"/>
                    </a:cubicBezTo>
                    <a:cubicBezTo>
                      <a:pt x="321" y="132"/>
                      <a:pt x="319" y="104"/>
                      <a:pt x="320" y="77"/>
                    </a:cubicBezTo>
                    <a:cubicBezTo>
                      <a:pt x="321" y="75"/>
                      <a:pt x="322" y="73"/>
                      <a:pt x="321" y="70"/>
                    </a:cubicBezTo>
                    <a:cubicBezTo>
                      <a:pt x="321" y="69"/>
                      <a:pt x="320" y="68"/>
                      <a:pt x="320" y="67"/>
                    </a:cubicBezTo>
                    <a:cubicBezTo>
                      <a:pt x="320" y="65"/>
                      <a:pt x="320" y="63"/>
                      <a:pt x="320" y="61"/>
                    </a:cubicBezTo>
                    <a:cubicBezTo>
                      <a:pt x="320" y="59"/>
                      <a:pt x="318" y="59"/>
                      <a:pt x="317" y="60"/>
                    </a:cubicBezTo>
                    <a:cubicBezTo>
                      <a:pt x="317" y="60"/>
                      <a:pt x="317" y="60"/>
                      <a:pt x="317" y="60"/>
                    </a:cubicBezTo>
                    <a:cubicBezTo>
                      <a:pt x="315" y="57"/>
                      <a:pt x="313" y="55"/>
                      <a:pt x="310" y="53"/>
                    </a:cubicBezTo>
                    <a:cubicBezTo>
                      <a:pt x="316" y="51"/>
                      <a:pt x="322" y="48"/>
                      <a:pt x="324" y="43"/>
                    </a:cubicBezTo>
                    <a:close/>
                    <a:moveTo>
                      <a:pt x="304" y="400"/>
                    </a:moveTo>
                    <a:cubicBezTo>
                      <a:pt x="304" y="401"/>
                      <a:pt x="304" y="402"/>
                      <a:pt x="305" y="403"/>
                    </a:cubicBezTo>
                    <a:cubicBezTo>
                      <a:pt x="277" y="429"/>
                      <a:pt x="77" y="429"/>
                      <a:pt x="50" y="392"/>
                    </a:cubicBezTo>
                    <a:cubicBezTo>
                      <a:pt x="66" y="287"/>
                      <a:pt x="47" y="175"/>
                      <a:pt x="48" y="68"/>
                    </a:cubicBezTo>
                    <a:cubicBezTo>
                      <a:pt x="69" y="28"/>
                      <a:pt x="134" y="41"/>
                      <a:pt x="171" y="44"/>
                    </a:cubicBezTo>
                    <a:cubicBezTo>
                      <a:pt x="187" y="45"/>
                      <a:pt x="304" y="52"/>
                      <a:pt x="308" y="74"/>
                    </a:cubicBezTo>
                    <a:cubicBezTo>
                      <a:pt x="308" y="75"/>
                      <a:pt x="308" y="76"/>
                      <a:pt x="309" y="77"/>
                    </a:cubicBezTo>
                    <a:cubicBezTo>
                      <a:pt x="306" y="99"/>
                      <a:pt x="314" y="134"/>
                      <a:pt x="313" y="148"/>
                    </a:cubicBezTo>
                    <a:cubicBezTo>
                      <a:pt x="311" y="232"/>
                      <a:pt x="302" y="316"/>
                      <a:pt x="304" y="400"/>
                    </a:cubicBezTo>
                    <a:close/>
                    <a:moveTo>
                      <a:pt x="304" y="32"/>
                    </a:moveTo>
                    <a:cubicBezTo>
                      <a:pt x="308" y="34"/>
                      <a:pt x="312" y="35"/>
                      <a:pt x="315" y="36"/>
                    </a:cubicBezTo>
                    <a:cubicBezTo>
                      <a:pt x="309" y="38"/>
                      <a:pt x="303" y="43"/>
                      <a:pt x="299" y="48"/>
                    </a:cubicBezTo>
                    <a:cubicBezTo>
                      <a:pt x="299" y="48"/>
                      <a:pt x="299" y="49"/>
                      <a:pt x="298" y="50"/>
                    </a:cubicBezTo>
                    <a:cubicBezTo>
                      <a:pt x="298" y="50"/>
                      <a:pt x="298" y="50"/>
                      <a:pt x="297" y="50"/>
                    </a:cubicBezTo>
                    <a:cubicBezTo>
                      <a:pt x="291" y="49"/>
                      <a:pt x="284" y="48"/>
                      <a:pt x="278" y="47"/>
                    </a:cubicBezTo>
                    <a:cubicBezTo>
                      <a:pt x="282" y="44"/>
                      <a:pt x="286" y="42"/>
                      <a:pt x="291" y="39"/>
                    </a:cubicBezTo>
                    <a:cubicBezTo>
                      <a:pt x="295" y="37"/>
                      <a:pt x="300" y="36"/>
                      <a:pt x="304" y="32"/>
                    </a:cubicBezTo>
                    <a:close/>
                    <a:moveTo>
                      <a:pt x="178" y="25"/>
                    </a:moveTo>
                    <a:cubicBezTo>
                      <a:pt x="181" y="24"/>
                      <a:pt x="185" y="22"/>
                      <a:pt x="188" y="20"/>
                    </a:cubicBezTo>
                    <a:cubicBezTo>
                      <a:pt x="194" y="20"/>
                      <a:pt x="200" y="20"/>
                      <a:pt x="205" y="21"/>
                    </a:cubicBezTo>
                    <a:cubicBezTo>
                      <a:pt x="201" y="24"/>
                      <a:pt x="197" y="28"/>
                      <a:pt x="195" y="33"/>
                    </a:cubicBezTo>
                    <a:cubicBezTo>
                      <a:pt x="194" y="36"/>
                      <a:pt x="196" y="39"/>
                      <a:pt x="199" y="37"/>
                    </a:cubicBezTo>
                    <a:cubicBezTo>
                      <a:pt x="206" y="35"/>
                      <a:pt x="211" y="29"/>
                      <a:pt x="217" y="25"/>
                    </a:cubicBezTo>
                    <a:cubicBezTo>
                      <a:pt x="219" y="24"/>
                      <a:pt x="221" y="23"/>
                      <a:pt x="224" y="22"/>
                    </a:cubicBezTo>
                    <a:cubicBezTo>
                      <a:pt x="234" y="22"/>
                      <a:pt x="245" y="23"/>
                      <a:pt x="255" y="24"/>
                    </a:cubicBezTo>
                    <a:cubicBezTo>
                      <a:pt x="249" y="26"/>
                      <a:pt x="243" y="32"/>
                      <a:pt x="239" y="37"/>
                    </a:cubicBezTo>
                    <a:cubicBezTo>
                      <a:pt x="237" y="39"/>
                      <a:pt x="240" y="42"/>
                      <a:pt x="243" y="40"/>
                    </a:cubicBezTo>
                    <a:cubicBezTo>
                      <a:pt x="249" y="35"/>
                      <a:pt x="255" y="33"/>
                      <a:pt x="263" y="30"/>
                    </a:cubicBezTo>
                    <a:cubicBezTo>
                      <a:pt x="264" y="29"/>
                      <a:pt x="265" y="27"/>
                      <a:pt x="264" y="25"/>
                    </a:cubicBezTo>
                    <a:cubicBezTo>
                      <a:pt x="271" y="26"/>
                      <a:pt x="277" y="27"/>
                      <a:pt x="284" y="28"/>
                    </a:cubicBezTo>
                    <a:cubicBezTo>
                      <a:pt x="285" y="28"/>
                      <a:pt x="286" y="28"/>
                      <a:pt x="286" y="29"/>
                    </a:cubicBezTo>
                    <a:cubicBezTo>
                      <a:pt x="285" y="29"/>
                      <a:pt x="284" y="30"/>
                      <a:pt x="283" y="30"/>
                    </a:cubicBezTo>
                    <a:cubicBezTo>
                      <a:pt x="279" y="33"/>
                      <a:pt x="270" y="38"/>
                      <a:pt x="271" y="44"/>
                    </a:cubicBezTo>
                    <a:cubicBezTo>
                      <a:pt x="271" y="45"/>
                      <a:pt x="271" y="46"/>
                      <a:pt x="272" y="47"/>
                    </a:cubicBezTo>
                    <a:cubicBezTo>
                      <a:pt x="235" y="42"/>
                      <a:pt x="198" y="37"/>
                      <a:pt x="162" y="34"/>
                    </a:cubicBezTo>
                    <a:cubicBezTo>
                      <a:pt x="167" y="31"/>
                      <a:pt x="172" y="28"/>
                      <a:pt x="178" y="25"/>
                    </a:cubicBezTo>
                    <a:close/>
                    <a:moveTo>
                      <a:pt x="166" y="19"/>
                    </a:moveTo>
                    <a:cubicBezTo>
                      <a:pt x="160" y="22"/>
                      <a:pt x="156" y="27"/>
                      <a:pt x="153" y="33"/>
                    </a:cubicBezTo>
                    <a:cubicBezTo>
                      <a:pt x="152" y="33"/>
                      <a:pt x="151" y="33"/>
                      <a:pt x="150" y="33"/>
                    </a:cubicBezTo>
                    <a:cubicBezTo>
                      <a:pt x="140" y="32"/>
                      <a:pt x="131" y="32"/>
                      <a:pt x="122" y="31"/>
                    </a:cubicBezTo>
                    <a:cubicBezTo>
                      <a:pt x="124" y="30"/>
                      <a:pt x="126" y="29"/>
                      <a:pt x="127" y="28"/>
                    </a:cubicBezTo>
                    <a:cubicBezTo>
                      <a:pt x="133" y="24"/>
                      <a:pt x="139" y="21"/>
                      <a:pt x="144" y="17"/>
                    </a:cubicBezTo>
                    <a:cubicBezTo>
                      <a:pt x="152" y="17"/>
                      <a:pt x="159" y="18"/>
                      <a:pt x="166" y="19"/>
                    </a:cubicBezTo>
                    <a:close/>
                    <a:moveTo>
                      <a:pt x="28" y="53"/>
                    </a:moveTo>
                    <a:cubicBezTo>
                      <a:pt x="26" y="28"/>
                      <a:pt x="51" y="18"/>
                      <a:pt x="83" y="16"/>
                    </a:cubicBezTo>
                    <a:cubicBezTo>
                      <a:pt x="75" y="22"/>
                      <a:pt x="67" y="28"/>
                      <a:pt x="61" y="35"/>
                    </a:cubicBezTo>
                    <a:cubicBezTo>
                      <a:pt x="60" y="37"/>
                      <a:pt x="61" y="38"/>
                      <a:pt x="63" y="38"/>
                    </a:cubicBezTo>
                    <a:cubicBezTo>
                      <a:pt x="73" y="37"/>
                      <a:pt x="81" y="31"/>
                      <a:pt x="89" y="25"/>
                    </a:cubicBezTo>
                    <a:cubicBezTo>
                      <a:pt x="93" y="22"/>
                      <a:pt x="99" y="19"/>
                      <a:pt x="104" y="15"/>
                    </a:cubicBezTo>
                    <a:cubicBezTo>
                      <a:pt x="113" y="15"/>
                      <a:pt x="121" y="15"/>
                      <a:pt x="130" y="16"/>
                    </a:cubicBezTo>
                    <a:cubicBezTo>
                      <a:pt x="122" y="20"/>
                      <a:pt x="116" y="25"/>
                      <a:pt x="111" y="31"/>
                    </a:cubicBezTo>
                    <a:cubicBezTo>
                      <a:pt x="83" y="31"/>
                      <a:pt x="61" y="35"/>
                      <a:pt x="48" y="52"/>
                    </a:cubicBezTo>
                    <a:cubicBezTo>
                      <a:pt x="48" y="51"/>
                      <a:pt x="48" y="50"/>
                      <a:pt x="48" y="50"/>
                    </a:cubicBezTo>
                    <a:cubicBezTo>
                      <a:pt x="48" y="48"/>
                      <a:pt x="46" y="48"/>
                      <a:pt x="46" y="49"/>
                    </a:cubicBezTo>
                    <a:cubicBezTo>
                      <a:pt x="46" y="52"/>
                      <a:pt x="46" y="54"/>
                      <a:pt x="45" y="56"/>
                    </a:cubicBezTo>
                    <a:cubicBezTo>
                      <a:pt x="40" y="66"/>
                      <a:pt x="37" y="79"/>
                      <a:pt x="38" y="97"/>
                    </a:cubicBezTo>
                    <a:cubicBezTo>
                      <a:pt x="38" y="99"/>
                      <a:pt x="41" y="99"/>
                      <a:pt x="41" y="97"/>
                    </a:cubicBezTo>
                    <a:cubicBezTo>
                      <a:pt x="41" y="91"/>
                      <a:pt x="42" y="85"/>
                      <a:pt x="43" y="80"/>
                    </a:cubicBezTo>
                    <a:cubicBezTo>
                      <a:pt x="42" y="105"/>
                      <a:pt x="44" y="130"/>
                      <a:pt x="45" y="154"/>
                    </a:cubicBezTo>
                    <a:cubicBezTo>
                      <a:pt x="44" y="154"/>
                      <a:pt x="42" y="154"/>
                      <a:pt x="41" y="155"/>
                    </a:cubicBezTo>
                    <a:cubicBezTo>
                      <a:pt x="39" y="158"/>
                      <a:pt x="35" y="161"/>
                      <a:pt x="32" y="164"/>
                    </a:cubicBezTo>
                    <a:cubicBezTo>
                      <a:pt x="32" y="155"/>
                      <a:pt x="32" y="145"/>
                      <a:pt x="31" y="135"/>
                    </a:cubicBezTo>
                    <a:cubicBezTo>
                      <a:pt x="32" y="136"/>
                      <a:pt x="32" y="136"/>
                      <a:pt x="33" y="135"/>
                    </a:cubicBezTo>
                    <a:cubicBezTo>
                      <a:pt x="39" y="133"/>
                      <a:pt x="42" y="126"/>
                      <a:pt x="43" y="119"/>
                    </a:cubicBezTo>
                    <a:cubicBezTo>
                      <a:pt x="43" y="118"/>
                      <a:pt x="42" y="118"/>
                      <a:pt x="41" y="118"/>
                    </a:cubicBezTo>
                    <a:cubicBezTo>
                      <a:pt x="37" y="119"/>
                      <a:pt x="33" y="123"/>
                      <a:pt x="31" y="127"/>
                    </a:cubicBezTo>
                    <a:cubicBezTo>
                      <a:pt x="30" y="103"/>
                      <a:pt x="29" y="78"/>
                      <a:pt x="28" y="54"/>
                    </a:cubicBezTo>
                    <a:cubicBezTo>
                      <a:pt x="28" y="54"/>
                      <a:pt x="28" y="54"/>
                      <a:pt x="28" y="53"/>
                    </a:cubicBezTo>
                    <a:close/>
                    <a:moveTo>
                      <a:pt x="45" y="203"/>
                    </a:moveTo>
                    <a:cubicBezTo>
                      <a:pt x="45" y="213"/>
                      <a:pt x="45" y="224"/>
                      <a:pt x="45" y="235"/>
                    </a:cubicBezTo>
                    <a:cubicBezTo>
                      <a:pt x="43" y="234"/>
                      <a:pt x="42" y="234"/>
                      <a:pt x="40" y="236"/>
                    </a:cubicBezTo>
                    <a:cubicBezTo>
                      <a:pt x="38" y="239"/>
                      <a:pt x="36" y="242"/>
                      <a:pt x="35" y="245"/>
                    </a:cubicBezTo>
                    <a:cubicBezTo>
                      <a:pt x="34" y="237"/>
                      <a:pt x="34" y="229"/>
                      <a:pt x="34" y="221"/>
                    </a:cubicBezTo>
                    <a:cubicBezTo>
                      <a:pt x="39" y="215"/>
                      <a:pt x="42" y="209"/>
                      <a:pt x="45" y="203"/>
                    </a:cubicBezTo>
                    <a:close/>
                    <a:moveTo>
                      <a:pt x="34" y="200"/>
                    </a:moveTo>
                    <a:cubicBezTo>
                      <a:pt x="33" y="193"/>
                      <a:pt x="33" y="186"/>
                      <a:pt x="33" y="179"/>
                    </a:cubicBezTo>
                    <a:cubicBezTo>
                      <a:pt x="38" y="175"/>
                      <a:pt x="43" y="168"/>
                      <a:pt x="45" y="161"/>
                    </a:cubicBezTo>
                    <a:cubicBezTo>
                      <a:pt x="45" y="171"/>
                      <a:pt x="45" y="180"/>
                      <a:pt x="45" y="190"/>
                    </a:cubicBezTo>
                    <a:cubicBezTo>
                      <a:pt x="45" y="190"/>
                      <a:pt x="45" y="190"/>
                      <a:pt x="45" y="190"/>
                    </a:cubicBezTo>
                    <a:cubicBezTo>
                      <a:pt x="45" y="190"/>
                      <a:pt x="45" y="190"/>
                      <a:pt x="45" y="190"/>
                    </a:cubicBezTo>
                    <a:cubicBezTo>
                      <a:pt x="40" y="192"/>
                      <a:pt x="36" y="196"/>
                      <a:pt x="34" y="200"/>
                    </a:cubicBezTo>
                    <a:close/>
                    <a:moveTo>
                      <a:pt x="35" y="262"/>
                    </a:moveTo>
                    <a:cubicBezTo>
                      <a:pt x="36" y="262"/>
                      <a:pt x="36" y="261"/>
                      <a:pt x="37" y="260"/>
                    </a:cubicBezTo>
                    <a:cubicBezTo>
                      <a:pt x="40" y="255"/>
                      <a:pt x="43" y="249"/>
                      <a:pt x="45" y="243"/>
                    </a:cubicBezTo>
                    <a:cubicBezTo>
                      <a:pt x="45" y="259"/>
                      <a:pt x="46" y="274"/>
                      <a:pt x="46" y="290"/>
                    </a:cubicBezTo>
                    <a:cubicBezTo>
                      <a:pt x="45" y="289"/>
                      <a:pt x="44" y="289"/>
                      <a:pt x="43" y="290"/>
                    </a:cubicBezTo>
                    <a:cubicBezTo>
                      <a:pt x="40" y="293"/>
                      <a:pt x="37" y="297"/>
                      <a:pt x="34" y="300"/>
                    </a:cubicBezTo>
                    <a:cubicBezTo>
                      <a:pt x="35" y="287"/>
                      <a:pt x="35" y="275"/>
                      <a:pt x="35" y="262"/>
                    </a:cubicBezTo>
                    <a:close/>
                    <a:moveTo>
                      <a:pt x="28" y="393"/>
                    </a:moveTo>
                    <a:cubicBezTo>
                      <a:pt x="35" y="385"/>
                      <a:pt x="40" y="373"/>
                      <a:pt x="42" y="363"/>
                    </a:cubicBezTo>
                    <a:cubicBezTo>
                      <a:pt x="42" y="360"/>
                      <a:pt x="38" y="358"/>
                      <a:pt x="37" y="361"/>
                    </a:cubicBezTo>
                    <a:cubicBezTo>
                      <a:pt x="36" y="367"/>
                      <a:pt x="33" y="372"/>
                      <a:pt x="29" y="377"/>
                    </a:cubicBezTo>
                    <a:cubicBezTo>
                      <a:pt x="30" y="367"/>
                      <a:pt x="31" y="357"/>
                      <a:pt x="32" y="349"/>
                    </a:cubicBezTo>
                    <a:cubicBezTo>
                      <a:pt x="36" y="344"/>
                      <a:pt x="39" y="338"/>
                      <a:pt x="42" y="333"/>
                    </a:cubicBezTo>
                    <a:cubicBezTo>
                      <a:pt x="43" y="331"/>
                      <a:pt x="40" y="328"/>
                      <a:pt x="38" y="330"/>
                    </a:cubicBezTo>
                    <a:cubicBezTo>
                      <a:pt x="36" y="332"/>
                      <a:pt x="35" y="333"/>
                      <a:pt x="33" y="335"/>
                    </a:cubicBezTo>
                    <a:cubicBezTo>
                      <a:pt x="33" y="332"/>
                      <a:pt x="34" y="329"/>
                      <a:pt x="34" y="326"/>
                    </a:cubicBezTo>
                    <a:cubicBezTo>
                      <a:pt x="34" y="321"/>
                      <a:pt x="34" y="317"/>
                      <a:pt x="34" y="312"/>
                    </a:cubicBezTo>
                    <a:cubicBezTo>
                      <a:pt x="39" y="308"/>
                      <a:pt x="43" y="302"/>
                      <a:pt x="46" y="297"/>
                    </a:cubicBezTo>
                    <a:cubicBezTo>
                      <a:pt x="46" y="330"/>
                      <a:pt x="45" y="363"/>
                      <a:pt x="38" y="394"/>
                    </a:cubicBezTo>
                    <a:cubicBezTo>
                      <a:pt x="37" y="398"/>
                      <a:pt x="40" y="400"/>
                      <a:pt x="42" y="401"/>
                    </a:cubicBezTo>
                    <a:cubicBezTo>
                      <a:pt x="43" y="402"/>
                      <a:pt x="44" y="404"/>
                      <a:pt x="44" y="405"/>
                    </a:cubicBezTo>
                    <a:cubicBezTo>
                      <a:pt x="43" y="406"/>
                      <a:pt x="42" y="407"/>
                      <a:pt x="41" y="408"/>
                    </a:cubicBezTo>
                    <a:cubicBezTo>
                      <a:pt x="39" y="411"/>
                      <a:pt x="37" y="414"/>
                      <a:pt x="36" y="418"/>
                    </a:cubicBezTo>
                    <a:cubicBezTo>
                      <a:pt x="32" y="423"/>
                      <a:pt x="29" y="429"/>
                      <a:pt x="26" y="435"/>
                    </a:cubicBezTo>
                    <a:cubicBezTo>
                      <a:pt x="26" y="421"/>
                      <a:pt x="27" y="407"/>
                      <a:pt x="28" y="393"/>
                    </a:cubicBezTo>
                    <a:close/>
                    <a:moveTo>
                      <a:pt x="144" y="529"/>
                    </a:moveTo>
                    <a:cubicBezTo>
                      <a:pt x="117" y="530"/>
                      <a:pt x="89" y="532"/>
                      <a:pt x="75" y="532"/>
                    </a:cubicBezTo>
                    <a:cubicBezTo>
                      <a:pt x="75" y="531"/>
                      <a:pt x="74" y="530"/>
                      <a:pt x="73" y="529"/>
                    </a:cubicBezTo>
                    <a:cubicBezTo>
                      <a:pt x="75" y="530"/>
                      <a:pt x="78" y="530"/>
                      <a:pt x="79" y="528"/>
                    </a:cubicBezTo>
                    <a:cubicBezTo>
                      <a:pt x="99" y="501"/>
                      <a:pt x="110" y="465"/>
                      <a:pt x="121" y="434"/>
                    </a:cubicBezTo>
                    <a:cubicBezTo>
                      <a:pt x="122" y="432"/>
                      <a:pt x="119" y="430"/>
                      <a:pt x="117" y="432"/>
                    </a:cubicBezTo>
                    <a:cubicBezTo>
                      <a:pt x="93" y="456"/>
                      <a:pt x="90" y="496"/>
                      <a:pt x="72" y="523"/>
                    </a:cubicBezTo>
                    <a:cubicBezTo>
                      <a:pt x="70" y="526"/>
                      <a:pt x="71" y="528"/>
                      <a:pt x="73" y="529"/>
                    </a:cubicBezTo>
                    <a:cubicBezTo>
                      <a:pt x="72" y="528"/>
                      <a:pt x="71" y="528"/>
                      <a:pt x="70" y="528"/>
                    </a:cubicBezTo>
                    <a:cubicBezTo>
                      <a:pt x="37" y="520"/>
                      <a:pt x="27" y="483"/>
                      <a:pt x="26" y="442"/>
                    </a:cubicBezTo>
                    <a:cubicBezTo>
                      <a:pt x="27" y="442"/>
                      <a:pt x="27" y="442"/>
                      <a:pt x="28" y="441"/>
                    </a:cubicBezTo>
                    <a:cubicBezTo>
                      <a:pt x="34" y="437"/>
                      <a:pt x="38" y="430"/>
                      <a:pt x="42" y="424"/>
                    </a:cubicBezTo>
                    <a:cubicBezTo>
                      <a:pt x="45" y="420"/>
                      <a:pt x="48" y="416"/>
                      <a:pt x="49" y="412"/>
                    </a:cubicBezTo>
                    <a:cubicBezTo>
                      <a:pt x="49" y="412"/>
                      <a:pt x="49" y="411"/>
                      <a:pt x="49" y="411"/>
                    </a:cubicBezTo>
                    <a:cubicBezTo>
                      <a:pt x="55" y="416"/>
                      <a:pt x="63" y="420"/>
                      <a:pt x="72" y="423"/>
                    </a:cubicBezTo>
                    <a:cubicBezTo>
                      <a:pt x="63" y="428"/>
                      <a:pt x="57" y="436"/>
                      <a:pt x="51" y="445"/>
                    </a:cubicBezTo>
                    <a:cubicBezTo>
                      <a:pt x="44" y="455"/>
                      <a:pt x="37" y="465"/>
                      <a:pt x="33" y="476"/>
                    </a:cubicBezTo>
                    <a:cubicBezTo>
                      <a:pt x="32" y="479"/>
                      <a:pt x="36" y="481"/>
                      <a:pt x="38" y="479"/>
                    </a:cubicBezTo>
                    <a:cubicBezTo>
                      <a:pt x="45" y="472"/>
                      <a:pt x="49" y="463"/>
                      <a:pt x="54" y="455"/>
                    </a:cubicBezTo>
                    <a:cubicBezTo>
                      <a:pt x="60" y="444"/>
                      <a:pt x="67" y="434"/>
                      <a:pt x="75" y="425"/>
                    </a:cubicBezTo>
                    <a:cubicBezTo>
                      <a:pt x="76" y="425"/>
                      <a:pt x="76" y="424"/>
                      <a:pt x="75" y="423"/>
                    </a:cubicBezTo>
                    <a:cubicBezTo>
                      <a:pt x="112" y="434"/>
                      <a:pt x="169" y="433"/>
                      <a:pt x="192" y="433"/>
                    </a:cubicBezTo>
                    <a:cubicBezTo>
                      <a:pt x="190" y="435"/>
                      <a:pt x="189" y="436"/>
                      <a:pt x="188" y="438"/>
                    </a:cubicBezTo>
                    <a:cubicBezTo>
                      <a:pt x="183" y="436"/>
                      <a:pt x="177" y="435"/>
                      <a:pt x="171" y="434"/>
                    </a:cubicBezTo>
                    <a:cubicBezTo>
                      <a:pt x="157" y="432"/>
                      <a:pt x="141" y="435"/>
                      <a:pt x="129" y="443"/>
                    </a:cubicBezTo>
                    <a:cubicBezTo>
                      <a:pt x="122" y="447"/>
                      <a:pt x="116" y="457"/>
                      <a:pt x="116" y="466"/>
                    </a:cubicBezTo>
                    <a:cubicBezTo>
                      <a:pt x="114" y="469"/>
                      <a:pt x="114" y="474"/>
                      <a:pt x="115" y="479"/>
                    </a:cubicBezTo>
                    <a:cubicBezTo>
                      <a:pt x="115" y="483"/>
                      <a:pt x="117" y="487"/>
                      <a:pt x="119" y="491"/>
                    </a:cubicBezTo>
                    <a:cubicBezTo>
                      <a:pt x="114" y="495"/>
                      <a:pt x="111" y="502"/>
                      <a:pt x="108" y="507"/>
                    </a:cubicBezTo>
                    <a:cubicBezTo>
                      <a:pt x="106" y="512"/>
                      <a:pt x="100" y="520"/>
                      <a:pt x="104" y="525"/>
                    </a:cubicBezTo>
                    <a:cubicBezTo>
                      <a:pt x="104" y="526"/>
                      <a:pt x="105" y="526"/>
                      <a:pt x="106" y="526"/>
                    </a:cubicBezTo>
                    <a:cubicBezTo>
                      <a:pt x="112" y="524"/>
                      <a:pt x="114" y="515"/>
                      <a:pt x="117" y="509"/>
                    </a:cubicBezTo>
                    <a:cubicBezTo>
                      <a:pt x="119" y="505"/>
                      <a:pt x="122" y="501"/>
                      <a:pt x="122" y="497"/>
                    </a:cubicBezTo>
                    <a:cubicBezTo>
                      <a:pt x="126" y="501"/>
                      <a:pt x="130" y="506"/>
                      <a:pt x="134" y="509"/>
                    </a:cubicBezTo>
                    <a:cubicBezTo>
                      <a:pt x="139" y="513"/>
                      <a:pt x="144" y="516"/>
                      <a:pt x="149" y="519"/>
                    </a:cubicBezTo>
                    <a:cubicBezTo>
                      <a:pt x="146" y="521"/>
                      <a:pt x="144" y="525"/>
                      <a:pt x="144" y="529"/>
                    </a:cubicBezTo>
                    <a:close/>
                    <a:moveTo>
                      <a:pt x="196" y="465"/>
                    </a:moveTo>
                    <a:cubicBezTo>
                      <a:pt x="199" y="476"/>
                      <a:pt x="192" y="490"/>
                      <a:pt x="186" y="499"/>
                    </a:cubicBezTo>
                    <a:cubicBezTo>
                      <a:pt x="172" y="522"/>
                      <a:pt x="133" y="503"/>
                      <a:pt x="124" y="479"/>
                    </a:cubicBezTo>
                    <a:cubicBezTo>
                      <a:pt x="126" y="480"/>
                      <a:pt x="128" y="479"/>
                      <a:pt x="129" y="477"/>
                    </a:cubicBezTo>
                    <a:cubicBezTo>
                      <a:pt x="133" y="469"/>
                      <a:pt x="129" y="460"/>
                      <a:pt x="139" y="454"/>
                    </a:cubicBezTo>
                    <a:cubicBezTo>
                      <a:pt x="148" y="448"/>
                      <a:pt x="160" y="447"/>
                      <a:pt x="170" y="448"/>
                    </a:cubicBezTo>
                    <a:cubicBezTo>
                      <a:pt x="181" y="449"/>
                      <a:pt x="193" y="453"/>
                      <a:pt x="196" y="465"/>
                    </a:cubicBezTo>
                    <a:close/>
                    <a:moveTo>
                      <a:pt x="213" y="526"/>
                    </a:moveTo>
                    <a:cubicBezTo>
                      <a:pt x="207" y="526"/>
                      <a:pt x="183" y="527"/>
                      <a:pt x="155" y="528"/>
                    </a:cubicBezTo>
                    <a:cubicBezTo>
                      <a:pt x="156" y="526"/>
                      <a:pt x="157" y="523"/>
                      <a:pt x="158" y="522"/>
                    </a:cubicBezTo>
                    <a:cubicBezTo>
                      <a:pt x="174" y="526"/>
                      <a:pt x="190" y="521"/>
                      <a:pt x="201" y="504"/>
                    </a:cubicBezTo>
                    <a:cubicBezTo>
                      <a:pt x="209" y="491"/>
                      <a:pt x="214" y="474"/>
                      <a:pt x="209" y="459"/>
                    </a:cubicBezTo>
                    <a:cubicBezTo>
                      <a:pt x="207" y="451"/>
                      <a:pt x="201" y="445"/>
                      <a:pt x="194" y="441"/>
                    </a:cubicBezTo>
                    <a:cubicBezTo>
                      <a:pt x="197" y="438"/>
                      <a:pt x="200" y="435"/>
                      <a:pt x="202" y="432"/>
                    </a:cubicBezTo>
                    <a:cubicBezTo>
                      <a:pt x="211" y="432"/>
                      <a:pt x="219" y="431"/>
                      <a:pt x="227" y="430"/>
                    </a:cubicBezTo>
                    <a:cubicBezTo>
                      <a:pt x="224" y="433"/>
                      <a:pt x="222" y="437"/>
                      <a:pt x="220" y="441"/>
                    </a:cubicBezTo>
                    <a:cubicBezTo>
                      <a:pt x="217" y="446"/>
                      <a:pt x="211" y="454"/>
                      <a:pt x="211" y="460"/>
                    </a:cubicBezTo>
                    <a:cubicBezTo>
                      <a:pt x="211" y="462"/>
                      <a:pt x="213" y="464"/>
                      <a:pt x="216" y="464"/>
                    </a:cubicBezTo>
                    <a:cubicBezTo>
                      <a:pt x="222" y="462"/>
                      <a:pt x="224" y="455"/>
                      <a:pt x="227" y="450"/>
                    </a:cubicBezTo>
                    <a:cubicBezTo>
                      <a:pt x="230" y="443"/>
                      <a:pt x="234" y="436"/>
                      <a:pt x="238" y="429"/>
                    </a:cubicBezTo>
                    <a:cubicBezTo>
                      <a:pt x="247" y="428"/>
                      <a:pt x="255" y="427"/>
                      <a:pt x="264" y="427"/>
                    </a:cubicBezTo>
                    <a:cubicBezTo>
                      <a:pt x="271" y="427"/>
                      <a:pt x="278" y="428"/>
                      <a:pt x="285" y="429"/>
                    </a:cubicBezTo>
                    <a:cubicBezTo>
                      <a:pt x="279" y="433"/>
                      <a:pt x="275" y="443"/>
                      <a:pt x="272" y="449"/>
                    </a:cubicBezTo>
                    <a:cubicBezTo>
                      <a:pt x="264" y="463"/>
                      <a:pt x="257" y="477"/>
                      <a:pt x="249" y="491"/>
                    </a:cubicBezTo>
                    <a:cubicBezTo>
                      <a:pt x="248" y="494"/>
                      <a:pt x="236" y="514"/>
                      <a:pt x="231" y="528"/>
                    </a:cubicBezTo>
                    <a:cubicBezTo>
                      <a:pt x="224" y="528"/>
                      <a:pt x="218" y="527"/>
                      <a:pt x="213" y="526"/>
                    </a:cubicBezTo>
                    <a:close/>
                    <a:moveTo>
                      <a:pt x="343" y="192"/>
                    </a:moveTo>
                    <a:cubicBezTo>
                      <a:pt x="333" y="193"/>
                      <a:pt x="324" y="204"/>
                      <a:pt x="322" y="212"/>
                    </a:cubicBezTo>
                    <a:cubicBezTo>
                      <a:pt x="322" y="216"/>
                      <a:pt x="325" y="218"/>
                      <a:pt x="328" y="216"/>
                    </a:cubicBezTo>
                    <a:cubicBezTo>
                      <a:pt x="332" y="213"/>
                      <a:pt x="335" y="210"/>
                      <a:pt x="338" y="207"/>
                    </a:cubicBezTo>
                    <a:cubicBezTo>
                      <a:pt x="340" y="206"/>
                      <a:pt x="341" y="205"/>
                      <a:pt x="343" y="204"/>
                    </a:cubicBezTo>
                    <a:cubicBezTo>
                      <a:pt x="342" y="213"/>
                      <a:pt x="342" y="222"/>
                      <a:pt x="342" y="231"/>
                    </a:cubicBezTo>
                    <a:cubicBezTo>
                      <a:pt x="334" y="233"/>
                      <a:pt x="327" y="242"/>
                      <a:pt x="326" y="248"/>
                    </a:cubicBezTo>
                    <a:cubicBezTo>
                      <a:pt x="325" y="251"/>
                      <a:pt x="328" y="254"/>
                      <a:pt x="331" y="253"/>
                    </a:cubicBezTo>
                    <a:cubicBezTo>
                      <a:pt x="335" y="250"/>
                      <a:pt x="338" y="248"/>
                      <a:pt x="341" y="245"/>
                    </a:cubicBezTo>
                    <a:cubicBezTo>
                      <a:pt x="341" y="256"/>
                      <a:pt x="340" y="268"/>
                      <a:pt x="339" y="279"/>
                    </a:cubicBezTo>
                    <a:cubicBezTo>
                      <a:pt x="339" y="278"/>
                      <a:pt x="339" y="278"/>
                      <a:pt x="338" y="278"/>
                    </a:cubicBezTo>
                    <a:cubicBezTo>
                      <a:pt x="334" y="275"/>
                      <a:pt x="328" y="280"/>
                      <a:pt x="325" y="283"/>
                    </a:cubicBezTo>
                    <a:cubicBezTo>
                      <a:pt x="321" y="286"/>
                      <a:pt x="318" y="291"/>
                      <a:pt x="318" y="296"/>
                    </a:cubicBezTo>
                    <a:cubicBezTo>
                      <a:pt x="317" y="300"/>
                      <a:pt x="324" y="302"/>
                      <a:pt x="326" y="298"/>
                    </a:cubicBezTo>
                    <a:cubicBezTo>
                      <a:pt x="329" y="292"/>
                      <a:pt x="335" y="290"/>
                      <a:pt x="339" y="286"/>
                    </a:cubicBezTo>
                    <a:cubicBezTo>
                      <a:pt x="339" y="298"/>
                      <a:pt x="338" y="310"/>
                      <a:pt x="337" y="321"/>
                    </a:cubicBezTo>
                    <a:cubicBezTo>
                      <a:pt x="337" y="321"/>
                      <a:pt x="337" y="321"/>
                      <a:pt x="336" y="321"/>
                    </a:cubicBezTo>
                    <a:cubicBezTo>
                      <a:pt x="326" y="319"/>
                      <a:pt x="317" y="332"/>
                      <a:pt x="317" y="341"/>
                    </a:cubicBezTo>
                    <a:cubicBezTo>
                      <a:pt x="317" y="344"/>
                      <a:pt x="321" y="345"/>
                      <a:pt x="323" y="343"/>
                    </a:cubicBezTo>
                    <a:cubicBezTo>
                      <a:pt x="325" y="340"/>
                      <a:pt x="327" y="337"/>
                      <a:pt x="330" y="334"/>
                    </a:cubicBezTo>
                    <a:cubicBezTo>
                      <a:pt x="332" y="332"/>
                      <a:pt x="335" y="331"/>
                      <a:pt x="337" y="328"/>
                    </a:cubicBezTo>
                    <a:cubicBezTo>
                      <a:pt x="336" y="341"/>
                      <a:pt x="336" y="353"/>
                      <a:pt x="335" y="366"/>
                    </a:cubicBezTo>
                    <a:cubicBezTo>
                      <a:pt x="329" y="367"/>
                      <a:pt x="325" y="370"/>
                      <a:pt x="322" y="376"/>
                    </a:cubicBezTo>
                    <a:cubicBezTo>
                      <a:pt x="321" y="378"/>
                      <a:pt x="323" y="379"/>
                      <a:pt x="325" y="379"/>
                    </a:cubicBezTo>
                    <a:cubicBezTo>
                      <a:pt x="328" y="377"/>
                      <a:pt x="331" y="376"/>
                      <a:pt x="334" y="374"/>
                    </a:cubicBezTo>
                    <a:cubicBezTo>
                      <a:pt x="333" y="396"/>
                      <a:pt x="332" y="418"/>
                      <a:pt x="331" y="441"/>
                    </a:cubicBezTo>
                    <a:cubicBezTo>
                      <a:pt x="330" y="440"/>
                      <a:pt x="328" y="439"/>
                      <a:pt x="327" y="441"/>
                    </a:cubicBezTo>
                    <a:cubicBezTo>
                      <a:pt x="321" y="454"/>
                      <a:pt x="315" y="466"/>
                      <a:pt x="309" y="479"/>
                    </a:cubicBezTo>
                    <a:cubicBezTo>
                      <a:pt x="304" y="490"/>
                      <a:pt x="298" y="504"/>
                      <a:pt x="298" y="516"/>
                    </a:cubicBezTo>
                    <a:cubicBezTo>
                      <a:pt x="299" y="519"/>
                      <a:pt x="303" y="521"/>
                      <a:pt x="304" y="518"/>
                    </a:cubicBezTo>
                    <a:cubicBezTo>
                      <a:pt x="309" y="505"/>
                      <a:pt x="313" y="492"/>
                      <a:pt x="319" y="479"/>
                    </a:cubicBezTo>
                    <a:cubicBezTo>
                      <a:pt x="323" y="469"/>
                      <a:pt x="328" y="460"/>
                      <a:pt x="331" y="450"/>
                    </a:cubicBezTo>
                    <a:cubicBezTo>
                      <a:pt x="330" y="465"/>
                      <a:pt x="329" y="481"/>
                      <a:pt x="329" y="496"/>
                    </a:cubicBezTo>
                    <a:cubicBezTo>
                      <a:pt x="327" y="497"/>
                      <a:pt x="326" y="499"/>
                      <a:pt x="326" y="501"/>
                    </a:cubicBezTo>
                    <a:cubicBezTo>
                      <a:pt x="322" y="532"/>
                      <a:pt x="281" y="533"/>
                      <a:pt x="247" y="530"/>
                    </a:cubicBezTo>
                    <a:cubicBezTo>
                      <a:pt x="253" y="518"/>
                      <a:pt x="259" y="503"/>
                      <a:pt x="261" y="498"/>
                    </a:cubicBezTo>
                    <a:cubicBezTo>
                      <a:pt x="268" y="484"/>
                      <a:pt x="275" y="470"/>
                      <a:pt x="283" y="456"/>
                    </a:cubicBezTo>
                    <a:cubicBezTo>
                      <a:pt x="286" y="450"/>
                      <a:pt x="293" y="439"/>
                      <a:pt x="292" y="432"/>
                    </a:cubicBezTo>
                    <a:cubicBezTo>
                      <a:pt x="292" y="431"/>
                      <a:pt x="292" y="430"/>
                      <a:pt x="291" y="429"/>
                    </a:cubicBezTo>
                    <a:cubicBezTo>
                      <a:pt x="295" y="429"/>
                      <a:pt x="299" y="428"/>
                      <a:pt x="303" y="427"/>
                    </a:cubicBezTo>
                    <a:cubicBezTo>
                      <a:pt x="306" y="426"/>
                      <a:pt x="309" y="425"/>
                      <a:pt x="311" y="423"/>
                    </a:cubicBezTo>
                    <a:cubicBezTo>
                      <a:pt x="308" y="431"/>
                      <a:pt x="305" y="440"/>
                      <a:pt x="302" y="448"/>
                    </a:cubicBezTo>
                    <a:cubicBezTo>
                      <a:pt x="292" y="470"/>
                      <a:pt x="276" y="494"/>
                      <a:pt x="271" y="518"/>
                    </a:cubicBezTo>
                    <a:cubicBezTo>
                      <a:pt x="271" y="519"/>
                      <a:pt x="273" y="521"/>
                      <a:pt x="274" y="520"/>
                    </a:cubicBezTo>
                    <a:cubicBezTo>
                      <a:pt x="288" y="505"/>
                      <a:pt x="294" y="484"/>
                      <a:pt x="302" y="466"/>
                    </a:cubicBezTo>
                    <a:cubicBezTo>
                      <a:pt x="311" y="442"/>
                      <a:pt x="321" y="417"/>
                      <a:pt x="327" y="392"/>
                    </a:cubicBezTo>
                    <a:cubicBezTo>
                      <a:pt x="327" y="391"/>
                      <a:pt x="325" y="390"/>
                      <a:pt x="325" y="392"/>
                    </a:cubicBezTo>
                    <a:cubicBezTo>
                      <a:pt x="324" y="394"/>
                      <a:pt x="323" y="397"/>
                      <a:pt x="321" y="399"/>
                    </a:cubicBezTo>
                    <a:cubicBezTo>
                      <a:pt x="321" y="398"/>
                      <a:pt x="321" y="396"/>
                      <a:pt x="321" y="394"/>
                    </a:cubicBezTo>
                    <a:cubicBezTo>
                      <a:pt x="320" y="392"/>
                      <a:pt x="319" y="391"/>
                      <a:pt x="317" y="390"/>
                    </a:cubicBezTo>
                    <a:cubicBezTo>
                      <a:pt x="312" y="327"/>
                      <a:pt x="322" y="263"/>
                      <a:pt x="322" y="199"/>
                    </a:cubicBezTo>
                    <a:cubicBezTo>
                      <a:pt x="322" y="189"/>
                      <a:pt x="322" y="179"/>
                      <a:pt x="322" y="169"/>
                    </a:cubicBezTo>
                    <a:cubicBezTo>
                      <a:pt x="323" y="169"/>
                      <a:pt x="323" y="169"/>
                      <a:pt x="324" y="168"/>
                    </a:cubicBezTo>
                    <a:cubicBezTo>
                      <a:pt x="328" y="164"/>
                      <a:pt x="334" y="160"/>
                      <a:pt x="340" y="156"/>
                    </a:cubicBezTo>
                    <a:cubicBezTo>
                      <a:pt x="341" y="155"/>
                      <a:pt x="342" y="154"/>
                      <a:pt x="343" y="153"/>
                    </a:cubicBezTo>
                    <a:cubicBezTo>
                      <a:pt x="343" y="166"/>
                      <a:pt x="343" y="179"/>
                      <a:pt x="343" y="1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6"/>
              <p:cNvSpPr/>
              <p:nvPr/>
            </p:nvSpPr>
            <p:spPr bwMode="auto">
              <a:xfrm>
                <a:off x="3733" y="2746"/>
                <a:ext cx="59" cy="67"/>
              </a:xfrm>
              <a:custGeom>
                <a:avLst/>
                <a:gdLst>
                  <a:gd name="T0" fmla="*/ 4 w 22"/>
                  <a:gd name="T1" fmla="*/ 8 h 25"/>
                  <a:gd name="T2" fmla="*/ 4 w 22"/>
                  <a:gd name="T3" fmla="*/ 22 h 25"/>
                  <a:gd name="T4" fmla="*/ 15 w 22"/>
                  <a:gd name="T5" fmla="*/ 24 h 25"/>
                  <a:gd name="T6" fmla="*/ 16 w 22"/>
                  <a:gd name="T7" fmla="*/ 24 h 25"/>
                  <a:gd name="T8" fmla="*/ 17 w 22"/>
                  <a:gd name="T9" fmla="*/ 23 h 25"/>
                  <a:gd name="T10" fmla="*/ 17 w 22"/>
                  <a:gd name="T11" fmla="*/ 23 h 25"/>
                  <a:gd name="T12" fmla="*/ 21 w 22"/>
                  <a:gd name="T13" fmla="*/ 19 h 25"/>
                  <a:gd name="T14" fmla="*/ 4 w 22"/>
                  <a:gd name="T15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25">
                    <a:moveTo>
                      <a:pt x="4" y="8"/>
                    </a:moveTo>
                    <a:cubicBezTo>
                      <a:pt x="0" y="12"/>
                      <a:pt x="0" y="18"/>
                      <a:pt x="4" y="22"/>
                    </a:cubicBezTo>
                    <a:cubicBezTo>
                      <a:pt x="7" y="25"/>
                      <a:pt x="11" y="25"/>
                      <a:pt x="15" y="24"/>
                    </a:cubicBezTo>
                    <a:cubicBezTo>
                      <a:pt x="15" y="24"/>
                      <a:pt x="15" y="24"/>
                      <a:pt x="16" y="24"/>
                    </a:cubicBezTo>
                    <a:cubicBezTo>
                      <a:pt x="16" y="24"/>
                      <a:pt x="17" y="24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9" y="22"/>
                      <a:pt x="20" y="21"/>
                      <a:pt x="21" y="19"/>
                    </a:cubicBezTo>
                    <a:cubicBezTo>
                      <a:pt x="22" y="9"/>
                      <a:pt x="12" y="0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7"/>
              <p:cNvSpPr/>
              <p:nvPr/>
            </p:nvSpPr>
            <p:spPr bwMode="auto">
              <a:xfrm>
                <a:off x="3406" y="1563"/>
                <a:ext cx="97" cy="94"/>
              </a:xfrm>
              <a:custGeom>
                <a:avLst/>
                <a:gdLst>
                  <a:gd name="T0" fmla="*/ 33 w 36"/>
                  <a:gd name="T1" fmla="*/ 0 h 35"/>
                  <a:gd name="T2" fmla="*/ 1 w 36"/>
                  <a:gd name="T3" fmla="*/ 34 h 35"/>
                  <a:gd name="T4" fmla="*/ 2 w 36"/>
                  <a:gd name="T5" fmla="*/ 35 h 35"/>
                  <a:gd name="T6" fmla="*/ 18 w 36"/>
                  <a:gd name="T7" fmla="*/ 18 h 35"/>
                  <a:gd name="T8" fmla="*/ 27 w 36"/>
                  <a:gd name="T9" fmla="*/ 10 h 35"/>
                  <a:gd name="T10" fmla="*/ 35 w 36"/>
                  <a:gd name="T11" fmla="*/ 3 h 35"/>
                  <a:gd name="T12" fmla="*/ 33 w 36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5">
                    <a:moveTo>
                      <a:pt x="33" y="0"/>
                    </a:moveTo>
                    <a:cubicBezTo>
                      <a:pt x="18" y="1"/>
                      <a:pt x="8" y="23"/>
                      <a:pt x="1" y="34"/>
                    </a:cubicBezTo>
                    <a:cubicBezTo>
                      <a:pt x="0" y="35"/>
                      <a:pt x="1" y="35"/>
                      <a:pt x="2" y="35"/>
                    </a:cubicBezTo>
                    <a:cubicBezTo>
                      <a:pt x="7" y="29"/>
                      <a:pt x="13" y="24"/>
                      <a:pt x="18" y="18"/>
                    </a:cubicBezTo>
                    <a:cubicBezTo>
                      <a:pt x="21" y="15"/>
                      <a:pt x="24" y="12"/>
                      <a:pt x="27" y="10"/>
                    </a:cubicBezTo>
                    <a:cubicBezTo>
                      <a:pt x="30" y="8"/>
                      <a:pt x="33" y="6"/>
                      <a:pt x="35" y="3"/>
                    </a:cubicBezTo>
                    <a:cubicBezTo>
                      <a:pt x="36" y="2"/>
                      <a:pt x="35" y="0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8"/>
              <p:cNvSpPr/>
              <p:nvPr/>
            </p:nvSpPr>
            <p:spPr bwMode="auto">
              <a:xfrm>
                <a:off x="3460" y="2660"/>
                <a:ext cx="131" cy="210"/>
              </a:xfrm>
              <a:custGeom>
                <a:avLst/>
                <a:gdLst>
                  <a:gd name="T0" fmla="*/ 47 w 49"/>
                  <a:gd name="T1" fmla="*/ 1 h 78"/>
                  <a:gd name="T2" fmla="*/ 25 w 49"/>
                  <a:gd name="T3" fmla="*/ 32 h 78"/>
                  <a:gd name="T4" fmla="*/ 1 w 49"/>
                  <a:gd name="T5" fmla="*/ 72 h 78"/>
                  <a:gd name="T6" fmla="*/ 6 w 49"/>
                  <a:gd name="T7" fmla="*/ 75 h 78"/>
                  <a:gd name="T8" fmla="*/ 48 w 49"/>
                  <a:gd name="T9" fmla="*/ 2 h 78"/>
                  <a:gd name="T10" fmla="*/ 47 w 49"/>
                  <a:gd name="T11" fmla="*/ 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78">
                    <a:moveTo>
                      <a:pt x="47" y="1"/>
                    </a:moveTo>
                    <a:cubicBezTo>
                      <a:pt x="38" y="10"/>
                      <a:pt x="32" y="21"/>
                      <a:pt x="25" y="32"/>
                    </a:cubicBezTo>
                    <a:cubicBezTo>
                      <a:pt x="17" y="45"/>
                      <a:pt x="8" y="57"/>
                      <a:pt x="1" y="72"/>
                    </a:cubicBezTo>
                    <a:cubicBezTo>
                      <a:pt x="0" y="75"/>
                      <a:pt x="4" y="78"/>
                      <a:pt x="6" y="75"/>
                    </a:cubicBezTo>
                    <a:cubicBezTo>
                      <a:pt x="24" y="55"/>
                      <a:pt x="38" y="27"/>
                      <a:pt x="48" y="2"/>
                    </a:cubicBezTo>
                    <a:cubicBezTo>
                      <a:pt x="49" y="1"/>
                      <a:pt x="47" y="0"/>
                      <a:pt x="4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9"/>
              <p:cNvSpPr/>
              <p:nvPr/>
            </p:nvSpPr>
            <p:spPr bwMode="auto">
              <a:xfrm>
                <a:off x="3886" y="2668"/>
                <a:ext cx="152" cy="250"/>
              </a:xfrm>
              <a:custGeom>
                <a:avLst/>
                <a:gdLst>
                  <a:gd name="T0" fmla="*/ 52 w 57"/>
                  <a:gd name="T1" fmla="*/ 1 h 93"/>
                  <a:gd name="T2" fmla="*/ 23 w 57"/>
                  <a:gd name="T3" fmla="*/ 52 h 93"/>
                  <a:gd name="T4" fmla="*/ 5 w 57"/>
                  <a:gd name="T5" fmla="*/ 91 h 93"/>
                  <a:gd name="T6" fmla="*/ 8 w 57"/>
                  <a:gd name="T7" fmla="*/ 93 h 93"/>
                  <a:gd name="T8" fmla="*/ 31 w 57"/>
                  <a:gd name="T9" fmla="*/ 57 h 93"/>
                  <a:gd name="T10" fmla="*/ 56 w 57"/>
                  <a:gd name="T11" fmla="*/ 3 h 93"/>
                  <a:gd name="T12" fmla="*/ 52 w 57"/>
                  <a:gd name="T13" fmla="*/ 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93">
                    <a:moveTo>
                      <a:pt x="52" y="1"/>
                    </a:moveTo>
                    <a:cubicBezTo>
                      <a:pt x="38" y="14"/>
                      <a:pt x="31" y="35"/>
                      <a:pt x="23" y="52"/>
                    </a:cubicBezTo>
                    <a:cubicBezTo>
                      <a:pt x="18" y="63"/>
                      <a:pt x="0" y="79"/>
                      <a:pt x="5" y="91"/>
                    </a:cubicBezTo>
                    <a:cubicBezTo>
                      <a:pt x="5" y="93"/>
                      <a:pt x="7" y="93"/>
                      <a:pt x="8" y="93"/>
                    </a:cubicBezTo>
                    <a:cubicBezTo>
                      <a:pt x="19" y="88"/>
                      <a:pt x="26" y="67"/>
                      <a:pt x="31" y="57"/>
                    </a:cubicBezTo>
                    <a:cubicBezTo>
                      <a:pt x="40" y="39"/>
                      <a:pt x="49" y="21"/>
                      <a:pt x="56" y="3"/>
                    </a:cubicBezTo>
                    <a:cubicBezTo>
                      <a:pt x="57" y="1"/>
                      <a:pt x="54" y="0"/>
                      <a:pt x="5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0"/>
              <p:cNvSpPr/>
              <p:nvPr/>
            </p:nvSpPr>
            <p:spPr bwMode="auto">
              <a:xfrm>
                <a:off x="3251" y="1472"/>
                <a:ext cx="123" cy="161"/>
              </a:xfrm>
              <a:custGeom>
                <a:avLst/>
                <a:gdLst>
                  <a:gd name="T0" fmla="*/ 39 w 46"/>
                  <a:gd name="T1" fmla="*/ 5 h 60"/>
                  <a:gd name="T2" fmla="*/ 7 w 46"/>
                  <a:gd name="T3" fmla="*/ 20 h 60"/>
                  <a:gd name="T4" fmla="*/ 1 w 46"/>
                  <a:gd name="T5" fmla="*/ 40 h 60"/>
                  <a:gd name="T6" fmla="*/ 8 w 46"/>
                  <a:gd name="T7" fmla="*/ 57 h 60"/>
                  <a:gd name="T8" fmla="*/ 14 w 46"/>
                  <a:gd name="T9" fmla="*/ 54 h 60"/>
                  <a:gd name="T10" fmla="*/ 15 w 46"/>
                  <a:gd name="T11" fmla="*/ 44 h 60"/>
                  <a:gd name="T12" fmla="*/ 18 w 46"/>
                  <a:gd name="T13" fmla="*/ 31 h 60"/>
                  <a:gd name="T14" fmla="*/ 37 w 46"/>
                  <a:gd name="T15" fmla="*/ 18 h 60"/>
                  <a:gd name="T16" fmla="*/ 39 w 46"/>
                  <a:gd name="T17" fmla="*/ 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60">
                    <a:moveTo>
                      <a:pt x="39" y="5"/>
                    </a:moveTo>
                    <a:cubicBezTo>
                      <a:pt x="26" y="0"/>
                      <a:pt x="13" y="9"/>
                      <a:pt x="7" y="20"/>
                    </a:cubicBezTo>
                    <a:cubicBezTo>
                      <a:pt x="3" y="26"/>
                      <a:pt x="2" y="33"/>
                      <a:pt x="1" y="40"/>
                    </a:cubicBezTo>
                    <a:cubicBezTo>
                      <a:pt x="0" y="49"/>
                      <a:pt x="3" y="52"/>
                      <a:pt x="8" y="57"/>
                    </a:cubicBezTo>
                    <a:cubicBezTo>
                      <a:pt x="10" y="60"/>
                      <a:pt x="14" y="57"/>
                      <a:pt x="14" y="54"/>
                    </a:cubicBezTo>
                    <a:cubicBezTo>
                      <a:pt x="13" y="51"/>
                      <a:pt x="15" y="47"/>
                      <a:pt x="15" y="44"/>
                    </a:cubicBezTo>
                    <a:cubicBezTo>
                      <a:pt x="14" y="40"/>
                      <a:pt x="16" y="35"/>
                      <a:pt x="18" y="31"/>
                    </a:cubicBezTo>
                    <a:cubicBezTo>
                      <a:pt x="22" y="22"/>
                      <a:pt x="28" y="17"/>
                      <a:pt x="37" y="18"/>
                    </a:cubicBezTo>
                    <a:cubicBezTo>
                      <a:pt x="45" y="19"/>
                      <a:pt x="46" y="7"/>
                      <a:pt x="39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1"/>
              <p:cNvSpPr/>
              <p:nvPr/>
            </p:nvSpPr>
            <p:spPr bwMode="auto">
              <a:xfrm>
                <a:off x="3117" y="1300"/>
                <a:ext cx="187" cy="282"/>
              </a:xfrm>
              <a:custGeom>
                <a:avLst/>
                <a:gdLst>
                  <a:gd name="T0" fmla="*/ 65 w 70"/>
                  <a:gd name="T1" fmla="*/ 25 h 105"/>
                  <a:gd name="T2" fmla="*/ 12 w 70"/>
                  <a:gd name="T3" fmla="*/ 49 h 105"/>
                  <a:gd name="T4" fmla="*/ 0 w 70"/>
                  <a:gd name="T5" fmla="*/ 86 h 105"/>
                  <a:gd name="T6" fmla="*/ 18 w 70"/>
                  <a:gd name="T7" fmla="*/ 101 h 105"/>
                  <a:gd name="T8" fmla="*/ 19 w 70"/>
                  <a:gd name="T9" fmla="*/ 96 h 105"/>
                  <a:gd name="T10" fmla="*/ 22 w 70"/>
                  <a:gd name="T11" fmla="*/ 58 h 105"/>
                  <a:gd name="T12" fmla="*/ 53 w 70"/>
                  <a:gd name="T13" fmla="*/ 32 h 105"/>
                  <a:gd name="T14" fmla="*/ 65 w 70"/>
                  <a:gd name="T15" fmla="*/ 2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105">
                    <a:moveTo>
                      <a:pt x="65" y="25"/>
                    </a:moveTo>
                    <a:cubicBezTo>
                      <a:pt x="47" y="0"/>
                      <a:pt x="21" y="33"/>
                      <a:pt x="12" y="49"/>
                    </a:cubicBezTo>
                    <a:cubicBezTo>
                      <a:pt x="5" y="60"/>
                      <a:pt x="0" y="73"/>
                      <a:pt x="0" y="86"/>
                    </a:cubicBezTo>
                    <a:cubicBezTo>
                      <a:pt x="1" y="96"/>
                      <a:pt x="7" y="105"/>
                      <a:pt x="18" y="101"/>
                    </a:cubicBezTo>
                    <a:cubicBezTo>
                      <a:pt x="20" y="100"/>
                      <a:pt x="21" y="97"/>
                      <a:pt x="19" y="96"/>
                    </a:cubicBezTo>
                    <a:cubicBezTo>
                      <a:pt x="6" y="88"/>
                      <a:pt x="17" y="68"/>
                      <a:pt x="22" y="58"/>
                    </a:cubicBezTo>
                    <a:cubicBezTo>
                      <a:pt x="25" y="53"/>
                      <a:pt x="45" y="21"/>
                      <a:pt x="53" y="32"/>
                    </a:cubicBezTo>
                    <a:cubicBezTo>
                      <a:pt x="58" y="40"/>
                      <a:pt x="70" y="33"/>
                      <a:pt x="65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12"/>
              <p:cNvSpPr/>
              <p:nvPr/>
            </p:nvSpPr>
            <p:spPr bwMode="auto">
              <a:xfrm>
                <a:off x="4330" y="1485"/>
                <a:ext cx="129" cy="142"/>
              </a:xfrm>
              <a:custGeom>
                <a:avLst/>
                <a:gdLst>
                  <a:gd name="T0" fmla="*/ 41 w 48"/>
                  <a:gd name="T1" fmla="*/ 34 h 53"/>
                  <a:gd name="T2" fmla="*/ 30 w 48"/>
                  <a:gd name="T3" fmla="*/ 13 h 53"/>
                  <a:gd name="T4" fmla="*/ 15 w 48"/>
                  <a:gd name="T5" fmla="*/ 1 h 53"/>
                  <a:gd name="T6" fmla="*/ 0 w 48"/>
                  <a:gd name="T7" fmla="*/ 9 h 53"/>
                  <a:gd name="T8" fmla="*/ 6 w 48"/>
                  <a:gd name="T9" fmla="*/ 15 h 53"/>
                  <a:gd name="T10" fmla="*/ 15 w 48"/>
                  <a:gd name="T11" fmla="*/ 13 h 53"/>
                  <a:gd name="T12" fmla="*/ 24 w 48"/>
                  <a:gd name="T13" fmla="*/ 27 h 53"/>
                  <a:gd name="T14" fmla="*/ 31 w 48"/>
                  <a:gd name="T15" fmla="*/ 42 h 53"/>
                  <a:gd name="T16" fmla="*/ 39 w 48"/>
                  <a:gd name="T17" fmla="*/ 52 h 53"/>
                  <a:gd name="T18" fmla="*/ 45 w 48"/>
                  <a:gd name="T19" fmla="*/ 49 h 53"/>
                  <a:gd name="T20" fmla="*/ 41 w 48"/>
                  <a:gd name="T21" fmla="*/ 3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53">
                    <a:moveTo>
                      <a:pt x="41" y="34"/>
                    </a:moveTo>
                    <a:cubicBezTo>
                      <a:pt x="38" y="27"/>
                      <a:pt x="35" y="20"/>
                      <a:pt x="30" y="13"/>
                    </a:cubicBezTo>
                    <a:cubicBezTo>
                      <a:pt x="26" y="8"/>
                      <a:pt x="22" y="2"/>
                      <a:pt x="15" y="1"/>
                    </a:cubicBezTo>
                    <a:cubicBezTo>
                      <a:pt x="9" y="0"/>
                      <a:pt x="2" y="3"/>
                      <a:pt x="0" y="9"/>
                    </a:cubicBezTo>
                    <a:cubicBezTo>
                      <a:pt x="0" y="12"/>
                      <a:pt x="2" y="16"/>
                      <a:pt x="6" y="15"/>
                    </a:cubicBezTo>
                    <a:cubicBezTo>
                      <a:pt x="10" y="13"/>
                      <a:pt x="11" y="10"/>
                      <a:pt x="15" y="13"/>
                    </a:cubicBezTo>
                    <a:cubicBezTo>
                      <a:pt x="19" y="17"/>
                      <a:pt x="22" y="22"/>
                      <a:pt x="24" y="27"/>
                    </a:cubicBezTo>
                    <a:cubicBezTo>
                      <a:pt x="27" y="32"/>
                      <a:pt x="29" y="37"/>
                      <a:pt x="31" y="42"/>
                    </a:cubicBezTo>
                    <a:cubicBezTo>
                      <a:pt x="33" y="45"/>
                      <a:pt x="34" y="51"/>
                      <a:pt x="39" y="52"/>
                    </a:cubicBezTo>
                    <a:cubicBezTo>
                      <a:pt x="41" y="53"/>
                      <a:pt x="44" y="52"/>
                      <a:pt x="45" y="49"/>
                    </a:cubicBezTo>
                    <a:cubicBezTo>
                      <a:pt x="48" y="44"/>
                      <a:pt x="44" y="38"/>
                      <a:pt x="41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13"/>
              <p:cNvSpPr/>
              <p:nvPr/>
            </p:nvSpPr>
            <p:spPr bwMode="auto">
              <a:xfrm>
                <a:off x="4359" y="1346"/>
                <a:ext cx="204" cy="244"/>
              </a:xfrm>
              <a:custGeom>
                <a:avLst/>
                <a:gdLst>
                  <a:gd name="T0" fmla="*/ 67 w 76"/>
                  <a:gd name="T1" fmla="*/ 59 h 91"/>
                  <a:gd name="T2" fmla="*/ 54 w 76"/>
                  <a:gd name="T3" fmla="*/ 32 h 91"/>
                  <a:gd name="T4" fmla="*/ 2 w 76"/>
                  <a:gd name="T5" fmla="*/ 10 h 91"/>
                  <a:gd name="T6" fmla="*/ 3 w 76"/>
                  <a:gd name="T7" fmla="*/ 14 h 91"/>
                  <a:gd name="T8" fmla="*/ 52 w 76"/>
                  <a:gd name="T9" fmla="*/ 52 h 91"/>
                  <a:gd name="T10" fmla="*/ 66 w 76"/>
                  <a:gd name="T11" fmla="*/ 89 h 91"/>
                  <a:gd name="T12" fmla="*/ 75 w 76"/>
                  <a:gd name="T13" fmla="*/ 82 h 91"/>
                  <a:gd name="T14" fmla="*/ 67 w 76"/>
                  <a:gd name="T15" fmla="*/ 5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91">
                    <a:moveTo>
                      <a:pt x="67" y="59"/>
                    </a:moveTo>
                    <a:cubicBezTo>
                      <a:pt x="64" y="50"/>
                      <a:pt x="61" y="40"/>
                      <a:pt x="54" y="32"/>
                    </a:cubicBezTo>
                    <a:cubicBezTo>
                      <a:pt x="43" y="17"/>
                      <a:pt x="21" y="0"/>
                      <a:pt x="2" y="10"/>
                    </a:cubicBezTo>
                    <a:cubicBezTo>
                      <a:pt x="0" y="11"/>
                      <a:pt x="1" y="14"/>
                      <a:pt x="3" y="14"/>
                    </a:cubicBezTo>
                    <a:cubicBezTo>
                      <a:pt x="27" y="14"/>
                      <a:pt x="46" y="30"/>
                      <a:pt x="52" y="52"/>
                    </a:cubicBezTo>
                    <a:cubicBezTo>
                      <a:pt x="55" y="62"/>
                      <a:pt x="56" y="84"/>
                      <a:pt x="66" y="89"/>
                    </a:cubicBezTo>
                    <a:cubicBezTo>
                      <a:pt x="71" y="91"/>
                      <a:pt x="76" y="87"/>
                      <a:pt x="75" y="82"/>
                    </a:cubicBezTo>
                    <a:cubicBezTo>
                      <a:pt x="73" y="74"/>
                      <a:pt x="69" y="67"/>
                      <a:pt x="67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2" name="矩形 41"/>
            <p:cNvSpPr/>
            <p:nvPr/>
          </p:nvSpPr>
          <p:spPr>
            <a:xfrm>
              <a:off x="2742679" y="2626020"/>
              <a:ext cx="161382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萝莉体 第二版" panose="02000500000000000000" pitchFamily="2" charset="-122"/>
                  <a:ea typeface="萝莉体 第二版" panose="02000500000000000000" pitchFamily="2" charset="-122"/>
                  <a:cs typeface="萝莉体 第二版" panose="02000500000000000000" pitchFamily="2" charset="-122"/>
                  <a:sym typeface="+mn-lt"/>
                </a:rPr>
                <a:t>３５％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50"/>
                            </p:stCondLst>
                            <p:childTnLst>
                              <p:par>
                                <p:cTn id="40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49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3" grpId="0" animBg="1"/>
      <p:bldP spid="34" grpId="0"/>
      <p:bldP spid="35" grpId="0"/>
      <p:bldP spid="37" grpId="0" animBg="1"/>
      <p:bldP spid="38" grpId="0"/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图片 1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747" y="1350871"/>
            <a:ext cx="8242506" cy="3584759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697260" y="2448161"/>
            <a:ext cx="6721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感谢聆听</a:t>
            </a:r>
          </a:p>
        </p:txBody>
      </p:sp>
      <p:grpSp>
        <p:nvGrpSpPr>
          <p:cNvPr id="147" name="组合 146"/>
          <p:cNvGrpSpPr/>
          <p:nvPr/>
        </p:nvGrpSpPr>
        <p:grpSpPr>
          <a:xfrm>
            <a:off x="2916484" y="4316938"/>
            <a:ext cx="1000050" cy="707197"/>
            <a:chOff x="2916484" y="4316938"/>
            <a:chExt cx="1000050" cy="707197"/>
          </a:xfrm>
        </p:grpSpPr>
        <p:pic>
          <p:nvPicPr>
            <p:cNvPr id="134" name="图片 13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3985" y="4316938"/>
              <a:ext cx="792549" cy="707197"/>
            </a:xfrm>
            <a:prstGeom prst="rect">
              <a:avLst/>
            </a:prstGeom>
          </p:spPr>
        </p:pic>
        <p:pic>
          <p:nvPicPr>
            <p:cNvPr id="135" name="图片 1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16484" y="4500183"/>
              <a:ext cx="432854" cy="457240"/>
            </a:xfrm>
            <a:prstGeom prst="rect">
              <a:avLst/>
            </a:prstGeom>
          </p:spPr>
        </p:pic>
      </p:grpSp>
      <p:pic>
        <p:nvPicPr>
          <p:cNvPr id="136" name="图片 1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7056" y="3895372"/>
            <a:ext cx="676715" cy="573074"/>
          </a:xfrm>
          <a:prstGeom prst="rect">
            <a:avLst/>
          </a:prstGeom>
        </p:spPr>
      </p:pic>
      <p:grpSp>
        <p:nvGrpSpPr>
          <p:cNvPr id="146" name="组合 145"/>
          <p:cNvGrpSpPr/>
          <p:nvPr/>
        </p:nvGrpSpPr>
        <p:grpSpPr>
          <a:xfrm>
            <a:off x="5986871" y="4695632"/>
            <a:ext cx="859611" cy="650622"/>
            <a:chOff x="5986871" y="4695632"/>
            <a:chExt cx="859611" cy="650622"/>
          </a:xfrm>
        </p:grpSpPr>
        <p:pic>
          <p:nvPicPr>
            <p:cNvPr id="137" name="图片 13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86871" y="4695632"/>
              <a:ext cx="859611" cy="542591"/>
            </a:xfrm>
            <a:prstGeom prst="rect">
              <a:avLst/>
            </a:prstGeom>
          </p:spPr>
        </p:pic>
        <p:pic>
          <p:nvPicPr>
            <p:cNvPr id="138" name="图片 13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55353" y="5151165"/>
              <a:ext cx="170703" cy="195089"/>
            </a:xfrm>
            <a:prstGeom prst="rect">
              <a:avLst/>
            </a:prstGeom>
          </p:spPr>
        </p:pic>
      </p:grpSp>
      <p:pic>
        <p:nvPicPr>
          <p:cNvPr id="139" name="图片 1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9440" y="2046181"/>
            <a:ext cx="384081" cy="987638"/>
          </a:xfrm>
          <a:prstGeom prst="rect">
            <a:avLst/>
          </a:prstGeom>
        </p:spPr>
      </p:pic>
      <p:pic>
        <p:nvPicPr>
          <p:cNvPr id="140" name="图片 13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04188" y="1323437"/>
            <a:ext cx="597460" cy="737680"/>
          </a:xfrm>
          <a:prstGeom prst="rect">
            <a:avLst/>
          </a:prstGeom>
        </p:spPr>
      </p:pic>
      <p:pic>
        <p:nvPicPr>
          <p:cNvPr id="121" name="图片 1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31711" y="736416"/>
            <a:ext cx="1518036" cy="688908"/>
          </a:xfrm>
          <a:prstGeom prst="rect">
            <a:avLst/>
          </a:prstGeom>
        </p:spPr>
      </p:pic>
      <p:pic>
        <p:nvPicPr>
          <p:cNvPr id="122" name="图片 1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12445" y="4179476"/>
            <a:ext cx="2932430" cy="2700762"/>
          </a:xfrm>
          <a:prstGeom prst="rect">
            <a:avLst/>
          </a:prstGeom>
        </p:spPr>
      </p:pic>
      <p:pic>
        <p:nvPicPr>
          <p:cNvPr id="123" name="图片 1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3846" y="291513"/>
            <a:ext cx="1646063" cy="1194920"/>
          </a:xfrm>
          <a:prstGeom prst="rect">
            <a:avLst/>
          </a:prstGeom>
        </p:spPr>
      </p:pic>
      <p:pic>
        <p:nvPicPr>
          <p:cNvPr id="124" name="图片 1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06798" y="504948"/>
            <a:ext cx="1444877" cy="914479"/>
          </a:xfrm>
          <a:prstGeom prst="rect">
            <a:avLst/>
          </a:prstGeom>
        </p:spPr>
      </p:pic>
      <p:pic>
        <p:nvPicPr>
          <p:cNvPr id="125" name="图片 1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7566" y="4024459"/>
            <a:ext cx="1140051" cy="1505843"/>
          </a:xfrm>
          <a:prstGeom prst="rect">
            <a:avLst/>
          </a:prstGeom>
        </p:spPr>
      </p:pic>
      <p:pic>
        <p:nvPicPr>
          <p:cNvPr id="126" name="图片 1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51555" y="5809757"/>
            <a:ext cx="573074" cy="579170"/>
          </a:xfrm>
          <a:prstGeom prst="rect">
            <a:avLst/>
          </a:prstGeom>
        </p:spPr>
      </p:pic>
      <p:pic>
        <p:nvPicPr>
          <p:cNvPr id="127" name="图片 1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49706" y="5792469"/>
            <a:ext cx="1377815" cy="969348"/>
          </a:xfrm>
          <a:prstGeom prst="rect">
            <a:avLst/>
          </a:prstGeom>
        </p:spPr>
      </p:pic>
      <p:grpSp>
        <p:nvGrpSpPr>
          <p:cNvPr id="144" name="组合 143"/>
          <p:cNvGrpSpPr/>
          <p:nvPr/>
        </p:nvGrpSpPr>
        <p:grpSpPr>
          <a:xfrm>
            <a:off x="2780534" y="709981"/>
            <a:ext cx="1716575" cy="1048603"/>
            <a:chOff x="2780534" y="709981"/>
            <a:chExt cx="1716575" cy="1048603"/>
          </a:xfrm>
        </p:grpSpPr>
        <p:pic>
          <p:nvPicPr>
            <p:cNvPr id="128" name="图片 127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780534" y="709981"/>
              <a:ext cx="1566808" cy="1048603"/>
            </a:xfrm>
            <a:prstGeom prst="rect">
              <a:avLst/>
            </a:prstGeom>
          </p:spPr>
        </p:pic>
        <p:pic>
          <p:nvPicPr>
            <p:cNvPr id="129" name="图片 128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832408" y="1103620"/>
              <a:ext cx="243861" cy="243861"/>
            </a:xfrm>
            <a:prstGeom prst="rect">
              <a:avLst/>
            </a:prstGeom>
          </p:spPr>
        </p:pic>
        <p:pic>
          <p:nvPicPr>
            <p:cNvPr id="130" name="图片 129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806441" y="1075779"/>
              <a:ext cx="140220" cy="164606"/>
            </a:xfrm>
            <a:prstGeom prst="rect">
              <a:avLst/>
            </a:prstGeom>
          </p:spPr>
        </p:pic>
        <p:pic>
          <p:nvPicPr>
            <p:cNvPr id="131" name="图片 130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4369082" y="1304753"/>
              <a:ext cx="128027" cy="335309"/>
            </a:xfrm>
            <a:prstGeom prst="rect">
              <a:avLst/>
            </a:prstGeom>
          </p:spPr>
        </p:pic>
      </p:grpSp>
      <p:pic>
        <p:nvPicPr>
          <p:cNvPr id="132" name="图片 13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972553" y="629954"/>
            <a:ext cx="402371" cy="469433"/>
          </a:xfrm>
          <a:prstGeom prst="rect">
            <a:avLst/>
          </a:prstGeom>
        </p:spPr>
      </p:pic>
      <p:pic>
        <p:nvPicPr>
          <p:cNvPr id="141" name="图片 14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090795" y="5674995"/>
            <a:ext cx="2145665" cy="951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7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750"/>
                            </p:stCondLst>
                            <p:childTnLst>
                              <p:par>
                                <p:cTn id="73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971" y="939176"/>
            <a:ext cx="6572058" cy="43468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340352" y="2527814"/>
            <a:ext cx="5917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Arial Black" panose="020B0A04020102020204" pitchFamily="34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Ｔｈｅ　Ｐａｒｔ　Ｏｎｅ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418299" y="3228857"/>
            <a:ext cx="3736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Arial Black" panose="020B0A04020102020204" pitchFamily="34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点击此处添加标题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62999" y="3191833"/>
            <a:ext cx="2827972" cy="597268"/>
            <a:chOff x="230895" y="130347"/>
            <a:chExt cx="4560847" cy="963251"/>
          </a:xfrm>
        </p:grpSpPr>
        <p:sp>
          <p:nvSpPr>
            <p:cNvPr id="10" name="任意多边形: 形状 9"/>
            <p:cNvSpPr/>
            <p:nvPr/>
          </p:nvSpPr>
          <p:spPr>
            <a:xfrm>
              <a:off x="1497773" y="538764"/>
              <a:ext cx="3293969" cy="73734"/>
            </a:xfrm>
            <a:custGeom>
              <a:avLst/>
              <a:gdLst>
                <a:gd name="connsiteX0" fmla="*/ 0 w 9877777"/>
                <a:gd name="connsiteY0" fmla="*/ 284617 h 420929"/>
                <a:gd name="connsiteX1" fmla="*/ 620889 w 9877777"/>
                <a:gd name="connsiteY1" fmla="*/ 115284 h 420929"/>
                <a:gd name="connsiteX2" fmla="*/ 2302933 w 9877777"/>
                <a:gd name="connsiteY2" fmla="*/ 420084 h 420929"/>
                <a:gd name="connsiteX3" fmla="*/ 4696177 w 9877777"/>
                <a:gd name="connsiteY3" fmla="*/ 2395 h 420929"/>
                <a:gd name="connsiteX4" fmla="*/ 6886222 w 9877777"/>
                <a:gd name="connsiteY4" fmla="*/ 250751 h 420929"/>
                <a:gd name="connsiteX5" fmla="*/ 9098844 w 9877777"/>
                <a:gd name="connsiteY5" fmla="*/ 284617 h 420929"/>
                <a:gd name="connsiteX6" fmla="*/ 9877777 w 9877777"/>
                <a:gd name="connsiteY6" fmla="*/ 149151 h 420929"/>
                <a:gd name="connsiteX0-1" fmla="*/ 0 w 9877777"/>
                <a:gd name="connsiteY0-2" fmla="*/ 284617 h 431037"/>
                <a:gd name="connsiteX1-3" fmla="*/ 595855 w 9877777"/>
                <a:gd name="connsiteY1-4" fmla="*/ 307195 h 431037"/>
                <a:gd name="connsiteX2-5" fmla="*/ 2302933 w 9877777"/>
                <a:gd name="connsiteY2-6" fmla="*/ 420084 h 431037"/>
                <a:gd name="connsiteX3-7" fmla="*/ 4696177 w 9877777"/>
                <a:gd name="connsiteY3-8" fmla="*/ 2395 h 431037"/>
                <a:gd name="connsiteX4-9" fmla="*/ 6886222 w 9877777"/>
                <a:gd name="connsiteY4-10" fmla="*/ 250751 h 431037"/>
                <a:gd name="connsiteX5-11" fmla="*/ 9098844 w 9877777"/>
                <a:gd name="connsiteY5-12" fmla="*/ 284617 h 431037"/>
                <a:gd name="connsiteX6-13" fmla="*/ 9877777 w 9877777"/>
                <a:gd name="connsiteY6-14" fmla="*/ 149151 h 431037"/>
                <a:gd name="connsiteX0-15" fmla="*/ 0 w 9915328"/>
                <a:gd name="connsiteY0-16" fmla="*/ 194306 h 431977"/>
                <a:gd name="connsiteX1-17" fmla="*/ 633406 w 9915328"/>
                <a:gd name="connsiteY1-18" fmla="*/ 307195 h 431977"/>
                <a:gd name="connsiteX2-19" fmla="*/ 2340484 w 9915328"/>
                <a:gd name="connsiteY2-20" fmla="*/ 420084 h 431977"/>
                <a:gd name="connsiteX3-21" fmla="*/ 4733728 w 9915328"/>
                <a:gd name="connsiteY3-22" fmla="*/ 2395 h 431977"/>
                <a:gd name="connsiteX4-23" fmla="*/ 6923773 w 9915328"/>
                <a:gd name="connsiteY4-24" fmla="*/ 250751 h 431977"/>
                <a:gd name="connsiteX5-25" fmla="*/ 9136395 w 9915328"/>
                <a:gd name="connsiteY5-26" fmla="*/ 284617 h 431977"/>
                <a:gd name="connsiteX6-27" fmla="*/ 9915328 w 9915328"/>
                <a:gd name="connsiteY6-28" fmla="*/ 149151 h 431977"/>
                <a:gd name="connsiteX0-29" fmla="*/ 0 w 9915328"/>
                <a:gd name="connsiteY0-30" fmla="*/ 194306 h 431977"/>
                <a:gd name="connsiteX1-31" fmla="*/ 633406 w 9915328"/>
                <a:gd name="connsiteY1-32" fmla="*/ 307195 h 431977"/>
                <a:gd name="connsiteX2-33" fmla="*/ 2340484 w 9915328"/>
                <a:gd name="connsiteY2-34" fmla="*/ 420084 h 431977"/>
                <a:gd name="connsiteX3-35" fmla="*/ 4733728 w 9915328"/>
                <a:gd name="connsiteY3-36" fmla="*/ 2395 h 431977"/>
                <a:gd name="connsiteX4-37" fmla="*/ 6923773 w 9915328"/>
                <a:gd name="connsiteY4-38" fmla="*/ 250751 h 431977"/>
                <a:gd name="connsiteX5-39" fmla="*/ 9136395 w 9915328"/>
                <a:gd name="connsiteY5-40" fmla="*/ 284617 h 431977"/>
                <a:gd name="connsiteX6-41" fmla="*/ 9915328 w 9915328"/>
                <a:gd name="connsiteY6-42" fmla="*/ 149151 h 431977"/>
                <a:gd name="connsiteX0-43" fmla="*/ 0 w 9915328"/>
                <a:gd name="connsiteY0-44" fmla="*/ 60818 h 291409"/>
                <a:gd name="connsiteX1-45" fmla="*/ 633406 w 9915328"/>
                <a:gd name="connsiteY1-46" fmla="*/ 173707 h 291409"/>
                <a:gd name="connsiteX2-47" fmla="*/ 2340484 w 9915328"/>
                <a:gd name="connsiteY2-48" fmla="*/ 286596 h 291409"/>
                <a:gd name="connsiteX3-49" fmla="*/ 5071684 w 9915328"/>
                <a:gd name="connsiteY3-50" fmla="*/ 4374 h 291409"/>
                <a:gd name="connsiteX4-51" fmla="*/ 6923773 w 9915328"/>
                <a:gd name="connsiteY4-52" fmla="*/ 117263 h 291409"/>
                <a:gd name="connsiteX5-53" fmla="*/ 9136395 w 9915328"/>
                <a:gd name="connsiteY5-54" fmla="*/ 151129 h 291409"/>
                <a:gd name="connsiteX6-55" fmla="*/ 9915328 w 9915328"/>
                <a:gd name="connsiteY6-56" fmla="*/ 15663 h 291409"/>
                <a:gd name="connsiteX0-57" fmla="*/ 0 w 9915328"/>
                <a:gd name="connsiteY0-58" fmla="*/ 163495 h 394086"/>
                <a:gd name="connsiteX1-59" fmla="*/ 633406 w 9915328"/>
                <a:gd name="connsiteY1-60" fmla="*/ 276384 h 394086"/>
                <a:gd name="connsiteX2-61" fmla="*/ 2340484 w 9915328"/>
                <a:gd name="connsiteY2-62" fmla="*/ 389273 h 394086"/>
                <a:gd name="connsiteX3-63" fmla="*/ 5071684 w 9915328"/>
                <a:gd name="connsiteY3-64" fmla="*/ 107051 h 394086"/>
                <a:gd name="connsiteX4-65" fmla="*/ 6986358 w 9915328"/>
                <a:gd name="connsiteY4-66" fmla="*/ 5451 h 394086"/>
                <a:gd name="connsiteX5-67" fmla="*/ 9136395 w 9915328"/>
                <a:gd name="connsiteY5-68" fmla="*/ 253806 h 394086"/>
                <a:gd name="connsiteX6-69" fmla="*/ 9915328 w 9915328"/>
                <a:gd name="connsiteY6-70" fmla="*/ 118340 h 394086"/>
                <a:gd name="connsiteX0-71" fmla="*/ 0 w 9915328"/>
                <a:gd name="connsiteY0-72" fmla="*/ 179002 h 409593"/>
                <a:gd name="connsiteX1-73" fmla="*/ 633406 w 9915328"/>
                <a:gd name="connsiteY1-74" fmla="*/ 291891 h 409593"/>
                <a:gd name="connsiteX2-75" fmla="*/ 2340484 w 9915328"/>
                <a:gd name="connsiteY2-76" fmla="*/ 404780 h 409593"/>
                <a:gd name="connsiteX3-77" fmla="*/ 5071684 w 9915328"/>
                <a:gd name="connsiteY3-78" fmla="*/ 122558 h 409593"/>
                <a:gd name="connsiteX4-79" fmla="*/ 6986358 w 9915328"/>
                <a:gd name="connsiteY4-80" fmla="*/ 20958 h 409593"/>
                <a:gd name="connsiteX5-81" fmla="*/ 9136395 w 9915328"/>
                <a:gd name="connsiteY5-82" fmla="*/ 9669 h 409593"/>
                <a:gd name="connsiteX6-83" fmla="*/ 9915328 w 9915328"/>
                <a:gd name="connsiteY6-84" fmla="*/ 133847 h 409593"/>
                <a:gd name="connsiteX0-85" fmla="*/ 0 w 9915328"/>
                <a:gd name="connsiteY0-86" fmla="*/ 198509 h 429100"/>
                <a:gd name="connsiteX1-87" fmla="*/ 633406 w 9915328"/>
                <a:gd name="connsiteY1-88" fmla="*/ 311398 h 429100"/>
                <a:gd name="connsiteX2-89" fmla="*/ 2340484 w 9915328"/>
                <a:gd name="connsiteY2-90" fmla="*/ 424287 h 429100"/>
                <a:gd name="connsiteX3-91" fmla="*/ 5071684 w 9915328"/>
                <a:gd name="connsiteY3-92" fmla="*/ 142065 h 429100"/>
                <a:gd name="connsiteX4-93" fmla="*/ 6986358 w 9915328"/>
                <a:gd name="connsiteY4-94" fmla="*/ 40465 h 429100"/>
                <a:gd name="connsiteX5-95" fmla="*/ 9136395 w 9915328"/>
                <a:gd name="connsiteY5-96" fmla="*/ 29176 h 429100"/>
                <a:gd name="connsiteX6-97" fmla="*/ 9915328 w 9915328"/>
                <a:gd name="connsiteY6-98" fmla="*/ 153354 h 429100"/>
                <a:gd name="connsiteX0-99" fmla="*/ 0 w 9915328"/>
                <a:gd name="connsiteY0-100" fmla="*/ 158109 h 388700"/>
                <a:gd name="connsiteX1-101" fmla="*/ 633406 w 9915328"/>
                <a:gd name="connsiteY1-102" fmla="*/ 270998 h 388700"/>
                <a:gd name="connsiteX2-103" fmla="*/ 2340484 w 9915328"/>
                <a:gd name="connsiteY2-104" fmla="*/ 383887 h 388700"/>
                <a:gd name="connsiteX3-105" fmla="*/ 5071684 w 9915328"/>
                <a:gd name="connsiteY3-106" fmla="*/ 101665 h 388700"/>
                <a:gd name="connsiteX4-107" fmla="*/ 6986358 w 9915328"/>
                <a:gd name="connsiteY4-108" fmla="*/ 65 h 388700"/>
                <a:gd name="connsiteX5-109" fmla="*/ 8835990 w 9915328"/>
                <a:gd name="connsiteY5-110" fmla="*/ 112954 h 388700"/>
                <a:gd name="connsiteX6-111" fmla="*/ 9915328 w 9915328"/>
                <a:gd name="connsiteY6-112" fmla="*/ 112954 h 388700"/>
                <a:gd name="connsiteX0-113" fmla="*/ 0 w 9915328"/>
                <a:gd name="connsiteY0-114" fmla="*/ 158569 h 385714"/>
                <a:gd name="connsiteX1-115" fmla="*/ 633406 w 9915328"/>
                <a:gd name="connsiteY1-116" fmla="*/ 271458 h 385714"/>
                <a:gd name="connsiteX2-117" fmla="*/ 2340484 w 9915328"/>
                <a:gd name="connsiteY2-118" fmla="*/ 384347 h 385714"/>
                <a:gd name="connsiteX3-119" fmla="*/ 5270277 w 9915328"/>
                <a:gd name="connsiteY3-120" fmla="*/ 191025 h 385714"/>
                <a:gd name="connsiteX4-121" fmla="*/ 6986358 w 9915328"/>
                <a:gd name="connsiteY4-122" fmla="*/ 525 h 385714"/>
                <a:gd name="connsiteX5-123" fmla="*/ 8835990 w 9915328"/>
                <a:gd name="connsiteY5-124" fmla="*/ 113414 h 385714"/>
                <a:gd name="connsiteX6-125" fmla="*/ 9915328 w 9915328"/>
                <a:gd name="connsiteY6-126" fmla="*/ 113414 h 385714"/>
                <a:gd name="connsiteX0-127" fmla="*/ 0 w 9915328"/>
                <a:gd name="connsiteY0-128" fmla="*/ 158569 h 323756"/>
                <a:gd name="connsiteX1-129" fmla="*/ 633406 w 9915328"/>
                <a:gd name="connsiteY1-130" fmla="*/ 271458 h 323756"/>
                <a:gd name="connsiteX2-131" fmla="*/ 2340484 w 9915328"/>
                <a:gd name="connsiteY2-132" fmla="*/ 320847 h 323756"/>
                <a:gd name="connsiteX3-133" fmla="*/ 5270277 w 9915328"/>
                <a:gd name="connsiteY3-134" fmla="*/ 191025 h 323756"/>
                <a:gd name="connsiteX4-135" fmla="*/ 6986358 w 9915328"/>
                <a:gd name="connsiteY4-136" fmla="*/ 525 h 323756"/>
                <a:gd name="connsiteX5-137" fmla="*/ 8835990 w 9915328"/>
                <a:gd name="connsiteY5-138" fmla="*/ 113414 h 323756"/>
                <a:gd name="connsiteX6-139" fmla="*/ 9915328 w 9915328"/>
                <a:gd name="connsiteY6-140" fmla="*/ 113414 h 323756"/>
                <a:gd name="connsiteX0-141" fmla="*/ 0 w 9915328"/>
                <a:gd name="connsiteY0-142" fmla="*/ 95979 h 261166"/>
                <a:gd name="connsiteX1-143" fmla="*/ 633406 w 9915328"/>
                <a:gd name="connsiteY1-144" fmla="*/ 208868 h 261166"/>
                <a:gd name="connsiteX2-145" fmla="*/ 2340484 w 9915328"/>
                <a:gd name="connsiteY2-146" fmla="*/ 258257 h 261166"/>
                <a:gd name="connsiteX3-147" fmla="*/ 5270277 w 9915328"/>
                <a:gd name="connsiteY3-148" fmla="*/ 128435 h 261166"/>
                <a:gd name="connsiteX4-149" fmla="*/ 8835990 w 9915328"/>
                <a:gd name="connsiteY4-150" fmla="*/ 50824 h 261166"/>
                <a:gd name="connsiteX5-151" fmla="*/ 9915328 w 9915328"/>
                <a:gd name="connsiteY5-152" fmla="*/ 50824 h 261166"/>
                <a:gd name="connsiteX0-153" fmla="*/ 0 w 9915328"/>
                <a:gd name="connsiteY0-154" fmla="*/ 201048 h 366235"/>
                <a:gd name="connsiteX1-155" fmla="*/ 633406 w 9915328"/>
                <a:gd name="connsiteY1-156" fmla="*/ 313937 h 366235"/>
                <a:gd name="connsiteX2-157" fmla="*/ 2340484 w 9915328"/>
                <a:gd name="connsiteY2-158" fmla="*/ 363326 h 366235"/>
                <a:gd name="connsiteX3-159" fmla="*/ 5270277 w 9915328"/>
                <a:gd name="connsiteY3-160" fmla="*/ 233504 h 366235"/>
                <a:gd name="connsiteX4-161" fmla="*/ 7659714 w 9915328"/>
                <a:gd name="connsiteY4-162" fmla="*/ 28893 h 366235"/>
                <a:gd name="connsiteX5-163" fmla="*/ 9915328 w 9915328"/>
                <a:gd name="connsiteY5-164" fmla="*/ 155893 h 366235"/>
                <a:gd name="connsiteX0-165" fmla="*/ 0 w 9915328"/>
                <a:gd name="connsiteY0-166" fmla="*/ 173629 h 338816"/>
                <a:gd name="connsiteX1-167" fmla="*/ 633406 w 9915328"/>
                <a:gd name="connsiteY1-168" fmla="*/ 286518 h 338816"/>
                <a:gd name="connsiteX2-169" fmla="*/ 2340484 w 9915328"/>
                <a:gd name="connsiteY2-170" fmla="*/ 335907 h 338816"/>
                <a:gd name="connsiteX3-171" fmla="*/ 5270277 w 9915328"/>
                <a:gd name="connsiteY3-172" fmla="*/ 206085 h 338816"/>
                <a:gd name="connsiteX4-173" fmla="*/ 7659714 w 9915328"/>
                <a:gd name="connsiteY4-174" fmla="*/ 1474 h 338816"/>
                <a:gd name="connsiteX5-175" fmla="*/ 9915328 w 9915328"/>
                <a:gd name="connsiteY5-176" fmla="*/ 128474 h 338816"/>
                <a:gd name="connsiteX0-177" fmla="*/ 0 w 10190302"/>
                <a:gd name="connsiteY0-178" fmla="*/ 174097 h 339284"/>
                <a:gd name="connsiteX1-179" fmla="*/ 633406 w 10190302"/>
                <a:gd name="connsiteY1-180" fmla="*/ 286986 h 339284"/>
                <a:gd name="connsiteX2-181" fmla="*/ 2340484 w 10190302"/>
                <a:gd name="connsiteY2-182" fmla="*/ 336375 h 339284"/>
                <a:gd name="connsiteX3-183" fmla="*/ 5270277 w 10190302"/>
                <a:gd name="connsiteY3-184" fmla="*/ 206553 h 339284"/>
                <a:gd name="connsiteX4-185" fmla="*/ 7659714 w 10190302"/>
                <a:gd name="connsiteY4-186" fmla="*/ 1942 h 339284"/>
                <a:gd name="connsiteX5-187" fmla="*/ 10190302 w 10190302"/>
                <a:gd name="connsiteY5-188" fmla="*/ 103542 h 339284"/>
                <a:gd name="connsiteX0-189" fmla="*/ 0 w 10129197"/>
                <a:gd name="connsiteY0-190" fmla="*/ 85197 h 340405"/>
                <a:gd name="connsiteX1-191" fmla="*/ 572301 w 10129197"/>
                <a:gd name="connsiteY1-192" fmla="*/ 286986 h 340405"/>
                <a:gd name="connsiteX2-193" fmla="*/ 2279379 w 10129197"/>
                <a:gd name="connsiteY2-194" fmla="*/ 336375 h 340405"/>
                <a:gd name="connsiteX3-195" fmla="*/ 5209172 w 10129197"/>
                <a:gd name="connsiteY3-196" fmla="*/ 206553 h 340405"/>
                <a:gd name="connsiteX4-197" fmla="*/ 7598609 w 10129197"/>
                <a:gd name="connsiteY4-198" fmla="*/ 1942 h 340405"/>
                <a:gd name="connsiteX5-199" fmla="*/ 10129197 w 10129197"/>
                <a:gd name="connsiteY5-200" fmla="*/ 103542 h 340405"/>
                <a:gd name="connsiteX0-201" fmla="*/ 0 w 10129197"/>
                <a:gd name="connsiteY0-202" fmla="*/ 85197 h 340405"/>
                <a:gd name="connsiteX1-203" fmla="*/ 572301 w 10129197"/>
                <a:gd name="connsiteY1-204" fmla="*/ 286986 h 340405"/>
                <a:gd name="connsiteX2-205" fmla="*/ 2279379 w 10129197"/>
                <a:gd name="connsiteY2-206" fmla="*/ 336375 h 340405"/>
                <a:gd name="connsiteX3-207" fmla="*/ 5209172 w 10129197"/>
                <a:gd name="connsiteY3-208" fmla="*/ 206553 h 340405"/>
                <a:gd name="connsiteX4-209" fmla="*/ 7598609 w 10129197"/>
                <a:gd name="connsiteY4-210" fmla="*/ 1942 h 340405"/>
                <a:gd name="connsiteX5-211" fmla="*/ 10129197 w 10129197"/>
                <a:gd name="connsiteY5-212" fmla="*/ 103542 h 340405"/>
                <a:gd name="connsiteX0-213" fmla="*/ 0 w 10129197"/>
                <a:gd name="connsiteY0-214" fmla="*/ 85197 h 339169"/>
                <a:gd name="connsiteX1-215" fmla="*/ 2279379 w 10129197"/>
                <a:gd name="connsiteY1-216" fmla="*/ 336375 h 339169"/>
                <a:gd name="connsiteX2-217" fmla="*/ 5209172 w 10129197"/>
                <a:gd name="connsiteY2-218" fmla="*/ 206553 h 339169"/>
                <a:gd name="connsiteX3-219" fmla="*/ 7598609 w 10129197"/>
                <a:gd name="connsiteY3-220" fmla="*/ 1942 h 339169"/>
                <a:gd name="connsiteX4-221" fmla="*/ 10129197 w 10129197"/>
                <a:gd name="connsiteY4-222" fmla="*/ 103542 h 339169"/>
                <a:gd name="connsiteX0-223" fmla="*/ 0 w 10129197"/>
                <a:gd name="connsiteY0-224" fmla="*/ 85197 h 339169"/>
                <a:gd name="connsiteX1-225" fmla="*/ 2279379 w 10129197"/>
                <a:gd name="connsiteY1-226" fmla="*/ 336375 h 339169"/>
                <a:gd name="connsiteX2-227" fmla="*/ 5209172 w 10129197"/>
                <a:gd name="connsiteY2-228" fmla="*/ 206553 h 339169"/>
                <a:gd name="connsiteX3-229" fmla="*/ 7598609 w 10129197"/>
                <a:gd name="connsiteY3-230" fmla="*/ 1942 h 339169"/>
                <a:gd name="connsiteX4-231" fmla="*/ 10129197 w 10129197"/>
                <a:gd name="connsiteY4-232" fmla="*/ 103542 h 339169"/>
                <a:gd name="connsiteX0-233" fmla="*/ 0 w 10129197"/>
                <a:gd name="connsiteY0-234" fmla="*/ 118179 h 372151"/>
                <a:gd name="connsiteX1-235" fmla="*/ 2279379 w 10129197"/>
                <a:gd name="connsiteY1-236" fmla="*/ 369357 h 372151"/>
                <a:gd name="connsiteX2-237" fmla="*/ 5209172 w 10129197"/>
                <a:gd name="connsiteY2-238" fmla="*/ 239535 h 372151"/>
                <a:gd name="connsiteX3-239" fmla="*/ 7598609 w 10129197"/>
                <a:gd name="connsiteY3-240" fmla="*/ 34924 h 372151"/>
                <a:gd name="connsiteX4-241" fmla="*/ 10129197 w 10129197"/>
                <a:gd name="connsiteY4-242" fmla="*/ 9524 h 372151"/>
                <a:gd name="connsiteX0-243" fmla="*/ 0 w 10129197"/>
                <a:gd name="connsiteY0-244" fmla="*/ 108656 h 362734"/>
                <a:gd name="connsiteX1-245" fmla="*/ 2279379 w 10129197"/>
                <a:gd name="connsiteY1-246" fmla="*/ 359834 h 362734"/>
                <a:gd name="connsiteX2-247" fmla="*/ 5209172 w 10129197"/>
                <a:gd name="connsiteY2-248" fmla="*/ 230012 h 362734"/>
                <a:gd name="connsiteX3-249" fmla="*/ 10129197 w 10129197"/>
                <a:gd name="connsiteY3-250" fmla="*/ 1 h 362734"/>
                <a:gd name="connsiteX0-251" fmla="*/ 0 w 8153512"/>
                <a:gd name="connsiteY0-252" fmla="*/ 149619 h 403884"/>
                <a:gd name="connsiteX1-253" fmla="*/ 2279379 w 8153512"/>
                <a:gd name="connsiteY1-254" fmla="*/ 400797 h 403884"/>
                <a:gd name="connsiteX2-255" fmla="*/ 5209172 w 8153512"/>
                <a:gd name="connsiteY2-256" fmla="*/ 270975 h 403884"/>
                <a:gd name="connsiteX3-257" fmla="*/ 8153512 w 8153512"/>
                <a:gd name="connsiteY3-258" fmla="*/ 0 h 403884"/>
                <a:gd name="connsiteX0-259" fmla="*/ 0 w 8320471"/>
                <a:gd name="connsiteY0-260" fmla="*/ 36968 h 290765"/>
                <a:gd name="connsiteX1-261" fmla="*/ 2279379 w 8320471"/>
                <a:gd name="connsiteY1-262" fmla="*/ 288146 h 290765"/>
                <a:gd name="connsiteX2-263" fmla="*/ 5209172 w 8320471"/>
                <a:gd name="connsiteY2-264" fmla="*/ 158324 h 290765"/>
                <a:gd name="connsiteX3-265" fmla="*/ 8320471 w 8320471"/>
                <a:gd name="connsiteY3-266" fmla="*/ 0 h 290765"/>
                <a:gd name="connsiteX0-267" fmla="*/ 0 w 8320471"/>
                <a:gd name="connsiteY0-268" fmla="*/ 36968 h 292812"/>
                <a:gd name="connsiteX1-269" fmla="*/ 2279379 w 8320471"/>
                <a:gd name="connsiteY1-270" fmla="*/ 288146 h 292812"/>
                <a:gd name="connsiteX2-271" fmla="*/ 8320471 w 8320471"/>
                <a:gd name="connsiteY2-272" fmla="*/ 0 h 292812"/>
                <a:gd name="connsiteX0-273" fmla="*/ 0 w 8320471"/>
                <a:gd name="connsiteY0-274" fmla="*/ 36968 h 284234"/>
                <a:gd name="connsiteX1-275" fmla="*/ 2752431 w 8320471"/>
                <a:gd name="connsiteY1-276" fmla="*/ 277905 h 284234"/>
                <a:gd name="connsiteX2-277" fmla="*/ 8320471 w 8320471"/>
                <a:gd name="connsiteY2-278" fmla="*/ 0 h 284234"/>
                <a:gd name="connsiteX0-279" fmla="*/ 0 w 8306558"/>
                <a:gd name="connsiteY0-280" fmla="*/ 47209 h 295214"/>
                <a:gd name="connsiteX1-281" fmla="*/ 2752431 w 8306558"/>
                <a:gd name="connsiteY1-282" fmla="*/ 288146 h 295214"/>
                <a:gd name="connsiteX2-283" fmla="*/ 8306558 w 8306558"/>
                <a:gd name="connsiteY2-284" fmla="*/ 0 h 295214"/>
                <a:gd name="connsiteX0-285" fmla="*/ 0 w 8306558"/>
                <a:gd name="connsiteY0-286" fmla="*/ 47209 h 295214"/>
                <a:gd name="connsiteX1-287" fmla="*/ 2752431 w 8306558"/>
                <a:gd name="connsiteY1-288" fmla="*/ 288146 h 295214"/>
                <a:gd name="connsiteX2-289" fmla="*/ 8306558 w 8306558"/>
                <a:gd name="connsiteY2-290" fmla="*/ 0 h 295214"/>
                <a:gd name="connsiteX0-291" fmla="*/ 0 w 7847420"/>
                <a:gd name="connsiteY0-292" fmla="*/ 36968 h 284234"/>
                <a:gd name="connsiteX1-293" fmla="*/ 2752431 w 7847420"/>
                <a:gd name="connsiteY1-294" fmla="*/ 277905 h 284234"/>
                <a:gd name="connsiteX2-295" fmla="*/ 7847420 w 7847420"/>
                <a:gd name="connsiteY2-296" fmla="*/ 0 h 28423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847420" h="284234">
                  <a:moveTo>
                    <a:pt x="0" y="36968"/>
                  </a:moveTo>
                  <a:cubicBezTo>
                    <a:pt x="245726" y="330597"/>
                    <a:pt x="1444528" y="284066"/>
                    <a:pt x="2752431" y="277905"/>
                  </a:cubicBezTo>
                  <a:cubicBezTo>
                    <a:pt x="4060334" y="271744"/>
                    <a:pt x="6588860" y="131718"/>
                    <a:pt x="7847420" y="0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895" y="130347"/>
              <a:ext cx="1335140" cy="963251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 flipH="1">
            <a:off x="9763028" y="3154809"/>
            <a:ext cx="2228936" cy="597268"/>
            <a:chOff x="230895" y="130347"/>
            <a:chExt cx="3594745" cy="963251"/>
          </a:xfrm>
        </p:grpSpPr>
        <p:sp>
          <p:nvSpPr>
            <p:cNvPr id="14" name="任意多边形: 形状 13"/>
            <p:cNvSpPr/>
            <p:nvPr/>
          </p:nvSpPr>
          <p:spPr>
            <a:xfrm>
              <a:off x="1497775" y="538764"/>
              <a:ext cx="2327865" cy="73734"/>
            </a:xfrm>
            <a:custGeom>
              <a:avLst/>
              <a:gdLst>
                <a:gd name="connsiteX0" fmla="*/ 0 w 9877777"/>
                <a:gd name="connsiteY0" fmla="*/ 284617 h 420929"/>
                <a:gd name="connsiteX1" fmla="*/ 620889 w 9877777"/>
                <a:gd name="connsiteY1" fmla="*/ 115284 h 420929"/>
                <a:gd name="connsiteX2" fmla="*/ 2302933 w 9877777"/>
                <a:gd name="connsiteY2" fmla="*/ 420084 h 420929"/>
                <a:gd name="connsiteX3" fmla="*/ 4696177 w 9877777"/>
                <a:gd name="connsiteY3" fmla="*/ 2395 h 420929"/>
                <a:gd name="connsiteX4" fmla="*/ 6886222 w 9877777"/>
                <a:gd name="connsiteY4" fmla="*/ 250751 h 420929"/>
                <a:gd name="connsiteX5" fmla="*/ 9098844 w 9877777"/>
                <a:gd name="connsiteY5" fmla="*/ 284617 h 420929"/>
                <a:gd name="connsiteX6" fmla="*/ 9877777 w 9877777"/>
                <a:gd name="connsiteY6" fmla="*/ 149151 h 420929"/>
                <a:gd name="connsiteX0-1" fmla="*/ 0 w 9877777"/>
                <a:gd name="connsiteY0-2" fmla="*/ 284617 h 431037"/>
                <a:gd name="connsiteX1-3" fmla="*/ 595855 w 9877777"/>
                <a:gd name="connsiteY1-4" fmla="*/ 307195 h 431037"/>
                <a:gd name="connsiteX2-5" fmla="*/ 2302933 w 9877777"/>
                <a:gd name="connsiteY2-6" fmla="*/ 420084 h 431037"/>
                <a:gd name="connsiteX3-7" fmla="*/ 4696177 w 9877777"/>
                <a:gd name="connsiteY3-8" fmla="*/ 2395 h 431037"/>
                <a:gd name="connsiteX4-9" fmla="*/ 6886222 w 9877777"/>
                <a:gd name="connsiteY4-10" fmla="*/ 250751 h 431037"/>
                <a:gd name="connsiteX5-11" fmla="*/ 9098844 w 9877777"/>
                <a:gd name="connsiteY5-12" fmla="*/ 284617 h 431037"/>
                <a:gd name="connsiteX6-13" fmla="*/ 9877777 w 9877777"/>
                <a:gd name="connsiteY6-14" fmla="*/ 149151 h 431037"/>
                <a:gd name="connsiteX0-15" fmla="*/ 0 w 9915328"/>
                <a:gd name="connsiteY0-16" fmla="*/ 194306 h 431977"/>
                <a:gd name="connsiteX1-17" fmla="*/ 633406 w 9915328"/>
                <a:gd name="connsiteY1-18" fmla="*/ 307195 h 431977"/>
                <a:gd name="connsiteX2-19" fmla="*/ 2340484 w 9915328"/>
                <a:gd name="connsiteY2-20" fmla="*/ 420084 h 431977"/>
                <a:gd name="connsiteX3-21" fmla="*/ 4733728 w 9915328"/>
                <a:gd name="connsiteY3-22" fmla="*/ 2395 h 431977"/>
                <a:gd name="connsiteX4-23" fmla="*/ 6923773 w 9915328"/>
                <a:gd name="connsiteY4-24" fmla="*/ 250751 h 431977"/>
                <a:gd name="connsiteX5-25" fmla="*/ 9136395 w 9915328"/>
                <a:gd name="connsiteY5-26" fmla="*/ 284617 h 431977"/>
                <a:gd name="connsiteX6-27" fmla="*/ 9915328 w 9915328"/>
                <a:gd name="connsiteY6-28" fmla="*/ 149151 h 431977"/>
                <a:gd name="connsiteX0-29" fmla="*/ 0 w 9915328"/>
                <a:gd name="connsiteY0-30" fmla="*/ 194306 h 431977"/>
                <a:gd name="connsiteX1-31" fmla="*/ 633406 w 9915328"/>
                <a:gd name="connsiteY1-32" fmla="*/ 307195 h 431977"/>
                <a:gd name="connsiteX2-33" fmla="*/ 2340484 w 9915328"/>
                <a:gd name="connsiteY2-34" fmla="*/ 420084 h 431977"/>
                <a:gd name="connsiteX3-35" fmla="*/ 4733728 w 9915328"/>
                <a:gd name="connsiteY3-36" fmla="*/ 2395 h 431977"/>
                <a:gd name="connsiteX4-37" fmla="*/ 6923773 w 9915328"/>
                <a:gd name="connsiteY4-38" fmla="*/ 250751 h 431977"/>
                <a:gd name="connsiteX5-39" fmla="*/ 9136395 w 9915328"/>
                <a:gd name="connsiteY5-40" fmla="*/ 284617 h 431977"/>
                <a:gd name="connsiteX6-41" fmla="*/ 9915328 w 9915328"/>
                <a:gd name="connsiteY6-42" fmla="*/ 149151 h 431977"/>
                <a:gd name="connsiteX0-43" fmla="*/ 0 w 9915328"/>
                <a:gd name="connsiteY0-44" fmla="*/ 60818 h 291409"/>
                <a:gd name="connsiteX1-45" fmla="*/ 633406 w 9915328"/>
                <a:gd name="connsiteY1-46" fmla="*/ 173707 h 291409"/>
                <a:gd name="connsiteX2-47" fmla="*/ 2340484 w 9915328"/>
                <a:gd name="connsiteY2-48" fmla="*/ 286596 h 291409"/>
                <a:gd name="connsiteX3-49" fmla="*/ 5071684 w 9915328"/>
                <a:gd name="connsiteY3-50" fmla="*/ 4374 h 291409"/>
                <a:gd name="connsiteX4-51" fmla="*/ 6923773 w 9915328"/>
                <a:gd name="connsiteY4-52" fmla="*/ 117263 h 291409"/>
                <a:gd name="connsiteX5-53" fmla="*/ 9136395 w 9915328"/>
                <a:gd name="connsiteY5-54" fmla="*/ 151129 h 291409"/>
                <a:gd name="connsiteX6-55" fmla="*/ 9915328 w 9915328"/>
                <a:gd name="connsiteY6-56" fmla="*/ 15663 h 291409"/>
                <a:gd name="connsiteX0-57" fmla="*/ 0 w 9915328"/>
                <a:gd name="connsiteY0-58" fmla="*/ 163495 h 394086"/>
                <a:gd name="connsiteX1-59" fmla="*/ 633406 w 9915328"/>
                <a:gd name="connsiteY1-60" fmla="*/ 276384 h 394086"/>
                <a:gd name="connsiteX2-61" fmla="*/ 2340484 w 9915328"/>
                <a:gd name="connsiteY2-62" fmla="*/ 389273 h 394086"/>
                <a:gd name="connsiteX3-63" fmla="*/ 5071684 w 9915328"/>
                <a:gd name="connsiteY3-64" fmla="*/ 107051 h 394086"/>
                <a:gd name="connsiteX4-65" fmla="*/ 6986358 w 9915328"/>
                <a:gd name="connsiteY4-66" fmla="*/ 5451 h 394086"/>
                <a:gd name="connsiteX5-67" fmla="*/ 9136395 w 9915328"/>
                <a:gd name="connsiteY5-68" fmla="*/ 253806 h 394086"/>
                <a:gd name="connsiteX6-69" fmla="*/ 9915328 w 9915328"/>
                <a:gd name="connsiteY6-70" fmla="*/ 118340 h 394086"/>
                <a:gd name="connsiteX0-71" fmla="*/ 0 w 9915328"/>
                <a:gd name="connsiteY0-72" fmla="*/ 179002 h 409593"/>
                <a:gd name="connsiteX1-73" fmla="*/ 633406 w 9915328"/>
                <a:gd name="connsiteY1-74" fmla="*/ 291891 h 409593"/>
                <a:gd name="connsiteX2-75" fmla="*/ 2340484 w 9915328"/>
                <a:gd name="connsiteY2-76" fmla="*/ 404780 h 409593"/>
                <a:gd name="connsiteX3-77" fmla="*/ 5071684 w 9915328"/>
                <a:gd name="connsiteY3-78" fmla="*/ 122558 h 409593"/>
                <a:gd name="connsiteX4-79" fmla="*/ 6986358 w 9915328"/>
                <a:gd name="connsiteY4-80" fmla="*/ 20958 h 409593"/>
                <a:gd name="connsiteX5-81" fmla="*/ 9136395 w 9915328"/>
                <a:gd name="connsiteY5-82" fmla="*/ 9669 h 409593"/>
                <a:gd name="connsiteX6-83" fmla="*/ 9915328 w 9915328"/>
                <a:gd name="connsiteY6-84" fmla="*/ 133847 h 409593"/>
                <a:gd name="connsiteX0-85" fmla="*/ 0 w 9915328"/>
                <a:gd name="connsiteY0-86" fmla="*/ 198509 h 429100"/>
                <a:gd name="connsiteX1-87" fmla="*/ 633406 w 9915328"/>
                <a:gd name="connsiteY1-88" fmla="*/ 311398 h 429100"/>
                <a:gd name="connsiteX2-89" fmla="*/ 2340484 w 9915328"/>
                <a:gd name="connsiteY2-90" fmla="*/ 424287 h 429100"/>
                <a:gd name="connsiteX3-91" fmla="*/ 5071684 w 9915328"/>
                <a:gd name="connsiteY3-92" fmla="*/ 142065 h 429100"/>
                <a:gd name="connsiteX4-93" fmla="*/ 6986358 w 9915328"/>
                <a:gd name="connsiteY4-94" fmla="*/ 40465 h 429100"/>
                <a:gd name="connsiteX5-95" fmla="*/ 9136395 w 9915328"/>
                <a:gd name="connsiteY5-96" fmla="*/ 29176 h 429100"/>
                <a:gd name="connsiteX6-97" fmla="*/ 9915328 w 9915328"/>
                <a:gd name="connsiteY6-98" fmla="*/ 153354 h 429100"/>
                <a:gd name="connsiteX0-99" fmla="*/ 0 w 9915328"/>
                <a:gd name="connsiteY0-100" fmla="*/ 158109 h 388700"/>
                <a:gd name="connsiteX1-101" fmla="*/ 633406 w 9915328"/>
                <a:gd name="connsiteY1-102" fmla="*/ 270998 h 388700"/>
                <a:gd name="connsiteX2-103" fmla="*/ 2340484 w 9915328"/>
                <a:gd name="connsiteY2-104" fmla="*/ 383887 h 388700"/>
                <a:gd name="connsiteX3-105" fmla="*/ 5071684 w 9915328"/>
                <a:gd name="connsiteY3-106" fmla="*/ 101665 h 388700"/>
                <a:gd name="connsiteX4-107" fmla="*/ 6986358 w 9915328"/>
                <a:gd name="connsiteY4-108" fmla="*/ 65 h 388700"/>
                <a:gd name="connsiteX5-109" fmla="*/ 8835990 w 9915328"/>
                <a:gd name="connsiteY5-110" fmla="*/ 112954 h 388700"/>
                <a:gd name="connsiteX6-111" fmla="*/ 9915328 w 9915328"/>
                <a:gd name="connsiteY6-112" fmla="*/ 112954 h 388700"/>
                <a:gd name="connsiteX0-113" fmla="*/ 0 w 9915328"/>
                <a:gd name="connsiteY0-114" fmla="*/ 158569 h 385714"/>
                <a:gd name="connsiteX1-115" fmla="*/ 633406 w 9915328"/>
                <a:gd name="connsiteY1-116" fmla="*/ 271458 h 385714"/>
                <a:gd name="connsiteX2-117" fmla="*/ 2340484 w 9915328"/>
                <a:gd name="connsiteY2-118" fmla="*/ 384347 h 385714"/>
                <a:gd name="connsiteX3-119" fmla="*/ 5270277 w 9915328"/>
                <a:gd name="connsiteY3-120" fmla="*/ 191025 h 385714"/>
                <a:gd name="connsiteX4-121" fmla="*/ 6986358 w 9915328"/>
                <a:gd name="connsiteY4-122" fmla="*/ 525 h 385714"/>
                <a:gd name="connsiteX5-123" fmla="*/ 8835990 w 9915328"/>
                <a:gd name="connsiteY5-124" fmla="*/ 113414 h 385714"/>
                <a:gd name="connsiteX6-125" fmla="*/ 9915328 w 9915328"/>
                <a:gd name="connsiteY6-126" fmla="*/ 113414 h 385714"/>
                <a:gd name="connsiteX0-127" fmla="*/ 0 w 9915328"/>
                <a:gd name="connsiteY0-128" fmla="*/ 158569 h 323756"/>
                <a:gd name="connsiteX1-129" fmla="*/ 633406 w 9915328"/>
                <a:gd name="connsiteY1-130" fmla="*/ 271458 h 323756"/>
                <a:gd name="connsiteX2-131" fmla="*/ 2340484 w 9915328"/>
                <a:gd name="connsiteY2-132" fmla="*/ 320847 h 323756"/>
                <a:gd name="connsiteX3-133" fmla="*/ 5270277 w 9915328"/>
                <a:gd name="connsiteY3-134" fmla="*/ 191025 h 323756"/>
                <a:gd name="connsiteX4-135" fmla="*/ 6986358 w 9915328"/>
                <a:gd name="connsiteY4-136" fmla="*/ 525 h 323756"/>
                <a:gd name="connsiteX5-137" fmla="*/ 8835990 w 9915328"/>
                <a:gd name="connsiteY5-138" fmla="*/ 113414 h 323756"/>
                <a:gd name="connsiteX6-139" fmla="*/ 9915328 w 9915328"/>
                <a:gd name="connsiteY6-140" fmla="*/ 113414 h 323756"/>
                <a:gd name="connsiteX0-141" fmla="*/ 0 w 9915328"/>
                <a:gd name="connsiteY0-142" fmla="*/ 95979 h 261166"/>
                <a:gd name="connsiteX1-143" fmla="*/ 633406 w 9915328"/>
                <a:gd name="connsiteY1-144" fmla="*/ 208868 h 261166"/>
                <a:gd name="connsiteX2-145" fmla="*/ 2340484 w 9915328"/>
                <a:gd name="connsiteY2-146" fmla="*/ 258257 h 261166"/>
                <a:gd name="connsiteX3-147" fmla="*/ 5270277 w 9915328"/>
                <a:gd name="connsiteY3-148" fmla="*/ 128435 h 261166"/>
                <a:gd name="connsiteX4-149" fmla="*/ 8835990 w 9915328"/>
                <a:gd name="connsiteY4-150" fmla="*/ 50824 h 261166"/>
                <a:gd name="connsiteX5-151" fmla="*/ 9915328 w 9915328"/>
                <a:gd name="connsiteY5-152" fmla="*/ 50824 h 261166"/>
                <a:gd name="connsiteX0-153" fmla="*/ 0 w 9915328"/>
                <a:gd name="connsiteY0-154" fmla="*/ 201048 h 366235"/>
                <a:gd name="connsiteX1-155" fmla="*/ 633406 w 9915328"/>
                <a:gd name="connsiteY1-156" fmla="*/ 313937 h 366235"/>
                <a:gd name="connsiteX2-157" fmla="*/ 2340484 w 9915328"/>
                <a:gd name="connsiteY2-158" fmla="*/ 363326 h 366235"/>
                <a:gd name="connsiteX3-159" fmla="*/ 5270277 w 9915328"/>
                <a:gd name="connsiteY3-160" fmla="*/ 233504 h 366235"/>
                <a:gd name="connsiteX4-161" fmla="*/ 7659714 w 9915328"/>
                <a:gd name="connsiteY4-162" fmla="*/ 28893 h 366235"/>
                <a:gd name="connsiteX5-163" fmla="*/ 9915328 w 9915328"/>
                <a:gd name="connsiteY5-164" fmla="*/ 155893 h 366235"/>
                <a:gd name="connsiteX0-165" fmla="*/ 0 w 9915328"/>
                <a:gd name="connsiteY0-166" fmla="*/ 173629 h 338816"/>
                <a:gd name="connsiteX1-167" fmla="*/ 633406 w 9915328"/>
                <a:gd name="connsiteY1-168" fmla="*/ 286518 h 338816"/>
                <a:gd name="connsiteX2-169" fmla="*/ 2340484 w 9915328"/>
                <a:gd name="connsiteY2-170" fmla="*/ 335907 h 338816"/>
                <a:gd name="connsiteX3-171" fmla="*/ 5270277 w 9915328"/>
                <a:gd name="connsiteY3-172" fmla="*/ 206085 h 338816"/>
                <a:gd name="connsiteX4-173" fmla="*/ 7659714 w 9915328"/>
                <a:gd name="connsiteY4-174" fmla="*/ 1474 h 338816"/>
                <a:gd name="connsiteX5-175" fmla="*/ 9915328 w 9915328"/>
                <a:gd name="connsiteY5-176" fmla="*/ 128474 h 338816"/>
                <a:gd name="connsiteX0-177" fmla="*/ 0 w 10190302"/>
                <a:gd name="connsiteY0-178" fmla="*/ 174097 h 339284"/>
                <a:gd name="connsiteX1-179" fmla="*/ 633406 w 10190302"/>
                <a:gd name="connsiteY1-180" fmla="*/ 286986 h 339284"/>
                <a:gd name="connsiteX2-181" fmla="*/ 2340484 w 10190302"/>
                <a:gd name="connsiteY2-182" fmla="*/ 336375 h 339284"/>
                <a:gd name="connsiteX3-183" fmla="*/ 5270277 w 10190302"/>
                <a:gd name="connsiteY3-184" fmla="*/ 206553 h 339284"/>
                <a:gd name="connsiteX4-185" fmla="*/ 7659714 w 10190302"/>
                <a:gd name="connsiteY4-186" fmla="*/ 1942 h 339284"/>
                <a:gd name="connsiteX5-187" fmla="*/ 10190302 w 10190302"/>
                <a:gd name="connsiteY5-188" fmla="*/ 103542 h 339284"/>
                <a:gd name="connsiteX0-189" fmla="*/ 0 w 10129197"/>
                <a:gd name="connsiteY0-190" fmla="*/ 85197 h 340405"/>
                <a:gd name="connsiteX1-191" fmla="*/ 572301 w 10129197"/>
                <a:gd name="connsiteY1-192" fmla="*/ 286986 h 340405"/>
                <a:gd name="connsiteX2-193" fmla="*/ 2279379 w 10129197"/>
                <a:gd name="connsiteY2-194" fmla="*/ 336375 h 340405"/>
                <a:gd name="connsiteX3-195" fmla="*/ 5209172 w 10129197"/>
                <a:gd name="connsiteY3-196" fmla="*/ 206553 h 340405"/>
                <a:gd name="connsiteX4-197" fmla="*/ 7598609 w 10129197"/>
                <a:gd name="connsiteY4-198" fmla="*/ 1942 h 340405"/>
                <a:gd name="connsiteX5-199" fmla="*/ 10129197 w 10129197"/>
                <a:gd name="connsiteY5-200" fmla="*/ 103542 h 340405"/>
                <a:gd name="connsiteX0-201" fmla="*/ 0 w 10129197"/>
                <a:gd name="connsiteY0-202" fmla="*/ 85197 h 340405"/>
                <a:gd name="connsiteX1-203" fmla="*/ 572301 w 10129197"/>
                <a:gd name="connsiteY1-204" fmla="*/ 286986 h 340405"/>
                <a:gd name="connsiteX2-205" fmla="*/ 2279379 w 10129197"/>
                <a:gd name="connsiteY2-206" fmla="*/ 336375 h 340405"/>
                <a:gd name="connsiteX3-207" fmla="*/ 5209172 w 10129197"/>
                <a:gd name="connsiteY3-208" fmla="*/ 206553 h 340405"/>
                <a:gd name="connsiteX4-209" fmla="*/ 7598609 w 10129197"/>
                <a:gd name="connsiteY4-210" fmla="*/ 1942 h 340405"/>
                <a:gd name="connsiteX5-211" fmla="*/ 10129197 w 10129197"/>
                <a:gd name="connsiteY5-212" fmla="*/ 103542 h 340405"/>
                <a:gd name="connsiteX0-213" fmla="*/ 0 w 10129197"/>
                <a:gd name="connsiteY0-214" fmla="*/ 85197 h 339169"/>
                <a:gd name="connsiteX1-215" fmla="*/ 2279379 w 10129197"/>
                <a:gd name="connsiteY1-216" fmla="*/ 336375 h 339169"/>
                <a:gd name="connsiteX2-217" fmla="*/ 5209172 w 10129197"/>
                <a:gd name="connsiteY2-218" fmla="*/ 206553 h 339169"/>
                <a:gd name="connsiteX3-219" fmla="*/ 7598609 w 10129197"/>
                <a:gd name="connsiteY3-220" fmla="*/ 1942 h 339169"/>
                <a:gd name="connsiteX4-221" fmla="*/ 10129197 w 10129197"/>
                <a:gd name="connsiteY4-222" fmla="*/ 103542 h 339169"/>
                <a:gd name="connsiteX0-223" fmla="*/ 0 w 10129197"/>
                <a:gd name="connsiteY0-224" fmla="*/ 85197 h 339169"/>
                <a:gd name="connsiteX1-225" fmla="*/ 2279379 w 10129197"/>
                <a:gd name="connsiteY1-226" fmla="*/ 336375 h 339169"/>
                <a:gd name="connsiteX2-227" fmla="*/ 5209172 w 10129197"/>
                <a:gd name="connsiteY2-228" fmla="*/ 206553 h 339169"/>
                <a:gd name="connsiteX3-229" fmla="*/ 7598609 w 10129197"/>
                <a:gd name="connsiteY3-230" fmla="*/ 1942 h 339169"/>
                <a:gd name="connsiteX4-231" fmla="*/ 10129197 w 10129197"/>
                <a:gd name="connsiteY4-232" fmla="*/ 103542 h 339169"/>
                <a:gd name="connsiteX0-233" fmla="*/ 0 w 10129197"/>
                <a:gd name="connsiteY0-234" fmla="*/ 118179 h 372151"/>
                <a:gd name="connsiteX1-235" fmla="*/ 2279379 w 10129197"/>
                <a:gd name="connsiteY1-236" fmla="*/ 369357 h 372151"/>
                <a:gd name="connsiteX2-237" fmla="*/ 5209172 w 10129197"/>
                <a:gd name="connsiteY2-238" fmla="*/ 239535 h 372151"/>
                <a:gd name="connsiteX3-239" fmla="*/ 7598609 w 10129197"/>
                <a:gd name="connsiteY3-240" fmla="*/ 34924 h 372151"/>
                <a:gd name="connsiteX4-241" fmla="*/ 10129197 w 10129197"/>
                <a:gd name="connsiteY4-242" fmla="*/ 9524 h 372151"/>
                <a:gd name="connsiteX0-243" fmla="*/ 0 w 10129197"/>
                <a:gd name="connsiteY0-244" fmla="*/ 108656 h 362734"/>
                <a:gd name="connsiteX1-245" fmla="*/ 2279379 w 10129197"/>
                <a:gd name="connsiteY1-246" fmla="*/ 359834 h 362734"/>
                <a:gd name="connsiteX2-247" fmla="*/ 5209172 w 10129197"/>
                <a:gd name="connsiteY2-248" fmla="*/ 230012 h 362734"/>
                <a:gd name="connsiteX3-249" fmla="*/ 10129197 w 10129197"/>
                <a:gd name="connsiteY3-250" fmla="*/ 1 h 362734"/>
                <a:gd name="connsiteX0-251" fmla="*/ 0 w 8153512"/>
                <a:gd name="connsiteY0-252" fmla="*/ 149619 h 403884"/>
                <a:gd name="connsiteX1-253" fmla="*/ 2279379 w 8153512"/>
                <a:gd name="connsiteY1-254" fmla="*/ 400797 h 403884"/>
                <a:gd name="connsiteX2-255" fmla="*/ 5209172 w 8153512"/>
                <a:gd name="connsiteY2-256" fmla="*/ 270975 h 403884"/>
                <a:gd name="connsiteX3-257" fmla="*/ 8153512 w 8153512"/>
                <a:gd name="connsiteY3-258" fmla="*/ 0 h 403884"/>
                <a:gd name="connsiteX0-259" fmla="*/ 0 w 8320471"/>
                <a:gd name="connsiteY0-260" fmla="*/ 36968 h 290765"/>
                <a:gd name="connsiteX1-261" fmla="*/ 2279379 w 8320471"/>
                <a:gd name="connsiteY1-262" fmla="*/ 288146 h 290765"/>
                <a:gd name="connsiteX2-263" fmla="*/ 5209172 w 8320471"/>
                <a:gd name="connsiteY2-264" fmla="*/ 158324 h 290765"/>
                <a:gd name="connsiteX3-265" fmla="*/ 8320471 w 8320471"/>
                <a:gd name="connsiteY3-266" fmla="*/ 0 h 290765"/>
                <a:gd name="connsiteX0-267" fmla="*/ 0 w 8320471"/>
                <a:gd name="connsiteY0-268" fmla="*/ 36968 h 292812"/>
                <a:gd name="connsiteX1-269" fmla="*/ 2279379 w 8320471"/>
                <a:gd name="connsiteY1-270" fmla="*/ 288146 h 292812"/>
                <a:gd name="connsiteX2-271" fmla="*/ 8320471 w 8320471"/>
                <a:gd name="connsiteY2-272" fmla="*/ 0 h 292812"/>
                <a:gd name="connsiteX0-273" fmla="*/ 0 w 8320471"/>
                <a:gd name="connsiteY0-274" fmla="*/ 36968 h 284234"/>
                <a:gd name="connsiteX1-275" fmla="*/ 2752431 w 8320471"/>
                <a:gd name="connsiteY1-276" fmla="*/ 277905 h 284234"/>
                <a:gd name="connsiteX2-277" fmla="*/ 8320471 w 8320471"/>
                <a:gd name="connsiteY2-278" fmla="*/ 0 h 284234"/>
                <a:gd name="connsiteX0-279" fmla="*/ 0 w 8306558"/>
                <a:gd name="connsiteY0-280" fmla="*/ 47209 h 295214"/>
                <a:gd name="connsiteX1-281" fmla="*/ 2752431 w 8306558"/>
                <a:gd name="connsiteY1-282" fmla="*/ 288146 h 295214"/>
                <a:gd name="connsiteX2-283" fmla="*/ 8306558 w 8306558"/>
                <a:gd name="connsiteY2-284" fmla="*/ 0 h 295214"/>
                <a:gd name="connsiteX0-285" fmla="*/ 0 w 8306558"/>
                <a:gd name="connsiteY0-286" fmla="*/ 47209 h 295214"/>
                <a:gd name="connsiteX1-287" fmla="*/ 2752431 w 8306558"/>
                <a:gd name="connsiteY1-288" fmla="*/ 288146 h 295214"/>
                <a:gd name="connsiteX2-289" fmla="*/ 8306558 w 8306558"/>
                <a:gd name="connsiteY2-290" fmla="*/ 0 h 295214"/>
                <a:gd name="connsiteX0-291" fmla="*/ 0 w 7847420"/>
                <a:gd name="connsiteY0-292" fmla="*/ 36968 h 284234"/>
                <a:gd name="connsiteX1-293" fmla="*/ 2752431 w 7847420"/>
                <a:gd name="connsiteY1-294" fmla="*/ 277905 h 284234"/>
                <a:gd name="connsiteX2-295" fmla="*/ 7847420 w 7847420"/>
                <a:gd name="connsiteY2-296" fmla="*/ 0 h 28423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847420" h="284234">
                  <a:moveTo>
                    <a:pt x="0" y="36968"/>
                  </a:moveTo>
                  <a:cubicBezTo>
                    <a:pt x="245726" y="330597"/>
                    <a:pt x="1444528" y="284066"/>
                    <a:pt x="2752431" y="277905"/>
                  </a:cubicBezTo>
                  <a:cubicBezTo>
                    <a:pt x="4060334" y="271744"/>
                    <a:pt x="6588860" y="131718"/>
                    <a:pt x="7847420" y="0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895" y="130347"/>
              <a:ext cx="1335140" cy="96325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510474" y="234963"/>
            <a:ext cx="3736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Arial Black" panose="020B0A04020102020204" pitchFamily="34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点击此处添加标题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30895" y="130347"/>
            <a:ext cx="12227806" cy="963251"/>
            <a:chOff x="230895" y="130347"/>
            <a:chExt cx="12227806" cy="963251"/>
          </a:xfrm>
        </p:grpSpPr>
        <p:sp>
          <p:nvSpPr>
            <p:cNvPr id="6" name="任意多边形: 形状 5"/>
            <p:cNvSpPr/>
            <p:nvPr/>
          </p:nvSpPr>
          <p:spPr>
            <a:xfrm>
              <a:off x="1497774" y="457552"/>
              <a:ext cx="7455726" cy="372151"/>
            </a:xfrm>
            <a:custGeom>
              <a:avLst/>
              <a:gdLst>
                <a:gd name="connsiteX0" fmla="*/ 0 w 9877777"/>
                <a:gd name="connsiteY0" fmla="*/ 284617 h 420929"/>
                <a:gd name="connsiteX1" fmla="*/ 620889 w 9877777"/>
                <a:gd name="connsiteY1" fmla="*/ 115284 h 420929"/>
                <a:gd name="connsiteX2" fmla="*/ 2302933 w 9877777"/>
                <a:gd name="connsiteY2" fmla="*/ 420084 h 420929"/>
                <a:gd name="connsiteX3" fmla="*/ 4696177 w 9877777"/>
                <a:gd name="connsiteY3" fmla="*/ 2395 h 420929"/>
                <a:gd name="connsiteX4" fmla="*/ 6886222 w 9877777"/>
                <a:gd name="connsiteY4" fmla="*/ 250751 h 420929"/>
                <a:gd name="connsiteX5" fmla="*/ 9098844 w 9877777"/>
                <a:gd name="connsiteY5" fmla="*/ 284617 h 420929"/>
                <a:gd name="connsiteX6" fmla="*/ 9877777 w 9877777"/>
                <a:gd name="connsiteY6" fmla="*/ 149151 h 420929"/>
                <a:gd name="connsiteX0-1" fmla="*/ 0 w 9877777"/>
                <a:gd name="connsiteY0-2" fmla="*/ 284617 h 431037"/>
                <a:gd name="connsiteX1-3" fmla="*/ 595855 w 9877777"/>
                <a:gd name="connsiteY1-4" fmla="*/ 307195 h 431037"/>
                <a:gd name="connsiteX2-5" fmla="*/ 2302933 w 9877777"/>
                <a:gd name="connsiteY2-6" fmla="*/ 420084 h 431037"/>
                <a:gd name="connsiteX3-7" fmla="*/ 4696177 w 9877777"/>
                <a:gd name="connsiteY3-8" fmla="*/ 2395 h 431037"/>
                <a:gd name="connsiteX4-9" fmla="*/ 6886222 w 9877777"/>
                <a:gd name="connsiteY4-10" fmla="*/ 250751 h 431037"/>
                <a:gd name="connsiteX5-11" fmla="*/ 9098844 w 9877777"/>
                <a:gd name="connsiteY5-12" fmla="*/ 284617 h 431037"/>
                <a:gd name="connsiteX6-13" fmla="*/ 9877777 w 9877777"/>
                <a:gd name="connsiteY6-14" fmla="*/ 149151 h 431037"/>
                <a:gd name="connsiteX0-15" fmla="*/ 0 w 9915328"/>
                <a:gd name="connsiteY0-16" fmla="*/ 194306 h 431977"/>
                <a:gd name="connsiteX1-17" fmla="*/ 633406 w 9915328"/>
                <a:gd name="connsiteY1-18" fmla="*/ 307195 h 431977"/>
                <a:gd name="connsiteX2-19" fmla="*/ 2340484 w 9915328"/>
                <a:gd name="connsiteY2-20" fmla="*/ 420084 h 431977"/>
                <a:gd name="connsiteX3-21" fmla="*/ 4733728 w 9915328"/>
                <a:gd name="connsiteY3-22" fmla="*/ 2395 h 431977"/>
                <a:gd name="connsiteX4-23" fmla="*/ 6923773 w 9915328"/>
                <a:gd name="connsiteY4-24" fmla="*/ 250751 h 431977"/>
                <a:gd name="connsiteX5-25" fmla="*/ 9136395 w 9915328"/>
                <a:gd name="connsiteY5-26" fmla="*/ 284617 h 431977"/>
                <a:gd name="connsiteX6-27" fmla="*/ 9915328 w 9915328"/>
                <a:gd name="connsiteY6-28" fmla="*/ 149151 h 431977"/>
                <a:gd name="connsiteX0-29" fmla="*/ 0 w 9915328"/>
                <a:gd name="connsiteY0-30" fmla="*/ 194306 h 431977"/>
                <a:gd name="connsiteX1-31" fmla="*/ 633406 w 9915328"/>
                <a:gd name="connsiteY1-32" fmla="*/ 307195 h 431977"/>
                <a:gd name="connsiteX2-33" fmla="*/ 2340484 w 9915328"/>
                <a:gd name="connsiteY2-34" fmla="*/ 420084 h 431977"/>
                <a:gd name="connsiteX3-35" fmla="*/ 4733728 w 9915328"/>
                <a:gd name="connsiteY3-36" fmla="*/ 2395 h 431977"/>
                <a:gd name="connsiteX4-37" fmla="*/ 6923773 w 9915328"/>
                <a:gd name="connsiteY4-38" fmla="*/ 250751 h 431977"/>
                <a:gd name="connsiteX5-39" fmla="*/ 9136395 w 9915328"/>
                <a:gd name="connsiteY5-40" fmla="*/ 284617 h 431977"/>
                <a:gd name="connsiteX6-41" fmla="*/ 9915328 w 9915328"/>
                <a:gd name="connsiteY6-42" fmla="*/ 149151 h 431977"/>
                <a:gd name="connsiteX0-43" fmla="*/ 0 w 9915328"/>
                <a:gd name="connsiteY0-44" fmla="*/ 60818 h 291409"/>
                <a:gd name="connsiteX1-45" fmla="*/ 633406 w 9915328"/>
                <a:gd name="connsiteY1-46" fmla="*/ 173707 h 291409"/>
                <a:gd name="connsiteX2-47" fmla="*/ 2340484 w 9915328"/>
                <a:gd name="connsiteY2-48" fmla="*/ 286596 h 291409"/>
                <a:gd name="connsiteX3-49" fmla="*/ 5071684 w 9915328"/>
                <a:gd name="connsiteY3-50" fmla="*/ 4374 h 291409"/>
                <a:gd name="connsiteX4-51" fmla="*/ 6923773 w 9915328"/>
                <a:gd name="connsiteY4-52" fmla="*/ 117263 h 291409"/>
                <a:gd name="connsiteX5-53" fmla="*/ 9136395 w 9915328"/>
                <a:gd name="connsiteY5-54" fmla="*/ 151129 h 291409"/>
                <a:gd name="connsiteX6-55" fmla="*/ 9915328 w 9915328"/>
                <a:gd name="connsiteY6-56" fmla="*/ 15663 h 291409"/>
                <a:gd name="connsiteX0-57" fmla="*/ 0 w 9915328"/>
                <a:gd name="connsiteY0-58" fmla="*/ 163495 h 394086"/>
                <a:gd name="connsiteX1-59" fmla="*/ 633406 w 9915328"/>
                <a:gd name="connsiteY1-60" fmla="*/ 276384 h 394086"/>
                <a:gd name="connsiteX2-61" fmla="*/ 2340484 w 9915328"/>
                <a:gd name="connsiteY2-62" fmla="*/ 389273 h 394086"/>
                <a:gd name="connsiteX3-63" fmla="*/ 5071684 w 9915328"/>
                <a:gd name="connsiteY3-64" fmla="*/ 107051 h 394086"/>
                <a:gd name="connsiteX4-65" fmla="*/ 6986358 w 9915328"/>
                <a:gd name="connsiteY4-66" fmla="*/ 5451 h 394086"/>
                <a:gd name="connsiteX5-67" fmla="*/ 9136395 w 9915328"/>
                <a:gd name="connsiteY5-68" fmla="*/ 253806 h 394086"/>
                <a:gd name="connsiteX6-69" fmla="*/ 9915328 w 9915328"/>
                <a:gd name="connsiteY6-70" fmla="*/ 118340 h 394086"/>
                <a:gd name="connsiteX0-71" fmla="*/ 0 w 9915328"/>
                <a:gd name="connsiteY0-72" fmla="*/ 179002 h 409593"/>
                <a:gd name="connsiteX1-73" fmla="*/ 633406 w 9915328"/>
                <a:gd name="connsiteY1-74" fmla="*/ 291891 h 409593"/>
                <a:gd name="connsiteX2-75" fmla="*/ 2340484 w 9915328"/>
                <a:gd name="connsiteY2-76" fmla="*/ 404780 h 409593"/>
                <a:gd name="connsiteX3-77" fmla="*/ 5071684 w 9915328"/>
                <a:gd name="connsiteY3-78" fmla="*/ 122558 h 409593"/>
                <a:gd name="connsiteX4-79" fmla="*/ 6986358 w 9915328"/>
                <a:gd name="connsiteY4-80" fmla="*/ 20958 h 409593"/>
                <a:gd name="connsiteX5-81" fmla="*/ 9136395 w 9915328"/>
                <a:gd name="connsiteY5-82" fmla="*/ 9669 h 409593"/>
                <a:gd name="connsiteX6-83" fmla="*/ 9915328 w 9915328"/>
                <a:gd name="connsiteY6-84" fmla="*/ 133847 h 409593"/>
                <a:gd name="connsiteX0-85" fmla="*/ 0 w 9915328"/>
                <a:gd name="connsiteY0-86" fmla="*/ 198509 h 429100"/>
                <a:gd name="connsiteX1-87" fmla="*/ 633406 w 9915328"/>
                <a:gd name="connsiteY1-88" fmla="*/ 311398 h 429100"/>
                <a:gd name="connsiteX2-89" fmla="*/ 2340484 w 9915328"/>
                <a:gd name="connsiteY2-90" fmla="*/ 424287 h 429100"/>
                <a:gd name="connsiteX3-91" fmla="*/ 5071684 w 9915328"/>
                <a:gd name="connsiteY3-92" fmla="*/ 142065 h 429100"/>
                <a:gd name="connsiteX4-93" fmla="*/ 6986358 w 9915328"/>
                <a:gd name="connsiteY4-94" fmla="*/ 40465 h 429100"/>
                <a:gd name="connsiteX5-95" fmla="*/ 9136395 w 9915328"/>
                <a:gd name="connsiteY5-96" fmla="*/ 29176 h 429100"/>
                <a:gd name="connsiteX6-97" fmla="*/ 9915328 w 9915328"/>
                <a:gd name="connsiteY6-98" fmla="*/ 153354 h 429100"/>
                <a:gd name="connsiteX0-99" fmla="*/ 0 w 9915328"/>
                <a:gd name="connsiteY0-100" fmla="*/ 158109 h 388700"/>
                <a:gd name="connsiteX1-101" fmla="*/ 633406 w 9915328"/>
                <a:gd name="connsiteY1-102" fmla="*/ 270998 h 388700"/>
                <a:gd name="connsiteX2-103" fmla="*/ 2340484 w 9915328"/>
                <a:gd name="connsiteY2-104" fmla="*/ 383887 h 388700"/>
                <a:gd name="connsiteX3-105" fmla="*/ 5071684 w 9915328"/>
                <a:gd name="connsiteY3-106" fmla="*/ 101665 h 388700"/>
                <a:gd name="connsiteX4-107" fmla="*/ 6986358 w 9915328"/>
                <a:gd name="connsiteY4-108" fmla="*/ 65 h 388700"/>
                <a:gd name="connsiteX5-109" fmla="*/ 8835990 w 9915328"/>
                <a:gd name="connsiteY5-110" fmla="*/ 112954 h 388700"/>
                <a:gd name="connsiteX6-111" fmla="*/ 9915328 w 9915328"/>
                <a:gd name="connsiteY6-112" fmla="*/ 112954 h 388700"/>
                <a:gd name="connsiteX0-113" fmla="*/ 0 w 9915328"/>
                <a:gd name="connsiteY0-114" fmla="*/ 158569 h 385714"/>
                <a:gd name="connsiteX1-115" fmla="*/ 633406 w 9915328"/>
                <a:gd name="connsiteY1-116" fmla="*/ 271458 h 385714"/>
                <a:gd name="connsiteX2-117" fmla="*/ 2340484 w 9915328"/>
                <a:gd name="connsiteY2-118" fmla="*/ 384347 h 385714"/>
                <a:gd name="connsiteX3-119" fmla="*/ 5270277 w 9915328"/>
                <a:gd name="connsiteY3-120" fmla="*/ 191025 h 385714"/>
                <a:gd name="connsiteX4-121" fmla="*/ 6986358 w 9915328"/>
                <a:gd name="connsiteY4-122" fmla="*/ 525 h 385714"/>
                <a:gd name="connsiteX5-123" fmla="*/ 8835990 w 9915328"/>
                <a:gd name="connsiteY5-124" fmla="*/ 113414 h 385714"/>
                <a:gd name="connsiteX6-125" fmla="*/ 9915328 w 9915328"/>
                <a:gd name="connsiteY6-126" fmla="*/ 113414 h 385714"/>
                <a:gd name="connsiteX0-127" fmla="*/ 0 w 9915328"/>
                <a:gd name="connsiteY0-128" fmla="*/ 158569 h 323756"/>
                <a:gd name="connsiteX1-129" fmla="*/ 633406 w 9915328"/>
                <a:gd name="connsiteY1-130" fmla="*/ 271458 h 323756"/>
                <a:gd name="connsiteX2-131" fmla="*/ 2340484 w 9915328"/>
                <a:gd name="connsiteY2-132" fmla="*/ 320847 h 323756"/>
                <a:gd name="connsiteX3-133" fmla="*/ 5270277 w 9915328"/>
                <a:gd name="connsiteY3-134" fmla="*/ 191025 h 323756"/>
                <a:gd name="connsiteX4-135" fmla="*/ 6986358 w 9915328"/>
                <a:gd name="connsiteY4-136" fmla="*/ 525 h 323756"/>
                <a:gd name="connsiteX5-137" fmla="*/ 8835990 w 9915328"/>
                <a:gd name="connsiteY5-138" fmla="*/ 113414 h 323756"/>
                <a:gd name="connsiteX6-139" fmla="*/ 9915328 w 9915328"/>
                <a:gd name="connsiteY6-140" fmla="*/ 113414 h 323756"/>
                <a:gd name="connsiteX0-141" fmla="*/ 0 w 9915328"/>
                <a:gd name="connsiteY0-142" fmla="*/ 95979 h 261166"/>
                <a:gd name="connsiteX1-143" fmla="*/ 633406 w 9915328"/>
                <a:gd name="connsiteY1-144" fmla="*/ 208868 h 261166"/>
                <a:gd name="connsiteX2-145" fmla="*/ 2340484 w 9915328"/>
                <a:gd name="connsiteY2-146" fmla="*/ 258257 h 261166"/>
                <a:gd name="connsiteX3-147" fmla="*/ 5270277 w 9915328"/>
                <a:gd name="connsiteY3-148" fmla="*/ 128435 h 261166"/>
                <a:gd name="connsiteX4-149" fmla="*/ 8835990 w 9915328"/>
                <a:gd name="connsiteY4-150" fmla="*/ 50824 h 261166"/>
                <a:gd name="connsiteX5-151" fmla="*/ 9915328 w 9915328"/>
                <a:gd name="connsiteY5-152" fmla="*/ 50824 h 261166"/>
                <a:gd name="connsiteX0-153" fmla="*/ 0 w 9915328"/>
                <a:gd name="connsiteY0-154" fmla="*/ 201048 h 366235"/>
                <a:gd name="connsiteX1-155" fmla="*/ 633406 w 9915328"/>
                <a:gd name="connsiteY1-156" fmla="*/ 313937 h 366235"/>
                <a:gd name="connsiteX2-157" fmla="*/ 2340484 w 9915328"/>
                <a:gd name="connsiteY2-158" fmla="*/ 363326 h 366235"/>
                <a:gd name="connsiteX3-159" fmla="*/ 5270277 w 9915328"/>
                <a:gd name="connsiteY3-160" fmla="*/ 233504 h 366235"/>
                <a:gd name="connsiteX4-161" fmla="*/ 7659714 w 9915328"/>
                <a:gd name="connsiteY4-162" fmla="*/ 28893 h 366235"/>
                <a:gd name="connsiteX5-163" fmla="*/ 9915328 w 9915328"/>
                <a:gd name="connsiteY5-164" fmla="*/ 155893 h 366235"/>
                <a:gd name="connsiteX0-165" fmla="*/ 0 w 9915328"/>
                <a:gd name="connsiteY0-166" fmla="*/ 173629 h 338816"/>
                <a:gd name="connsiteX1-167" fmla="*/ 633406 w 9915328"/>
                <a:gd name="connsiteY1-168" fmla="*/ 286518 h 338816"/>
                <a:gd name="connsiteX2-169" fmla="*/ 2340484 w 9915328"/>
                <a:gd name="connsiteY2-170" fmla="*/ 335907 h 338816"/>
                <a:gd name="connsiteX3-171" fmla="*/ 5270277 w 9915328"/>
                <a:gd name="connsiteY3-172" fmla="*/ 206085 h 338816"/>
                <a:gd name="connsiteX4-173" fmla="*/ 7659714 w 9915328"/>
                <a:gd name="connsiteY4-174" fmla="*/ 1474 h 338816"/>
                <a:gd name="connsiteX5-175" fmla="*/ 9915328 w 9915328"/>
                <a:gd name="connsiteY5-176" fmla="*/ 128474 h 338816"/>
                <a:gd name="connsiteX0-177" fmla="*/ 0 w 10190302"/>
                <a:gd name="connsiteY0-178" fmla="*/ 174097 h 339284"/>
                <a:gd name="connsiteX1-179" fmla="*/ 633406 w 10190302"/>
                <a:gd name="connsiteY1-180" fmla="*/ 286986 h 339284"/>
                <a:gd name="connsiteX2-181" fmla="*/ 2340484 w 10190302"/>
                <a:gd name="connsiteY2-182" fmla="*/ 336375 h 339284"/>
                <a:gd name="connsiteX3-183" fmla="*/ 5270277 w 10190302"/>
                <a:gd name="connsiteY3-184" fmla="*/ 206553 h 339284"/>
                <a:gd name="connsiteX4-185" fmla="*/ 7659714 w 10190302"/>
                <a:gd name="connsiteY4-186" fmla="*/ 1942 h 339284"/>
                <a:gd name="connsiteX5-187" fmla="*/ 10190302 w 10190302"/>
                <a:gd name="connsiteY5-188" fmla="*/ 103542 h 339284"/>
                <a:gd name="connsiteX0-189" fmla="*/ 0 w 10129197"/>
                <a:gd name="connsiteY0-190" fmla="*/ 85197 h 340405"/>
                <a:gd name="connsiteX1-191" fmla="*/ 572301 w 10129197"/>
                <a:gd name="connsiteY1-192" fmla="*/ 286986 h 340405"/>
                <a:gd name="connsiteX2-193" fmla="*/ 2279379 w 10129197"/>
                <a:gd name="connsiteY2-194" fmla="*/ 336375 h 340405"/>
                <a:gd name="connsiteX3-195" fmla="*/ 5209172 w 10129197"/>
                <a:gd name="connsiteY3-196" fmla="*/ 206553 h 340405"/>
                <a:gd name="connsiteX4-197" fmla="*/ 7598609 w 10129197"/>
                <a:gd name="connsiteY4-198" fmla="*/ 1942 h 340405"/>
                <a:gd name="connsiteX5-199" fmla="*/ 10129197 w 10129197"/>
                <a:gd name="connsiteY5-200" fmla="*/ 103542 h 340405"/>
                <a:gd name="connsiteX0-201" fmla="*/ 0 w 10129197"/>
                <a:gd name="connsiteY0-202" fmla="*/ 85197 h 340405"/>
                <a:gd name="connsiteX1-203" fmla="*/ 572301 w 10129197"/>
                <a:gd name="connsiteY1-204" fmla="*/ 286986 h 340405"/>
                <a:gd name="connsiteX2-205" fmla="*/ 2279379 w 10129197"/>
                <a:gd name="connsiteY2-206" fmla="*/ 336375 h 340405"/>
                <a:gd name="connsiteX3-207" fmla="*/ 5209172 w 10129197"/>
                <a:gd name="connsiteY3-208" fmla="*/ 206553 h 340405"/>
                <a:gd name="connsiteX4-209" fmla="*/ 7598609 w 10129197"/>
                <a:gd name="connsiteY4-210" fmla="*/ 1942 h 340405"/>
                <a:gd name="connsiteX5-211" fmla="*/ 10129197 w 10129197"/>
                <a:gd name="connsiteY5-212" fmla="*/ 103542 h 340405"/>
                <a:gd name="connsiteX0-213" fmla="*/ 0 w 10129197"/>
                <a:gd name="connsiteY0-214" fmla="*/ 85197 h 339169"/>
                <a:gd name="connsiteX1-215" fmla="*/ 2279379 w 10129197"/>
                <a:gd name="connsiteY1-216" fmla="*/ 336375 h 339169"/>
                <a:gd name="connsiteX2-217" fmla="*/ 5209172 w 10129197"/>
                <a:gd name="connsiteY2-218" fmla="*/ 206553 h 339169"/>
                <a:gd name="connsiteX3-219" fmla="*/ 7598609 w 10129197"/>
                <a:gd name="connsiteY3-220" fmla="*/ 1942 h 339169"/>
                <a:gd name="connsiteX4-221" fmla="*/ 10129197 w 10129197"/>
                <a:gd name="connsiteY4-222" fmla="*/ 103542 h 339169"/>
                <a:gd name="connsiteX0-223" fmla="*/ 0 w 10129197"/>
                <a:gd name="connsiteY0-224" fmla="*/ 85197 h 339169"/>
                <a:gd name="connsiteX1-225" fmla="*/ 2279379 w 10129197"/>
                <a:gd name="connsiteY1-226" fmla="*/ 336375 h 339169"/>
                <a:gd name="connsiteX2-227" fmla="*/ 5209172 w 10129197"/>
                <a:gd name="connsiteY2-228" fmla="*/ 206553 h 339169"/>
                <a:gd name="connsiteX3-229" fmla="*/ 7598609 w 10129197"/>
                <a:gd name="connsiteY3-230" fmla="*/ 1942 h 339169"/>
                <a:gd name="connsiteX4-231" fmla="*/ 10129197 w 10129197"/>
                <a:gd name="connsiteY4-232" fmla="*/ 103542 h 339169"/>
                <a:gd name="connsiteX0-233" fmla="*/ 0 w 10129197"/>
                <a:gd name="connsiteY0-234" fmla="*/ 118179 h 372151"/>
                <a:gd name="connsiteX1-235" fmla="*/ 2279379 w 10129197"/>
                <a:gd name="connsiteY1-236" fmla="*/ 369357 h 372151"/>
                <a:gd name="connsiteX2-237" fmla="*/ 5209172 w 10129197"/>
                <a:gd name="connsiteY2-238" fmla="*/ 239535 h 372151"/>
                <a:gd name="connsiteX3-239" fmla="*/ 7598609 w 10129197"/>
                <a:gd name="connsiteY3-240" fmla="*/ 34924 h 372151"/>
                <a:gd name="connsiteX4-241" fmla="*/ 10129197 w 10129197"/>
                <a:gd name="connsiteY4-242" fmla="*/ 9524 h 3721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129197" h="372151">
                  <a:moveTo>
                    <a:pt x="0" y="118179"/>
                  </a:moveTo>
                  <a:cubicBezTo>
                    <a:pt x="245726" y="411808"/>
                    <a:pt x="1411184" y="349131"/>
                    <a:pt x="2279379" y="369357"/>
                  </a:cubicBezTo>
                  <a:cubicBezTo>
                    <a:pt x="3147574" y="389583"/>
                    <a:pt x="4322634" y="295274"/>
                    <a:pt x="5209172" y="239535"/>
                  </a:cubicBezTo>
                  <a:cubicBezTo>
                    <a:pt x="6095710" y="183796"/>
                    <a:pt x="6778605" y="73259"/>
                    <a:pt x="7598609" y="34924"/>
                  </a:cubicBezTo>
                  <a:cubicBezTo>
                    <a:pt x="8418613" y="-3411"/>
                    <a:pt x="10029478" y="-7409"/>
                    <a:pt x="10129197" y="9524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585453" y="260008"/>
              <a:ext cx="3873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atin typeface="Arial Black" panose="020B0A04020102020204" pitchFamily="34" charset="0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Ｔｈｅ　Ｐａｒｔ　Ｏｎｅ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895" y="130347"/>
              <a:ext cx="1335140" cy="963251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1608" y="4705405"/>
            <a:ext cx="2462997" cy="21520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199" y="5614536"/>
            <a:ext cx="969348" cy="951058"/>
          </a:xfrm>
          <a:prstGeom prst="rect">
            <a:avLst/>
          </a:prstGeom>
        </p:spPr>
      </p:pic>
      <p:grpSp>
        <p:nvGrpSpPr>
          <p:cNvPr id="59" name="组合 58"/>
          <p:cNvGrpSpPr/>
          <p:nvPr/>
        </p:nvGrpSpPr>
        <p:grpSpPr>
          <a:xfrm>
            <a:off x="2233534" y="2069307"/>
            <a:ext cx="3571459" cy="2349141"/>
            <a:chOff x="3181350" y="2294157"/>
            <a:chExt cx="2623643" cy="1725711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81350" y="2294157"/>
              <a:ext cx="2623643" cy="1725711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7" cstate="screen"/>
            <a:srcRect l="34585" t="68437" r="25573" b="7250"/>
            <a:stretch>
              <a:fillRect/>
            </a:stretch>
          </p:blipFill>
          <p:spPr>
            <a:xfrm>
              <a:off x="3513188" y="2530659"/>
              <a:ext cx="2153863" cy="1241241"/>
            </a:xfrm>
            <a:prstGeom prst="rect">
              <a:avLst/>
            </a:prstGeom>
          </p:spPr>
        </p:pic>
      </p:grpSp>
      <p:grpSp>
        <p:nvGrpSpPr>
          <p:cNvPr id="60" name="组合 59"/>
          <p:cNvGrpSpPr/>
          <p:nvPr/>
        </p:nvGrpSpPr>
        <p:grpSpPr>
          <a:xfrm>
            <a:off x="6374782" y="2082007"/>
            <a:ext cx="3443775" cy="2265157"/>
            <a:chOff x="6374782" y="2306858"/>
            <a:chExt cx="2616817" cy="1721222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74782" y="2306858"/>
              <a:ext cx="2616817" cy="1721222"/>
            </a:xfrm>
            <a:prstGeom prst="rect">
              <a:avLst/>
            </a:prstGeom>
          </p:spPr>
        </p:pic>
        <p:pic>
          <p:nvPicPr>
            <p:cNvPr id="58" name="图片 57"/>
            <p:cNvPicPr>
              <a:picLocks noChangeAspect="1"/>
            </p:cNvPicPr>
            <p:nvPr/>
          </p:nvPicPr>
          <p:blipFill rotWithShape="1">
            <a:blip r:embed="rId7" cstate="screen"/>
            <a:srcRect l="53577" t="33830" r="21568" b="41857"/>
            <a:stretch>
              <a:fillRect/>
            </a:stretch>
          </p:blipFill>
          <p:spPr>
            <a:xfrm>
              <a:off x="6827350" y="2546848"/>
              <a:ext cx="1711679" cy="1241241"/>
            </a:xfrm>
            <a:prstGeom prst="rect">
              <a:avLst/>
            </a:prstGeom>
          </p:spPr>
        </p:pic>
      </p:grpSp>
      <p:sp>
        <p:nvSpPr>
          <p:cNvPr id="61" name="任意多边形: 形状 60"/>
          <p:cNvSpPr/>
          <p:nvPr/>
        </p:nvSpPr>
        <p:spPr>
          <a:xfrm>
            <a:off x="2902793" y="4918901"/>
            <a:ext cx="2248833" cy="53149"/>
          </a:xfrm>
          <a:custGeom>
            <a:avLst/>
            <a:gdLst>
              <a:gd name="connsiteX0" fmla="*/ 0 w 9877777"/>
              <a:gd name="connsiteY0" fmla="*/ 284617 h 420929"/>
              <a:gd name="connsiteX1" fmla="*/ 620889 w 9877777"/>
              <a:gd name="connsiteY1" fmla="*/ 115284 h 420929"/>
              <a:gd name="connsiteX2" fmla="*/ 2302933 w 9877777"/>
              <a:gd name="connsiteY2" fmla="*/ 420084 h 420929"/>
              <a:gd name="connsiteX3" fmla="*/ 4696177 w 9877777"/>
              <a:gd name="connsiteY3" fmla="*/ 2395 h 420929"/>
              <a:gd name="connsiteX4" fmla="*/ 6886222 w 9877777"/>
              <a:gd name="connsiteY4" fmla="*/ 250751 h 420929"/>
              <a:gd name="connsiteX5" fmla="*/ 9098844 w 9877777"/>
              <a:gd name="connsiteY5" fmla="*/ 284617 h 420929"/>
              <a:gd name="connsiteX6" fmla="*/ 9877777 w 9877777"/>
              <a:gd name="connsiteY6" fmla="*/ 149151 h 420929"/>
              <a:gd name="connsiteX0-1" fmla="*/ 0 w 9877777"/>
              <a:gd name="connsiteY0-2" fmla="*/ 284617 h 431037"/>
              <a:gd name="connsiteX1-3" fmla="*/ 595855 w 9877777"/>
              <a:gd name="connsiteY1-4" fmla="*/ 307195 h 431037"/>
              <a:gd name="connsiteX2-5" fmla="*/ 2302933 w 9877777"/>
              <a:gd name="connsiteY2-6" fmla="*/ 420084 h 431037"/>
              <a:gd name="connsiteX3-7" fmla="*/ 4696177 w 9877777"/>
              <a:gd name="connsiteY3-8" fmla="*/ 2395 h 431037"/>
              <a:gd name="connsiteX4-9" fmla="*/ 6886222 w 9877777"/>
              <a:gd name="connsiteY4-10" fmla="*/ 250751 h 431037"/>
              <a:gd name="connsiteX5-11" fmla="*/ 9098844 w 9877777"/>
              <a:gd name="connsiteY5-12" fmla="*/ 284617 h 431037"/>
              <a:gd name="connsiteX6-13" fmla="*/ 9877777 w 9877777"/>
              <a:gd name="connsiteY6-14" fmla="*/ 149151 h 431037"/>
              <a:gd name="connsiteX0-15" fmla="*/ 0 w 9915328"/>
              <a:gd name="connsiteY0-16" fmla="*/ 194306 h 431977"/>
              <a:gd name="connsiteX1-17" fmla="*/ 633406 w 9915328"/>
              <a:gd name="connsiteY1-18" fmla="*/ 307195 h 431977"/>
              <a:gd name="connsiteX2-19" fmla="*/ 2340484 w 9915328"/>
              <a:gd name="connsiteY2-20" fmla="*/ 420084 h 431977"/>
              <a:gd name="connsiteX3-21" fmla="*/ 4733728 w 9915328"/>
              <a:gd name="connsiteY3-22" fmla="*/ 2395 h 431977"/>
              <a:gd name="connsiteX4-23" fmla="*/ 6923773 w 9915328"/>
              <a:gd name="connsiteY4-24" fmla="*/ 250751 h 431977"/>
              <a:gd name="connsiteX5-25" fmla="*/ 9136395 w 9915328"/>
              <a:gd name="connsiteY5-26" fmla="*/ 284617 h 431977"/>
              <a:gd name="connsiteX6-27" fmla="*/ 9915328 w 9915328"/>
              <a:gd name="connsiteY6-28" fmla="*/ 149151 h 431977"/>
              <a:gd name="connsiteX0-29" fmla="*/ 0 w 9915328"/>
              <a:gd name="connsiteY0-30" fmla="*/ 194306 h 431977"/>
              <a:gd name="connsiteX1-31" fmla="*/ 633406 w 9915328"/>
              <a:gd name="connsiteY1-32" fmla="*/ 307195 h 431977"/>
              <a:gd name="connsiteX2-33" fmla="*/ 2340484 w 9915328"/>
              <a:gd name="connsiteY2-34" fmla="*/ 420084 h 431977"/>
              <a:gd name="connsiteX3-35" fmla="*/ 4733728 w 9915328"/>
              <a:gd name="connsiteY3-36" fmla="*/ 2395 h 431977"/>
              <a:gd name="connsiteX4-37" fmla="*/ 6923773 w 9915328"/>
              <a:gd name="connsiteY4-38" fmla="*/ 250751 h 431977"/>
              <a:gd name="connsiteX5-39" fmla="*/ 9136395 w 9915328"/>
              <a:gd name="connsiteY5-40" fmla="*/ 284617 h 431977"/>
              <a:gd name="connsiteX6-41" fmla="*/ 9915328 w 9915328"/>
              <a:gd name="connsiteY6-42" fmla="*/ 149151 h 431977"/>
              <a:gd name="connsiteX0-43" fmla="*/ 0 w 9915328"/>
              <a:gd name="connsiteY0-44" fmla="*/ 60818 h 291409"/>
              <a:gd name="connsiteX1-45" fmla="*/ 633406 w 9915328"/>
              <a:gd name="connsiteY1-46" fmla="*/ 173707 h 291409"/>
              <a:gd name="connsiteX2-47" fmla="*/ 2340484 w 9915328"/>
              <a:gd name="connsiteY2-48" fmla="*/ 286596 h 291409"/>
              <a:gd name="connsiteX3-49" fmla="*/ 5071684 w 9915328"/>
              <a:gd name="connsiteY3-50" fmla="*/ 4374 h 291409"/>
              <a:gd name="connsiteX4-51" fmla="*/ 6923773 w 9915328"/>
              <a:gd name="connsiteY4-52" fmla="*/ 117263 h 291409"/>
              <a:gd name="connsiteX5-53" fmla="*/ 9136395 w 9915328"/>
              <a:gd name="connsiteY5-54" fmla="*/ 151129 h 291409"/>
              <a:gd name="connsiteX6-55" fmla="*/ 9915328 w 9915328"/>
              <a:gd name="connsiteY6-56" fmla="*/ 15663 h 291409"/>
              <a:gd name="connsiteX0-57" fmla="*/ 0 w 9915328"/>
              <a:gd name="connsiteY0-58" fmla="*/ 163495 h 394086"/>
              <a:gd name="connsiteX1-59" fmla="*/ 633406 w 9915328"/>
              <a:gd name="connsiteY1-60" fmla="*/ 276384 h 394086"/>
              <a:gd name="connsiteX2-61" fmla="*/ 2340484 w 9915328"/>
              <a:gd name="connsiteY2-62" fmla="*/ 389273 h 394086"/>
              <a:gd name="connsiteX3-63" fmla="*/ 5071684 w 9915328"/>
              <a:gd name="connsiteY3-64" fmla="*/ 107051 h 394086"/>
              <a:gd name="connsiteX4-65" fmla="*/ 6986358 w 9915328"/>
              <a:gd name="connsiteY4-66" fmla="*/ 5451 h 394086"/>
              <a:gd name="connsiteX5-67" fmla="*/ 9136395 w 9915328"/>
              <a:gd name="connsiteY5-68" fmla="*/ 253806 h 394086"/>
              <a:gd name="connsiteX6-69" fmla="*/ 9915328 w 9915328"/>
              <a:gd name="connsiteY6-70" fmla="*/ 118340 h 394086"/>
              <a:gd name="connsiteX0-71" fmla="*/ 0 w 9915328"/>
              <a:gd name="connsiteY0-72" fmla="*/ 179002 h 409593"/>
              <a:gd name="connsiteX1-73" fmla="*/ 633406 w 9915328"/>
              <a:gd name="connsiteY1-74" fmla="*/ 291891 h 409593"/>
              <a:gd name="connsiteX2-75" fmla="*/ 2340484 w 9915328"/>
              <a:gd name="connsiteY2-76" fmla="*/ 404780 h 409593"/>
              <a:gd name="connsiteX3-77" fmla="*/ 5071684 w 9915328"/>
              <a:gd name="connsiteY3-78" fmla="*/ 122558 h 409593"/>
              <a:gd name="connsiteX4-79" fmla="*/ 6986358 w 9915328"/>
              <a:gd name="connsiteY4-80" fmla="*/ 20958 h 409593"/>
              <a:gd name="connsiteX5-81" fmla="*/ 9136395 w 9915328"/>
              <a:gd name="connsiteY5-82" fmla="*/ 9669 h 409593"/>
              <a:gd name="connsiteX6-83" fmla="*/ 9915328 w 9915328"/>
              <a:gd name="connsiteY6-84" fmla="*/ 133847 h 409593"/>
              <a:gd name="connsiteX0-85" fmla="*/ 0 w 9915328"/>
              <a:gd name="connsiteY0-86" fmla="*/ 198509 h 429100"/>
              <a:gd name="connsiteX1-87" fmla="*/ 633406 w 9915328"/>
              <a:gd name="connsiteY1-88" fmla="*/ 311398 h 429100"/>
              <a:gd name="connsiteX2-89" fmla="*/ 2340484 w 9915328"/>
              <a:gd name="connsiteY2-90" fmla="*/ 424287 h 429100"/>
              <a:gd name="connsiteX3-91" fmla="*/ 5071684 w 9915328"/>
              <a:gd name="connsiteY3-92" fmla="*/ 142065 h 429100"/>
              <a:gd name="connsiteX4-93" fmla="*/ 6986358 w 9915328"/>
              <a:gd name="connsiteY4-94" fmla="*/ 40465 h 429100"/>
              <a:gd name="connsiteX5-95" fmla="*/ 9136395 w 9915328"/>
              <a:gd name="connsiteY5-96" fmla="*/ 29176 h 429100"/>
              <a:gd name="connsiteX6-97" fmla="*/ 9915328 w 9915328"/>
              <a:gd name="connsiteY6-98" fmla="*/ 153354 h 429100"/>
              <a:gd name="connsiteX0-99" fmla="*/ 0 w 9915328"/>
              <a:gd name="connsiteY0-100" fmla="*/ 158109 h 388700"/>
              <a:gd name="connsiteX1-101" fmla="*/ 633406 w 9915328"/>
              <a:gd name="connsiteY1-102" fmla="*/ 270998 h 388700"/>
              <a:gd name="connsiteX2-103" fmla="*/ 2340484 w 9915328"/>
              <a:gd name="connsiteY2-104" fmla="*/ 383887 h 388700"/>
              <a:gd name="connsiteX3-105" fmla="*/ 5071684 w 9915328"/>
              <a:gd name="connsiteY3-106" fmla="*/ 101665 h 388700"/>
              <a:gd name="connsiteX4-107" fmla="*/ 6986358 w 9915328"/>
              <a:gd name="connsiteY4-108" fmla="*/ 65 h 388700"/>
              <a:gd name="connsiteX5-109" fmla="*/ 8835990 w 9915328"/>
              <a:gd name="connsiteY5-110" fmla="*/ 112954 h 388700"/>
              <a:gd name="connsiteX6-111" fmla="*/ 9915328 w 9915328"/>
              <a:gd name="connsiteY6-112" fmla="*/ 112954 h 388700"/>
              <a:gd name="connsiteX0-113" fmla="*/ 0 w 9915328"/>
              <a:gd name="connsiteY0-114" fmla="*/ 158569 h 385714"/>
              <a:gd name="connsiteX1-115" fmla="*/ 633406 w 9915328"/>
              <a:gd name="connsiteY1-116" fmla="*/ 271458 h 385714"/>
              <a:gd name="connsiteX2-117" fmla="*/ 2340484 w 9915328"/>
              <a:gd name="connsiteY2-118" fmla="*/ 384347 h 385714"/>
              <a:gd name="connsiteX3-119" fmla="*/ 5270277 w 9915328"/>
              <a:gd name="connsiteY3-120" fmla="*/ 191025 h 385714"/>
              <a:gd name="connsiteX4-121" fmla="*/ 6986358 w 9915328"/>
              <a:gd name="connsiteY4-122" fmla="*/ 525 h 385714"/>
              <a:gd name="connsiteX5-123" fmla="*/ 8835990 w 9915328"/>
              <a:gd name="connsiteY5-124" fmla="*/ 113414 h 385714"/>
              <a:gd name="connsiteX6-125" fmla="*/ 9915328 w 9915328"/>
              <a:gd name="connsiteY6-126" fmla="*/ 113414 h 385714"/>
              <a:gd name="connsiteX0-127" fmla="*/ 0 w 9915328"/>
              <a:gd name="connsiteY0-128" fmla="*/ 158569 h 323756"/>
              <a:gd name="connsiteX1-129" fmla="*/ 633406 w 9915328"/>
              <a:gd name="connsiteY1-130" fmla="*/ 271458 h 323756"/>
              <a:gd name="connsiteX2-131" fmla="*/ 2340484 w 9915328"/>
              <a:gd name="connsiteY2-132" fmla="*/ 320847 h 323756"/>
              <a:gd name="connsiteX3-133" fmla="*/ 5270277 w 9915328"/>
              <a:gd name="connsiteY3-134" fmla="*/ 191025 h 323756"/>
              <a:gd name="connsiteX4-135" fmla="*/ 6986358 w 9915328"/>
              <a:gd name="connsiteY4-136" fmla="*/ 525 h 323756"/>
              <a:gd name="connsiteX5-137" fmla="*/ 8835990 w 9915328"/>
              <a:gd name="connsiteY5-138" fmla="*/ 113414 h 323756"/>
              <a:gd name="connsiteX6-139" fmla="*/ 9915328 w 9915328"/>
              <a:gd name="connsiteY6-140" fmla="*/ 113414 h 323756"/>
              <a:gd name="connsiteX0-141" fmla="*/ 0 w 9915328"/>
              <a:gd name="connsiteY0-142" fmla="*/ 95979 h 261166"/>
              <a:gd name="connsiteX1-143" fmla="*/ 633406 w 9915328"/>
              <a:gd name="connsiteY1-144" fmla="*/ 208868 h 261166"/>
              <a:gd name="connsiteX2-145" fmla="*/ 2340484 w 9915328"/>
              <a:gd name="connsiteY2-146" fmla="*/ 258257 h 261166"/>
              <a:gd name="connsiteX3-147" fmla="*/ 5270277 w 9915328"/>
              <a:gd name="connsiteY3-148" fmla="*/ 128435 h 261166"/>
              <a:gd name="connsiteX4-149" fmla="*/ 8835990 w 9915328"/>
              <a:gd name="connsiteY4-150" fmla="*/ 50824 h 261166"/>
              <a:gd name="connsiteX5-151" fmla="*/ 9915328 w 9915328"/>
              <a:gd name="connsiteY5-152" fmla="*/ 50824 h 261166"/>
              <a:gd name="connsiteX0-153" fmla="*/ 0 w 9915328"/>
              <a:gd name="connsiteY0-154" fmla="*/ 201048 h 366235"/>
              <a:gd name="connsiteX1-155" fmla="*/ 633406 w 9915328"/>
              <a:gd name="connsiteY1-156" fmla="*/ 313937 h 366235"/>
              <a:gd name="connsiteX2-157" fmla="*/ 2340484 w 9915328"/>
              <a:gd name="connsiteY2-158" fmla="*/ 363326 h 366235"/>
              <a:gd name="connsiteX3-159" fmla="*/ 5270277 w 9915328"/>
              <a:gd name="connsiteY3-160" fmla="*/ 233504 h 366235"/>
              <a:gd name="connsiteX4-161" fmla="*/ 7659714 w 9915328"/>
              <a:gd name="connsiteY4-162" fmla="*/ 28893 h 366235"/>
              <a:gd name="connsiteX5-163" fmla="*/ 9915328 w 9915328"/>
              <a:gd name="connsiteY5-164" fmla="*/ 155893 h 366235"/>
              <a:gd name="connsiteX0-165" fmla="*/ 0 w 9915328"/>
              <a:gd name="connsiteY0-166" fmla="*/ 173629 h 338816"/>
              <a:gd name="connsiteX1-167" fmla="*/ 633406 w 9915328"/>
              <a:gd name="connsiteY1-168" fmla="*/ 286518 h 338816"/>
              <a:gd name="connsiteX2-169" fmla="*/ 2340484 w 9915328"/>
              <a:gd name="connsiteY2-170" fmla="*/ 335907 h 338816"/>
              <a:gd name="connsiteX3-171" fmla="*/ 5270277 w 9915328"/>
              <a:gd name="connsiteY3-172" fmla="*/ 206085 h 338816"/>
              <a:gd name="connsiteX4-173" fmla="*/ 7659714 w 9915328"/>
              <a:gd name="connsiteY4-174" fmla="*/ 1474 h 338816"/>
              <a:gd name="connsiteX5-175" fmla="*/ 9915328 w 9915328"/>
              <a:gd name="connsiteY5-176" fmla="*/ 128474 h 338816"/>
              <a:gd name="connsiteX0-177" fmla="*/ 0 w 10190302"/>
              <a:gd name="connsiteY0-178" fmla="*/ 174097 h 339284"/>
              <a:gd name="connsiteX1-179" fmla="*/ 633406 w 10190302"/>
              <a:gd name="connsiteY1-180" fmla="*/ 286986 h 339284"/>
              <a:gd name="connsiteX2-181" fmla="*/ 2340484 w 10190302"/>
              <a:gd name="connsiteY2-182" fmla="*/ 336375 h 339284"/>
              <a:gd name="connsiteX3-183" fmla="*/ 5270277 w 10190302"/>
              <a:gd name="connsiteY3-184" fmla="*/ 206553 h 339284"/>
              <a:gd name="connsiteX4-185" fmla="*/ 7659714 w 10190302"/>
              <a:gd name="connsiteY4-186" fmla="*/ 1942 h 339284"/>
              <a:gd name="connsiteX5-187" fmla="*/ 10190302 w 10190302"/>
              <a:gd name="connsiteY5-188" fmla="*/ 103542 h 339284"/>
              <a:gd name="connsiteX0-189" fmla="*/ 0 w 10129197"/>
              <a:gd name="connsiteY0-190" fmla="*/ 85197 h 340405"/>
              <a:gd name="connsiteX1-191" fmla="*/ 572301 w 10129197"/>
              <a:gd name="connsiteY1-192" fmla="*/ 286986 h 340405"/>
              <a:gd name="connsiteX2-193" fmla="*/ 2279379 w 10129197"/>
              <a:gd name="connsiteY2-194" fmla="*/ 336375 h 340405"/>
              <a:gd name="connsiteX3-195" fmla="*/ 5209172 w 10129197"/>
              <a:gd name="connsiteY3-196" fmla="*/ 206553 h 340405"/>
              <a:gd name="connsiteX4-197" fmla="*/ 7598609 w 10129197"/>
              <a:gd name="connsiteY4-198" fmla="*/ 1942 h 340405"/>
              <a:gd name="connsiteX5-199" fmla="*/ 10129197 w 10129197"/>
              <a:gd name="connsiteY5-200" fmla="*/ 103542 h 340405"/>
              <a:gd name="connsiteX0-201" fmla="*/ 0 w 10129197"/>
              <a:gd name="connsiteY0-202" fmla="*/ 85197 h 340405"/>
              <a:gd name="connsiteX1-203" fmla="*/ 572301 w 10129197"/>
              <a:gd name="connsiteY1-204" fmla="*/ 286986 h 340405"/>
              <a:gd name="connsiteX2-205" fmla="*/ 2279379 w 10129197"/>
              <a:gd name="connsiteY2-206" fmla="*/ 336375 h 340405"/>
              <a:gd name="connsiteX3-207" fmla="*/ 5209172 w 10129197"/>
              <a:gd name="connsiteY3-208" fmla="*/ 206553 h 340405"/>
              <a:gd name="connsiteX4-209" fmla="*/ 7598609 w 10129197"/>
              <a:gd name="connsiteY4-210" fmla="*/ 1942 h 340405"/>
              <a:gd name="connsiteX5-211" fmla="*/ 10129197 w 10129197"/>
              <a:gd name="connsiteY5-212" fmla="*/ 103542 h 340405"/>
              <a:gd name="connsiteX0-213" fmla="*/ 0 w 10129197"/>
              <a:gd name="connsiteY0-214" fmla="*/ 85197 h 339169"/>
              <a:gd name="connsiteX1-215" fmla="*/ 2279379 w 10129197"/>
              <a:gd name="connsiteY1-216" fmla="*/ 336375 h 339169"/>
              <a:gd name="connsiteX2-217" fmla="*/ 5209172 w 10129197"/>
              <a:gd name="connsiteY2-218" fmla="*/ 206553 h 339169"/>
              <a:gd name="connsiteX3-219" fmla="*/ 7598609 w 10129197"/>
              <a:gd name="connsiteY3-220" fmla="*/ 1942 h 339169"/>
              <a:gd name="connsiteX4-221" fmla="*/ 10129197 w 10129197"/>
              <a:gd name="connsiteY4-222" fmla="*/ 103542 h 339169"/>
              <a:gd name="connsiteX0-223" fmla="*/ 0 w 10129197"/>
              <a:gd name="connsiteY0-224" fmla="*/ 85197 h 339169"/>
              <a:gd name="connsiteX1-225" fmla="*/ 2279379 w 10129197"/>
              <a:gd name="connsiteY1-226" fmla="*/ 336375 h 339169"/>
              <a:gd name="connsiteX2-227" fmla="*/ 5209172 w 10129197"/>
              <a:gd name="connsiteY2-228" fmla="*/ 206553 h 339169"/>
              <a:gd name="connsiteX3-229" fmla="*/ 7598609 w 10129197"/>
              <a:gd name="connsiteY3-230" fmla="*/ 1942 h 339169"/>
              <a:gd name="connsiteX4-231" fmla="*/ 10129197 w 10129197"/>
              <a:gd name="connsiteY4-232" fmla="*/ 103542 h 339169"/>
              <a:gd name="connsiteX0-233" fmla="*/ 0 w 10129197"/>
              <a:gd name="connsiteY0-234" fmla="*/ 118179 h 372151"/>
              <a:gd name="connsiteX1-235" fmla="*/ 2279379 w 10129197"/>
              <a:gd name="connsiteY1-236" fmla="*/ 369357 h 372151"/>
              <a:gd name="connsiteX2-237" fmla="*/ 5209172 w 10129197"/>
              <a:gd name="connsiteY2-238" fmla="*/ 239535 h 372151"/>
              <a:gd name="connsiteX3-239" fmla="*/ 7598609 w 10129197"/>
              <a:gd name="connsiteY3-240" fmla="*/ 34924 h 372151"/>
              <a:gd name="connsiteX4-241" fmla="*/ 10129197 w 10129197"/>
              <a:gd name="connsiteY4-242" fmla="*/ 9524 h 372151"/>
              <a:gd name="connsiteX0-243" fmla="*/ 0 w 10129197"/>
              <a:gd name="connsiteY0-244" fmla="*/ 108656 h 362734"/>
              <a:gd name="connsiteX1-245" fmla="*/ 2279379 w 10129197"/>
              <a:gd name="connsiteY1-246" fmla="*/ 359834 h 362734"/>
              <a:gd name="connsiteX2-247" fmla="*/ 5209172 w 10129197"/>
              <a:gd name="connsiteY2-248" fmla="*/ 230012 h 362734"/>
              <a:gd name="connsiteX3-249" fmla="*/ 10129197 w 10129197"/>
              <a:gd name="connsiteY3-250" fmla="*/ 1 h 362734"/>
              <a:gd name="connsiteX0-251" fmla="*/ 0 w 8153512"/>
              <a:gd name="connsiteY0-252" fmla="*/ 149619 h 403884"/>
              <a:gd name="connsiteX1-253" fmla="*/ 2279379 w 8153512"/>
              <a:gd name="connsiteY1-254" fmla="*/ 400797 h 403884"/>
              <a:gd name="connsiteX2-255" fmla="*/ 5209172 w 8153512"/>
              <a:gd name="connsiteY2-256" fmla="*/ 270975 h 403884"/>
              <a:gd name="connsiteX3-257" fmla="*/ 8153512 w 8153512"/>
              <a:gd name="connsiteY3-258" fmla="*/ 0 h 403884"/>
              <a:gd name="connsiteX0-259" fmla="*/ 0 w 8320471"/>
              <a:gd name="connsiteY0-260" fmla="*/ 36968 h 290765"/>
              <a:gd name="connsiteX1-261" fmla="*/ 2279379 w 8320471"/>
              <a:gd name="connsiteY1-262" fmla="*/ 288146 h 290765"/>
              <a:gd name="connsiteX2-263" fmla="*/ 5209172 w 8320471"/>
              <a:gd name="connsiteY2-264" fmla="*/ 158324 h 290765"/>
              <a:gd name="connsiteX3-265" fmla="*/ 8320471 w 8320471"/>
              <a:gd name="connsiteY3-266" fmla="*/ 0 h 290765"/>
              <a:gd name="connsiteX0-267" fmla="*/ 0 w 8320471"/>
              <a:gd name="connsiteY0-268" fmla="*/ 36968 h 292812"/>
              <a:gd name="connsiteX1-269" fmla="*/ 2279379 w 8320471"/>
              <a:gd name="connsiteY1-270" fmla="*/ 288146 h 292812"/>
              <a:gd name="connsiteX2-271" fmla="*/ 8320471 w 8320471"/>
              <a:gd name="connsiteY2-272" fmla="*/ 0 h 292812"/>
              <a:gd name="connsiteX0-273" fmla="*/ 0 w 8320471"/>
              <a:gd name="connsiteY0-274" fmla="*/ 36968 h 284234"/>
              <a:gd name="connsiteX1-275" fmla="*/ 2752431 w 8320471"/>
              <a:gd name="connsiteY1-276" fmla="*/ 277905 h 284234"/>
              <a:gd name="connsiteX2-277" fmla="*/ 8320471 w 8320471"/>
              <a:gd name="connsiteY2-278" fmla="*/ 0 h 284234"/>
              <a:gd name="connsiteX0-279" fmla="*/ 0 w 8306558"/>
              <a:gd name="connsiteY0-280" fmla="*/ 47209 h 295214"/>
              <a:gd name="connsiteX1-281" fmla="*/ 2752431 w 8306558"/>
              <a:gd name="connsiteY1-282" fmla="*/ 288146 h 295214"/>
              <a:gd name="connsiteX2-283" fmla="*/ 8306558 w 8306558"/>
              <a:gd name="connsiteY2-284" fmla="*/ 0 h 295214"/>
              <a:gd name="connsiteX0-285" fmla="*/ 0 w 8306558"/>
              <a:gd name="connsiteY0-286" fmla="*/ 47209 h 295214"/>
              <a:gd name="connsiteX1-287" fmla="*/ 2752431 w 8306558"/>
              <a:gd name="connsiteY1-288" fmla="*/ 288146 h 295214"/>
              <a:gd name="connsiteX2-289" fmla="*/ 8306558 w 8306558"/>
              <a:gd name="connsiteY2-290" fmla="*/ 0 h 295214"/>
              <a:gd name="connsiteX0-291" fmla="*/ 0 w 7847420"/>
              <a:gd name="connsiteY0-292" fmla="*/ 36968 h 284234"/>
              <a:gd name="connsiteX1-293" fmla="*/ 2752431 w 7847420"/>
              <a:gd name="connsiteY1-294" fmla="*/ 277905 h 284234"/>
              <a:gd name="connsiteX2-295" fmla="*/ 7847420 w 7847420"/>
              <a:gd name="connsiteY2-296" fmla="*/ 0 h 2842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7847420" h="284234">
                <a:moveTo>
                  <a:pt x="0" y="36968"/>
                </a:moveTo>
                <a:cubicBezTo>
                  <a:pt x="245726" y="330597"/>
                  <a:pt x="1444528" y="284066"/>
                  <a:pt x="2752431" y="277905"/>
                </a:cubicBezTo>
                <a:cubicBezTo>
                  <a:pt x="4060334" y="271744"/>
                  <a:pt x="6588860" y="131718"/>
                  <a:pt x="7847420" y="0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62" name="任意多边形: 形状 61"/>
          <p:cNvSpPr/>
          <p:nvPr/>
        </p:nvSpPr>
        <p:spPr>
          <a:xfrm>
            <a:off x="6875119" y="4918901"/>
            <a:ext cx="2248833" cy="53149"/>
          </a:xfrm>
          <a:custGeom>
            <a:avLst/>
            <a:gdLst>
              <a:gd name="connsiteX0" fmla="*/ 0 w 9877777"/>
              <a:gd name="connsiteY0" fmla="*/ 284617 h 420929"/>
              <a:gd name="connsiteX1" fmla="*/ 620889 w 9877777"/>
              <a:gd name="connsiteY1" fmla="*/ 115284 h 420929"/>
              <a:gd name="connsiteX2" fmla="*/ 2302933 w 9877777"/>
              <a:gd name="connsiteY2" fmla="*/ 420084 h 420929"/>
              <a:gd name="connsiteX3" fmla="*/ 4696177 w 9877777"/>
              <a:gd name="connsiteY3" fmla="*/ 2395 h 420929"/>
              <a:gd name="connsiteX4" fmla="*/ 6886222 w 9877777"/>
              <a:gd name="connsiteY4" fmla="*/ 250751 h 420929"/>
              <a:gd name="connsiteX5" fmla="*/ 9098844 w 9877777"/>
              <a:gd name="connsiteY5" fmla="*/ 284617 h 420929"/>
              <a:gd name="connsiteX6" fmla="*/ 9877777 w 9877777"/>
              <a:gd name="connsiteY6" fmla="*/ 149151 h 420929"/>
              <a:gd name="connsiteX0-1" fmla="*/ 0 w 9877777"/>
              <a:gd name="connsiteY0-2" fmla="*/ 284617 h 431037"/>
              <a:gd name="connsiteX1-3" fmla="*/ 595855 w 9877777"/>
              <a:gd name="connsiteY1-4" fmla="*/ 307195 h 431037"/>
              <a:gd name="connsiteX2-5" fmla="*/ 2302933 w 9877777"/>
              <a:gd name="connsiteY2-6" fmla="*/ 420084 h 431037"/>
              <a:gd name="connsiteX3-7" fmla="*/ 4696177 w 9877777"/>
              <a:gd name="connsiteY3-8" fmla="*/ 2395 h 431037"/>
              <a:gd name="connsiteX4-9" fmla="*/ 6886222 w 9877777"/>
              <a:gd name="connsiteY4-10" fmla="*/ 250751 h 431037"/>
              <a:gd name="connsiteX5-11" fmla="*/ 9098844 w 9877777"/>
              <a:gd name="connsiteY5-12" fmla="*/ 284617 h 431037"/>
              <a:gd name="connsiteX6-13" fmla="*/ 9877777 w 9877777"/>
              <a:gd name="connsiteY6-14" fmla="*/ 149151 h 431037"/>
              <a:gd name="connsiteX0-15" fmla="*/ 0 w 9915328"/>
              <a:gd name="connsiteY0-16" fmla="*/ 194306 h 431977"/>
              <a:gd name="connsiteX1-17" fmla="*/ 633406 w 9915328"/>
              <a:gd name="connsiteY1-18" fmla="*/ 307195 h 431977"/>
              <a:gd name="connsiteX2-19" fmla="*/ 2340484 w 9915328"/>
              <a:gd name="connsiteY2-20" fmla="*/ 420084 h 431977"/>
              <a:gd name="connsiteX3-21" fmla="*/ 4733728 w 9915328"/>
              <a:gd name="connsiteY3-22" fmla="*/ 2395 h 431977"/>
              <a:gd name="connsiteX4-23" fmla="*/ 6923773 w 9915328"/>
              <a:gd name="connsiteY4-24" fmla="*/ 250751 h 431977"/>
              <a:gd name="connsiteX5-25" fmla="*/ 9136395 w 9915328"/>
              <a:gd name="connsiteY5-26" fmla="*/ 284617 h 431977"/>
              <a:gd name="connsiteX6-27" fmla="*/ 9915328 w 9915328"/>
              <a:gd name="connsiteY6-28" fmla="*/ 149151 h 431977"/>
              <a:gd name="connsiteX0-29" fmla="*/ 0 w 9915328"/>
              <a:gd name="connsiteY0-30" fmla="*/ 194306 h 431977"/>
              <a:gd name="connsiteX1-31" fmla="*/ 633406 w 9915328"/>
              <a:gd name="connsiteY1-32" fmla="*/ 307195 h 431977"/>
              <a:gd name="connsiteX2-33" fmla="*/ 2340484 w 9915328"/>
              <a:gd name="connsiteY2-34" fmla="*/ 420084 h 431977"/>
              <a:gd name="connsiteX3-35" fmla="*/ 4733728 w 9915328"/>
              <a:gd name="connsiteY3-36" fmla="*/ 2395 h 431977"/>
              <a:gd name="connsiteX4-37" fmla="*/ 6923773 w 9915328"/>
              <a:gd name="connsiteY4-38" fmla="*/ 250751 h 431977"/>
              <a:gd name="connsiteX5-39" fmla="*/ 9136395 w 9915328"/>
              <a:gd name="connsiteY5-40" fmla="*/ 284617 h 431977"/>
              <a:gd name="connsiteX6-41" fmla="*/ 9915328 w 9915328"/>
              <a:gd name="connsiteY6-42" fmla="*/ 149151 h 431977"/>
              <a:gd name="connsiteX0-43" fmla="*/ 0 w 9915328"/>
              <a:gd name="connsiteY0-44" fmla="*/ 60818 h 291409"/>
              <a:gd name="connsiteX1-45" fmla="*/ 633406 w 9915328"/>
              <a:gd name="connsiteY1-46" fmla="*/ 173707 h 291409"/>
              <a:gd name="connsiteX2-47" fmla="*/ 2340484 w 9915328"/>
              <a:gd name="connsiteY2-48" fmla="*/ 286596 h 291409"/>
              <a:gd name="connsiteX3-49" fmla="*/ 5071684 w 9915328"/>
              <a:gd name="connsiteY3-50" fmla="*/ 4374 h 291409"/>
              <a:gd name="connsiteX4-51" fmla="*/ 6923773 w 9915328"/>
              <a:gd name="connsiteY4-52" fmla="*/ 117263 h 291409"/>
              <a:gd name="connsiteX5-53" fmla="*/ 9136395 w 9915328"/>
              <a:gd name="connsiteY5-54" fmla="*/ 151129 h 291409"/>
              <a:gd name="connsiteX6-55" fmla="*/ 9915328 w 9915328"/>
              <a:gd name="connsiteY6-56" fmla="*/ 15663 h 291409"/>
              <a:gd name="connsiteX0-57" fmla="*/ 0 w 9915328"/>
              <a:gd name="connsiteY0-58" fmla="*/ 163495 h 394086"/>
              <a:gd name="connsiteX1-59" fmla="*/ 633406 w 9915328"/>
              <a:gd name="connsiteY1-60" fmla="*/ 276384 h 394086"/>
              <a:gd name="connsiteX2-61" fmla="*/ 2340484 w 9915328"/>
              <a:gd name="connsiteY2-62" fmla="*/ 389273 h 394086"/>
              <a:gd name="connsiteX3-63" fmla="*/ 5071684 w 9915328"/>
              <a:gd name="connsiteY3-64" fmla="*/ 107051 h 394086"/>
              <a:gd name="connsiteX4-65" fmla="*/ 6986358 w 9915328"/>
              <a:gd name="connsiteY4-66" fmla="*/ 5451 h 394086"/>
              <a:gd name="connsiteX5-67" fmla="*/ 9136395 w 9915328"/>
              <a:gd name="connsiteY5-68" fmla="*/ 253806 h 394086"/>
              <a:gd name="connsiteX6-69" fmla="*/ 9915328 w 9915328"/>
              <a:gd name="connsiteY6-70" fmla="*/ 118340 h 394086"/>
              <a:gd name="connsiteX0-71" fmla="*/ 0 w 9915328"/>
              <a:gd name="connsiteY0-72" fmla="*/ 179002 h 409593"/>
              <a:gd name="connsiteX1-73" fmla="*/ 633406 w 9915328"/>
              <a:gd name="connsiteY1-74" fmla="*/ 291891 h 409593"/>
              <a:gd name="connsiteX2-75" fmla="*/ 2340484 w 9915328"/>
              <a:gd name="connsiteY2-76" fmla="*/ 404780 h 409593"/>
              <a:gd name="connsiteX3-77" fmla="*/ 5071684 w 9915328"/>
              <a:gd name="connsiteY3-78" fmla="*/ 122558 h 409593"/>
              <a:gd name="connsiteX4-79" fmla="*/ 6986358 w 9915328"/>
              <a:gd name="connsiteY4-80" fmla="*/ 20958 h 409593"/>
              <a:gd name="connsiteX5-81" fmla="*/ 9136395 w 9915328"/>
              <a:gd name="connsiteY5-82" fmla="*/ 9669 h 409593"/>
              <a:gd name="connsiteX6-83" fmla="*/ 9915328 w 9915328"/>
              <a:gd name="connsiteY6-84" fmla="*/ 133847 h 409593"/>
              <a:gd name="connsiteX0-85" fmla="*/ 0 w 9915328"/>
              <a:gd name="connsiteY0-86" fmla="*/ 198509 h 429100"/>
              <a:gd name="connsiteX1-87" fmla="*/ 633406 w 9915328"/>
              <a:gd name="connsiteY1-88" fmla="*/ 311398 h 429100"/>
              <a:gd name="connsiteX2-89" fmla="*/ 2340484 w 9915328"/>
              <a:gd name="connsiteY2-90" fmla="*/ 424287 h 429100"/>
              <a:gd name="connsiteX3-91" fmla="*/ 5071684 w 9915328"/>
              <a:gd name="connsiteY3-92" fmla="*/ 142065 h 429100"/>
              <a:gd name="connsiteX4-93" fmla="*/ 6986358 w 9915328"/>
              <a:gd name="connsiteY4-94" fmla="*/ 40465 h 429100"/>
              <a:gd name="connsiteX5-95" fmla="*/ 9136395 w 9915328"/>
              <a:gd name="connsiteY5-96" fmla="*/ 29176 h 429100"/>
              <a:gd name="connsiteX6-97" fmla="*/ 9915328 w 9915328"/>
              <a:gd name="connsiteY6-98" fmla="*/ 153354 h 429100"/>
              <a:gd name="connsiteX0-99" fmla="*/ 0 w 9915328"/>
              <a:gd name="connsiteY0-100" fmla="*/ 158109 h 388700"/>
              <a:gd name="connsiteX1-101" fmla="*/ 633406 w 9915328"/>
              <a:gd name="connsiteY1-102" fmla="*/ 270998 h 388700"/>
              <a:gd name="connsiteX2-103" fmla="*/ 2340484 w 9915328"/>
              <a:gd name="connsiteY2-104" fmla="*/ 383887 h 388700"/>
              <a:gd name="connsiteX3-105" fmla="*/ 5071684 w 9915328"/>
              <a:gd name="connsiteY3-106" fmla="*/ 101665 h 388700"/>
              <a:gd name="connsiteX4-107" fmla="*/ 6986358 w 9915328"/>
              <a:gd name="connsiteY4-108" fmla="*/ 65 h 388700"/>
              <a:gd name="connsiteX5-109" fmla="*/ 8835990 w 9915328"/>
              <a:gd name="connsiteY5-110" fmla="*/ 112954 h 388700"/>
              <a:gd name="connsiteX6-111" fmla="*/ 9915328 w 9915328"/>
              <a:gd name="connsiteY6-112" fmla="*/ 112954 h 388700"/>
              <a:gd name="connsiteX0-113" fmla="*/ 0 w 9915328"/>
              <a:gd name="connsiteY0-114" fmla="*/ 158569 h 385714"/>
              <a:gd name="connsiteX1-115" fmla="*/ 633406 w 9915328"/>
              <a:gd name="connsiteY1-116" fmla="*/ 271458 h 385714"/>
              <a:gd name="connsiteX2-117" fmla="*/ 2340484 w 9915328"/>
              <a:gd name="connsiteY2-118" fmla="*/ 384347 h 385714"/>
              <a:gd name="connsiteX3-119" fmla="*/ 5270277 w 9915328"/>
              <a:gd name="connsiteY3-120" fmla="*/ 191025 h 385714"/>
              <a:gd name="connsiteX4-121" fmla="*/ 6986358 w 9915328"/>
              <a:gd name="connsiteY4-122" fmla="*/ 525 h 385714"/>
              <a:gd name="connsiteX5-123" fmla="*/ 8835990 w 9915328"/>
              <a:gd name="connsiteY5-124" fmla="*/ 113414 h 385714"/>
              <a:gd name="connsiteX6-125" fmla="*/ 9915328 w 9915328"/>
              <a:gd name="connsiteY6-126" fmla="*/ 113414 h 385714"/>
              <a:gd name="connsiteX0-127" fmla="*/ 0 w 9915328"/>
              <a:gd name="connsiteY0-128" fmla="*/ 158569 h 323756"/>
              <a:gd name="connsiteX1-129" fmla="*/ 633406 w 9915328"/>
              <a:gd name="connsiteY1-130" fmla="*/ 271458 h 323756"/>
              <a:gd name="connsiteX2-131" fmla="*/ 2340484 w 9915328"/>
              <a:gd name="connsiteY2-132" fmla="*/ 320847 h 323756"/>
              <a:gd name="connsiteX3-133" fmla="*/ 5270277 w 9915328"/>
              <a:gd name="connsiteY3-134" fmla="*/ 191025 h 323756"/>
              <a:gd name="connsiteX4-135" fmla="*/ 6986358 w 9915328"/>
              <a:gd name="connsiteY4-136" fmla="*/ 525 h 323756"/>
              <a:gd name="connsiteX5-137" fmla="*/ 8835990 w 9915328"/>
              <a:gd name="connsiteY5-138" fmla="*/ 113414 h 323756"/>
              <a:gd name="connsiteX6-139" fmla="*/ 9915328 w 9915328"/>
              <a:gd name="connsiteY6-140" fmla="*/ 113414 h 323756"/>
              <a:gd name="connsiteX0-141" fmla="*/ 0 w 9915328"/>
              <a:gd name="connsiteY0-142" fmla="*/ 95979 h 261166"/>
              <a:gd name="connsiteX1-143" fmla="*/ 633406 w 9915328"/>
              <a:gd name="connsiteY1-144" fmla="*/ 208868 h 261166"/>
              <a:gd name="connsiteX2-145" fmla="*/ 2340484 w 9915328"/>
              <a:gd name="connsiteY2-146" fmla="*/ 258257 h 261166"/>
              <a:gd name="connsiteX3-147" fmla="*/ 5270277 w 9915328"/>
              <a:gd name="connsiteY3-148" fmla="*/ 128435 h 261166"/>
              <a:gd name="connsiteX4-149" fmla="*/ 8835990 w 9915328"/>
              <a:gd name="connsiteY4-150" fmla="*/ 50824 h 261166"/>
              <a:gd name="connsiteX5-151" fmla="*/ 9915328 w 9915328"/>
              <a:gd name="connsiteY5-152" fmla="*/ 50824 h 261166"/>
              <a:gd name="connsiteX0-153" fmla="*/ 0 w 9915328"/>
              <a:gd name="connsiteY0-154" fmla="*/ 201048 h 366235"/>
              <a:gd name="connsiteX1-155" fmla="*/ 633406 w 9915328"/>
              <a:gd name="connsiteY1-156" fmla="*/ 313937 h 366235"/>
              <a:gd name="connsiteX2-157" fmla="*/ 2340484 w 9915328"/>
              <a:gd name="connsiteY2-158" fmla="*/ 363326 h 366235"/>
              <a:gd name="connsiteX3-159" fmla="*/ 5270277 w 9915328"/>
              <a:gd name="connsiteY3-160" fmla="*/ 233504 h 366235"/>
              <a:gd name="connsiteX4-161" fmla="*/ 7659714 w 9915328"/>
              <a:gd name="connsiteY4-162" fmla="*/ 28893 h 366235"/>
              <a:gd name="connsiteX5-163" fmla="*/ 9915328 w 9915328"/>
              <a:gd name="connsiteY5-164" fmla="*/ 155893 h 366235"/>
              <a:gd name="connsiteX0-165" fmla="*/ 0 w 9915328"/>
              <a:gd name="connsiteY0-166" fmla="*/ 173629 h 338816"/>
              <a:gd name="connsiteX1-167" fmla="*/ 633406 w 9915328"/>
              <a:gd name="connsiteY1-168" fmla="*/ 286518 h 338816"/>
              <a:gd name="connsiteX2-169" fmla="*/ 2340484 w 9915328"/>
              <a:gd name="connsiteY2-170" fmla="*/ 335907 h 338816"/>
              <a:gd name="connsiteX3-171" fmla="*/ 5270277 w 9915328"/>
              <a:gd name="connsiteY3-172" fmla="*/ 206085 h 338816"/>
              <a:gd name="connsiteX4-173" fmla="*/ 7659714 w 9915328"/>
              <a:gd name="connsiteY4-174" fmla="*/ 1474 h 338816"/>
              <a:gd name="connsiteX5-175" fmla="*/ 9915328 w 9915328"/>
              <a:gd name="connsiteY5-176" fmla="*/ 128474 h 338816"/>
              <a:gd name="connsiteX0-177" fmla="*/ 0 w 10190302"/>
              <a:gd name="connsiteY0-178" fmla="*/ 174097 h 339284"/>
              <a:gd name="connsiteX1-179" fmla="*/ 633406 w 10190302"/>
              <a:gd name="connsiteY1-180" fmla="*/ 286986 h 339284"/>
              <a:gd name="connsiteX2-181" fmla="*/ 2340484 w 10190302"/>
              <a:gd name="connsiteY2-182" fmla="*/ 336375 h 339284"/>
              <a:gd name="connsiteX3-183" fmla="*/ 5270277 w 10190302"/>
              <a:gd name="connsiteY3-184" fmla="*/ 206553 h 339284"/>
              <a:gd name="connsiteX4-185" fmla="*/ 7659714 w 10190302"/>
              <a:gd name="connsiteY4-186" fmla="*/ 1942 h 339284"/>
              <a:gd name="connsiteX5-187" fmla="*/ 10190302 w 10190302"/>
              <a:gd name="connsiteY5-188" fmla="*/ 103542 h 339284"/>
              <a:gd name="connsiteX0-189" fmla="*/ 0 w 10129197"/>
              <a:gd name="connsiteY0-190" fmla="*/ 85197 h 340405"/>
              <a:gd name="connsiteX1-191" fmla="*/ 572301 w 10129197"/>
              <a:gd name="connsiteY1-192" fmla="*/ 286986 h 340405"/>
              <a:gd name="connsiteX2-193" fmla="*/ 2279379 w 10129197"/>
              <a:gd name="connsiteY2-194" fmla="*/ 336375 h 340405"/>
              <a:gd name="connsiteX3-195" fmla="*/ 5209172 w 10129197"/>
              <a:gd name="connsiteY3-196" fmla="*/ 206553 h 340405"/>
              <a:gd name="connsiteX4-197" fmla="*/ 7598609 w 10129197"/>
              <a:gd name="connsiteY4-198" fmla="*/ 1942 h 340405"/>
              <a:gd name="connsiteX5-199" fmla="*/ 10129197 w 10129197"/>
              <a:gd name="connsiteY5-200" fmla="*/ 103542 h 340405"/>
              <a:gd name="connsiteX0-201" fmla="*/ 0 w 10129197"/>
              <a:gd name="connsiteY0-202" fmla="*/ 85197 h 340405"/>
              <a:gd name="connsiteX1-203" fmla="*/ 572301 w 10129197"/>
              <a:gd name="connsiteY1-204" fmla="*/ 286986 h 340405"/>
              <a:gd name="connsiteX2-205" fmla="*/ 2279379 w 10129197"/>
              <a:gd name="connsiteY2-206" fmla="*/ 336375 h 340405"/>
              <a:gd name="connsiteX3-207" fmla="*/ 5209172 w 10129197"/>
              <a:gd name="connsiteY3-208" fmla="*/ 206553 h 340405"/>
              <a:gd name="connsiteX4-209" fmla="*/ 7598609 w 10129197"/>
              <a:gd name="connsiteY4-210" fmla="*/ 1942 h 340405"/>
              <a:gd name="connsiteX5-211" fmla="*/ 10129197 w 10129197"/>
              <a:gd name="connsiteY5-212" fmla="*/ 103542 h 340405"/>
              <a:gd name="connsiteX0-213" fmla="*/ 0 w 10129197"/>
              <a:gd name="connsiteY0-214" fmla="*/ 85197 h 339169"/>
              <a:gd name="connsiteX1-215" fmla="*/ 2279379 w 10129197"/>
              <a:gd name="connsiteY1-216" fmla="*/ 336375 h 339169"/>
              <a:gd name="connsiteX2-217" fmla="*/ 5209172 w 10129197"/>
              <a:gd name="connsiteY2-218" fmla="*/ 206553 h 339169"/>
              <a:gd name="connsiteX3-219" fmla="*/ 7598609 w 10129197"/>
              <a:gd name="connsiteY3-220" fmla="*/ 1942 h 339169"/>
              <a:gd name="connsiteX4-221" fmla="*/ 10129197 w 10129197"/>
              <a:gd name="connsiteY4-222" fmla="*/ 103542 h 339169"/>
              <a:gd name="connsiteX0-223" fmla="*/ 0 w 10129197"/>
              <a:gd name="connsiteY0-224" fmla="*/ 85197 h 339169"/>
              <a:gd name="connsiteX1-225" fmla="*/ 2279379 w 10129197"/>
              <a:gd name="connsiteY1-226" fmla="*/ 336375 h 339169"/>
              <a:gd name="connsiteX2-227" fmla="*/ 5209172 w 10129197"/>
              <a:gd name="connsiteY2-228" fmla="*/ 206553 h 339169"/>
              <a:gd name="connsiteX3-229" fmla="*/ 7598609 w 10129197"/>
              <a:gd name="connsiteY3-230" fmla="*/ 1942 h 339169"/>
              <a:gd name="connsiteX4-231" fmla="*/ 10129197 w 10129197"/>
              <a:gd name="connsiteY4-232" fmla="*/ 103542 h 339169"/>
              <a:gd name="connsiteX0-233" fmla="*/ 0 w 10129197"/>
              <a:gd name="connsiteY0-234" fmla="*/ 118179 h 372151"/>
              <a:gd name="connsiteX1-235" fmla="*/ 2279379 w 10129197"/>
              <a:gd name="connsiteY1-236" fmla="*/ 369357 h 372151"/>
              <a:gd name="connsiteX2-237" fmla="*/ 5209172 w 10129197"/>
              <a:gd name="connsiteY2-238" fmla="*/ 239535 h 372151"/>
              <a:gd name="connsiteX3-239" fmla="*/ 7598609 w 10129197"/>
              <a:gd name="connsiteY3-240" fmla="*/ 34924 h 372151"/>
              <a:gd name="connsiteX4-241" fmla="*/ 10129197 w 10129197"/>
              <a:gd name="connsiteY4-242" fmla="*/ 9524 h 372151"/>
              <a:gd name="connsiteX0-243" fmla="*/ 0 w 10129197"/>
              <a:gd name="connsiteY0-244" fmla="*/ 108656 h 362734"/>
              <a:gd name="connsiteX1-245" fmla="*/ 2279379 w 10129197"/>
              <a:gd name="connsiteY1-246" fmla="*/ 359834 h 362734"/>
              <a:gd name="connsiteX2-247" fmla="*/ 5209172 w 10129197"/>
              <a:gd name="connsiteY2-248" fmla="*/ 230012 h 362734"/>
              <a:gd name="connsiteX3-249" fmla="*/ 10129197 w 10129197"/>
              <a:gd name="connsiteY3-250" fmla="*/ 1 h 362734"/>
              <a:gd name="connsiteX0-251" fmla="*/ 0 w 8153512"/>
              <a:gd name="connsiteY0-252" fmla="*/ 149619 h 403884"/>
              <a:gd name="connsiteX1-253" fmla="*/ 2279379 w 8153512"/>
              <a:gd name="connsiteY1-254" fmla="*/ 400797 h 403884"/>
              <a:gd name="connsiteX2-255" fmla="*/ 5209172 w 8153512"/>
              <a:gd name="connsiteY2-256" fmla="*/ 270975 h 403884"/>
              <a:gd name="connsiteX3-257" fmla="*/ 8153512 w 8153512"/>
              <a:gd name="connsiteY3-258" fmla="*/ 0 h 403884"/>
              <a:gd name="connsiteX0-259" fmla="*/ 0 w 8320471"/>
              <a:gd name="connsiteY0-260" fmla="*/ 36968 h 290765"/>
              <a:gd name="connsiteX1-261" fmla="*/ 2279379 w 8320471"/>
              <a:gd name="connsiteY1-262" fmla="*/ 288146 h 290765"/>
              <a:gd name="connsiteX2-263" fmla="*/ 5209172 w 8320471"/>
              <a:gd name="connsiteY2-264" fmla="*/ 158324 h 290765"/>
              <a:gd name="connsiteX3-265" fmla="*/ 8320471 w 8320471"/>
              <a:gd name="connsiteY3-266" fmla="*/ 0 h 290765"/>
              <a:gd name="connsiteX0-267" fmla="*/ 0 w 8320471"/>
              <a:gd name="connsiteY0-268" fmla="*/ 36968 h 292812"/>
              <a:gd name="connsiteX1-269" fmla="*/ 2279379 w 8320471"/>
              <a:gd name="connsiteY1-270" fmla="*/ 288146 h 292812"/>
              <a:gd name="connsiteX2-271" fmla="*/ 8320471 w 8320471"/>
              <a:gd name="connsiteY2-272" fmla="*/ 0 h 292812"/>
              <a:gd name="connsiteX0-273" fmla="*/ 0 w 8320471"/>
              <a:gd name="connsiteY0-274" fmla="*/ 36968 h 284234"/>
              <a:gd name="connsiteX1-275" fmla="*/ 2752431 w 8320471"/>
              <a:gd name="connsiteY1-276" fmla="*/ 277905 h 284234"/>
              <a:gd name="connsiteX2-277" fmla="*/ 8320471 w 8320471"/>
              <a:gd name="connsiteY2-278" fmla="*/ 0 h 284234"/>
              <a:gd name="connsiteX0-279" fmla="*/ 0 w 8306558"/>
              <a:gd name="connsiteY0-280" fmla="*/ 47209 h 295214"/>
              <a:gd name="connsiteX1-281" fmla="*/ 2752431 w 8306558"/>
              <a:gd name="connsiteY1-282" fmla="*/ 288146 h 295214"/>
              <a:gd name="connsiteX2-283" fmla="*/ 8306558 w 8306558"/>
              <a:gd name="connsiteY2-284" fmla="*/ 0 h 295214"/>
              <a:gd name="connsiteX0-285" fmla="*/ 0 w 8306558"/>
              <a:gd name="connsiteY0-286" fmla="*/ 47209 h 295214"/>
              <a:gd name="connsiteX1-287" fmla="*/ 2752431 w 8306558"/>
              <a:gd name="connsiteY1-288" fmla="*/ 288146 h 295214"/>
              <a:gd name="connsiteX2-289" fmla="*/ 8306558 w 8306558"/>
              <a:gd name="connsiteY2-290" fmla="*/ 0 h 295214"/>
              <a:gd name="connsiteX0-291" fmla="*/ 0 w 7847420"/>
              <a:gd name="connsiteY0-292" fmla="*/ 36968 h 284234"/>
              <a:gd name="connsiteX1-293" fmla="*/ 2752431 w 7847420"/>
              <a:gd name="connsiteY1-294" fmla="*/ 277905 h 284234"/>
              <a:gd name="connsiteX2-295" fmla="*/ 7847420 w 7847420"/>
              <a:gd name="connsiteY2-296" fmla="*/ 0 h 2842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7847420" h="284234">
                <a:moveTo>
                  <a:pt x="0" y="36968"/>
                </a:moveTo>
                <a:cubicBezTo>
                  <a:pt x="245726" y="330597"/>
                  <a:pt x="1444528" y="284066"/>
                  <a:pt x="2752431" y="277905"/>
                </a:cubicBezTo>
                <a:cubicBezTo>
                  <a:pt x="4060334" y="271744"/>
                  <a:pt x="6588860" y="131718"/>
                  <a:pt x="7847420" y="0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2871955" y="5041070"/>
            <a:ext cx="2607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64" name="矩形 63"/>
          <p:cNvSpPr/>
          <p:nvPr/>
        </p:nvSpPr>
        <p:spPr>
          <a:xfrm>
            <a:off x="3001501" y="4486138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点击此处添加标题</a:t>
            </a:r>
          </a:p>
        </p:txBody>
      </p:sp>
      <p:sp>
        <p:nvSpPr>
          <p:cNvPr id="65" name="矩形 64"/>
          <p:cNvSpPr/>
          <p:nvPr/>
        </p:nvSpPr>
        <p:spPr>
          <a:xfrm>
            <a:off x="6888899" y="5041071"/>
            <a:ext cx="2607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66" name="矩形 65"/>
          <p:cNvSpPr/>
          <p:nvPr/>
        </p:nvSpPr>
        <p:spPr>
          <a:xfrm>
            <a:off x="7018445" y="4486138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5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50"/>
                            </p:stCondLst>
                            <p:childTnLst>
                              <p:par>
                                <p:cTn id="3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35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1" grpId="0" animBg="1"/>
      <p:bldP spid="62" grpId="0" animBg="1"/>
      <p:bldP spid="63" grpId="0"/>
      <p:bldP spid="64" grpId="0"/>
      <p:bldP spid="65" grpId="0"/>
      <p:bldP spid="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579" y="1706933"/>
            <a:ext cx="4102964" cy="304826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510474" y="234963"/>
            <a:ext cx="3736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Arial Black" panose="020B0A04020102020204" pitchFamily="34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点击此处添加标题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30895" y="130347"/>
            <a:ext cx="12227806" cy="963251"/>
            <a:chOff x="230895" y="130347"/>
            <a:chExt cx="12227806" cy="963251"/>
          </a:xfrm>
        </p:grpSpPr>
        <p:sp>
          <p:nvSpPr>
            <p:cNvPr id="6" name="任意多边形: 形状 5"/>
            <p:cNvSpPr/>
            <p:nvPr/>
          </p:nvSpPr>
          <p:spPr>
            <a:xfrm>
              <a:off x="1497774" y="457552"/>
              <a:ext cx="7455726" cy="372151"/>
            </a:xfrm>
            <a:custGeom>
              <a:avLst/>
              <a:gdLst>
                <a:gd name="connsiteX0" fmla="*/ 0 w 9877777"/>
                <a:gd name="connsiteY0" fmla="*/ 284617 h 420929"/>
                <a:gd name="connsiteX1" fmla="*/ 620889 w 9877777"/>
                <a:gd name="connsiteY1" fmla="*/ 115284 h 420929"/>
                <a:gd name="connsiteX2" fmla="*/ 2302933 w 9877777"/>
                <a:gd name="connsiteY2" fmla="*/ 420084 h 420929"/>
                <a:gd name="connsiteX3" fmla="*/ 4696177 w 9877777"/>
                <a:gd name="connsiteY3" fmla="*/ 2395 h 420929"/>
                <a:gd name="connsiteX4" fmla="*/ 6886222 w 9877777"/>
                <a:gd name="connsiteY4" fmla="*/ 250751 h 420929"/>
                <a:gd name="connsiteX5" fmla="*/ 9098844 w 9877777"/>
                <a:gd name="connsiteY5" fmla="*/ 284617 h 420929"/>
                <a:gd name="connsiteX6" fmla="*/ 9877777 w 9877777"/>
                <a:gd name="connsiteY6" fmla="*/ 149151 h 420929"/>
                <a:gd name="connsiteX0-1" fmla="*/ 0 w 9877777"/>
                <a:gd name="connsiteY0-2" fmla="*/ 284617 h 431037"/>
                <a:gd name="connsiteX1-3" fmla="*/ 595855 w 9877777"/>
                <a:gd name="connsiteY1-4" fmla="*/ 307195 h 431037"/>
                <a:gd name="connsiteX2-5" fmla="*/ 2302933 w 9877777"/>
                <a:gd name="connsiteY2-6" fmla="*/ 420084 h 431037"/>
                <a:gd name="connsiteX3-7" fmla="*/ 4696177 w 9877777"/>
                <a:gd name="connsiteY3-8" fmla="*/ 2395 h 431037"/>
                <a:gd name="connsiteX4-9" fmla="*/ 6886222 w 9877777"/>
                <a:gd name="connsiteY4-10" fmla="*/ 250751 h 431037"/>
                <a:gd name="connsiteX5-11" fmla="*/ 9098844 w 9877777"/>
                <a:gd name="connsiteY5-12" fmla="*/ 284617 h 431037"/>
                <a:gd name="connsiteX6-13" fmla="*/ 9877777 w 9877777"/>
                <a:gd name="connsiteY6-14" fmla="*/ 149151 h 431037"/>
                <a:gd name="connsiteX0-15" fmla="*/ 0 w 9915328"/>
                <a:gd name="connsiteY0-16" fmla="*/ 194306 h 431977"/>
                <a:gd name="connsiteX1-17" fmla="*/ 633406 w 9915328"/>
                <a:gd name="connsiteY1-18" fmla="*/ 307195 h 431977"/>
                <a:gd name="connsiteX2-19" fmla="*/ 2340484 w 9915328"/>
                <a:gd name="connsiteY2-20" fmla="*/ 420084 h 431977"/>
                <a:gd name="connsiteX3-21" fmla="*/ 4733728 w 9915328"/>
                <a:gd name="connsiteY3-22" fmla="*/ 2395 h 431977"/>
                <a:gd name="connsiteX4-23" fmla="*/ 6923773 w 9915328"/>
                <a:gd name="connsiteY4-24" fmla="*/ 250751 h 431977"/>
                <a:gd name="connsiteX5-25" fmla="*/ 9136395 w 9915328"/>
                <a:gd name="connsiteY5-26" fmla="*/ 284617 h 431977"/>
                <a:gd name="connsiteX6-27" fmla="*/ 9915328 w 9915328"/>
                <a:gd name="connsiteY6-28" fmla="*/ 149151 h 431977"/>
                <a:gd name="connsiteX0-29" fmla="*/ 0 w 9915328"/>
                <a:gd name="connsiteY0-30" fmla="*/ 194306 h 431977"/>
                <a:gd name="connsiteX1-31" fmla="*/ 633406 w 9915328"/>
                <a:gd name="connsiteY1-32" fmla="*/ 307195 h 431977"/>
                <a:gd name="connsiteX2-33" fmla="*/ 2340484 w 9915328"/>
                <a:gd name="connsiteY2-34" fmla="*/ 420084 h 431977"/>
                <a:gd name="connsiteX3-35" fmla="*/ 4733728 w 9915328"/>
                <a:gd name="connsiteY3-36" fmla="*/ 2395 h 431977"/>
                <a:gd name="connsiteX4-37" fmla="*/ 6923773 w 9915328"/>
                <a:gd name="connsiteY4-38" fmla="*/ 250751 h 431977"/>
                <a:gd name="connsiteX5-39" fmla="*/ 9136395 w 9915328"/>
                <a:gd name="connsiteY5-40" fmla="*/ 284617 h 431977"/>
                <a:gd name="connsiteX6-41" fmla="*/ 9915328 w 9915328"/>
                <a:gd name="connsiteY6-42" fmla="*/ 149151 h 431977"/>
                <a:gd name="connsiteX0-43" fmla="*/ 0 w 9915328"/>
                <a:gd name="connsiteY0-44" fmla="*/ 60818 h 291409"/>
                <a:gd name="connsiteX1-45" fmla="*/ 633406 w 9915328"/>
                <a:gd name="connsiteY1-46" fmla="*/ 173707 h 291409"/>
                <a:gd name="connsiteX2-47" fmla="*/ 2340484 w 9915328"/>
                <a:gd name="connsiteY2-48" fmla="*/ 286596 h 291409"/>
                <a:gd name="connsiteX3-49" fmla="*/ 5071684 w 9915328"/>
                <a:gd name="connsiteY3-50" fmla="*/ 4374 h 291409"/>
                <a:gd name="connsiteX4-51" fmla="*/ 6923773 w 9915328"/>
                <a:gd name="connsiteY4-52" fmla="*/ 117263 h 291409"/>
                <a:gd name="connsiteX5-53" fmla="*/ 9136395 w 9915328"/>
                <a:gd name="connsiteY5-54" fmla="*/ 151129 h 291409"/>
                <a:gd name="connsiteX6-55" fmla="*/ 9915328 w 9915328"/>
                <a:gd name="connsiteY6-56" fmla="*/ 15663 h 291409"/>
                <a:gd name="connsiteX0-57" fmla="*/ 0 w 9915328"/>
                <a:gd name="connsiteY0-58" fmla="*/ 163495 h 394086"/>
                <a:gd name="connsiteX1-59" fmla="*/ 633406 w 9915328"/>
                <a:gd name="connsiteY1-60" fmla="*/ 276384 h 394086"/>
                <a:gd name="connsiteX2-61" fmla="*/ 2340484 w 9915328"/>
                <a:gd name="connsiteY2-62" fmla="*/ 389273 h 394086"/>
                <a:gd name="connsiteX3-63" fmla="*/ 5071684 w 9915328"/>
                <a:gd name="connsiteY3-64" fmla="*/ 107051 h 394086"/>
                <a:gd name="connsiteX4-65" fmla="*/ 6986358 w 9915328"/>
                <a:gd name="connsiteY4-66" fmla="*/ 5451 h 394086"/>
                <a:gd name="connsiteX5-67" fmla="*/ 9136395 w 9915328"/>
                <a:gd name="connsiteY5-68" fmla="*/ 253806 h 394086"/>
                <a:gd name="connsiteX6-69" fmla="*/ 9915328 w 9915328"/>
                <a:gd name="connsiteY6-70" fmla="*/ 118340 h 394086"/>
                <a:gd name="connsiteX0-71" fmla="*/ 0 w 9915328"/>
                <a:gd name="connsiteY0-72" fmla="*/ 179002 h 409593"/>
                <a:gd name="connsiteX1-73" fmla="*/ 633406 w 9915328"/>
                <a:gd name="connsiteY1-74" fmla="*/ 291891 h 409593"/>
                <a:gd name="connsiteX2-75" fmla="*/ 2340484 w 9915328"/>
                <a:gd name="connsiteY2-76" fmla="*/ 404780 h 409593"/>
                <a:gd name="connsiteX3-77" fmla="*/ 5071684 w 9915328"/>
                <a:gd name="connsiteY3-78" fmla="*/ 122558 h 409593"/>
                <a:gd name="connsiteX4-79" fmla="*/ 6986358 w 9915328"/>
                <a:gd name="connsiteY4-80" fmla="*/ 20958 h 409593"/>
                <a:gd name="connsiteX5-81" fmla="*/ 9136395 w 9915328"/>
                <a:gd name="connsiteY5-82" fmla="*/ 9669 h 409593"/>
                <a:gd name="connsiteX6-83" fmla="*/ 9915328 w 9915328"/>
                <a:gd name="connsiteY6-84" fmla="*/ 133847 h 409593"/>
                <a:gd name="connsiteX0-85" fmla="*/ 0 w 9915328"/>
                <a:gd name="connsiteY0-86" fmla="*/ 198509 h 429100"/>
                <a:gd name="connsiteX1-87" fmla="*/ 633406 w 9915328"/>
                <a:gd name="connsiteY1-88" fmla="*/ 311398 h 429100"/>
                <a:gd name="connsiteX2-89" fmla="*/ 2340484 w 9915328"/>
                <a:gd name="connsiteY2-90" fmla="*/ 424287 h 429100"/>
                <a:gd name="connsiteX3-91" fmla="*/ 5071684 w 9915328"/>
                <a:gd name="connsiteY3-92" fmla="*/ 142065 h 429100"/>
                <a:gd name="connsiteX4-93" fmla="*/ 6986358 w 9915328"/>
                <a:gd name="connsiteY4-94" fmla="*/ 40465 h 429100"/>
                <a:gd name="connsiteX5-95" fmla="*/ 9136395 w 9915328"/>
                <a:gd name="connsiteY5-96" fmla="*/ 29176 h 429100"/>
                <a:gd name="connsiteX6-97" fmla="*/ 9915328 w 9915328"/>
                <a:gd name="connsiteY6-98" fmla="*/ 153354 h 429100"/>
                <a:gd name="connsiteX0-99" fmla="*/ 0 w 9915328"/>
                <a:gd name="connsiteY0-100" fmla="*/ 158109 h 388700"/>
                <a:gd name="connsiteX1-101" fmla="*/ 633406 w 9915328"/>
                <a:gd name="connsiteY1-102" fmla="*/ 270998 h 388700"/>
                <a:gd name="connsiteX2-103" fmla="*/ 2340484 w 9915328"/>
                <a:gd name="connsiteY2-104" fmla="*/ 383887 h 388700"/>
                <a:gd name="connsiteX3-105" fmla="*/ 5071684 w 9915328"/>
                <a:gd name="connsiteY3-106" fmla="*/ 101665 h 388700"/>
                <a:gd name="connsiteX4-107" fmla="*/ 6986358 w 9915328"/>
                <a:gd name="connsiteY4-108" fmla="*/ 65 h 388700"/>
                <a:gd name="connsiteX5-109" fmla="*/ 8835990 w 9915328"/>
                <a:gd name="connsiteY5-110" fmla="*/ 112954 h 388700"/>
                <a:gd name="connsiteX6-111" fmla="*/ 9915328 w 9915328"/>
                <a:gd name="connsiteY6-112" fmla="*/ 112954 h 388700"/>
                <a:gd name="connsiteX0-113" fmla="*/ 0 w 9915328"/>
                <a:gd name="connsiteY0-114" fmla="*/ 158569 h 385714"/>
                <a:gd name="connsiteX1-115" fmla="*/ 633406 w 9915328"/>
                <a:gd name="connsiteY1-116" fmla="*/ 271458 h 385714"/>
                <a:gd name="connsiteX2-117" fmla="*/ 2340484 w 9915328"/>
                <a:gd name="connsiteY2-118" fmla="*/ 384347 h 385714"/>
                <a:gd name="connsiteX3-119" fmla="*/ 5270277 w 9915328"/>
                <a:gd name="connsiteY3-120" fmla="*/ 191025 h 385714"/>
                <a:gd name="connsiteX4-121" fmla="*/ 6986358 w 9915328"/>
                <a:gd name="connsiteY4-122" fmla="*/ 525 h 385714"/>
                <a:gd name="connsiteX5-123" fmla="*/ 8835990 w 9915328"/>
                <a:gd name="connsiteY5-124" fmla="*/ 113414 h 385714"/>
                <a:gd name="connsiteX6-125" fmla="*/ 9915328 w 9915328"/>
                <a:gd name="connsiteY6-126" fmla="*/ 113414 h 385714"/>
                <a:gd name="connsiteX0-127" fmla="*/ 0 w 9915328"/>
                <a:gd name="connsiteY0-128" fmla="*/ 158569 h 323756"/>
                <a:gd name="connsiteX1-129" fmla="*/ 633406 w 9915328"/>
                <a:gd name="connsiteY1-130" fmla="*/ 271458 h 323756"/>
                <a:gd name="connsiteX2-131" fmla="*/ 2340484 w 9915328"/>
                <a:gd name="connsiteY2-132" fmla="*/ 320847 h 323756"/>
                <a:gd name="connsiteX3-133" fmla="*/ 5270277 w 9915328"/>
                <a:gd name="connsiteY3-134" fmla="*/ 191025 h 323756"/>
                <a:gd name="connsiteX4-135" fmla="*/ 6986358 w 9915328"/>
                <a:gd name="connsiteY4-136" fmla="*/ 525 h 323756"/>
                <a:gd name="connsiteX5-137" fmla="*/ 8835990 w 9915328"/>
                <a:gd name="connsiteY5-138" fmla="*/ 113414 h 323756"/>
                <a:gd name="connsiteX6-139" fmla="*/ 9915328 w 9915328"/>
                <a:gd name="connsiteY6-140" fmla="*/ 113414 h 323756"/>
                <a:gd name="connsiteX0-141" fmla="*/ 0 w 9915328"/>
                <a:gd name="connsiteY0-142" fmla="*/ 95979 h 261166"/>
                <a:gd name="connsiteX1-143" fmla="*/ 633406 w 9915328"/>
                <a:gd name="connsiteY1-144" fmla="*/ 208868 h 261166"/>
                <a:gd name="connsiteX2-145" fmla="*/ 2340484 w 9915328"/>
                <a:gd name="connsiteY2-146" fmla="*/ 258257 h 261166"/>
                <a:gd name="connsiteX3-147" fmla="*/ 5270277 w 9915328"/>
                <a:gd name="connsiteY3-148" fmla="*/ 128435 h 261166"/>
                <a:gd name="connsiteX4-149" fmla="*/ 8835990 w 9915328"/>
                <a:gd name="connsiteY4-150" fmla="*/ 50824 h 261166"/>
                <a:gd name="connsiteX5-151" fmla="*/ 9915328 w 9915328"/>
                <a:gd name="connsiteY5-152" fmla="*/ 50824 h 261166"/>
                <a:gd name="connsiteX0-153" fmla="*/ 0 w 9915328"/>
                <a:gd name="connsiteY0-154" fmla="*/ 201048 h 366235"/>
                <a:gd name="connsiteX1-155" fmla="*/ 633406 w 9915328"/>
                <a:gd name="connsiteY1-156" fmla="*/ 313937 h 366235"/>
                <a:gd name="connsiteX2-157" fmla="*/ 2340484 w 9915328"/>
                <a:gd name="connsiteY2-158" fmla="*/ 363326 h 366235"/>
                <a:gd name="connsiteX3-159" fmla="*/ 5270277 w 9915328"/>
                <a:gd name="connsiteY3-160" fmla="*/ 233504 h 366235"/>
                <a:gd name="connsiteX4-161" fmla="*/ 7659714 w 9915328"/>
                <a:gd name="connsiteY4-162" fmla="*/ 28893 h 366235"/>
                <a:gd name="connsiteX5-163" fmla="*/ 9915328 w 9915328"/>
                <a:gd name="connsiteY5-164" fmla="*/ 155893 h 366235"/>
                <a:gd name="connsiteX0-165" fmla="*/ 0 w 9915328"/>
                <a:gd name="connsiteY0-166" fmla="*/ 173629 h 338816"/>
                <a:gd name="connsiteX1-167" fmla="*/ 633406 w 9915328"/>
                <a:gd name="connsiteY1-168" fmla="*/ 286518 h 338816"/>
                <a:gd name="connsiteX2-169" fmla="*/ 2340484 w 9915328"/>
                <a:gd name="connsiteY2-170" fmla="*/ 335907 h 338816"/>
                <a:gd name="connsiteX3-171" fmla="*/ 5270277 w 9915328"/>
                <a:gd name="connsiteY3-172" fmla="*/ 206085 h 338816"/>
                <a:gd name="connsiteX4-173" fmla="*/ 7659714 w 9915328"/>
                <a:gd name="connsiteY4-174" fmla="*/ 1474 h 338816"/>
                <a:gd name="connsiteX5-175" fmla="*/ 9915328 w 9915328"/>
                <a:gd name="connsiteY5-176" fmla="*/ 128474 h 338816"/>
                <a:gd name="connsiteX0-177" fmla="*/ 0 w 10190302"/>
                <a:gd name="connsiteY0-178" fmla="*/ 174097 h 339284"/>
                <a:gd name="connsiteX1-179" fmla="*/ 633406 w 10190302"/>
                <a:gd name="connsiteY1-180" fmla="*/ 286986 h 339284"/>
                <a:gd name="connsiteX2-181" fmla="*/ 2340484 w 10190302"/>
                <a:gd name="connsiteY2-182" fmla="*/ 336375 h 339284"/>
                <a:gd name="connsiteX3-183" fmla="*/ 5270277 w 10190302"/>
                <a:gd name="connsiteY3-184" fmla="*/ 206553 h 339284"/>
                <a:gd name="connsiteX4-185" fmla="*/ 7659714 w 10190302"/>
                <a:gd name="connsiteY4-186" fmla="*/ 1942 h 339284"/>
                <a:gd name="connsiteX5-187" fmla="*/ 10190302 w 10190302"/>
                <a:gd name="connsiteY5-188" fmla="*/ 103542 h 339284"/>
                <a:gd name="connsiteX0-189" fmla="*/ 0 w 10129197"/>
                <a:gd name="connsiteY0-190" fmla="*/ 85197 h 340405"/>
                <a:gd name="connsiteX1-191" fmla="*/ 572301 w 10129197"/>
                <a:gd name="connsiteY1-192" fmla="*/ 286986 h 340405"/>
                <a:gd name="connsiteX2-193" fmla="*/ 2279379 w 10129197"/>
                <a:gd name="connsiteY2-194" fmla="*/ 336375 h 340405"/>
                <a:gd name="connsiteX3-195" fmla="*/ 5209172 w 10129197"/>
                <a:gd name="connsiteY3-196" fmla="*/ 206553 h 340405"/>
                <a:gd name="connsiteX4-197" fmla="*/ 7598609 w 10129197"/>
                <a:gd name="connsiteY4-198" fmla="*/ 1942 h 340405"/>
                <a:gd name="connsiteX5-199" fmla="*/ 10129197 w 10129197"/>
                <a:gd name="connsiteY5-200" fmla="*/ 103542 h 340405"/>
                <a:gd name="connsiteX0-201" fmla="*/ 0 w 10129197"/>
                <a:gd name="connsiteY0-202" fmla="*/ 85197 h 340405"/>
                <a:gd name="connsiteX1-203" fmla="*/ 572301 w 10129197"/>
                <a:gd name="connsiteY1-204" fmla="*/ 286986 h 340405"/>
                <a:gd name="connsiteX2-205" fmla="*/ 2279379 w 10129197"/>
                <a:gd name="connsiteY2-206" fmla="*/ 336375 h 340405"/>
                <a:gd name="connsiteX3-207" fmla="*/ 5209172 w 10129197"/>
                <a:gd name="connsiteY3-208" fmla="*/ 206553 h 340405"/>
                <a:gd name="connsiteX4-209" fmla="*/ 7598609 w 10129197"/>
                <a:gd name="connsiteY4-210" fmla="*/ 1942 h 340405"/>
                <a:gd name="connsiteX5-211" fmla="*/ 10129197 w 10129197"/>
                <a:gd name="connsiteY5-212" fmla="*/ 103542 h 340405"/>
                <a:gd name="connsiteX0-213" fmla="*/ 0 w 10129197"/>
                <a:gd name="connsiteY0-214" fmla="*/ 85197 h 339169"/>
                <a:gd name="connsiteX1-215" fmla="*/ 2279379 w 10129197"/>
                <a:gd name="connsiteY1-216" fmla="*/ 336375 h 339169"/>
                <a:gd name="connsiteX2-217" fmla="*/ 5209172 w 10129197"/>
                <a:gd name="connsiteY2-218" fmla="*/ 206553 h 339169"/>
                <a:gd name="connsiteX3-219" fmla="*/ 7598609 w 10129197"/>
                <a:gd name="connsiteY3-220" fmla="*/ 1942 h 339169"/>
                <a:gd name="connsiteX4-221" fmla="*/ 10129197 w 10129197"/>
                <a:gd name="connsiteY4-222" fmla="*/ 103542 h 339169"/>
                <a:gd name="connsiteX0-223" fmla="*/ 0 w 10129197"/>
                <a:gd name="connsiteY0-224" fmla="*/ 85197 h 339169"/>
                <a:gd name="connsiteX1-225" fmla="*/ 2279379 w 10129197"/>
                <a:gd name="connsiteY1-226" fmla="*/ 336375 h 339169"/>
                <a:gd name="connsiteX2-227" fmla="*/ 5209172 w 10129197"/>
                <a:gd name="connsiteY2-228" fmla="*/ 206553 h 339169"/>
                <a:gd name="connsiteX3-229" fmla="*/ 7598609 w 10129197"/>
                <a:gd name="connsiteY3-230" fmla="*/ 1942 h 339169"/>
                <a:gd name="connsiteX4-231" fmla="*/ 10129197 w 10129197"/>
                <a:gd name="connsiteY4-232" fmla="*/ 103542 h 339169"/>
                <a:gd name="connsiteX0-233" fmla="*/ 0 w 10129197"/>
                <a:gd name="connsiteY0-234" fmla="*/ 118179 h 372151"/>
                <a:gd name="connsiteX1-235" fmla="*/ 2279379 w 10129197"/>
                <a:gd name="connsiteY1-236" fmla="*/ 369357 h 372151"/>
                <a:gd name="connsiteX2-237" fmla="*/ 5209172 w 10129197"/>
                <a:gd name="connsiteY2-238" fmla="*/ 239535 h 372151"/>
                <a:gd name="connsiteX3-239" fmla="*/ 7598609 w 10129197"/>
                <a:gd name="connsiteY3-240" fmla="*/ 34924 h 372151"/>
                <a:gd name="connsiteX4-241" fmla="*/ 10129197 w 10129197"/>
                <a:gd name="connsiteY4-242" fmla="*/ 9524 h 3721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129197" h="372151">
                  <a:moveTo>
                    <a:pt x="0" y="118179"/>
                  </a:moveTo>
                  <a:cubicBezTo>
                    <a:pt x="245726" y="411808"/>
                    <a:pt x="1411184" y="349131"/>
                    <a:pt x="2279379" y="369357"/>
                  </a:cubicBezTo>
                  <a:cubicBezTo>
                    <a:pt x="3147574" y="389583"/>
                    <a:pt x="4322634" y="295274"/>
                    <a:pt x="5209172" y="239535"/>
                  </a:cubicBezTo>
                  <a:cubicBezTo>
                    <a:pt x="6095710" y="183796"/>
                    <a:pt x="6778605" y="73259"/>
                    <a:pt x="7598609" y="34924"/>
                  </a:cubicBezTo>
                  <a:cubicBezTo>
                    <a:pt x="8418613" y="-3411"/>
                    <a:pt x="10029478" y="-7409"/>
                    <a:pt x="10129197" y="9524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585453" y="260008"/>
              <a:ext cx="3873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atin typeface="Arial Black" panose="020B0A04020102020204" pitchFamily="34" charset="0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Ｔｈｅ　Ｐａｒｔ　Ｏｎｅ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895" y="130347"/>
              <a:ext cx="1335140" cy="963251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1608" y="4705405"/>
            <a:ext cx="2462997" cy="21520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199" y="5614536"/>
            <a:ext cx="969348" cy="951058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4968429" y="2472657"/>
            <a:ext cx="2228057" cy="1956595"/>
            <a:chOff x="4968429" y="2472657"/>
            <a:chExt cx="2228057" cy="1956595"/>
          </a:xfrm>
        </p:grpSpPr>
        <p:cxnSp>
          <p:nvCxnSpPr>
            <p:cNvPr id="56" name="直接连接符 55"/>
            <p:cNvCxnSpPr/>
            <p:nvPr/>
          </p:nvCxnSpPr>
          <p:spPr>
            <a:xfrm rot="588787" flipV="1">
              <a:off x="4968429" y="3244220"/>
              <a:ext cx="2228057" cy="404812"/>
            </a:xfrm>
            <a:prstGeom prst="line">
              <a:avLst/>
            </a:prstGeom>
            <a:ln>
              <a:solidFill>
                <a:srgbClr val="2D2A2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rot="588787" flipH="1" flipV="1">
              <a:off x="5921121" y="2472657"/>
              <a:ext cx="355491" cy="1956595"/>
            </a:xfrm>
            <a:prstGeom prst="line">
              <a:avLst/>
            </a:prstGeom>
            <a:ln>
              <a:solidFill>
                <a:srgbClr val="2D2A2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矩形 57"/>
          <p:cNvSpPr/>
          <p:nvPr/>
        </p:nvSpPr>
        <p:spPr>
          <a:xfrm>
            <a:off x="8154018" y="2757229"/>
            <a:ext cx="2998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59" name="矩形 58"/>
          <p:cNvSpPr/>
          <p:nvPr/>
        </p:nvSpPr>
        <p:spPr>
          <a:xfrm>
            <a:off x="8180419" y="3731317"/>
            <a:ext cx="2998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60" name="矩形 59"/>
          <p:cNvSpPr/>
          <p:nvPr/>
        </p:nvSpPr>
        <p:spPr>
          <a:xfrm>
            <a:off x="1084152" y="2690336"/>
            <a:ext cx="2998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61" name="矩形 60"/>
          <p:cNvSpPr/>
          <p:nvPr/>
        </p:nvSpPr>
        <p:spPr>
          <a:xfrm>
            <a:off x="1110553" y="3664424"/>
            <a:ext cx="2998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987011" y="2782669"/>
            <a:ext cx="1407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０１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6278876" y="2782669"/>
            <a:ext cx="1407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０２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4976632" y="3597602"/>
            <a:ext cx="1407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０３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6268497" y="3597602"/>
            <a:ext cx="1407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０４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5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50"/>
                            </p:stCondLst>
                            <p:childTnLst>
                              <p:par>
                                <p:cTn id="3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850"/>
                            </p:stCondLst>
                            <p:childTnLst>
                              <p:par>
                                <p:cTn id="4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350"/>
                            </p:stCondLst>
                            <p:childTnLst>
                              <p:par>
                                <p:cTn id="6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850"/>
                            </p:stCondLst>
                            <p:childTnLst>
                              <p:par>
                                <p:cTn id="7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8" grpId="0"/>
      <p:bldP spid="59" grpId="0"/>
      <p:bldP spid="60" grpId="0"/>
      <p:bldP spid="61" grpId="0"/>
      <p:bldP spid="10" grpId="0"/>
      <p:bldP spid="63" grpId="0"/>
      <p:bldP spid="64" grpId="0"/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510474" y="234963"/>
            <a:ext cx="3736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Arial Black" panose="020B0A04020102020204" pitchFamily="34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点击此处添加标题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30895" y="130347"/>
            <a:ext cx="12227806" cy="963251"/>
            <a:chOff x="230895" y="130347"/>
            <a:chExt cx="12227806" cy="963251"/>
          </a:xfrm>
        </p:grpSpPr>
        <p:sp>
          <p:nvSpPr>
            <p:cNvPr id="6" name="任意多边形: 形状 5"/>
            <p:cNvSpPr/>
            <p:nvPr/>
          </p:nvSpPr>
          <p:spPr>
            <a:xfrm>
              <a:off x="1497774" y="457552"/>
              <a:ext cx="7455726" cy="372151"/>
            </a:xfrm>
            <a:custGeom>
              <a:avLst/>
              <a:gdLst>
                <a:gd name="connsiteX0" fmla="*/ 0 w 9877777"/>
                <a:gd name="connsiteY0" fmla="*/ 284617 h 420929"/>
                <a:gd name="connsiteX1" fmla="*/ 620889 w 9877777"/>
                <a:gd name="connsiteY1" fmla="*/ 115284 h 420929"/>
                <a:gd name="connsiteX2" fmla="*/ 2302933 w 9877777"/>
                <a:gd name="connsiteY2" fmla="*/ 420084 h 420929"/>
                <a:gd name="connsiteX3" fmla="*/ 4696177 w 9877777"/>
                <a:gd name="connsiteY3" fmla="*/ 2395 h 420929"/>
                <a:gd name="connsiteX4" fmla="*/ 6886222 w 9877777"/>
                <a:gd name="connsiteY4" fmla="*/ 250751 h 420929"/>
                <a:gd name="connsiteX5" fmla="*/ 9098844 w 9877777"/>
                <a:gd name="connsiteY5" fmla="*/ 284617 h 420929"/>
                <a:gd name="connsiteX6" fmla="*/ 9877777 w 9877777"/>
                <a:gd name="connsiteY6" fmla="*/ 149151 h 420929"/>
                <a:gd name="connsiteX0-1" fmla="*/ 0 w 9877777"/>
                <a:gd name="connsiteY0-2" fmla="*/ 284617 h 431037"/>
                <a:gd name="connsiteX1-3" fmla="*/ 595855 w 9877777"/>
                <a:gd name="connsiteY1-4" fmla="*/ 307195 h 431037"/>
                <a:gd name="connsiteX2-5" fmla="*/ 2302933 w 9877777"/>
                <a:gd name="connsiteY2-6" fmla="*/ 420084 h 431037"/>
                <a:gd name="connsiteX3-7" fmla="*/ 4696177 w 9877777"/>
                <a:gd name="connsiteY3-8" fmla="*/ 2395 h 431037"/>
                <a:gd name="connsiteX4-9" fmla="*/ 6886222 w 9877777"/>
                <a:gd name="connsiteY4-10" fmla="*/ 250751 h 431037"/>
                <a:gd name="connsiteX5-11" fmla="*/ 9098844 w 9877777"/>
                <a:gd name="connsiteY5-12" fmla="*/ 284617 h 431037"/>
                <a:gd name="connsiteX6-13" fmla="*/ 9877777 w 9877777"/>
                <a:gd name="connsiteY6-14" fmla="*/ 149151 h 431037"/>
                <a:gd name="connsiteX0-15" fmla="*/ 0 w 9915328"/>
                <a:gd name="connsiteY0-16" fmla="*/ 194306 h 431977"/>
                <a:gd name="connsiteX1-17" fmla="*/ 633406 w 9915328"/>
                <a:gd name="connsiteY1-18" fmla="*/ 307195 h 431977"/>
                <a:gd name="connsiteX2-19" fmla="*/ 2340484 w 9915328"/>
                <a:gd name="connsiteY2-20" fmla="*/ 420084 h 431977"/>
                <a:gd name="connsiteX3-21" fmla="*/ 4733728 w 9915328"/>
                <a:gd name="connsiteY3-22" fmla="*/ 2395 h 431977"/>
                <a:gd name="connsiteX4-23" fmla="*/ 6923773 w 9915328"/>
                <a:gd name="connsiteY4-24" fmla="*/ 250751 h 431977"/>
                <a:gd name="connsiteX5-25" fmla="*/ 9136395 w 9915328"/>
                <a:gd name="connsiteY5-26" fmla="*/ 284617 h 431977"/>
                <a:gd name="connsiteX6-27" fmla="*/ 9915328 w 9915328"/>
                <a:gd name="connsiteY6-28" fmla="*/ 149151 h 431977"/>
                <a:gd name="connsiteX0-29" fmla="*/ 0 w 9915328"/>
                <a:gd name="connsiteY0-30" fmla="*/ 194306 h 431977"/>
                <a:gd name="connsiteX1-31" fmla="*/ 633406 w 9915328"/>
                <a:gd name="connsiteY1-32" fmla="*/ 307195 h 431977"/>
                <a:gd name="connsiteX2-33" fmla="*/ 2340484 w 9915328"/>
                <a:gd name="connsiteY2-34" fmla="*/ 420084 h 431977"/>
                <a:gd name="connsiteX3-35" fmla="*/ 4733728 w 9915328"/>
                <a:gd name="connsiteY3-36" fmla="*/ 2395 h 431977"/>
                <a:gd name="connsiteX4-37" fmla="*/ 6923773 w 9915328"/>
                <a:gd name="connsiteY4-38" fmla="*/ 250751 h 431977"/>
                <a:gd name="connsiteX5-39" fmla="*/ 9136395 w 9915328"/>
                <a:gd name="connsiteY5-40" fmla="*/ 284617 h 431977"/>
                <a:gd name="connsiteX6-41" fmla="*/ 9915328 w 9915328"/>
                <a:gd name="connsiteY6-42" fmla="*/ 149151 h 431977"/>
                <a:gd name="connsiteX0-43" fmla="*/ 0 w 9915328"/>
                <a:gd name="connsiteY0-44" fmla="*/ 60818 h 291409"/>
                <a:gd name="connsiteX1-45" fmla="*/ 633406 w 9915328"/>
                <a:gd name="connsiteY1-46" fmla="*/ 173707 h 291409"/>
                <a:gd name="connsiteX2-47" fmla="*/ 2340484 w 9915328"/>
                <a:gd name="connsiteY2-48" fmla="*/ 286596 h 291409"/>
                <a:gd name="connsiteX3-49" fmla="*/ 5071684 w 9915328"/>
                <a:gd name="connsiteY3-50" fmla="*/ 4374 h 291409"/>
                <a:gd name="connsiteX4-51" fmla="*/ 6923773 w 9915328"/>
                <a:gd name="connsiteY4-52" fmla="*/ 117263 h 291409"/>
                <a:gd name="connsiteX5-53" fmla="*/ 9136395 w 9915328"/>
                <a:gd name="connsiteY5-54" fmla="*/ 151129 h 291409"/>
                <a:gd name="connsiteX6-55" fmla="*/ 9915328 w 9915328"/>
                <a:gd name="connsiteY6-56" fmla="*/ 15663 h 291409"/>
                <a:gd name="connsiteX0-57" fmla="*/ 0 w 9915328"/>
                <a:gd name="connsiteY0-58" fmla="*/ 163495 h 394086"/>
                <a:gd name="connsiteX1-59" fmla="*/ 633406 w 9915328"/>
                <a:gd name="connsiteY1-60" fmla="*/ 276384 h 394086"/>
                <a:gd name="connsiteX2-61" fmla="*/ 2340484 w 9915328"/>
                <a:gd name="connsiteY2-62" fmla="*/ 389273 h 394086"/>
                <a:gd name="connsiteX3-63" fmla="*/ 5071684 w 9915328"/>
                <a:gd name="connsiteY3-64" fmla="*/ 107051 h 394086"/>
                <a:gd name="connsiteX4-65" fmla="*/ 6986358 w 9915328"/>
                <a:gd name="connsiteY4-66" fmla="*/ 5451 h 394086"/>
                <a:gd name="connsiteX5-67" fmla="*/ 9136395 w 9915328"/>
                <a:gd name="connsiteY5-68" fmla="*/ 253806 h 394086"/>
                <a:gd name="connsiteX6-69" fmla="*/ 9915328 w 9915328"/>
                <a:gd name="connsiteY6-70" fmla="*/ 118340 h 394086"/>
                <a:gd name="connsiteX0-71" fmla="*/ 0 w 9915328"/>
                <a:gd name="connsiteY0-72" fmla="*/ 179002 h 409593"/>
                <a:gd name="connsiteX1-73" fmla="*/ 633406 w 9915328"/>
                <a:gd name="connsiteY1-74" fmla="*/ 291891 h 409593"/>
                <a:gd name="connsiteX2-75" fmla="*/ 2340484 w 9915328"/>
                <a:gd name="connsiteY2-76" fmla="*/ 404780 h 409593"/>
                <a:gd name="connsiteX3-77" fmla="*/ 5071684 w 9915328"/>
                <a:gd name="connsiteY3-78" fmla="*/ 122558 h 409593"/>
                <a:gd name="connsiteX4-79" fmla="*/ 6986358 w 9915328"/>
                <a:gd name="connsiteY4-80" fmla="*/ 20958 h 409593"/>
                <a:gd name="connsiteX5-81" fmla="*/ 9136395 w 9915328"/>
                <a:gd name="connsiteY5-82" fmla="*/ 9669 h 409593"/>
                <a:gd name="connsiteX6-83" fmla="*/ 9915328 w 9915328"/>
                <a:gd name="connsiteY6-84" fmla="*/ 133847 h 409593"/>
                <a:gd name="connsiteX0-85" fmla="*/ 0 w 9915328"/>
                <a:gd name="connsiteY0-86" fmla="*/ 198509 h 429100"/>
                <a:gd name="connsiteX1-87" fmla="*/ 633406 w 9915328"/>
                <a:gd name="connsiteY1-88" fmla="*/ 311398 h 429100"/>
                <a:gd name="connsiteX2-89" fmla="*/ 2340484 w 9915328"/>
                <a:gd name="connsiteY2-90" fmla="*/ 424287 h 429100"/>
                <a:gd name="connsiteX3-91" fmla="*/ 5071684 w 9915328"/>
                <a:gd name="connsiteY3-92" fmla="*/ 142065 h 429100"/>
                <a:gd name="connsiteX4-93" fmla="*/ 6986358 w 9915328"/>
                <a:gd name="connsiteY4-94" fmla="*/ 40465 h 429100"/>
                <a:gd name="connsiteX5-95" fmla="*/ 9136395 w 9915328"/>
                <a:gd name="connsiteY5-96" fmla="*/ 29176 h 429100"/>
                <a:gd name="connsiteX6-97" fmla="*/ 9915328 w 9915328"/>
                <a:gd name="connsiteY6-98" fmla="*/ 153354 h 429100"/>
                <a:gd name="connsiteX0-99" fmla="*/ 0 w 9915328"/>
                <a:gd name="connsiteY0-100" fmla="*/ 158109 h 388700"/>
                <a:gd name="connsiteX1-101" fmla="*/ 633406 w 9915328"/>
                <a:gd name="connsiteY1-102" fmla="*/ 270998 h 388700"/>
                <a:gd name="connsiteX2-103" fmla="*/ 2340484 w 9915328"/>
                <a:gd name="connsiteY2-104" fmla="*/ 383887 h 388700"/>
                <a:gd name="connsiteX3-105" fmla="*/ 5071684 w 9915328"/>
                <a:gd name="connsiteY3-106" fmla="*/ 101665 h 388700"/>
                <a:gd name="connsiteX4-107" fmla="*/ 6986358 w 9915328"/>
                <a:gd name="connsiteY4-108" fmla="*/ 65 h 388700"/>
                <a:gd name="connsiteX5-109" fmla="*/ 8835990 w 9915328"/>
                <a:gd name="connsiteY5-110" fmla="*/ 112954 h 388700"/>
                <a:gd name="connsiteX6-111" fmla="*/ 9915328 w 9915328"/>
                <a:gd name="connsiteY6-112" fmla="*/ 112954 h 388700"/>
                <a:gd name="connsiteX0-113" fmla="*/ 0 w 9915328"/>
                <a:gd name="connsiteY0-114" fmla="*/ 158569 h 385714"/>
                <a:gd name="connsiteX1-115" fmla="*/ 633406 w 9915328"/>
                <a:gd name="connsiteY1-116" fmla="*/ 271458 h 385714"/>
                <a:gd name="connsiteX2-117" fmla="*/ 2340484 w 9915328"/>
                <a:gd name="connsiteY2-118" fmla="*/ 384347 h 385714"/>
                <a:gd name="connsiteX3-119" fmla="*/ 5270277 w 9915328"/>
                <a:gd name="connsiteY3-120" fmla="*/ 191025 h 385714"/>
                <a:gd name="connsiteX4-121" fmla="*/ 6986358 w 9915328"/>
                <a:gd name="connsiteY4-122" fmla="*/ 525 h 385714"/>
                <a:gd name="connsiteX5-123" fmla="*/ 8835990 w 9915328"/>
                <a:gd name="connsiteY5-124" fmla="*/ 113414 h 385714"/>
                <a:gd name="connsiteX6-125" fmla="*/ 9915328 w 9915328"/>
                <a:gd name="connsiteY6-126" fmla="*/ 113414 h 385714"/>
                <a:gd name="connsiteX0-127" fmla="*/ 0 w 9915328"/>
                <a:gd name="connsiteY0-128" fmla="*/ 158569 h 323756"/>
                <a:gd name="connsiteX1-129" fmla="*/ 633406 w 9915328"/>
                <a:gd name="connsiteY1-130" fmla="*/ 271458 h 323756"/>
                <a:gd name="connsiteX2-131" fmla="*/ 2340484 w 9915328"/>
                <a:gd name="connsiteY2-132" fmla="*/ 320847 h 323756"/>
                <a:gd name="connsiteX3-133" fmla="*/ 5270277 w 9915328"/>
                <a:gd name="connsiteY3-134" fmla="*/ 191025 h 323756"/>
                <a:gd name="connsiteX4-135" fmla="*/ 6986358 w 9915328"/>
                <a:gd name="connsiteY4-136" fmla="*/ 525 h 323756"/>
                <a:gd name="connsiteX5-137" fmla="*/ 8835990 w 9915328"/>
                <a:gd name="connsiteY5-138" fmla="*/ 113414 h 323756"/>
                <a:gd name="connsiteX6-139" fmla="*/ 9915328 w 9915328"/>
                <a:gd name="connsiteY6-140" fmla="*/ 113414 h 323756"/>
                <a:gd name="connsiteX0-141" fmla="*/ 0 w 9915328"/>
                <a:gd name="connsiteY0-142" fmla="*/ 95979 h 261166"/>
                <a:gd name="connsiteX1-143" fmla="*/ 633406 w 9915328"/>
                <a:gd name="connsiteY1-144" fmla="*/ 208868 h 261166"/>
                <a:gd name="connsiteX2-145" fmla="*/ 2340484 w 9915328"/>
                <a:gd name="connsiteY2-146" fmla="*/ 258257 h 261166"/>
                <a:gd name="connsiteX3-147" fmla="*/ 5270277 w 9915328"/>
                <a:gd name="connsiteY3-148" fmla="*/ 128435 h 261166"/>
                <a:gd name="connsiteX4-149" fmla="*/ 8835990 w 9915328"/>
                <a:gd name="connsiteY4-150" fmla="*/ 50824 h 261166"/>
                <a:gd name="connsiteX5-151" fmla="*/ 9915328 w 9915328"/>
                <a:gd name="connsiteY5-152" fmla="*/ 50824 h 261166"/>
                <a:gd name="connsiteX0-153" fmla="*/ 0 w 9915328"/>
                <a:gd name="connsiteY0-154" fmla="*/ 201048 h 366235"/>
                <a:gd name="connsiteX1-155" fmla="*/ 633406 w 9915328"/>
                <a:gd name="connsiteY1-156" fmla="*/ 313937 h 366235"/>
                <a:gd name="connsiteX2-157" fmla="*/ 2340484 w 9915328"/>
                <a:gd name="connsiteY2-158" fmla="*/ 363326 h 366235"/>
                <a:gd name="connsiteX3-159" fmla="*/ 5270277 w 9915328"/>
                <a:gd name="connsiteY3-160" fmla="*/ 233504 h 366235"/>
                <a:gd name="connsiteX4-161" fmla="*/ 7659714 w 9915328"/>
                <a:gd name="connsiteY4-162" fmla="*/ 28893 h 366235"/>
                <a:gd name="connsiteX5-163" fmla="*/ 9915328 w 9915328"/>
                <a:gd name="connsiteY5-164" fmla="*/ 155893 h 366235"/>
                <a:gd name="connsiteX0-165" fmla="*/ 0 w 9915328"/>
                <a:gd name="connsiteY0-166" fmla="*/ 173629 h 338816"/>
                <a:gd name="connsiteX1-167" fmla="*/ 633406 w 9915328"/>
                <a:gd name="connsiteY1-168" fmla="*/ 286518 h 338816"/>
                <a:gd name="connsiteX2-169" fmla="*/ 2340484 w 9915328"/>
                <a:gd name="connsiteY2-170" fmla="*/ 335907 h 338816"/>
                <a:gd name="connsiteX3-171" fmla="*/ 5270277 w 9915328"/>
                <a:gd name="connsiteY3-172" fmla="*/ 206085 h 338816"/>
                <a:gd name="connsiteX4-173" fmla="*/ 7659714 w 9915328"/>
                <a:gd name="connsiteY4-174" fmla="*/ 1474 h 338816"/>
                <a:gd name="connsiteX5-175" fmla="*/ 9915328 w 9915328"/>
                <a:gd name="connsiteY5-176" fmla="*/ 128474 h 338816"/>
                <a:gd name="connsiteX0-177" fmla="*/ 0 w 10190302"/>
                <a:gd name="connsiteY0-178" fmla="*/ 174097 h 339284"/>
                <a:gd name="connsiteX1-179" fmla="*/ 633406 w 10190302"/>
                <a:gd name="connsiteY1-180" fmla="*/ 286986 h 339284"/>
                <a:gd name="connsiteX2-181" fmla="*/ 2340484 w 10190302"/>
                <a:gd name="connsiteY2-182" fmla="*/ 336375 h 339284"/>
                <a:gd name="connsiteX3-183" fmla="*/ 5270277 w 10190302"/>
                <a:gd name="connsiteY3-184" fmla="*/ 206553 h 339284"/>
                <a:gd name="connsiteX4-185" fmla="*/ 7659714 w 10190302"/>
                <a:gd name="connsiteY4-186" fmla="*/ 1942 h 339284"/>
                <a:gd name="connsiteX5-187" fmla="*/ 10190302 w 10190302"/>
                <a:gd name="connsiteY5-188" fmla="*/ 103542 h 339284"/>
                <a:gd name="connsiteX0-189" fmla="*/ 0 w 10129197"/>
                <a:gd name="connsiteY0-190" fmla="*/ 85197 h 340405"/>
                <a:gd name="connsiteX1-191" fmla="*/ 572301 w 10129197"/>
                <a:gd name="connsiteY1-192" fmla="*/ 286986 h 340405"/>
                <a:gd name="connsiteX2-193" fmla="*/ 2279379 w 10129197"/>
                <a:gd name="connsiteY2-194" fmla="*/ 336375 h 340405"/>
                <a:gd name="connsiteX3-195" fmla="*/ 5209172 w 10129197"/>
                <a:gd name="connsiteY3-196" fmla="*/ 206553 h 340405"/>
                <a:gd name="connsiteX4-197" fmla="*/ 7598609 w 10129197"/>
                <a:gd name="connsiteY4-198" fmla="*/ 1942 h 340405"/>
                <a:gd name="connsiteX5-199" fmla="*/ 10129197 w 10129197"/>
                <a:gd name="connsiteY5-200" fmla="*/ 103542 h 340405"/>
                <a:gd name="connsiteX0-201" fmla="*/ 0 w 10129197"/>
                <a:gd name="connsiteY0-202" fmla="*/ 85197 h 340405"/>
                <a:gd name="connsiteX1-203" fmla="*/ 572301 w 10129197"/>
                <a:gd name="connsiteY1-204" fmla="*/ 286986 h 340405"/>
                <a:gd name="connsiteX2-205" fmla="*/ 2279379 w 10129197"/>
                <a:gd name="connsiteY2-206" fmla="*/ 336375 h 340405"/>
                <a:gd name="connsiteX3-207" fmla="*/ 5209172 w 10129197"/>
                <a:gd name="connsiteY3-208" fmla="*/ 206553 h 340405"/>
                <a:gd name="connsiteX4-209" fmla="*/ 7598609 w 10129197"/>
                <a:gd name="connsiteY4-210" fmla="*/ 1942 h 340405"/>
                <a:gd name="connsiteX5-211" fmla="*/ 10129197 w 10129197"/>
                <a:gd name="connsiteY5-212" fmla="*/ 103542 h 340405"/>
                <a:gd name="connsiteX0-213" fmla="*/ 0 w 10129197"/>
                <a:gd name="connsiteY0-214" fmla="*/ 85197 h 339169"/>
                <a:gd name="connsiteX1-215" fmla="*/ 2279379 w 10129197"/>
                <a:gd name="connsiteY1-216" fmla="*/ 336375 h 339169"/>
                <a:gd name="connsiteX2-217" fmla="*/ 5209172 w 10129197"/>
                <a:gd name="connsiteY2-218" fmla="*/ 206553 h 339169"/>
                <a:gd name="connsiteX3-219" fmla="*/ 7598609 w 10129197"/>
                <a:gd name="connsiteY3-220" fmla="*/ 1942 h 339169"/>
                <a:gd name="connsiteX4-221" fmla="*/ 10129197 w 10129197"/>
                <a:gd name="connsiteY4-222" fmla="*/ 103542 h 339169"/>
                <a:gd name="connsiteX0-223" fmla="*/ 0 w 10129197"/>
                <a:gd name="connsiteY0-224" fmla="*/ 85197 h 339169"/>
                <a:gd name="connsiteX1-225" fmla="*/ 2279379 w 10129197"/>
                <a:gd name="connsiteY1-226" fmla="*/ 336375 h 339169"/>
                <a:gd name="connsiteX2-227" fmla="*/ 5209172 w 10129197"/>
                <a:gd name="connsiteY2-228" fmla="*/ 206553 h 339169"/>
                <a:gd name="connsiteX3-229" fmla="*/ 7598609 w 10129197"/>
                <a:gd name="connsiteY3-230" fmla="*/ 1942 h 339169"/>
                <a:gd name="connsiteX4-231" fmla="*/ 10129197 w 10129197"/>
                <a:gd name="connsiteY4-232" fmla="*/ 103542 h 339169"/>
                <a:gd name="connsiteX0-233" fmla="*/ 0 w 10129197"/>
                <a:gd name="connsiteY0-234" fmla="*/ 118179 h 372151"/>
                <a:gd name="connsiteX1-235" fmla="*/ 2279379 w 10129197"/>
                <a:gd name="connsiteY1-236" fmla="*/ 369357 h 372151"/>
                <a:gd name="connsiteX2-237" fmla="*/ 5209172 w 10129197"/>
                <a:gd name="connsiteY2-238" fmla="*/ 239535 h 372151"/>
                <a:gd name="connsiteX3-239" fmla="*/ 7598609 w 10129197"/>
                <a:gd name="connsiteY3-240" fmla="*/ 34924 h 372151"/>
                <a:gd name="connsiteX4-241" fmla="*/ 10129197 w 10129197"/>
                <a:gd name="connsiteY4-242" fmla="*/ 9524 h 3721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129197" h="372151">
                  <a:moveTo>
                    <a:pt x="0" y="118179"/>
                  </a:moveTo>
                  <a:cubicBezTo>
                    <a:pt x="245726" y="411808"/>
                    <a:pt x="1411184" y="349131"/>
                    <a:pt x="2279379" y="369357"/>
                  </a:cubicBezTo>
                  <a:cubicBezTo>
                    <a:pt x="3147574" y="389583"/>
                    <a:pt x="4322634" y="295274"/>
                    <a:pt x="5209172" y="239535"/>
                  </a:cubicBezTo>
                  <a:cubicBezTo>
                    <a:pt x="6095710" y="183796"/>
                    <a:pt x="6778605" y="73259"/>
                    <a:pt x="7598609" y="34924"/>
                  </a:cubicBezTo>
                  <a:cubicBezTo>
                    <a:pt x="8418613" y="-3411"/>
                    <a:pt x="10029478" y="-7409"/>
                    <a:pt x="10129197" y="9524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585453" y="260008"/>
              <a:ext cx="3873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atin typeface="Arial Black" panose="020B0A04020102020204" pitchFamily="34" charset="0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Ｔｈｅ　Ｐａｒｔ　Ｏｎｅ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895" y="130347"/>
              <a:ext cx="1335140" cy="963251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1608" y="4705405"/>
            <a:ext cx="2462997" cy="21520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199" y="5614536"/>
            <a:ext cx="969348" cy="9510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8013" y="2425609"/>
            <a:ext cx="1469984" cy="103259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6876" y="4581940"/>
            <a:ext cx="1469984" cy="103259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8508" y="2332581"/>
            <a:ext cx="1469984" cy="1032596"/>
          </a:xfrm>
          <a:prstGeom prst="rect">
            <a:avLst/>
          </a:prstGeom>
        </p:spPr>
      </p:pic>
      <p:sp>
        <p:nvSpPr>
          <p:cNvPr id="4" name="任意多边形: 形状 3"/>
          <p:cNvSpPr/>
          <p:nvPr/>
        </p:nvSpPr>
        <p:spPr>
          <a:xfrm>
            <a:off x="114300" y="3407195"/>
            <a:ext cx="11963400" cy="402768"/>
          </a:xfrm>
          <a:custGeom>
            <a:avLst/>
            <a:gdLst>
              <a:gd name="connsiteX0" fmla="*/ 0 w 11963400"/>
              <a:gd name="connsiteY0" fmla="*/ 172219 h 402768"/>
              <a:gd name="connsiteX1" fmla="*/ 1600200 w 11963400"/>
              <a:gd name="connsiteY1" fmla="*/ 400819 h 402768"/>
              <a:gd name="connsiteX2" fmla="*/ 3695700 w 11963400"/>
              <a:gd name="connsiteY2" fmla="*/ 57919 h 402768"/>
              <a:gd name="connsiteX3" fmla="*/ 5543550 w 11963400"/>
              <a:gd name="connsiteY3" fmla="*/ 229369 h 402768"/>
              <a:gd name="connsiteX4" fmla="*/ 7810500 w 11963400"/>
              <a:gd name="connsiteY4" fmla="*/ 769 h 402768"/>
              <a:gd name="connsiteX5" fmla="*/ 10382250 w 11963400"/>
              <a:gd name="connsiteY5" fmla="*/ 324619 h 402768"/>
              <a:gd name="connsiteX6" fmla="*/ 11963400 w 11963400"/>
              <a:gd name="connsiteY6" fmla="*/ 38869 h 4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3400" h="402768">
                <a:moveTo>
                  <a:pt x="0" y="172219"/>
                </a:moveTo>
                <a:cubicBezTo>
                  <a:pt x="492125" y="296044"/>
                  <a:pt x="984250" y="419869"/>
                  <a:pt x="1600200" y="400819"/>
                </a:cubicBezTo>
                <a:cubicBezTo>
                  <a:pt x="2216150" y="381769"/>
                  <a:pt x="3038475" y="86494"/>
                  <a:pt x="3695700" y="57919"/>
                </a:cubicBezTo>
                <a:cubicBezTo>
                  <a:pt x="4352925" y="29344"/>
                  <a:pt x="4857750" y="238894"/>
                  <a:pt x="5543550" y="229369"/>
                </a:cubicBezTo>
                <a:cubicBezTo>
                  <a:pt x="6229350" y="219844"/>
                  <a:pt x="7004050" y="-15106"/>
                  <a:pt x="7810500" y="769"/>
                </a:cubicBezTo>
                <a:cubicBezTo>
                  <a:pt x="8616950" y="16644"/>
                  <a:pt x="9690100" y="318269"/>
                  <a:pt x="10382250" y="324619"/>
                </a:cubicBezTo>
                <a:cubicBezTo>
                  <a:pt x="11074400" y="330969"/>
                  <a:pt x="11518900" y="184919"/>
                  <a:pt x="11963400" y="38869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/>
          <p:cNvSpPr/>
          <p:nvPr/>
        </p:nvSpPr>
        <p:spPr>
          <a:xfrm>
            <a:off x="114300" y="4081874"/>
            <a:ext cx="11963400" cy="402768"/>
          </a:xfrm>
          <a:custGeom>
            <a:avLst/>
            <a:gdLst>
              <a:gd name="connsiteX0" fmla="*/ 0 w 11963400"/>
              <a:gd name="connsiteY0" fmla="*/ 172219 h 402768"/>
              <a:gd name="connsiteX1" fmla="*/ 1600200 w 11963400"/>
              <a:gd name="connsiteY1" fmla="*/ 400819 h 402768"/>
              <a:gd name="connsiteX2" fmla="*/ 3695700 w 11963400"/>
              <a:gd name="connsiteY2" fmla="*/ 57919 h 402768"/>
              <a:gd name="connsiteX3" fmla="*/ 5543550 w 11963400"/>
              <a:gd name="connsiteY3" fmla="*/ 229369 h 402768"/>
              <a:gd name="connsiteX4" fmla="*/ 7810500 w 11963400"/>
              <a:gd name="connsiteY4" fmla="*/ 769 h 402768"/>
              <a:gd name="connsiteX5" fmla="*/ 10382250 w 11963400"/>
              <a:gd name="connsiteY5" fmla="*/ 324619 h 402768"/>
              <a:gd name="connsiteX6" fmla="*/ 11963400 w 11963400"/>
              <a:gd name="connsiteY6" fmla="*/ 38869 h 4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3400" h="402768">
                <a:moveTo>
                  <a:pt x="0" y="172219"/>
                </a:moveTo>
                <a:cubicBezTo>
                  <a:pt x="492125" y="296044"/>
                  <a:pt x="984250" y="419869"/>
                  <a:pt x="1600200" y="400819"/>
                </a:cubicBezTo>
                <a:cubicBezTo>
                  <a:pt x="2216150" y="381769"/>
                  <a:pt x="3038475" y="86494"/>
                  <a:pt x="3695700" y="57919"/>
                </a:cubicBezTo>
                <a:cubicBezTo>
                  <a:pt x="4352925" y="29344"/>
                  <a:pt x="4857750" y="238894"/>
                  <a:pt x="5543550" y="229369"/>
                </a:cubicBezTo>
                <a:cubicBezTo>
                  <a:pt x="6229350" y="219844"/>
                  <a:pt x="7004050" y="-15106"/>
                  <a:pt x="7810500" y="769"/>
                </a:cubicBezTo>
                <a:cubicBezTo>
                  <a:pt x="8616950" y="16644"/>
                  <a:pt x="9690100" y="318269"/>
                  <a:pt x="10382250" y="324619"/>
                </a:cubicBezTo>
                <a:cubicBezTo>
                  <a:pt x="11074400" y="330969"/>
                  <a:pt x="11518900" y="184919"/>
                  <a:pt x="11963400" y="38869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739326" y="4705405"/>
            <a:ext cx="2607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8" name="矩形 17"/>
          <p:cNvSpPr/>
          <p:nvPr/>
        </p:nvSpPr>
        <p:spPr>
          <a:xfrm>
            <a:off x="4496132" y="2628814"/>
            <a:ext cx="2607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9" name="矩形 18"/>
          <p:cNvSpPr/>
          <p:nvPr/>
        </p:nvSpPr>
        <p:spPr>
          <a:xfrm>
            <a:off x="7731353" y="4544889"/>
            <a:ext cx="2607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675094" y="3737595"/>
            <a:ext cx="1407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０１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309698" y="3813795"/>
            <a:ext cx="1407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０２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370731" y="3658735"/>
            <a:ext cx="1407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０３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5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5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5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510474" y="234963"/>
            <a:ext cx="3736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Arial Black" panose="020B0A04020102020204" pitchFamily="34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点击此处添加标题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30895" y="130347"/>
            <a:ext cx="12227806" cy="963251"/>
            <a:chOff x="230895" y="130347"/>
            <a:chExt cx="12227806" cy="963251"/>
          </a:xfrm>
        </p:grpSpPr>
        <p:sp>
          <p:nvSpPr>
            <p:cNvPr id="6" name="任意多边形: 形状 5"/>
            <p:cNvSpPr/>
            <p:nvPr/>
          </p:nvSpPr>
          <p:spPr>
            <a:xfrm>
              <a:off x="1497774" y="457552"/>
              <a:ext cx="7455726" cy="372151"/>
            </a:xfrm>
            <a:custGeom>
              <a:avLst/>
              <a:gdLst>
                <a:gd name="connsiteX0" fmla="*/ 0 w 9877777"/>
                <a:gd name="connsiteY0" fmla="*/ 284617 h 420929"/>
                <a:gd name="connsiteX1" fmla="*/ 620889 w 9877777"/>
                <a:gd name="connsiteY1" fmla="*/ 115284 h 420929"/>
                <a:gd name="connsiteX2" fmla="*/ 2302933 w 9877777"/>
                <a:gd name="connsiteY2" fmla="*/ 420084 h 420929"/>
                <a:gd name="connsiteX3" fmla="*/ 4696177 w 9877777"/>
                <a:gd name="connsiteY3" fmla="*/ 2395 h 420929"/>
                <a:gd name="connsiteX4" fmla="*/ 6886222 w 9877777"/>
                <a:gd name="connsiteY4" fmla="*/ 250751 h 420929"/>
                <a:gd name="connsiteX5" fmla="*/ 9098844 w 9877777"/>
                <a:gd name="connsiteY5" fmla="*/ 284617 h 420929"/>
                <a:gd name="connsiteX6" fmla="*/ 9877777 w 9877777"/>
                <a:gd name="connsiteY6" fmla="*/ 149151 h 420929"/>
                <a:gd name="connsiteX0-1" fmla="*/ 0 w 9877777"/>
                <a:gd name="connsiteY0-2" fmla="*/ 284617 h 431037"/>
                <a:gd name="connsiteX1-3" fmla="*/ 595855 w 9877777"/>
                <a:gd name="connsiteY1-4" fmla="*/ 307195 h 431037"/>
                <a:gd name="connsiteX2-5" fmla="*/ 2302933 w 9877777"/>
                <a:gd name="connsiteY2-6" fmla="*/ 420084 h 431037"/>
                <a:gd name="connsiteX3-7" fmla="*/ 4696177 w 9877777"/>
                <a:gd name="connsiteY3-8" fmla="*/ 2395 h 431037"/>
                <a:gd name="connsiteX4-9" fmla="*/ 6886222 w 9877777"/>
                <a:gd name="connsiteY4-10" fmla="*/ 250751 h 431037"/>
                <a:gd name="connsiteX5-11" fmla="*/ 9098844 w 9877777"/>
                <a:gd name="connsiteY5-12" fmla="*/ 284617 h 431037"/>
                <a:gd name="connsiteX6-13" fmla="*/ 9877777 w 9877777"/>
                <a:gd name="connsiteY6-14" fmla="*/ 149151 h 431037"/>
                <a:gd name="connsiteX0-15" fmla="*/ 0 w 9915328"/>
                <a:gd name="connsiteY0-16" fmla="*/ 194306 h 431977"/>
                <a:gd name="connsiteX1-17" fmla="*/ 633406 w 9915328"/>
                <a:gd name="connsiteY1-18" fmla="*/ 307195 h 431977"/>
                <a:gd name="connsiteX2-19" fmla="*/ 2340484 w 9915328"/>
                <a:gd name="connsiteY2-20" fmla="*/ 420084 h 431977"/>
                <a:gd name="connsiteX3-21" fmla="*/ 4733728 w 9915328"/>
                <a:gd name="connsiteY3-22" fmla="*/ 2395 h 431977"/>
                <a:gd name="connsiteX4-23" fmla="*/ 6923773 w 9915328"/>
                <a:gd name="connsiteY4-24" fmla="*/ 250751 h 431977"/>
                <a:gd name="connsiteX5-25" fmla="*/ 9136395 w 9915328"/>
                <a:gd name="connsiteY5-26" fmla="*/ 284617 h 431977"/>
                <a:gd name="connsiteX6-27" fmla="*/ 9915328 w 9915328"/>
                <a:gd name="connsiteY6-28" fmla="*/ 149151 h 431977"/>
                <a:gd name="connsiteX0-29" fmla="*/ 0 w 9915328"/>
                <a:gd name="connsiteY0-30" fmla="*/ 194306 h 431977"/>
                <a:gd name="connsiteX1-31" fmla="*/ 633406 w 9915328"/>
                <a:gd name="connsiteY1-32" fmla="*/ 307195 h 431977"/>
                <a:gd name="connsiteX2-33" fmla="*/ 2340484 w 9915328"/>
                <a:gd name="connsiteY2-34" fmla="*/ 420084 h 431977"/>
                <a:gd name="connsiteX3-35" fmla="*/ 4733728 w 9915328"/>
                <a:gd name="connsiteY3-36" fmla="*/ 2395 h 431977"/>
                <a:gd name="connsiteX4-37" fmla="*/ 6923773 w 9915328"/>
                <a:gd name="connsiteY4-38" fmla="*/ 250751 h 431977"/>
                <a:gd name="connsiteX5-39" fmla="*/ 9136395 w 9915328"/>
                <a:gd name="connsiteY5-40" fmla="*/ 284617 h 431977"/>
                <a:gd name="connsiteX6-41" fmla="*/ 9915328 w 9915328"/>
                <a:gd name="connsiteY6-42" fmla="*/ 149151 h 431977"/>
                <a:gd name="connsiteX0-43" fmla="*/ 0 w 9915328"/>
                <a:gd name="connsiteY0-44" fmla="*/ 60818 h 291409"/>
                <a:gd name="connsiteX1-45" fmla="*/ 633406 w 9915328"/>
                <a:gd name="connsiteY1-46" fmla="*/ 173707 h 291409"/>
                <a:gd name="connsiteX2-47" fmla="*/ 2340484 w 9915328"/>
                <a:gd name="connsiteY2-48" fmla="*/ 286596 h 291409"/>
                <a:gd name="connsiteX3-49" fmla="*/ 5071684 w 9915328"/>
                <a:gd name="connsiteY3-50" fmla="*/ 4374 h 291409"/>
                <a:gd name="connsiteX4-51" fmla="*/ 6923773 w 9915328"/>
                <a:gd name="connsiteY4-52" fmla="*/ 117263 h 291409"/>
                <a:gd name="connsiteX5-53" fmla="*/ 9136395 w 9915328"/>
                <a:gd name="connsiteY5-54" fmla="*/ 151129 h 291409"/>
                <a:gd name="connsiteX6-55" fmla="*/ 9915328 w 9915328"/>
                <a:gd name="connsiteY6-56" fmla="*/ 15663 h 291409"/>
                <a:gd name="connsiteX0-57" fmla="*/ 0 w 9915328"/>
                <a:gd name="connsiteY0-58" fmla="*/ 163495 h 394086"/>
                <a:gd name="connsiteX1-59" fmla="*/ 633406 w 9915328"/>
                <a:gd name="connsiteY1-60" fmla="*/ 276384 h 394086"/>
                <a:gd name="connsiteX2-61" fmla="*/ 2340484 w 9915328"/>
                <a:gd name="connsiteY2-62" fmla="*/ 389273 h 394086"/>
                <a:gd name="connsiteX3-63" fmla="*/ 5071684 w 9915328"/>
                <a:gd name="connsiteY3-64" fmla="*/ 107051 h 394086"/>
                <a:gd name="connsiteX4-65" fmla="*/ 6986358 w 9915328"/>
                <a:gd name="connsiteY4-66" fmla="*/ 5451 h 394086"/>
                <a:gd name="connsiteX5-67" fmla="*/ 9136395 w 9915328"/>
                <a:gd name="connsiteY5-68" fmla="*/ 253806 h 394086"/>
                <a:gd name="connsiteX6-69" fmla="*/ 9915328 w 9915328"/>
                <a:gd name="connsiteY6-70" fmla="*/ 118340 h 394086"/>
                <a:gd name="connsiteX0-71" fmla="*/ 0 w 9915328"/>
                <a:gd name="connsiteY0-72" fmla="*/ 179002 h 409593"/>
                <a:gd name="connsiteX1-73" fmla="*/ 633406 w 9915328"/>
                <a:gd name="connsiteY1-74" fmla="*/ 291891 h 409593"/>
                <a:gd name="connsiteX2-75" fmla="*/ 2340484 w 9915328"/>
                <a:gd name="connsiteY2-76" fmla="*/ 404780 h 409593"/>
                <a:gd name="connsiteX3-77" fmla="*/ 5071684 w 9915328"/>
                <a:gd name="connsiteY3-78" fmla="*/ 122558 h 409593"/>
                <a:gd name="connsiteX4-79" fmla="*/ 6986358 w 9915328"/>
                <a:gd name="connsiteY4-80" fmla="*/ 20958 h 409593"/>
                <a:gd name="connsiteX5-81" fmla="*/ 9136395 w 9915328"/>
                <a:gd name="connsiteY5-82" fmla="*/ 9669 h 409593"/>
                <a:gd name="connsiteX6-83" fmla="*/ 9915328 w 9915328"/>
                <a:gd name="connsiteY6-84" fmla="*/ 133847 h 409593"/>
                <a:gd name="connsiteX0-85" fmla="*/ 0 w 9915328"/>
                <a:gd name="connsiteY0-86" fmla="*/ 198509 h 429100"/>
                <a:gd name="connsiteX1-87" fmla="*/ 633406 w 9915328"/>
                <a:gd name="connsiteY1-88" fmla="*/ 311398 h 429100"/>
                <a:gd name="connsiteX2-89" fmla="*/ 2340484 w 9915328"/>
                <a:gd name="connsiteY2-90" fmla="*/ 424287 h 429100"/>
                <a:gd name="connsiteX3-91" fmla="*/ 5071684 w 9915328"/>
                <a:gd name="connsiteY3-92" fmla="*/ 142065 h 429100"/>
                <a:gd name="connsiteX4-93" fmla="*/ 6986358 w 9915328"/>
                <a:gd name="connsiteY4-94" fmla="*/ 40465 h 429100"/>
                <a:gd name="connsiteX5-95" fmla="*/ 9136395 w 9915328"/>
                <a:gd name="connsiteY5-96" fmla="*/ 29176 h 429100"/>
                <a:gd name="connsiteX6-97" fmla="*/ 9915328 w 9915328"/>
                <a:gd name="connsiteY6-98" fmla="*/ 153354 h 429100"/>
                <a:gd name="connsiteX0-99" fmla="*/ 0 w 9915328"/>
                <a:gd name="connsiteY0-100" fmla="*/ 158109 h 388700"/>
                <a:gd name="connsiteX1-101" fmla="*/ 633406 w 9915328"/>
                <a:gd name="connsiteY1-102" fmla="*/ 270998 h 388700"/>
                <a:gd name="connsiteX2-103" fmla="*/ 2340484 w 9915328"/>
                <a:gd name="connsiteY2-104" fmla="*/ 383887 h 388700"/>
                <a:gd name="connsiteX3-105" fmla="*/ 5071684 w 9915328"/>
                <a:gd name="connsiteY3-106" fmla="*/ 101665 h 388700"/>
                <a:gd name="connsiteX4-107" fmla="*/ 6986358 w 9915328"/>
                <a:gd name="connsiteY4-108" fmla="*/ 65 h 388700"/>
                <a:gd name="connsiteX5-109" fmla="*/ 8835990 w 9915328"/>
                <a:gd name="connsiteY5-110" fmla="*/ 112954 h 388700"/>
                <a:gd name="connsiteX6-111" fmla="*/ 9915328 w 9915328"/>
                <a:gd name="connsiteY6-112" fmla="*/ 112954 h 388700"/>
                <a:gd name="connsiteX0-113" fmla="*/ 0 w 9915328"/>
                <a:gd name="connsiteY0-114" fmla="*/ 158569 h 385714"/>
                <a:gd name="connsiteX1-115" fmla="*/ 633406 w 9915328"/>
                <a:gd name="connsiteY1-116" fmla="*/ 271458 h 385714"/>
                <a:gd name="connsiteX2-117" fmla="*/ 2340484 w 9915328"/>
                <a:gd name="connsiteY2-118" fmla="*/ 384347 h 385714"/>
                <a:gd name="connsiteX3-119" fmla="*/ 5270277 w 9915328"/>
                <a:gd name="connsiteY3-120" fmla="*/ 191025 h 385714"/>
                <a:gd name="connsiteX4-121" fmla="*/ 6986358 w 9915328"/>
                <a:gd name="connsiteY4-122" fmla="*/ 525 h 385714"/>
                <a:gd name="connsiteX5-123" fmla="*/ 8835990 w 9915328"/>
                <a:gd name="connsiteY5-124" fmla="*/ 113414 h 385714"/>
                <a:gd name="connsiteX6-125" fmla="*/ 9915328 w 9915328"/>
                <a:gd name="connsiteY6-126" fmla="*/ 113414 h 385714"/>
                <a:gd name="connsiteX0-127" fmla="*/ 0 w 9915328"/>
                <a:gd name="connsiteY0-128" fmla="*/ 158569 h 323756"/>
                <a:gd name="connsiteX1-129" fmla="*/ 633406 w 9915328"/>
                <a:gd name="connsiteY1-130" fmla="*/ 271458 h 323756"/>
                <a:gd name="connsiteX2-131" fmla="*/ 2340484 w 9915328"/>
                <a:gd name="connsiteY2-132" fmla="*/ 320847 h 323756"/>
                <a:gd name="connsiteX3-133" fmla="*/ 5270277 w 9915328"/>
                <a:gd name="connsiteY3-134" fmla="*/ 191025 h 323756"/>
                <a:gd name="connsiteX4-135" fmla="*/ 6986358 w 9915328"/>
                <a:gd name="connsiteY4-136" fmla="*/ 525 h 323756"/>
                <a:gd name="connsiteX5-137" fmla="*/ 8835990 w 9915328"/>
                <a:gd name="connsiteY5-138" fmla="*/ 113414 h 323756"/>
                <a:gd name="connsiteX6-139" fmla="*/ 9915328 w 9915328"/>
                <a:gd name="connsiteY6-140" fmla="*/ 113414 h 323756"/>
                <a:gd name="connsiteX0-141" fmla="*/ 0 w 9915328"/>
                <a:gd name="connsiteY0-142" fmla="*/ 95979 h 261166"/>
                <a:gd name="connsiteX1-143" fmla="*/ 633406 w 9915328"/>
                <a:gd name="connsiteY1-144" fmla="*/ 208868 h 261166"/>
                <a:gd name="connsiteX2-145" fmla="*/ 2340484 w 9915328"/>
                <a:gd name="connsiteY2-146" fmla="*/ 258257 h 261166"/>
                <a:gd name="connsiteX3-147" fmla="*/ 5270277 w 9915328"/>
                <a:gd name="connsiteY3-148" fmla="*/ 128435 h 261166"/>
                <a:gd name="connsiteX4-149" fmla="*/ 8835990 w 9915328"/>
                <a:gd name="connsiteY4-150" fmla="*/ 50824 h 261166"/>
                <a:gd name="connsiteX5-151" fmla="*/ 9915328 w 9915328"/>
                <a:gd name="connsiteY5-152" fmla="*/ 50824 h 261166"/>
                <a:gd name="connsiteX0-153" fmla="*/ 0 w 9915328"/>
                <a:gd name="connsiteY0-154" fmla="*/ 201048 h 366235"/>
                <a:gd name="connsiteX1-155" fmla="*/ 633406 w 9915328"/>
                <a:gd name="connsiteY1-156" fmla="*/ 313937 h 366235"/>
                <a:gd name="connsiteX2-157" fmla="*/ 2340484 w 9915328"/>
                <a:gd name="connsiteY2-158" fmla="*/ 363326 h 366235"/>
                <a:gd name="connsiteX3-159" fmla="*/ 5270277 w 9915328"/>
                <a:gd name="connsiteY3-160" fmla="*/ 233504 h 366235"/>
                <a:gd name="connsiteX4-161" fmla="*/ 7659714 w 9915328"/>
                <a:gd name="connsiteY4-162" fmla="*/ 28893 h 366235"/>
                <a:gd name="connsiteX5-163" fmla="*/ 9915328 w 9915328"/>
                <a:gd name="connsiteY5-164" fmla="*/ 155893 h 366235"/>
                <a:gd name="connsiteX0-165" fmla="*/ 0 w 9915328"/>
                <a:gd name="connsiteY0-166" fmla="*/ 173629 h 338816"/>
                <a:gd name="connsiteX1-167" fmla="*/ 633406 w 9915328"/>
                <a:gd name="connsiteY1-168" fmla="*/ 286518 h 338816"/>
                <a:gd name="connsiteX2-169" fmla="*/ 2340484 w 9915328"/>
                <a:gd name="connsiteY2-170" fmla="*/ 335907 h 338816"/>
                <a:gd name="connsiteX3-171" fmla="*/ 5270277 w 9915328"/>
                <a:gd name="connsiteY3-172" fmla="*/ 206085 h 338816"/>
                <a:gd name="connsiteX4-173" fmla="*/ 7659714 w 9915328"/>
                <a:gd name="connsiteY4-174" fmla="*/ 1474 h 338816"/>
                <a:gd name="connsiteX5-175" fmla="*/ 9915328 w 9915328"/>
                <a:gd name="connsiteY5-176" fmla="*/ 128474 h 338816"/>
                <a:gd name="connsiteX0-177" fmla="*/ 0 w 10190302"/>
                <a:gd name="connsiteY0-178" fmla="*/ 174097 h 339284"/>
                <a:gd name="connsiteX1-179" fmla="*/ 633406 w 10190302"/>
                <a:gd name="connsiteY1-180" fmla="*/ 286986 h 339284"/>
                <a:gd name="connsiteX2-181" fmla="*/ 2340484 w 10190302"/>
                <a:gd name="connsiteY2-182" fmla="*/ 336375 h 339284"/>
                <a:gd name="connsiteX3-183" fmla="*/ 5270277 w 10190302"/>
                <a:gd name="connsiteY3-184" fmla="*/ 206553 h 339284"/>
                <a:gd name="connsiteX4-185" fmla="*/ 7659714 w 10190302"/>
                <a:gd name="connsiteY4-186" fmla="*/ 1942 h 339284"/>
                <a:gd name="connsiteX5-187" fmla="*/ 10190302 w 10190302"/>
                <a:gd name="connsiteY5-188" fmla="*/ 103542 h 339284"/>
                <a:gd name="connsiteX0-189" fmla="*/ 0 w 10129197"/>
                <a:gd name="connsiteY0-190" fmla="*/ 85197 h 340405"/>
                <a:gd name="connsiteX1-191" fmla="*/ 572301 w 10129197"/>
                <a:gd name="connsiteY1-192" fmla="*/ 286986 h 340405"/>
                <a:gd name="connsiteX2-193" fmla="*/ 2279379 w 10129197"/>
                <a:gd name="connsiteY2-194" fmla="*/ 336375 h 340405"/>
                <a:gd name="connsiteX3-195" fmla="*/ 5209172 w 10129197"/>
                <a:gd name="connsiteY3-196" fmla="*/ 206553 h 340405"/>
                <a:gd name="connsiteX4-197" fmla="*/ 7598609 w 10129197"/>
                <a:gd name="connsiteY4-198" fmla="*/ 1942 h 340405"/>
                <a:gd name="connsiteX5-199" fmla="*/ 10129197 w 10129197"/>
                <a:gd name="connsiteY5-200" fmla="*/ 103542 h 340405"/>
                <a:gd name="connsiteX0-201" fmla="*/ 0 w 10129197"/>
                <a:gd name="connsiteY0-202" fmla="*/ 85197 h 340405"/>
                <a:gd name="connsiteX1-203" fmla="*/ 572301 w 10129197"/>
                <a:gd name="connsiteY1-204" fmla="*/ 286986 h 340405"/>
                <a:gd name="connsiteX2-205" fmla="*/ 2279379 w 10129197"/>
                <a:gd name="connsiteY2-206" fmla="*/ 336375 h 340405"/>
                <a:gd name="connsiteX3-207" fmla="*/ 5209172 w 10129197"/>
                <a:gd name="connsiteY3-208" fmla="*/ 206553 h 340405"/>
                <a:gd name="connsiteX4-209" fmla="*/ 7598609 w 10129197"/>
                <a:gd name="connsiteY4-210" fmla="*/ 1942 h 340405"/>
                <a:gd name="connsiteX5-211" fmla="*/ 10129197 w 10129197"/>
                <a:gd name="connsiteY5-212" fmla="*/ 103542 h 340405"/>
                <a:gd name="connsiteX0-213" fmla="*/ 0 w 10129197"/>
                <a:gd name="connsiteY0-214" fmla="*/ 85197 h 339169"/>
                <a:gd name="connsiteX1-215" fmla="*/ 2279379 w 10129197"/>
                <a:gd name="connsiteY1-216" fmla="*/ 336375 h 339169"/>
                <a:gd name="connsiteX2-217" fmla="*/ 5209172 w 10129197"/>
                <a:gd name="connsiteY2-218" fmla="*/ 206553 h 339169"/>
                <a:gd name="connsiteX3-219" fmla="*/ 7598609 w 10129197"/>
                <a:gd name="connsiteY3-220" fmla="*/ 1942 h 339169"/>
                <a:gd name="connsiteX4-221" fmla="*/ 10129197 w 10129197"/>
                <a:gd name="connsiteY4-222" fmla="*/ 103542 h 339169"/>
                <a:gd name="connsiteX0-223" fmla="*/ 0 w 10129197"/>
                <a:gd name="connsiteY0-224" fmla="*/ 85197 h 339169"/>
                <a:gd name="connsiteX1-225" fmla="*/ 2279379 w 10129197"/>
                <a:gd name="connsiteY1-226" fmla="*/ 336375 h 339169"/>
                <a:gd name="connsiteX2-227" fmla="*/ 5209172 w 10129197"/>
                <a:gd name="connsiteY2-228" fmla="*/ 206553 h 339169"/>
                <a:gd name="connsiteX3-229" fmla="*/ 7598609 w 10129197"/>
                <a:gd name="connsiteY3-230" fmla="*/ 1942 h 339169"/>
                <a:gd name="connsiteX4-231" fmla="*/ 10129197 w 10129197"/>
                <a:gd name="connsiteY4-232" fmla="*/ 103542 h 339169"/>
                <a:gd name="connsiteX0-233" fmla="*/ 0 w 10129197"/>
                <a:gd name="connsiteY0-234" fmla="*/ 118179 h 372151"/>
                <a:gd name="connsiteX1-235" fmla="*/ 2279379 w 10129197"/>
                <a:gd name="connsiteY1-236" fmla="*/ 369357 h 372151"/>
                <a:gd name="connsiteX2-237" fmla="*/ 5209172 w 10129197"/>
                <a:gd name="connsiteY2-238" fmla="*/ 239535 h 372151"/>
                <a:gd name="connsiteX3-239" fmla="*/ 7598609 w 10129197"/>
                <a:gd name="connsiteY3-240" fmla="*/ 34924 h 372151"/>
                <a:gd name="connsiteX4-241" fmla="*/ 10129197 w 10129197"/>
                <a:gd name="connsiteY4-242" fmla="*/ 9524 h 3721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129197" h="372151">
                  <a:moveTo>
                    <a:pt x="0" y="118179"/>
                  </a:moveTo>
                  <a:cubicBezTo>
                    <a:pt x="245726" y="411808"/>
                    <a:pt x="1411184" y="349131"/>
                    <a:pt x="2279379" y="369357"/>
                  </a:cubicBezTo>
                  <a:cubicBezTo>
                    <a:pt x="3147574" y="389583"/>
                    <a:pt x="4322634" y="295274"/>
                    <a:pt x="5209172" y="239535"/>
                  </a:cubicBezTo>
                  <a:cubicBezTo>
                    <a:pt x="6095710" y="183796"/>
                    <a:pt x="6778605" y="73259"/>
                    <a:pt x="7598609" y="34924"/>
                  </a:cubicBezTo>
                  <a:cubicBezTo>
                    <a:pt x="8418613" y="-3411"/>
                    <a:pt x="10029478" y="-7409"/>
                    <a:pt x="10129197" y="9524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585453" y="260008"/>
              <a:ext cx="3873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atin typeface="Arial Black" panose="020B0A04020102020204" pitchFamily="34" charset="0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Ｔｈｅ　Ｐａｒｔ　Ｏｎｅ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895" y="130347"/>
              <a:ext cx="1335140" cy="963251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1608" y="4705405"/>
            <a:ext cx="2462997" cy="21520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199" y="5614536"/>
            <a:ext cx="969348" cy="9510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420329">
            <a:off x="4852153" y="3577384"/>
            <a:ext cx="1426588" cy="77425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7645875" y="3390900"/>
            <a:ext cx="1426588" cy="774259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3076057" y="3366514"/>
            <a:ext cx="2395936" cy="1597290"/>
            <a:chOff x="3076057" y="3366514"/>
            <a:chExt cx="2395936" cy="159729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76057" y="3366514"/>
              <a:ext cx="2395936" cy="1597290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3685747" y="3915742"/>
              <a:ext cx="14071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萝莉体 第二版" panose="02000500000000000000" pitchFamily="2" charset="-122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８０％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557564" y="1970089"/>
            <a:ext cx="2395936" cy="1597290"/>
            <a:chOff x="6120987" y="2205125"/>
            <a:chExt cx="2395936" cy="159729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20987" y="2205125"/>
              <a:ext cx="2395936" cy="1597290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6803331" y="2761210"/>
              <a:ext cx="14071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萝莉体 第二版" panose="02000500000000000000" pitchFamily="2" charset="-122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６０％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2670497" y="2445569"/>
            <a:ext cx="2607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3" name="矩形 22"/>
          <p:cNvSpPr/>
          <p:nvPr/>
        </p:nvSpPr>
        <p:spPr>
          <a:xfrm>
            <a:off x="6705167" y="4322809"/>
            <a:ext cx="2607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5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5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510474" y="234963"/>
            <a:ext cx="3736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Arial Black" panose="020B0A04020102020204" pitchFamily="34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点击此处添加标题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30895" y="130347"/>
            <a:ext cx="12227806" cy="963251"/>
            <a:chOff x="230895" y="130347"/>
            <a:chExt cx="12227806" cy="963251"/>
          </a:xfrm>
        </p:grpSpPr>
        <p:sp>
          <p:nvSpPr>
            <p:cNvPr id="6" name="任意多边形: 形状 5"/>
            <p:cNvSpPr/>
            <p:nvPr/>
          </p:nvSpPr>
          <p:spPr>
            <a:xfrm>
              <a:off x="1497774" y="457552"/>
              <a:ext cx="7455726" cy="372151"/>
            </a:xfrm>
            <a:custGeom>
              <a:avLst/>
              <a:gdLst>
                <a:gd name="connsiteX0" fmla="*/ 0 w 9877777"/>
                <a:gd name="connsiteY0" fmla="*/ 284617 h 420929"/>
                <a:gd name="connsiteX1" fmla="*/ 620889 w 9877777"/>
                <a:gd name="connsiteY1" fmla="*/ 115284 h 420929"/>
                <a:gd name="connsiteX2" fmla="*/ 2302933 w 9877777"/>
                <a:gd name="connsiteY2" fmla="*/ 420084 h 420929"/>
                <a:gd name="connsiteX3" fmla="*/ 4696177 w 9877777"/>
                <a:gd name="connsiteY3" fmla="*/ 2395 h 420929"/>
                <a:gd name="connsiteX4" fmla="*/ 6886222 w 9877777"/>
                <a:gd name="connsiteY4" fmla="*/ 250751 h 420929"/>
                <a:gd name="connsiteX5" fmla="*/ 9098844 w 9877777"/>
                <a:gd name="connsiteY5" fmla="*/ 284617 h 420929"/>
                <a:gd name="connsiteX6" fmla="*/ 9877777 w 9877777"/>
                <a:gd name="connsiteY6" fmla="*/ 149151 h 420929"/>
                <a:gd name="connsiteX0-1" fmla="*/ 0 w 9877777"/>
                <a:gd name="connsiteY0-2" fmla="*/ 284617 h 431037"/>
                <a:gd name="connsiteX1-3" fmla="*/ 595855 w 9877777"/>
                <a:gd name="connsiteY1-4" fmla="*/ 307195 h 431037"/>
                <a:gd name="connsiteX2-5" fmla="*/ 2302933 w 9877777"/>
                <a:gd name="connsiteY2-6" fmla="*/ 420084 h 431037"/>
                <a:gd name="connsiteX3-7" fmla="*/ 4696177 w 9877777"/>
                <a:gd name="connsiteY3-8" fmla="*/ 2395 h 431037"/>
                <a:gd name="connsiteX4-9" fmla="*/ 6886222 w 9877777"/>
                <a:gd name="connsiteY4-10" fmla="*/ 250751 h 431037"/>
                <a:gd name="connsiteX5-11" fmla="*/ 9098844 w 9877777"/>
                <a:gd name="connsiteY5-12" fmla="*/ 284617 h 431037"/>
                <a:gd name="connsiteX6-13" fmla="*/ 9877777 w 9877777"/>
                <a:gd name="connsiteY6-14" fmla="*/ 149151 h 431037"/>
                <a:gd name="connsiteX0-15" fmla="*/ 0 w 9915328"/>
                <a:gd name="connsiteY0-16" fmla="*/ 194306 h 431977"/>
                <a:gd name="connsiteX1-17" fmla="*/ 633406 w 9915328"/>
                <a:gd name="connsiteY1-18" fmla="*/ 307195 h 431977"/>
                <a:gd name="connsiteX2-19" fmla="*/ 2340484 w 9915328"/>
                <a:gd name="connsiteY2-20" fmla="*/ 420084 h 431977"/>
                <a:gd name="connsiteX3-21" fmla="*/ 4733728 w 9915328"/>
                <a:gd name="connsiteY3-22" fmla="*/ 2395 h 431977"/>
                <a:gd name="connsiteX4-23" fmla="*/ 6923773 w 9915328"/>
                <a:gd name="connsiteY4-24" fmla="*/ 250751 h 431977"/>
                <a:gd name="connsiteX5-25" fmla="*/ 9136395 w 9915328"/>
                <a:gd name="connsiteY5-26" fmla="*/ 284617 h 431977"/>
                <a:gd name="connsiteX6-27" fmla="*/ 9915328 w 9915328"/>
                <a:gd name="connsiteY6-28" fmla="*/ 149151 h 431977"/>
                <a:gd name="connsiteX0-29" fmla="*/ 0 w 9915328"/>
                <a:gd name="connsiteY0-30" fmla="*/ 194306 h 431977"/>
                <a:gd name="connsiteX1-31" fmla="*/ 633406 w 9915328"/>
                <a:gd name="connsiteY1-32" fmla="*/ 307195 h 431977"/>
                <a:gd name="connsiteX2-33" fmla="*/ 2340484 w 9915328"/>
                <a:gd name="connsiteY2-34" fmla="*/ 420084 h 431977"/>
                <a:gd name="connsiteX3-35" fmla="*/ 4733728 w 9915328"/>
                <a:gd name="connsiteY3-36" fmla="*/ 2395 h 431977"/>
                <a:gd name="connsiteX4-37" fmla="*/ 6923773 w 9915328"/>
                <a:gd name="connsiteY4-38" fmla="*/ 250751 h 431977"/>
                <a:gd name="connsiteX5-39" fmla="*/ 9136395 w 9915328"/>
                <a:gd name="connsiteY5-40" fmla="*/ 284617 h 431977"/>
                <a:gd name="connsiteX6-41" fmla="*/ 9915328 w 9915328"/>
                <a:gd name="connsiteY6-42" fmla="*/ 149151 h 431977"/>
                <a:gd name="connsiteX0-43" fmla="*/ 0 w 9915328"/>
                <a:gd name="connsiteY0-44" fmla="*/ 60818 h 291409"/>
                <a:gd name="connsiteX1-45" fmla="*/ 633406 w 9915328"/>
                <a:gd name="connsiteY1-46" fmla="*/ 173707 h 291409"/>
                <a:gd name="connsiteX2-47" fmla="*/ 2340484 w 9915328"/>
                <a:gd name="connsiteY2-48" fmla="*/ 286596 h 291409"/>
                <a:gd name="connsiteX3-49" fmla="*/ 5071684 w 9915328"/>
                <a:gd name="connsiteY3-50" fmla="*/ 4374 h 291409"/>
                <a:gd name="connsiteX4-51" fmla="*/ 6923773 w 9915328"/>
                <a:gd name="connsiteY4-52" fmla="*/ 117263 h 291409"/>
                <a:gd name="connsiteX5-53" fmla="*/ 9136395 w 9915328"/>
                <a:gd name="connsiteY5-54" fmla="*/ 151129 h 291409"/>
                <a:gd name="connsiteX6-55" fmla="*/ 9915328 w 9915328"/>
                <a:gd name="connsiteY6-56" fmla="*/ 15663 h 291409"/>
                <a:gd name="connsiteX0-57" fmla="*/ 0 w 9915328"/>
                <a:gd name="connsiteY0-58" fmla="*/ 163495 h 394086"/>
                <a:gd name="connsiteX1-59" fmla="*/ 633406 w 9915328"/>
                <a:gd name="connsiteY1-60" fmla="*/ 276384 h 394086"/>
                <a:gd name="connsiteX2-61" fmla="*/ 2340484 w 9915328"/>
                <a:gd name="connsiteY2-62" fmla="*/ 389273 h 394086"/>
                <a:gd name="connsiteX3-63" fmla="*/ 5071684 w 9915328"/>
                <a:gd name="connsiteY3-64" fmla="*/ 107051 h 394086"/>
                <a:gd name="connsiteX4-65" fmla="*/ 6986358 w 9915328"/>
                <a:gd name="connsiteY4-66" fmla="*/ 5451 h 394086"/>
                <a:gd name="connsiteX5-67" fmla="*/ 9136395 w 9915328"/>
                <a:gd name="connsiteY5-68" fmla="*/ 253806 h 394086"/>
                <a:gd name="connsiteX6-69" fmla="*/ 9915328 w 9915328"/>
                <a:gd name="connsiteY6-70" fmla="*/ 118340 h 394086"/>
                <a:gd name="connsiteX0-71" fmla="*/ 0 w 9915328"/>
                <a:gd name="connsiteY0-72" fmla="*/ 179002 h 409593"/>
                <a:gd name="connsiteX1-73" fmla="*/ 633406 w 9915328"/>
                <a:gd name="connsiteY1-74" fmla="*/ 291891 h 409593"/>
                <a:gd name="connsiteX2-75" fmla="*/ 2340484 w 9915328"/>
                <a:gd name="connsiteY2-76" fmla="*/ 404780 h 409593"/>
                <a:gd name="connsiteX3-77" fmla="*/ 5071684 w 9915328"/>
                <a:gd name="connsiteY3-78" fmla="*/ 122558 h 409593"/>
                <a:gd name="connsiteX4-79" fmla="*/ 6986358 w 9915328"/>
                <a:gd name="connsiteY4-80" fmla="*/ 20958 h 409593"/>
                <a:gd name="connsiteX5-81" fmla="*/ 9136395 w 9915328"/>
                <a:gd name="connsiteY5-82" fmla="*/ 9669 h 409593"/>
                <a:gd name="connsiteX6-83" fmla="*/ 9915328 w 9915328"/>
                <a:gd name="connsiteY6-84" fmla="*/ 133847 h 409593"/>
                <a:gd name="connsiteX0-85" fmla="*/ 0 w 9915328"/>
                <a:gd name="connsiteY0-86" fmla="*/ 198509 h 429100"/>
                <a:gd name="connsiteX1-87" fmla="*/ 633406 w 9915328"/>
                <a:gd name="connsiteY1-88" fmla="*/ 311398 h 429100"/>
                <a:gd name="connsiteX2-89" fmla="*/ 2340484 w 9915328"/>
                <a:gd name="connsiteY2-90" fmla="*/ 424287 h 429100"/>
                <a:gd name="connsiteX3-91" fmla="*/ 5071684 w 9915328"/>
                <a:gd name="connsiteY3-92" fmla="*/ 142065 h 429100"/>
                <a:gd name="connsiteX4-93" fmla="*/ 6986358 w 9915328"/>
                <a:gd name="connsiteY4-94" fmla="*/ 40465 h 429100"/>
                <a:gd name="connsiteX5-95" fmla="*/ 9136395 w 9915328"/>
                <a:gd name="connsiteY5-96" fmla="*/ 29176 h 429100"/>
                <a:gd name="connsiteX6-97" fmla="*/ 9915328 w 9915328"/>
                <a:gd name="connsiteY6-98" fmla="*/ 153354 h 429100"/>
                <a:gd name="connsiteX0-99" fmla="*/ 0 w 9915328"/>
                <a:gd name="connsiteY0-100" fmla="*/ 158109 h 388700"/>
                <a:gd name="connsiteX1-101" fmla="*/ 633406 w 9915328"/>
                <a:gd name="connsiteY1-102" fmla="*/ 270998 h 388700"/>
                <a:gd name="connsiteX2-103" fmla="*/ 2340484 w 9915328"/>
                <a:gd name="connsiteY2-104" fmla="*/ 383887 h 388700"/>
                <a:gd name="connsiteX3-105" fmla="*/ 5071684 w 9915328"/>
                <a:gd name="connsiteY3-106" fmla="*/ 101665 h 388700"/>
                <a:gd name="connsiteX4-107" fmla="*/ 6986358 w 9915328"/>
                <a:gd name="connsiteY4-108" fmla="*/ 65 h 388700"/>
                <a:gd name="connsiteX5-109" fmla="*/ 8835990 w 9915328"/>
                <a:gd name="connsiteY5-110" fmla="*/ 112954 h 388700"/>
                <a:gd name="connsiteX6-111" fmla="*/ 9915328 w 9915328"/>
                <a:gd name="connsiteY6-112" fmla="*/ 112954 h 388700"/>
                <a:gd name="connsiteX0-113" fmla="*/ 0 w 9915328"/>
                <a:gd name="connsiteY0-114" fmla="*/ 158569 h 385714"/>
                <a:gd name="connsiteX1-115" fmla="*/ 633406 w 9915328"/>
                <a:gd name="connsiteY1-116" fmla="*/ 271458 h 385714"/>
                <a:gd name="connsiteX2-117" fmla="*/ 2340484 w 9915328"/>
                <a:gd name="connsiteY2-118" fmla="*/ 384347 h 385714"/>
                <a:gd name="connsiteX3-119" fmla="*/ 5270277 w 9915328"/>
                <a:gd name="connsiteY3-120" fmla="*/ 191025 h 385714"/>
                <a:gd name="connsiteX4-121" fmla="*/ 6986358 w 9915328"/>
                <a:gd name="connsiteY4-122" fmla="*/ 525 h 385714"/>
                <a:gd name="connsiteX5-123" fmla="*/ 8835990 w 9915328"/>
                <a:gd name="connsiteY5-124" fmla="*/ 113414 h 385714"/>
                <a:gd name="connsiteX6-125" fmla="*/ 9915328 w 9915328"/>
                <a:gd name="connsiteY6-126" fmla="*/ 113414 h 385714"/>
                <a:gd name="connsiteX0-127" fmla="*/ 0 w 9915328"/>
                <a:gd name="connsiteY0-128" fmla="*/ 158569 h 323756"/>
                <a:gd name="connsiteX1-129" fmla="*/ 633406 w 9915328"/>
                <a:gd name="connsiteY1-130" fmla="*/ 271458 h 323756"/>
                <a:gd name="connsiteX2-131" fmla="*/ 2340484 w 9915328"/>
                <a:gd name="connsiteY2-132" fmla="*/ 320847 h 323756"/>
                <a:gd name="connsiteX3-133" fmla="*/ 5270277 w 9915328"/>
                <a:gd name="connsiteY3-134" fmla="*/ 191025 h 323756"/>
                <a:gd name="connsiteX4-135" fmla="*/ 6986358 w 9915328"/>
                <a:gd name="connsiteY4-136" fmla="*/ 525 h 323756"/>
                <a:gd name="connsiteX5-137" fmla="*/ 8835990 w 9915328"/>
                <a:gd name="connsiteY5-138" fmla="*/ 113414 h 323756"/>
                <a:gd name="connsiteX6-139" fmla="*/ 9915328 w 9915328"/>
                <a:gd name="connsiteY6-140" fmla="*/ 113414 h 323756"/>
                <a:gd name="connsiteX0-141" fmla="*/ 0 w 9915328"/>
                <a:gd name="connsiteY0-142" fmla="*/ 95979 h 261166"/>
                <a:gd name="connsiteX1-143" fmla="*/ 633406 w 9915328"/>
                <a:gd name="connsiteY1-144" fmla="*/ 208868 h 261166"/>
                <a:gd name="connsiteX2-145" fmla="*/ 2340484 w 9915328"/>
                <a:gd name="connsiteY2-146" fmla="*/ 258257 h 261166"/>
                <a:gd name="connsiteX3-147" fmla="*/ 5270277 w 9915328"/>
                <a:gd name="connsiteY3-148" fmla="*/ 128435 h 261166"/>
                <a:gd name="connsiteX4-149" fmla="*/ 8835990 w 9915328"/>
                <a:gd name="connsiteY4-150" fmla="*/ 50824 h 261166"/>
                <a:gd name="connsiteX5-151" fmla="*/ 9915328 w 9915328"/>
                <a:gd name="connsiteY5-152" fmla="*/ 50824 h 261166"/>
                <a:gd name="connsiteX0-153" fmla="*/ 0 w 9915328"/>
                <a:gd name="connsiteY0-154" fmla="*/ 201048 h 366235"/>
                <a:gd name="connsiteX1-155" fmla="*/ 633406 w 9915328"/>
                <a:gd name="connsiteY1-156" fmla="*/ 313937 h 366235"/>
                <a:gd name="connsiteX2-157" fmla="*/ 2340484 w 9915328"/>
                <a:gd name="connsiteY2-158" fmla="*/ 363326 h 366235"/>
                <a:gd name="connsiteX3-159" fmla="*/ 5270277 w 9915328"/>
                <a:gd name="connsiteY3-160" fmla="*/ 233504 h 366235"/>
                <a:gd name="connsiteX4-161" fmla="*/ 7659714 w 9915328"/>
                <a:gd name="connsiteY4-162" fmla="*/ 28893 h 366235"/>
                <a:gd name="connsiteX5-163" fmla="*/ 9915328 w 9915328"/>
                <a:gd name="connsiteY5-164" fmla="*/ 155893 h 366235"/>
                <a:gd name="connsiteX0-165" fmla="*/ 0 w 9915328"/>
                <a:gd name="connsiteY0-166" fmla="*/ 173629 h 338816"/>
                <a:gd name="connsiteX1-167" fmla="*/ 633406 w 9915328"/>
                <a:gd name="connsiteY1-168" fmla="*/ 286518 h 338816"/>
                <a:gd name="connsiteX2-169" fmla="*/ 2340484 w 9915328"/>
                <a:gd name="connsiteY2-170" fmla="*/ 335907 h 338816"/>
                <a:gd name="connsiteX3-171" fmla="*/ 5270277 w 9915328"/>
                <a:gd name="connsiteY3-172" fmla="*/ 206085 h 338816"/>
                <a:gd name="connsiteX4-173" fmla="*/ 7659714 w 9915328"/>
                <a:gd name="connsiteY4-174" fmla="*/ 1474 h 338816"/>
                <a:gd name="connsiteX5-175" fmla="*/ 9915328 w 9915328"/>
                <a:gd name="connsiteY5-176" fmla="*/ 128474 h 338816"/>
                <a:gd name="connsiteX0-177" fmla="*/ 0 w 10190302"/>
                <a:gd name="connsiteY0-178" fmla="*/ 174097 h 339284"/>
                <a:gd name="connsiteX1-179" fmla="*/ 633406 w 10190302"/>
                <a:gd name="connsiteY1-180" fmla="*/ 286986 h 339284"/>
                <a:gd name="connsiteX2-181" fmla="*/ 2340484 w 10190302"/>
                <a:gd name="connsiteY2-182" fmla="*/ 336375 h 339284"/>
                <a:gd name="connsiteX3-183" fmla="*/ 5270277 w 10190302"/>
                <a:gd name="connsiteY3-184" fmla="*/ 206553 h 339284"/>
                <a:gd name="connsiteX4-185" fmla="*/ 7659714 w 10190302"/>
                <a:gd name="connsiteY4-186" fmla="*/ 1942 h 339284"/>
                <a:gd name="connsiteX5-187" fmla="*/ 10190302 w 10190302"/>
                <a:gd name="connsiteY5-188" fmla="*/ 103542 h 339284"/>
                <a:gd name="connsiteX0-189" fmla="*/ 0 w 10129197"/>
                <a:gd name="connsiteY0-190" fmla="*/ 85197 h 340405"/>
                <a:gd name="connsiteX1-191" fmla="*/ 572301 w 10129197"/>
                <a:gd name="connsiteY1-192" fmla="*/ 286986 h 340405"/>
                <a:gd name="connsiteX2-193" fmla="*/ 2279379 w 10129197"/>
                <a:gd name="connsiteY2-194" fmla="*/ 336375 h 340405"/>
                <a:gd name="connsiteX3-195" fmla="*/ 5209172 w 10129197"/>
                <a:gd name="connsiteY3-196" fmla="*/ 206553 h 340405"/>
                <a:gd name="connsiteX4-197" fmla="*/ 7598609 w 10129197"/>
                <a:gd name="connsiteY4-198" fmla="*/ 1942 h 340405"/>
                <a:gd name="connsiteX5-199" fmla="*/ 10129197 w 10129197"/>
                <a:gd name="connsiteY5-200" fmla="*/ 103542 h 340405"/>
                <a:gd name="connsiteX0-201" fmla="*/ 0 w 10129197"/>
                <a:gd name="connsiteY0-202" fmla="*/ 85197 h 340405"/>
                <a:gd name="connsiteX1-203" fmla="*/ 572301 w 10129197"/>
                <a:gd name="connsiteY1-204" fmla="*/ 286986 h 340405"/>
                <a:gd name="connsiteX2-205" fmla="*/ 2279379 w 10129197"/>
                <a:gd name="connsiteY2-206" fmla="*/ 336375 h 340405"/>
                <a:gd name="connsiteX3-207" fmla="*/ 5209172 w 10129197"/>
                <a:gd name="connsiteY3-208" fmla="*/ 206553 h 340405"/>
                <a:gd name="connsiteX4-209" fmla="*/ 7598609 w 10129197"/>
                <a:gd name="connsiteY4-210" fmla="*/ 1942 h 340405"/>
                <a:gd name="connsiteX5-211" fmla="*/ 10129197 w 10129197"/>
                <a:gd name="connsiteY5-212" fmla="*/ 103542 h 340405"/>
                <a:gd name="connsiteX0-213" fmla="*/ 0 w 10129197"/>
                <a:gd name="connsiteY0-214" fmla="*/ 85197 h 339169"/>
                <a:gd name="connsiteX1-215" fmla="*/ 2279379 w 10129197"/>
                <a:gd name="connsiteY1-216" fmla="*/ 336375 h 339169"/>
                <a:gd name="connsiteX2-217" fmla="*/ 5209172 w 10129197"/>
                <a:gd name="connsiteY2-218" fmla="*/ 206553 h 339169"/>
                <a:gd name="connsiteX3-219" fmla="*/ 7598609 w 10129197"/>
                <a:gd name="connsiteY3-220" fmla="*/ 1942 h 339169"/>
                <a:gd name="connsiteX4-221" fmla="*/ 10129197 w 10129197"/>
                <a:gd name="connsiteY4-222" fmla="*/ 103542 h 339169"/>
                <a:gd name="connsiteX0-223" fmla="*/ 0 w 10129197"/>
                <a:gd name="connsiteY0-224" fmla="*/ 85197 h 339169"/>
                <a:gd name="connsiteX1-225" fmla="*/ 2279379 w 10129197"/>
                <a:gd name="connsiteY1-226" fmla="*/ 336375 h 339169"/>
                <a:gd name="connsiteX2-227" fmla="*/ 5209172 w 10129197"/>
                <a:gd name="connsiteY2-228" fmla="*/ 206553 h 339169"/>
                <a:gd name="connsiteX3-229" fmla="*/ 7598609 w 10129197"/>
                <a:gd name="connsiteY3-230" fmla="*/ 1942 h 339169"/>
                <a:gd name="connsiteX4-231" fmla="*/ 10129197 w 10129197"/>
                <a:gd name="connsiteY4-232" fmla="*/ 103542 h 339169"/>
                <a:gd name="connsiteX0-233" fmla="*/ 0 w 10129197"/>
                <a:gd name="connsiteY0-234" fmla="*/ 118179 h 372151"/>
                <a:gd name="connsiteX1-235" fmla="*/ 2279379 w 10129197"/>
                <a:gd name="connsiteY1-236" fmla="*/ 369357 h 372151"/>
                <a:gd name="connsiteX2-237" fmla="*/ 5209172 w 10129197"/>
                <a:gd name="connsiteY2-238" fmla="*/ 239535 h 372151"/>
                <a:gd name="connsiteX3-239" fmla="*/ 7598609 w 10129197"/>
                <a:gd name="connsiteY3-240" fmla="*/ 34924 h 372151"/>
                <a:gd name="connsiteX4-241" fmla="*/ 10129197 w 10129197"/>
                <a:gd name="connsiteY4-242" fmla="*/ 9524 h 3721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129197" h="372151">
                  <a:moveTo>
                    <a:pt x="0" y="118179"/>
                  </a:moveTo>
                  <a:cubicBezTo>
                    <a:pt x="245726" y="411808"/>
                    <a:pt x="1411184" y="349131"/>
                    <a:pt x="2279379" y="369357"/>
                  </a:cubicBezTo>
                  <a:cubicBezTo>
                    <a:pt x="3147574" y="389583"/>
                    <a:pt x="4322634" y="295274"/>
                    <a:pt x="5209172" y="239535"/>
                  </a:cubicBezTo>
                  <a:cubicBezTo>
                    <a:pt x="6095710" y="183796"/>
                    <a:pt x="6778605" y="73259"/>
                    <a:pt x="7598609" y="34924"/>
                  </a:cubicBezTo>
                  <a:cubicBezTo>
                    <a:pt x="8418613" y="-3411"/>
                    <a:pt x="10029478" y="-7409"/>
                    <a:pt x="10129197" y="9524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585453" y="260008"/>
              <a:ext cx="3873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latin typeface="Arial Black" panose="020B0A04020102020204" pitchFamily="34" charset="0"/>
                  <a:ea typeface="萝莉体 第二版" panose="02000500000000000000" pitchFamily="2" charset="-122"/>
                  <a:cs typeface="萝莉体 第二版" panose="02000500000000000000" pitchFamily="2" charset="-122"/>
                </a:rPr>
                <a:t>Ｔｈｅ　Ｐａｒｔ　Ｏｎｅ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895" y="130347"/>
              <a:ext cx="1335140" cy="963251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1608" y="4705405"/>
            <a:ext cx="2462997" cy="21520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199" y="5614536"/>
            <a:ext cx="969348" cy="951058"/>
          </a:xfrm>
          <a:prstGeom prst="rect">
            <a:avLst/>
          </a:prstGeom>
        </p:spPr>
      </p:pic>
      <p:grpSp>
        <p:nvGrpSpPr>
          <p:cNvPr id="48" name="组合 47"/>
          <p:cNvGrpSpPr/>
          <p:nvPr/>
        </p:nvGrpSpPr>
        <p:grpSpPr>
          <a:xfrm>
            <a:off x="4973638" y="2551114"/>
            <a:ext cx="2641601" cy="2390775"/>
            <a:chOff x="4973638" y="2551114"/>
            <a:chExt cx="2641601" cy="2390775"/>
          </a:xfrm>
        </p:grpSpPr>
        <p:sp>
          <p:nvSpPr>
            <p:cNvPr id="7" name="Freeform 5"/>
            <p:cNvSpPr/>
            <p:nvPr/>
          </p:nvSpPr>
          <p:spPr bwMode="auto">
            <a:xfrm>
              <a:off x="4973638" y="3370264"/>
              <a:ext cx="1874838" cy="1571625"/>
            </a:xfrm>
            <a:custGeom>
              <a:avLst/>
              <a:gdLst>
                <a:gd name="T0" fmla="*/ 3 w 232"/>
                <a:gd name="T1" fmla="*/ 16 h 194"/>
                <a:gd name="T2" fmla="*/ 13 w 232"/>
                <a:gd name="T3" fmla="*/ 191 h 194"/>
                <a:gd name="T4" fmla="*/ 17 w 232"/>
                <a:gd name="T5" fmla="*/ 194 h 194"/>
                <a:gd name="T6" fmla="*/ 225 w 232"/>
                <a:gd name="T7" fmla="*/ 191 h 194"/>
                <a:gd name="T8" fmla="*/ 229 w 232"/>
                <a:gd name="T9" fmla="*/ 187 h 194"/>
                <a:gd name="T10" fmla="*/ 224 w 232"/>
                <a:gd name="T11" fmla="*/ 7 h 194"/>
                <a:gd name="T12" fmla="*/ 219 w 232"/>
                <a:gd name="T13" fmla="*/ 2 h 194"/>
                <a:gd name="T14" fmla="*/ 96 w 232"/>
                <a:gd name="T15" fmla="*/ 7 h 194"/>
                <a:gd name="T16" fmla="*/ 36 w 232"/>
                <a:gd name="T17" fmla="*/ 7 h 194"/>
                <a:gd name="T18" fmla="*/ 21 w 232"/>
                <a:gd name="T19" fmla="*/ 6 h 194"/>
                <a:gd name="T20" fmla="*/ 12 w 232"/>
                <a:gd name="T21" fmla="*/ 6 h 194"/>
                <a:gd name="T22" fmla="*/ 4 w 232"/>
                <a:gd name="T23" fmla="*/ 13 h 194"/>
                <a:gd name="T24" fmla="*/ 11 w 232"/>
                <a:gd name="T25" fmla="*/ 20 h 194"/>
                <a:gd name="T26" fmla="*/ 17 w 232"/>
                <a:gd name="T27" fmla="*/ 13 h 194"/>
                <a:gd name="T28" fmla="*/ 13 w 232"/>
                <a:gd name="T29" fmla="*/ 14 h 194"/>
                <a:gd name="T30" fmla="*/ 219 w 232"/>
                <a:gd name="T31" fmla="*/ 11 h 194"/>
                <a:gd name="T32" fmla="*/ 214 w 232"/>
                <a:gd name="T33" fmla="*/ 7 h 194"/>
                <a:gd name="T34" fmla="*/ 220 w 232"/>
                <a:gd name="T35" fmla="*/ 187 h 194"/>
                <a:gd name="T36" fmla="*/ 225 w 232"/>
                <a:gd name="T37" fmla="*/ 182 h 194"/>
                <a:gd name="T38" fmla="*/ 17 w 232"/>
                <a:gd name="T39" fmla="*/ 185 h 194"/>
                <a:gd name="T40" fmla="*/ 22 w 232"/>
                <a:gd name="T41" fmla="*/ 188 h 194"/>
                <a:gd name="T42" fmla="*/ 13 w 232"/>
                <a:gd name="T43" fmla="*/ 16 h 194"/>
                <a:gd name="T44" fmla="*/ 3 w 232"/>
                <a:gd name="T45" fmla="*/ 1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2" h="194">
                  <a:moveTo>
                    <a:pt x="3" y="16"/>
                  </a:moveTo>
                  <a:cubicBezTo>
                    <a:pt x="3" y="75"/>
                    <a:pt x="3" y="133"/>
                    <a:pt x="13" y="191"/>
                  </a:cubicBezTo>
                  <a:cubicBezTo>
                    <a:pt x="13" y="193"/>
                    <a:pt x="15" y="194"/>
                    <a:pt x="17" y="194"/>
                  </a:cubicBezTo>
                  <a:cubicBezTo>
                    <a:pt x="86" y="194"/>
                    <a:pt x="156" y="185"/>
                    <a:pt x="225" y="191"/>
                  </a:cubicBezTo>
                  <a:cubicBezTo>
                    <a:pt x="227" y="192"/>
                    <a:pt x="229" y="189"/>
                    <a:pt x="229" y="187"/>
                  </a:cubicBezTo>
                  <a:cubicBezTo>
                    <a:pt x="232" y="126"/>
                    <a:pt x="229" y="67"/>
                    <a:pt x="224" y="7"/>
                  </a:cubicBezTo>
                  <a:cubicBezTo>
                    <a:pt x="223" y="4"/>
                    <a:pt x="222" y="2"/>
                    <a:pt x="219" y="2"/>
                  </a:cubicBezTo>
                  <a:cubicBezTo>
                    <a:pt x="178" y="0"/>
                    <a:pt x="137" y="5"/>
                    <a:pt x="96" y="7"/>
                  </a:cubicBezTo>
                  <a:cubicBezTo>
                    <a:pt x="76" y="8"/>
                    <a:pt x="56" y="9"/>
                    <a:pt x="36" y="7"/>
                  </a:cubicBezTo>
                  <a:cubicBezTo>
                    <a:pt x="31" y="7"/>
                    <a:pt x="26" y="7"/>
                    <a:pt x="21" y="6"/>
                  </a:cubicBezTo>
                  <a:cubicBezTo>
                    <a:pt x="19" y="6"/>
                    <a:pt x="14" y="4"/>
                    <a:pt x="12" y="6"/>
                  </a:cubicBezTo>
                  <a:cubicBezTo>
                    <a:pt x="9" y="7"/>
                    <a:pt x="7" y="11"/>
                    <a:pt x="4" y="13"/>
                  </a:cubicBezTo>
                  <a:cubicBezTo>
                    <a:pt x="0" y="17"/>
                    <a:pt x="7" y="24"/>
                    <a:pt x="11" y="20"/>
                  </a:cubicBezTo>
                  <a:cubicBezTo>
                    <a:pt x="13" y="17"/>
                    <a:pt x="15" y="15"/>
                    <a:pt x="17" y="13"/>
                  </a:cubicBezTo>
                  <a:cubicBezTo>
                    <a:pt x="16" y="14"/>
                    <a:pt x="14" y="14"/>
                    <a:pt x="13" y="14"/>
                  </a:cubicBezTo>
                  <a:cubicBezTo>
                    <a:pt x="81" y="24"/>
                    <a:pt x="150" y="9"/>
                    <a:pt x="219" y="11"/>
                  </a:cubicBezTo>
                  <a:cubicBezTo>
                    <a:pt x="217" y="10"/>
                    <a:pt x="216" y="8"/>
                    <a:pt x="214" y="7"/>
                  </a:cubicBezTo>
                  <a:cubicBezTo>
                    <a:pt x="220" y="67"/>
                    <a:pt x="223" y="126"/>
                    <a:pt x="220" y="187"/>
                  </a:cubicBezTo>
                  <a:cubicBezTo>
                    <a:pt x="222" y="185"/>
                    <a:pt x="223" y="183"/>
                    <a:pt x="225" y="182"/>
                  </a:cubicBezTo>
                  <a:cubicBezTo>
                    <a:pt x="156" y="176"/>
                    <a:pt x="86" y="185"/>
                    <a:pt x="17" y="185"/>
                  </a:cubicBezTo>
                  <a:cubicBezTo>
                    <a:pt x="19" y="186"/>
                    <a:pt x="20" y="187"/>
                    <a:pt x="22" y="188"/>
                  </a:cubicBezTo>
                  <a:cubicBezTo>
                    <a:pt x="13" y="131"/>
                    <a:pt x="13" y="74"/>
                    <a:pt x="13" y="16"/>
                  </a:cubicBezTo>
                  <a:cubicBezTo>
                    <a:pt x="13" y="10"/>
                    <a:pt x="3" y="10"/>
                    <a:pt x="3" y="1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4973638" y="2551114"/>
              <a:ext cx="2374900" cy="1004888"/>
            </a:xfrm>
            <a:custGeom>
              <a:avLst/>
              <a:gdLst>
                <a:gd name="T0" fmla="*/ 11 w 294"/>
                <a:gd name="T1" fmla="*/ 121 h 124"/>
                <a:gd name="T2" fmla="*/ 76 w 294"/>
                <a:gd name="T3" fmla="*/ 62 h 124"/>
                <a:gd name="T4" fmla="*/ 105 w 294"/>
                <a:gd name="T5" fmla="*/ 31 h 124"/>
                <a:gd name="T6" fmla="*/ 117 w 294"/>
                <a:gd name="T7" fmla="*/ 18 h 124"/>
                <a:gd name="T8" fmla="*/ 132 w 294"/>
                <a:gd name="T9" fmla="*/ 14 h 124"/>
                <a:gd name="T10" fmla="*/ 288 w 294"/>
                <a:gd name="T11" fmla="*/ 24 h 124"/>
                <a:gd name="T12" fmla="*/ 284 w 294"/>
                <a:gd name="T13" fmla="*/ 17 h 124"/>
                <a:gd name="T14" fmla="*/ 212 w 294"/>
                <a:gd name="T15" fmla="*/ 105 h 124"/>
                <a:gd name="T16" fmla="*/ 220 w 294"/>
                <a:gd name="T17" fmla="*/ 110 h 124"/>
                <a:gd name="T18" fmla="*/ 292 w 294"/>
                <a:gd name="T19" fmla="*/ 22 h 124"/>
                <a:gd name="T20" fmla="*/ 288 w 294"/>
                <a:gd name="T21" fmla="*/ 15 h 124"/>
                <a:gd name="T22" fmla="*/ 126 w 294"/>
                <a:gd name="T23" fmla="*/ 5 h 124"/>
                <a:gd name="T24" fmla="*/ 114 w 294"/>
                <a:gd name="T25" fmla="*/ 7 h 124"/>
                <a:gd name="T26" fmla="*/ 102 w 294"/>
                <a:gd name="T27" fmla="*/ 21 h 124"/>
                <a:gd name="T28" fmla="*/ 72 w 294"/>
                <a:gd name="T29" fmla="*/ 53 h 124"/>
                <a:gd name="T30" fmla="*/ 4 w 294"/>
                <a:gd name="T31" fmla="*/ 114 h 124"/>
                <a:gd name="T32" fmla="*/ 11 w 294"/>
                <a:gd name="T33" fmla="*/ 12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4" h="124">
                  <a:moveTo>
                    <a:pt x="11" y="121"/>
                  </a:moveTo>
                  <a:cubicBezTo>
                    <a:pt x="34" y="102"/>
                    <a:pt x="55" y="82"/>
                    <a:pt x="76" y="62"/>
                  </a:cubicBezTo>
                  <a:cubicBezTo>
                    <a:pt x="86" y="52"/>
                    <a:pt x="96" y="42"/>
                    <a:pt x="105" y="31"/>
                  </a:cubicBezTo>
                  <a:cubicBezTo>
                    <a:pt x="109" y="27"/>
                    <a:pt x="113" y="22"/>
                    <a:pt x="117" y="18"/>
                  </a:cubicBezTo>
                  <a:cubicBezTo>
                    <a:pt x="121" y="13"/>
                    <a:pt x="126" y="14"/>
                    <a:pt x="132" y="14"/>
                  </a:cubicBezTo>
                  <a:cubicBezTo>
                    <a:pt x="184" y="11"/>
                    <a:pt x="236" y="21"/>
                    <a:pt x="288" y="24"/>
                  </a:cubicBezTo>
                  <a:cubicBezTo>
                    <a:pt x="287" y="22"/>
                    <a:pt x="285" y="20"/>
                    <a:pt x="284" y="17"/>
                  </a:cubicBezTo>
                  <a:cubicBezTo>
                    <a:pt x="267" y="52"/>
                    <a:pt x="234" y="75"/>
                    <a:pt x="212" y="105"/>
                  </a:cubicBezTo>
                  <a:cubicBezTo>
                    <a:pt x="208" y="110"/>
                    <a:pt x="216" y="115"/>
                    <a:pt x="220" y="110"/>
                  </a:cubicBezTo>
                  <a:cubicBezTo>
                    <a:pt x="242" y="79"/>
                    <a:pt x="276" y="57"/>
                    <a:pt x="292" y="22"/>
                  </a:cubicBezTo>
                  <a:cubicBezTo>
                    <a:pt x="294" y="19"/>
                    <a:pt x="292" y="15"/>
                    <a:pt x="288" y="15"/>
                  </a:cubicBezTo>
                  <a:cubicBezTo>
                    <a:pt x="235" y="11"/>
                    <a:pt x="180" y="0"/>
                    <a:pt x="126" y="5"/>
                  </a:cubicBezTo>
                  <a:cubicBezTo>
                    <a:pt x="122" y="5"/>
                    <a:pt x="117" y="5"/>
                    <a:pt x="114" y="7"/>
                  </a:cubicBezTo>
                  <a:cubicBezTo>
                    <a:pt x="109" y="10"/>
                    <a:pt x="106" y="17"/>
                    <a:pt x="102" y="21"/>
                  </a:cubicBezTo>
                  <a:cubicBezTo>
                    <a:pt x="92" y="32"/>
                    <a:pt x="82" y="42"/>
                    <a:pt x="72" y="53"/>
                  </a:cubicBezTo>
                  <a:cubicBezTo>
                    <a:pt x="50" y="74"/>
                    <a:pt x="28" y="95"/>
                    <a:pt x="4" y="114"/>
                  </a:cubicBezTo>
                  <a:cubicBezTo>
                    <a:pt x="0" y="118"/>
                    <a:pt x="6" y="124"/>
                    <a:pt x="11" y="12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6759576" y="2649539"/>
              <a:ext cx="855663" cy="2292350"/>
            </a:xfrm>
            <a:custGeom>
              <a:avLst/>
              <a:gdLst>
                <a:gd name="T0" fmla="*/ 63 w 106"/>
                <a:gd name="T1" fmla="*/ 9 h 283"/>
                <a:gd name="T2" fmla="*/ 89 w 106"/>
                <a:gd name="T3" fmla="*/ 162 h 283"/>
                <a:gd name="T4" fmla="*/ 93 w 106"/>
                <a:gd name="T5" fmla="*/ 176 h 283"/>
                <a:gd name="T6" fmla="*/ 89 w 106"/>
                <a:gd name="T7" fmla="*/ 187 h 283"/>
                <a:gd name="T8" fmla="*/ 60 w 106"/>
                <a:gd name="T9" fmla="*/ 215 h 283"/>
                <a:gd name="T10" fmla="*/ 3 w 106"/>
                <a:gd name="T11" fmla="*/ 273 h 283"/>
                <a:gd name="T12" fmla="*/ 11 w 106"/>
                <a:gd name="T13" fmla="*/ 278 h 283"/>
                <a:gd name="T14" fmla="*/ 74 w 106"/>
                <a:gd name="T15" fmla="*/ 216 h 283"/>
                <a:gd name="T16" fmla="*/ 101 w 106"/>
                <a:gd name="T17" fmla="*/ 187 h 283"/>
                <a:gd name="T18" fmla="*/ 99 w 106"/>
                <a:gd name="T19" fmla="*/ 165 h 283"/>
                <a:gd name="T20" fmla="*/ 72 w 106"/>
                <a:gd name="T21" fmla="*/ 6 h 283"/>
                <a:gd name="T22" fmla="*/ 63 w 106"/>
                <a:gd name="T23" fmla="*/ 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283">
                  <a:moveTo>
                    <a:pt x="63" y="9"/>
                  </a:moveTo>
                  <a:cubicBezTo>
                    <a:pt x="72" y="60"/>
                    <a:pt x="76" y="112"/>
                    <a:pt x="89" y="162"/>
                  </a:cubicBezTo>
                  <a:cubicBezTo>
                    <a:pt x="90" y="166"/>
                    <a:pt x="92" y="171"/>
                    <a:pt x="93" y="176"/>
                  </a:cubicBezTo>
                  <a:cubicBezTo>
                    <a:pt x="94" y="181"/>
                    <a:pt x="93" y="182"/>
                    <a:pt x="89" y="187"/>
                  </a:cubicBezTo>
                  <a:cubicBezTo>
                    <a:pt x="80" y="197"/>
                    <a:pt x="70" y="206"/>
                    <a:pt x="60" y="215"/>
                  </a:cubicBezTo>
                  <a:cubicBezTo>
                    <a:pt x="40" y="233"/>
                    <a:pt x="18" y="250"/>
                    <a:pt x="3" y="273"/>
                  </a:cubicBezTo>
                  <a:cubicBezTo>
                    <a:pt x="0" y="278"/>
                    <a:pt x="8" y="283"/>
                    <a:pt x="11" y="278"/>
                  </a:cubicBezTo>
                  <a:cubicBezTo>
                    <a:pt x="27" y="253"/>
                    <a:pt x="52" y="235"/>
                    <a:pt x="74" y="216"/>
                  </a:cubicBezTo>
                  <a:cubicBezTo>
                    <a:pt x="83" y="207"/>
                    <a:pt x="95" y="198"/>
                    <a:pt x="101" y="187"/>
                  </a:cubicBezTo>
                  <a:cubicBezTo>
                    <a:pt x="106" y="179"/>
                    <a:pt x="102" y="172"/>
                    <a:pt x="99" y="165"/>
                  </a:cubicBezTo>
                  <a:cubicBezTo>
                    <a:pt x="85" y="113"/>
                    <a:pt x="81" y="59"/>
                    <a:pt x="72" y="6"/>
                  </a:cubicBezTo>
                  <a:cubicBezTo>
                    <a:pt x="71" y="0"/>
                    <a:pt x="61" y="3"/>
                    <a:pt x="63" y="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838826" y="2122489"/>
            <a:ext cx="209550" cy="2106613"/>
            <a:chOff x="5838826" y="2122489"/>
            <a:chExt cx="209550" cy="2106613"/>
          </a:xfrm>
        </p:grpSpPr>
        <p:sp>
          <p:nvSpPr>
            <p:cNvPr id="14" name="Freeform 8"/>
            <p:cNvSpPr/>
            <p:nvPr/>
          </p:nvSpPr>
          <p:spPr bwMode="auto">
            <a:xfrm>
              <a:off x="5959476" y="2641601"/>
              <a:ext cx="39688" cy="120650"/>
            </a:xfrm>
            <a:custGeom>
              <a:avLst/>
              <a:gdLst>
                <a:gd name="T0" fmla="*/ 0 w 5"/>
                <a:gd name="T1" fmla="*/ 3 h 15"/>
                <a:gd name="T2" fmla="*/ 0 w 5"/>
                <a:gd name="T3" fmla="*/ 12 h 15"/>
                <a:gd name="T4" fmla="*/ 5 w 5"/>
                <a:gd name="T5" fmla="*/ 12 h 15"/>
                <a:gd name="T6" fmla="*/ 5 w 5"/>
                <a:gd name="T7" fmla="*/ 3 h 15"/>
                <a:gd name="T8" fmla="*/ 0 w 5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5">
                  <a:moveTo>
                    <a:pt x="0" y="3"/>
                  </a:moveTo>
                  <a:cubicBezTo>
                    <a:pt x="0" y="6"/>
                    <a:pt x="0" y="9"/>
                    <a:pt x="0" y="12"/>
                  </a:cubicBezTo>
                  <a:cubicBezTo>
                    <a:pt x="0" y="15"/>
                    <a:pt x="5" y="15"/>
                    <a:pt x="5" y="12"/>
                  </a:cubicBezTo>
                  <a:cubicBezTo>
                    <a:pt x="5" y="9"/>
                    <a:pt x="5" y="6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5935663" y="2851151"/>
              <a:ext cx="47625" cy="169863"/>
            </a:xfrm>
            <a:custGeom>
              <a:avLst/>
              <a:gdLst>
                <a:gd name="T0" fmla="*/ 1 w 6"/>
                <a:gd name="T1" fmla="*/ 4 h 21"/>
                <a:gd name="T2" fmla="*/ 1 w 6"/>
                <a:gd name="T3" fmla="*/ 18 h 21"/>
                <a:gd name="T4" fmla="*/ 6 w 6"/>
                <a:gd name="T5" fmla="*/ 18 h 21"/>
                <a:gd name="T6" fmla="*/ 5 w 6"/>
                <a:gd name="T7" fmla="*/ 3 h 21"/>
                <a:gd name="T8" fmla="*/ 1 w 6"/>
                <a:gd name="T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1">
                  <a:moveTo>
                    <a:pt x="1" y="4"/>
                  </a:moveTo>
                  <a:cubicBezTo>
                    <a:pt x="1" y="9"/>
                    <a:pt x="1" y="14"/>
                    <a:pt x="1" y="18"/>
                  </a:cubicBezTo>
                  <a:cubicBezTo>
                    <a:pt x="1" y="21"/>
                    <a:pt x="6" y="21"/>
                    <a:pt x="6" y="18"/>
                  </a:cubicBezTo>
                  <a:cubicBezTo>
                    <a:pt x="6" y="13"/>
                    <a:pt x="6" y="8"/>
                    <a:pt x="5" y="3"/>
                  </a:cubicBezTo>
                  <a:cubicBezTo>
                    <a:pt x="5" y="0"/>
                    <a:pt x="0" y="2"/>
                    <a:pt x="1" y="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5935663" y="3119439"/>
              <a:ext cx="47625" cy="161925"/>
            </a:xfrm>
            <a:custGeom>
              <a:avLst/>
              <a:gdLst>
                <a:gd name="T0" fmla="*/ 1 w 6"/>
                <a:gd name="T1" fmla="*/ 5 h 20"/>
                <a:gd name="T2" fmla="*/ 1 w 6"/>
                <a:gd name="T3" fmla="*/ 17 h 20"/>
                <a:gd name="T4" fmla="*/ 6 w 6"/>
                <a:gd name="T5" fmla="*/ 17 h 20"/>
                <a:gd name="T6" fmla="*/ 5 w 6"/>
                <a:gd name="T7" fmla="*/ 3 h 20"/>
                <a:gd name="T8" fmla="*/ 1 w 6"/>
                <a:gd name="T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0">
                  <a:moveTo>
                    <a:pt x="1" y="5"/>
                  </a:moveTo>
                  <a:cubicBezTo>
                    <a:pt x="1" y="9"/>
                    <a:pt x="1" y="13"/>
                    <a:pt x="1" y="17"/>
                  </a:cubicBezTo>
                  <a:cubicBezTo>
                    <a:pt x="1" y="20"/>
                    <a:pt x="6" y="20"/>
                    <a:pt x="6" y="17"/>
                  </a:cubicBezTo>
                  <a:cubicBezTo>
                    <a:pt x="6" y="13"/>
                    <a:pt x="6" y="8"/>
                    <a:pt x="5" y="3"/>
                  </a:cubicBezTo>
                  <a:cubicBezTo>
                    <a:pt x="5" y="0"/>
                    <a:pt x="0" y="2"/>
                    <a:pt x="1" y="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5927726" y="3605214"/>
              <a:ext cx="47625" cy="169863"/>
            </a:xfrm>
            <a:custGeom>
              <a:avLst/>
              <a:gdLst>
                <a:gd name="T0" fmla="*/ 1 w 6"/>
                <a:gd name="T1" fmla="*/ 3 h 21"/>
                <a:gd name="T2" fmla="*/ 0 w 6"/>
                <a:gd name="T3" fmla="*/ 18 h 21"/>
                <a:gd name="T4" fmla="*/ 5 w 6"/>
                <a:gd name="T5" fmla="*/ 18 h 21"/>
                <a:gd name="T6" fmla="*/ 5 w 6"/>
                <a:gd name="T7" fmla="*/ 4 h 21"/>
                <a:gd name="T8" fmla="*/ 1 w 6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1">
                  <a:moveTo>
                    <a:pt x="1" y="3"/>
                  </a:move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5" y="21"/>
                    <a:pt x="5" y="18"/>
                  </a:cubicBezTo>
                  <a:cubicBezTo>
                    <a:pt x="5" y="13"/>
                    <a:pt x="5" y="9"/>
                    <a:pt x="5" y="4"/>
                  </a:cubicBezTo>
                  <a:cubicBezTo>
                    <a:pt x="6" y="1"/>
                    <a:pt x="1" y="0"/>
                    <a:pt x="1" y="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2"/>
            <p:cNvSpPr/>
            <p:nvPr/>
          </p:nvSpPr>
          <p:spPr bwMode="auto">
            <a:xfrm>
              <a:off x="5943601" y="3897314"/>
              <a:ext cx="31750" cy="153988"/>
            </a:xfrm>
            <a:custGeom>
              <a:avLst/>
              <a:gdLst>
                <a:gd name="T0" fmla="*/ 0 w 4"/>
                <a:gd name="T1" fmla="*/ 3 h 19"/>
                <a:gd name="T2" fmla="*/ 0 w 4"/>
                <a:gd name="T3" fmla="*/ 16 h 19"/>
                <a:gd name="T4" fmla="*/ 4 w 4"/>
                <a:gd name="T5" fmla="*/ 16 h 19"/>
                <a:gd name="T6" fmla="*/ 4 w 4"/>
                <a:gd name="T7" fmla="*/ 3 h 19"/>
                <a:gd name="T8" fmla="*/ 0 w 4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3"/>
                  </a:moveTo>
                  <a:cubicBezTo>
                    <a:pt x="0" y="7"/>
                    <a:pt x="0" y="12"/>
                    <a:pt x="0" y="16"/>
                  </a:cubicBezTo>
                  <a:cubicBezTo>
                    <a:pt x="0" y="19"/>
                    <a:pt x="4" y="19"/>
                    <a:pt x="4" y="16"/>
                  </a:cubicBezTo>
                  <a:cubicBezTo>
                    <a:pt x="4" y="12"/>
                    <a:pt x="4" y="7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5935663" y="4148139"/>
              <a:ext cx="39688" cy="80963"/>
            </a:xfrm>
            <a:custGeom>
              <a:avLst/>
              <a:gdLst>
                <a:gd name="T0" fmla="*/ 5 w 5"/>
                <a:gd name="T1" fmla="*/ 3 h 10"/>
                <a:gd name="T2" fmla="*/ 5 w 5"/>
                <a:gd name="T3" fmla="*/ 3 h 10"/>
                <a:gd name="T4" fmla="*/ 2 w 5"/>
                <a:gd name="T5" fmla="*/ 5 h 10"/>
                <a:gd name="T6" fmla="*/ 2 w 5"/>
                <a:gd name="T7" fmla="*/ 5 h 10"/>
                <a:gd name="T8" fmla="*/ 0 w 5"/>
                <a:gd name="T9" fmla="*/ 3 h 10"/>
                <a:gd name="T10" fmla="*/ 1 w 5"/>
                <a:gd name="T11" fmla="*/ 7 h 10"/>
                <a:gd name="T12" fmla="*/ 5 w 5"/>
                <a:gd name="T13" fmla="*/ 7 h 10"/>
                <a:gd name="T14" fmla="*/ 3 w 5"/>
                <a:gd name="T15" fmla="*/ 1 h 10"/>
                <a:gd name="T16" fmla="*/ 0 w 5"/>
                <a:gd name="T17" fmla="*/ 3 h 10"/>
                <a:gd name="T18" fmla="*/ 0 w 5"/>
                <a:gd name="T19" fmla="*/ 3 h 10"/>
                <a:gd name="T20" fmla="*/ 5 w 5"/>
                <a:gd name="T2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0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4"/>
                    <a:pt x="1" y="6"/>
                    <a:pt x="1" y="7"/>
                  </a:cubicBezTo>
                  <a:cubicBezTo>
                    <a:pt x="1" y="10"/>
                    <a:pt x="5" y="10"/>
                    <a:pt x="5" y="7"/>
                  </a:cubicBezTo>
                  <a:cubicBezTo>
                    <a:pt x="5" y="5"/>
                    <a:pt x="5" y="1"/>
                    <a:pt x="3" y="1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4" y="6"/>
                    <a:pt x="5" y="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5927726" y="2243139"/>
              <a:ext cx="47625" cy="300038"/>
            </a:xfrm>
            <a:custGeom>
              <a:avLst/>
              <a:gdLst>
                <a:gd name="T0" fmla="*/ 5 w 6"/>
                <a:gd name="T1" fmla="*/ 34 h 37"/>
                <a:gd name="T2" fmla="*/ 6 w 6"/>
                <a:gd name="T3" fmla="*/ 3 h 37"/>
                <a:gd name="T4" fmla="*/ 1 w 6"/>
                <a:gd name="T5" fmla="*/ 3 h 37"/>
                <a:gd name="T6" fmla="*/ 0 w 6"/>
                <a:gd name="T7" fmla="*/ 33 h 37"/>
                <a:gd name="T8" fmla="*/ 5 w 6"/>
                <a:gd name="T9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7">
                  <a:moveTo>
                    <a:pt x="5" y="34"/>
                  </a:moveTo>
                  <a:cubicBezTo>
                    <a:pt x="6" y="24"/>
                    <a:pt x="6" y="14"/>
                    <a:pt x="6" y="3"/>
                  </a:cubicBezTo>
                  <a:cubicBezTo>
                    <a:pt x="6" y="0"/>
                    <a:pt x="1" y="0"/>
                    <a:pt x="1" y="3"/>
                  </a:cubicBezTo>
                  <a:cubicBezTo>
                    <a:pt x="1" y="13"/>
                    <a:pt x="1" y="23"/>
                    <a:pt x="0" y="33"/>
                  </a:cubicBezTo>
                  <a:cubicBezTo>
                    <a:pt x="0" y="36"/>
                    <a:pt x="4" y="37"/>
                    <a:pt x="5" y="3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3"/>
            <p:cNvSpPr/>
            <p:nvPr/>
          </p:nvSpPr>
          <p:spPr bwMode="auto">
            <a:xfrm>
              <a:off x="5838826" y="2122489"/>
              <a:ext cx="209550" cy="201613"/>
            </a:xfrm>
            <a:custGeom>
              <a:avLst/>
              <a:gdLst>
                <a:gd name="T0" fmla="*/ 5 w 26"/>
                <a:gd name="T1" fmla="*/ 23 h 25"/>
                <a:gd name="T2" fmla="*/ 15 w 26"/>
                <a:gd name="T3" fmla="*/ 4 h 25"/>
                <a:gd name="T4" fmla="*/ 11 w 26"/>
                <a:gd name="T5" fmla="*/ 4 h 25"/>
                <a:gd name="T6" fmla="*/ 22 w 26"/>
                <a:gd name="T7" fmla="*/ 20 h 25"/>
                <a:gd name="T8" fmla="*/ 23 w 26"/>
                <a:gd name="T9" fmla="*/ 16 h 25"/>
                <a:gd name="T10" fmla="*/ 3 w 26"/>
                <a:gd name="T11" fmla="*/ 19 h 25"/>
                <a:gd name="T12" fmla="*/ 5 w 26"/>
                <a:gd name="T13" fmla="*/ 23 h 25"/>
                <a:gd name="T14" fmla="*/ 13 w 26"/>
                <a:gd name="T15" fmla="*/ 8 h 25"/>
                <a:gd name="T16" fmla="*/ 9 w 26"/>
                <a:gd name="T17" fmla="*/ 7 h 25"/>
                <a:gd name="T18" fmla="*/ 8 w 26"/>
                <a:gd name="T19" fmla="*/ 17 h 25"/>
                <a:gd name="T20" fmla="*/ 13 w 26"/>
                <a:gd name="T21" fmla="*/ 18 h 25"/>
                <a:gd name="T22" fmla="*/ 15 w 26"/>
                <a:gd name="T23" fmla="*/ 8 h 25"/>
                <a:gd name="T24" fmla="*/ 10 w 26"/>
                <a:gd name="T25" fmla="*/ 7 h 25"/>
                <a:gd name="T26" fmla="*/ 11 w 26"/>
                <a:gd name="T27" fmla="*/ 19 h 25"/>
                <a:gd name="T28" fmla="*/ 16 w 26"/>
                <a:gd name="T29" fmla="*/ 19 h 25"/>
                <a:gd name="T30" fmla="*/ 18 w 26"/>
                <a:gd name="T31" fmla="*/ 10 h 25"/>
                <a:gd name="T32" fmla="*/ 14 w 26"/>
                <a:gd name="T33" fmla="*/ 11 h 25"/>
                <a:gd name="T34" fmla="*/ 16 w 26"/>
                <a:gd name="T35" fmla="*/ 16 h 25"/>
                <a:gd name="T36" fmla="*/ 20 w 26"/>
                <a:gd name="T37" fmla="*/ 16 h 25"/>
                <a:gd name="T38" fmla="*/ 21 w 26"/>
                <a:gd name="T39" fmla="*/ 12 h 25"/>
                <a:gd name="T40" fmla="*/ 17 w 26"/>
                <a:gd name="T41" fmla="*/ 13 h 25"/>
                <a:gd name="T42" fmla="*/ 19 w 26"/>
                <a:gd name="T43" fmla="*/ 17 h 25"/>
                <a:gd name="T44" fmla="*/ 20 w 26"/>
                <a:gd name="T45" fmla="*/ 15 h 25"/>
                <a:gd name="T46" fmla="*/ 20 w 26"/>
                <a:gd name="T47" fmla="*/ 15 h 25"/>
                <a:gd name="T48" fmla="*/ 22 w 26"/>
                <a:gd name="T49" fmla="*/ 19 h 25"/>
                <a:gd name="T50" fmla="*/ 23 w 26"/>
                <a:gd name="T51" fmla="*/ 19 h 25"/>
                <a:gd name="T52" fmla="*/ 24 w 26"/>
                <a:gd name="T53" fmla="*/ 16 h 25"/>
                <a:gd name="T54" fmla="*/ 21 w 26"/>
                <a:gd name="T55" fmla="*/ 11 h 25"/>
                <a:gd name="T56" fmla="*/ 17 w 26"/>
                <a:gd name="T57" fmla="*/ 12 h 25"/>
                <a:gd name="T58" fmla="*/ 16 w 26"/>
                <a:gd name="T59" fmla="*/ 15 h 25"/>
                <a:gd name="T60" fmla="*/ 20 w 26"/>
                <a:gd name="T61" fmla="*/ 14 h 25"/>
                <a:gd name="T62" fmla="*/ 18 w 26"/>
                <a:gd name="T63" fmla="*/ 8 h 25"/>
                <a:gd name="T64" fmla="*/ 13 w 26"/>
                <a:gd name="T65" fmla="*/ 10 h 25"/>
                <a:gd name="T66" fmla="*/ 11 w 26"/>
                <a:gd name="T67" fmla="*/ 18 h 25"/>
                <a:gd name="T68" fmla="*/ 16 w 26"/>
                <a:gd name="T69" fmla="*/ 18 h 25"/>
                <a:gd name="T70" fmla="*/ 15 w 26"/>
                <a:gd name="T71" fmla="*/ 9 h 25"/>
                <a:gd name="T72" fmla="*/ 10 w 26"/>
                <a:gd name="T73" fmla="*/ 8 h 25"/>
                <a:gd name="T74" fmla="*/ 8 w 26"/>
                <a:gd name="T75" fmla="*/ 17 h 25"/>
                <a:gd name="T76" fmla="*/ 13 w 26"/>
                <a:gd name="T77" fmla="*/ 18 h 25"/>
                <a:gd name="T78" fmla="*/ 13 w 26"/>
                <a:gd name="T79" fmla="*/ 8 h 25"/>
                <a:gd name="T80" fmla="*/ 9 w 26"/>
                <a:gd name="T81" fmla="*/ 7 h 25"/>
                <a:gd name="T82" fmla="*/ 1 w 26"/>
                <a:gd name="T83" fmla="*/ 20 h 25"/>
                <a:gd name="T84" fmla="*/ 3 w 26"/>
                <a:gd name="T85" fmla="*/ 24 h 25"/>
                <a:gd name="T86" fmla="*/ 24 w 26"/>
                <a:gd name="T87" fmla="*/ 21 h 25"/>
                <a:gd name="T88" fmla="*/ 25 w 26"/>
                <a:gd name="T89" fmla="*/ 17 h 25"/>
                <a:gd name="T90" fmla="*/ 15 w 26"/>
                <a:gd name="T91" fmla="*/ 1 h 25"/>
                <a:gd name="T92" fmla="*/ 11 w 26"/>
                <a:gd name="T93" fmla="*/ 1 h 25"/>
                <a:gd name="T94" fmla="*/ 1 w 26"/>
                <a:gd name="T95" fmla="*/ 20 h 25"/>
                <a:gd name="T96" fmla="*/ 5 w 26"/>
                <a:gd name="T97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25">
                  <a:moveTo>
                    <a:pt x="5" y="23"/>
                  </a:moveTo>
                  <a:cubicBezTo>
                    <a:pt x="9" y="17"/>
                    <a:pt x="12" y="10"/>
                    <a:pt x="15" y="4"/>
                  </a:cubicBezTo>
                  <a:cubicBezTo>
                    <a:pt x="14" y="4"/>
                    <a:pt x="13" y="4"/>
                    <a:pt x="11" y="4"/>
                  </a:cubicBezTo>
                  <a:cubicBezTo>
                    <a:pt x="15" y="9"/>
                    <a:pt x="18" y="15"/>
                    <a:pt x="22" y="20"/>
                  </a:cubicBezTo>
                  <a:cubicBezTo>
                    <a:pt x="22" y="19"/>
                    <a:pt x="23" y="17"/>
                    <a:pt x="23" y="16"/>
                  </a:cubicBezTo>
                  <a:cubicBezTo>
                    <a:pt x="17" y="18"/>
                    <a:pt x="10" y="18"/>
                    <a:pt x="3" y="19"/>
                  </a:cubicBezTo>
                  <a:cubicBezTo>
                    <a:pt x="4" y="20"/>
                    <a:pt x="4" y="22"/>
                    <a:pt x="5" y="23"/>
                  </a:cubicBezTo>
                  <a:cubicBezTo>
                    <a:pt x="9" y="18"/>
                    <a:pt x="12" y="14"/>
                    <a:pt x="13" y="8"/>
                  </a:cubicBezTo>
                  <a:cubicBezTo>
                    <a:pt x="12" y="7"/>
                    <a:pt x="10" y="7"/>
                    <a:pt x="9" y="7"/>
                  </a:cubicBezTo>
                  <a:cubicBezTo>
                    <a:pt x="8" y="10"/>
                    <a:pt x="9" y="13"/>
                    <a:pt x="8" y="17"/>
                  </a:cubicBezTo>
                  <a:cubicBezTo>
                    <a:pt x="7" y="20"/>
                    <a:pt x="12" y="21"/>
                    <a:pt x="13" y="18"/>
                  </a:cubicBezTo>
                  <a:cubicBezTo>
                    <a:pt x="13" y="15"/>
                    <a:pt x="15" y="12"/>
                    <a:pt x="15" y="8"/>
                  </a:cubicBezTo>
                  <a:cubicBezTo>
                    <a:pt x="15" y="5"/>
                    <a:pt x="11" y="5"/>
                    <a:pt x="10" y="7"/>
                  </a:cubicBezTo>
                  <a:cubicBezTo>
                    <a:pt x="10" y="11"/>
                    <a:pt x="10" y="15"/>
                    <a:pt x="11" y="19"/>
                  </a:cubicBezTo>
                  <a:cubicBezTo>
                    <a:pt x="12" y="21"/>
                    <a:pt x="15" y="21"/>
                    <a:pt x="16" y="19"/>
                  </a:cubicBezTo>
                  <a:cubicBezTo>
                    <a:pt x="17" y="16"/>
                    <a:pt x="18" y="13"/>
                    <a:pt x="18" y="10"/>
                  </a:cubicBezTo>
                  <a:cubicBezTo>
                    <a:pt x="17" y="10"/>
                    <a:pt x="15" y="10"/>
                    <a:pt x="14" y="11"/>
                  </a:cubicBezTo>
                  <a:cubicBezTo>
                    <a:pt x="15" y="13"/>
                    <a:pt x="15" y="15"/>
                    <a:pt x="16" y="16"/>
                  </a:cubicBezTo>
                  <a:cubicBezTo>
                    <a:pt x="17" y="18"/>
                    <a:pt x="20" y="18"/>
                    <a:pt x="20" y="16"/>
                  </a:cubicBezTo>
                  <a:cubicBezTo>
                    <a:pt x="21" y="15"/>
                    <a:pt x="21" y="13"/>
                    <a:pt x="21" y="12"/>
                  </a:cubicBezTo>
                  <a:cubicBezTo>
                    <a:pt x="20" y="12"/>
                    <a:pt x="18" y="12"/>
                    <a:pt x="17" y="13"/>
                  </a:cubicBezTo>
                  <a:cubicBezTo>
                    <a:pt x="17" y="14"/>
                    <a:pt x="19" y="16"/>
                    <a:pt x="19" y="17"/>
                  </a:cubicBezTo>
                  <a:cubicBezTo>
                    <a:pt x="19" y="16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7" y="16"/>
                    <a:pt x="20" y="20"/>
                    <a:pt x="22" y="19"/>
                  </a:cubicBezTo>
                  <a:cubicBezTo>
                    <a:pt x="22" y="19"/>
                    <a:pt x="23" y="19"/>
                    <a:pt x="23" y="19"/>
                  </a:cubicBezTo>
                  <a:cubicBezTo>
                    <a:pt x="23" y="18"/>
                    <a:pt x="24" y="17"/>
                    <a:pt x="24" y="16"/>
                  </a:cubicBezTo>
                  <a:cubicBezTo>
                    <a:pt x="23" y="14"/>
                    <a:pt x="22" y="13"/>
                    <a:pt x="21" y="11"/>
                  </a:cubicBezTo>
                  <a:cubicBezTo>
                    <a:pt x="20" y="9"/>
                    <a:pt x="17" y="9"/>
                    <a:pt x="17" y="12"/>
                  </a:cubicBezTo>
                  <a:cubicBezTo>
                    <a:pt x="16" y="13"/>
                    <a:pt x="16" y="14"/>
                    <a:pt x="16" y="15"/>
                  </a:cubicBezTo>
                  <a:cubicBezTo>
                    <a:pt x="17" y="14"/>
                    <a:pt x="19" y="14"/>
                    <a:pt x="20" y="14"/>
                  </a:cubicBezTo>
                  <a:cubicBezTo>
                    <a:pt x="19" y="12"/>
                    <a:pt x="19" y="10"/>
                    <a:pt x="18" y="8"/>
                  </a:cubicBezTo>
                  <a:cubicBezTo>
                    <a:pt x="17" y="6"/>
                    <a:pt x="14" y="8"/>
                    <a:pt x="13" y="10"/>
                  </a:cubicBezTo>
                  <a:cubicBezTo>
                    <a:pt x="13" y="12"/>
                    <a:pt x="12" y="15"/>
                    <a:pt x="11" y="18"/>
                  </a:cubicBezTo>
                  <a:cubicBezTo>
                    <a:pt x="13" y="18"/>
                    <a:pt x="14" y="18"/>
                    <a:pt x="16" y="18"/>
                  </a:cubicBezTo>
                  <a:cubicBezTo>
                    <a:pt x="15" y="15"/>
                    <a:pt x="14" y="12"/>
                    <a:pt x="15" y="9"/>
                  </a:cubicBezTo>
                  <a:cubicBezTo>
                    <a:pt x="13" y="8"/>
                    <a:pt x="12" y="8"/>
                    <a:pt x="10" y="8"/>
                  </a:cubicBezTo>
                  <a:cubicBezTo>
                    <a:pt x="10" y="11"/>
                    <a:pt x="9" y="14"/>
                    <a:pt x="8" y="17"/>
                  </a:cubicBezTo>
                  <a:cubicBezTo>
                    <a:pt x="9" y="17"/>
                    <a:pt x="11" y="18"/>
                    <a:pt x="13" y="18"/>
                  </a:cubicBezTo>
                  <a:cubicBezTo>
                    <a:pt x="13" y="15"/>
                    <a:pt x="13" y="11"/>
                    <a:pt x="13" y="8"/>
                  </a:cubicBezTo>
                  <a:cubicBezTo>
                    <a:pt x="14" y="5"/>
                    <a:pt x="9" y="4"/>
                    <a:pt x="9" y="7"/>
                  </a:cubicBezTo>
                  <a:cubicBezTo>
                    <a:pt x="8" y="12"/>
                    <a:pt x="5" y="16"/>
                    <a:pt x="1" y="20"/>
                  </a:cubicBezTo>
                  <a:cubicBezTo>
                    <a:pt x="0" y="21"/>
                    <a:pt x="1" y="24"/>
                    <a:pt x="3" y="24"/>
                  </a:cubicBezTo>
                  <a:cubicBezTo>
                    <a:pt x="10" y="23"/>
                    <a:pt x="17" y="23"/>
                    <a:pt x="24" y="21"/>
                  </a:cubicBezTo>
                  <a:cubicBezTo>
                    <a:pt x="26" y="20"/>
                    <a:pt x="26" y="18"/>
                    <a:pt x="25" y="17"/>
                  </a:cubicBezTo>
                  <a:cubicBezTo>
                    <a:pt x="21" y="12"/>
                    <a:pt x="18" y="7"/>
                    <a:pt x="15" y="1"/>
                  </a:cubicBezTo>
                  <a:cubicBezTo>
                    <a:pt x="15" y="0"/>
                    <a:pt x="12" y="0"/>
                    <a:pt x="11" y="1"/>
                  </a:cubicBezTo>
                  <a:cubicBezTo>
                    <a:pt x="8" y="8"/>
                    <a:pt x="5" y="14"/>
                    <a:pt x="1" y="20"/>
                  </a:cubicBezTo>
                  <a:cubicBezTo>
                    <a:pt x="0" y="23"/>
                    <a:pt x="4" y="25"/>
                    <a:pt x="5" y="2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683126" y="4278314"/>
            <a:ext cx="1252537" cy="1004887"/>
            <a:chOff x="4683126" y="4278314"/>
            <a:chExt cx="1252537" cy="1004887"/>
          </a:xfrm>
        </p:grpSpPr>
        <p:sp>
          <p:nvSpPr>
            <p:cNvPr id="25" name="Freeform 18"/>
            <p:cNvSpPr/>
            <p:nvPr/>
          </p:nvSpPr>
          <p:spPr bwMode="auto">
            <a:xfrm>
              <a:off x="5741988" y="4278314"/>
              <a:ext cx="193675" cy="128588"/>
            </a:xfrm>
            <a:custGeom>
              <a:avLst/>
              <a:gdLst>
                <a:gd name="T0" fmla="*/ 19 w 24"/>
                <a:gd name="T1" fmla="*/ 1 h 16"/>
                <a:gd name="T2" fmla="*/ 3 w 24"/>
                <a:gd name="T3" fmla="*/ 10 h 16"/>
                <a:gd name="T4" fmla="*/ 5 w 24"/>
                <a:gd name="T5" fmla="*/ 14 h 16"/>
                <a:gd name="T6" fmla="*/ 21 w 24"/>
                <a:gd name="T7" fmla="*/ 5 h 16"/>
                <a:gd name="T8" fmla="*/ 19 w 24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6">
                  <a:moveTo>
                    <a:pt x="19" y="1"/>
                  </a:moveTo>
                  <a:cubicBezTo>
                    <a:pt x="13" y="4"/>
                    <a:pt x="8" y="7"/>
                    <a:pt x="3" y="10"/>
                  </a:cubicBezTo>
                  <a:cubicBezTo>
                    <a:pt x="0" y="12"/>
                    <a:pt x="3" y="16"/>
                    <a:pt x="5" y="14"/>
                  </a:cubicBezTo>
                  <a:cubicBezTo>
                    <a:pt x="11" y="11"/>
                    <a:pt x="16" y="8"/>
                    <a:pt x="21" y="5"/>
                  </a:cubicBezTo>
                  <a:cubicBezTo>
                    <a:pt x="24" y="4"/>
                    <a:pt x="21" y="0"/>
                    <a:pt x="19" y="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9"/>
            <p:cNvSpPr/>
            <p:nvPr/>
          </p:nvSpPr>
          <p:spPr bwMode="auto">
            <a:xfrm>
              <a:off x="5499101" y="4448176"/>
              <a:ext cx="185738" cy="153988"/>
            </a:xfrm>
            <a:custGeom>
              <a:avLst/>
              <a:gdLst>
                <a:gd name="T0" fmla="*/ 18 w 23"/>
                <a:gd name="T1" fmla="*/ 2 h 19"/>
                <a:gd name="T2" fmla="*/ 3 w 23"/>
                <a:gd name="T3" fmla="*/ 14 h 19"/>
                <a:gd name="T4" fmla="*/ 6 w 23"/>
                <a:gd name="T5" fmla="*/ 17 h 19"/>
                <a:gd name="T6" fmla="*/ 20 w 23"/>
                <a:gd name="T7" fmla="*/ 6 h 19"/>
                <a:gd name="T8" fmla="*/ 18 w 23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9">
                  <a:moveTo>
                    <a:pt x="18" y="2"/>
                  </a:moveTo>
                  <a:cubicBezTo>
                    <a:pt x="12" y="4"/>
                    <a:pt x="7" y="9"/>
                    <a:pt x="3" y="14"/>
                  </a:cubicBezTo>
                  <a:cubicBezTo>
                    <a:pt x="0" y="16"/>
                    <a:pt x="4" y="19"/>
                    <a:pt x="6" y="17"/>
                  </a:cubicBezTo>
                  <a:cubicBezTo>
                    <a:pt x="10" y="13"/>
                    <a:pt x="15" y="8"/>
                    <a:pt x="20" y="6"/>
                  </a:cubicBezTo>
                  <a:cubicBezTo>
                    <a:pt x="23" y="4"/>
                    <a:pt x="21" y="0"/>
                    <a:pt x="18" y="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0"/>
            <p:cNvSpPr/>
            <p:nvPr/>
          </p:nvSpPr>
          <p:spPr bwMode="auto">
            <a:xfrm>
              <a:off x="5313363" y="4618039"/>
              <a:ext cx="144463" cy="122238"/>
            </a:xfrm>
            <a:custGeom>
              <a:avLst/>
              <a:gdLst>
                <a:gd name="T0" fmla="*/ 12 w 18"/>
                <a:gd name="T1" fmla="*/ 1 h 15"/>
                <a:gd name="T2" fmla="*/ 2 w 18"/>
                <a:gd name="T3" fmla="*/ 9 h 15"/>
                <a:gd name="T4" fmla="*/ 5 w 18"/>
                <a:gd name="T5" fmla="*/ 13 h 15"/>
                <a:gd name="T6" fmla="*/ 16 w 18"/>
                <a:gd name="T7" fmla="*/ 5 h 15"/>
                <a:gd name="T8" fmla="*/ 12 w 18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5">
                  <a:moveTo>
                    <a:pt x="12" y="1"/>
                  </a:moveTo>
                  <a:cubicBezTo>
                    <a:pt x="9" y="4"/>
                    <a:pt x="6" y="7"/>
                    <a:pt x="2" y="9"/>
                  </a:cubicBezTo>
                  <a:cubicBezTo>
                    <a:pt x="0" y="11"/>
                    <a:pt x="2" y="15"/>
                    <a:pt x="5" y="13"/>
                  </a:cubicBezTo>
                  <a:cubicBezTo>
                    <a:pt x="8" y="10"/>
                    <a:pt x="12" y="8"/>
                    <a:pt x="16" y="5"/>
                  </a:cubicBezTo>
                  <a:cubicBezTo>
                    <a:pt x="18" y="3"/>
                    <a:pt x="15" y="0"/>
                    <a:pt x="12" y="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1"/>
            <p:cNvSpPr/>
            <p:nvPr/>
          </p:nvSpPr>
          <p:spPr bwMode="auto">
            <a:xfrm>
              <a:off x="5127626" y="4764089"/>
              <a:ext cx="136525" cy="96838"/>
            </a:xfrm>
            <a:custGeom>
              <a:avLst/>
              <a:gdLst>
                <a:gd name="T0" fmla="*/ 12 w 17"/>
                <a:gd name="T1" fmla="*/ 1 h 12"/>
                <a:gd name="T2" fmla="*/ 2 w 17"/>
                <a:gd name="T3" fmla="*/ 6 h 12"/>
                <a:gd name="T4" fmla="*/ 4 w 17"/>
                <a:gd name="T5" fmla="*/ 11 h 12"/>
                <a:gd name="T6" fmla="*/ 14 w 17"/>
                <a:gd name="T7" fmla="*/ 5 h 12"/>
                <a:gd name="T8" fmla="*/ 12 w 17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">
                  <a:moveTo>
                    <a:pt x="12" y="1"/>
                  </a:moveTo>
                  <a:cubicBezTo>
                    <a:pt x="9" y="3"/>
                    <a:pt x="6" y="5"/>
                    <a:pt x="2" y="6"/>
                  </a:cubicBezTo>
                  <a:cubicBezTo>
                    <a:pt x="0" y="8"/>
                    <a:pt x="1" y="12"/>
                    <a:pt x="4" y="11"/>
                  </a:cubicBezTo>
                  <a:cubicBezTo>
                    <a:pt x="7" y="9"/>
                    <a:pt x="11" y="7"/>
                    <a:pt x="14" y="5"/>
                  </a:cubicBezTo>
                  <a:cubicBezTo>
                    <a:pt x="17" y="4"/>
                    <a:pt x="15" y="0"/>
                    <a:pt x="12" y="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4"/>
            <p:cNvSpPr/>
            <p:nvPr/>
          </p:nvSpPr>
          <p:spPr bwMode="auto">
            <a:xfrm>
              <a:off x="4787901" y="4949826"/>
              <a:ext cx="290513" cy="203200"/>
            </a:xfrm>
            <a:custGeom>
              <a:avLst/>
              <a:gdLst>
                <a:gd name="T0" fmla="*/ 30 w 36"/>
                <a:gd name="T1" fmla="*/ 2 h 25"/>
                <a:gd name="T2" fmla="*/ 3 w 36"/>
                <a:gd name="T3" fmla="*/ 20 h 25"/>
                <a:gd name="T4" fmla="*/ 4 w 36"/>
                <a:gd name="T5" fmla="*/ 24 h 25"/>
                <a:gd name="T6" fmla="*/ 33 w 36"/>
                <a:gd name="T7" fmla="*/ 6 h 25"/>
                <a:gd name="T8" fmla="*/ 30 w 36"/>
                <a:gd name="T9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5">
                  <a:moveTo>
                    <a:pt x="30" y="2"/>
                  </a:moveTo>
                  <a:cubicBezTo>
                    <a:pt x="22" y="9"/>
                    <a:pt x="13" y="16"/>
                    <a:pt x="3" y="20"/>
                  </a:cubicBezTo>
                  <a:cubicBezTo>
                    <a:pt x="0" y="21"/>
                    <a:pt x="1" y="25"/>
                    <a:pt x="4" y="24"/>
                  </a:cubicBezTo>
                  <a:cubicBezTo>
                    <a:pt x="15" y="20"/>
                    <a:pt x="24" y="13"/>
                    <a:pt x="33" y="6"/>
                  </a:cubicBezTo>
                  <a:cubicBezTo>
                    <a:pt x="36" y="4"/>
                    <a:pt x="32" y="0"/>
                    <a:pt x="30" y="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4683126" y="5048251"/>
              <a:ext cx="177800" cy="234950"/>
            </a:xfrm>
            <a:custGeom>
              <a:avLst/>
              <a:gdLst>
                <a:gd name="T0" fmla="*/ 12 w 22"/>
                <a:gd name="T1" fmla="*/ 4 h 29"/>
                <a:gd name="T2" fmla="*/ 17 w 22"/>
                <a:gd name="T3" fmla="*/ 19 h 29"/>
                <a:gd name="T4" fmla="*/ 19 w 22"/>
                <a:gd name="T5" fmla="*/ 16 h 29"/>
                <a:gd name="T6" fmla="*/ 3 w 22"/>
                <a:gd name="T7" fmla="*/ 24 h 29"/>
                <a:gd name="T8" fmla="*/ 7 w 22"/>
                <a:gd name="T9" fmla="*/ 25 h 29"/>
                <a:gd name="T10" fmla="*/ 12 w 22"/>
                <a:gd name="T11" fmla="*/ 5 h 29"/>
                <a:gd name="T12" fmla="*/ 9 w 22"/>
                <a:gd name="T13" fmla="*/ 2 h 29"/>
                <a:gd name="T14" fmla="*/ 3 w 22"/>
                <a:gd name="T15" fmla="*/ 24 h 29"/>
                <a:gd name="T16" fmla="*/ 8 w 22"/>
                <a:gd name="T17" fmla="*/ 25 h 29"/>
                <a:gd name="T18" fmla="*/ 12 w 22"/>
                <a:gd name="T19" fmla="*/ 3 h 29"/>
                <a:gd name="T20" fmla="*/ 8 w 22"/>
                <a:gd name="T21" fmla="*/ 2 h 29"/>
                <a:gd name="T22" fmla="*/ 8 w 22"/>
                <a:gd name="T23" fmla="*/ 20 h 29"/>
                <a:gd name="T24" fmla="*/ 12 w 22"/>
                <a:gd name="T25" fmla="*/ 19 h 29"/>
                <a:gd name="T26" fmla="*/ 14 w 22"/>
                <a:gd name="T27" fmla="*/ 5 h 29"/>
                <a:gd name="T28" fmla="*/ 9 w 22"/>
                <a:gd name="T29" fmla="*/ 5 h 29"/>
                <a:gd name="T30" fmla="*/ 10 w 22"/>
                <a:gd name="T31" fmla="*/ 18 h 29"/>
                <a:gd name="T32" fmla="*/ 15 w 22"/>
                <a:gd name="T33" fmla="*/ 17 h 29"/>
                <a:gd name="T34" fmla="*/ 15 w 22"/>
                <a:gd name="T35" fmla="*/ 9 h 29"/>
                <a:gd name="T36" fmla="*/ 11 w 22"/>
                <a:gd name="T37" fmla="*/ 9 h 29"/>
                <a:gd name="T38" fmla="*/ 12 w 22"/>
                <a:gd name="T39" fmla="*/ 18 h 29"/>
                <a:gd name="T40" fmla="*/ 15 w 22"/>
                <a:gd name="T41" fmla="*/ 19 h 29"/>
                <a:gd name="T42" fmla="*/ 17 w 22"/>
                <a:gd name="T43" fmla="*/ 18 h 29"/>
                <a:gd name="T44" fmla="*/ 17 w 22"/>
                <a:gd name="T45" fmla="*/ 16 h 29"/>
                <a:gd name="T46" fmla="*/ 14 w 22"/>
                <a:gd name="T47" fmla="*/ 13 h 29"/>
                <a:gd name="T48" fmla="*/ 13 w 22"/>
                <a:gd name="T49" fmla="*/ 16 h 29"/>
                <a:gd name="T50" fmla="*/ 15 w 22"/>
                <a:gd name="T51" fmla="*/ 15 h 29"/>
                <a:gd name="T52" fmla="*/ 14 w 22"/>
                <a:gd name="T53" fmla="*/ 15 h 29"/>
                <a:gd name="T54" fmla="*/ 17 w 22"/>
                <a:gd name="T55" fmla="*/ 16 h 29"/>
                <a:gd name="T56" fmla="*/ 15 w 22"/>
                <a:gd name="T57" fmla="*/ 9 h 29"/>
                <a:gd name="T58" fmla="*/ 11 w 22"/>
                <a:gd name="T59" fmla="*/ 9 h 29"/>
                <a:gd name="T60" fmla="*/ 10 w 22"/>
                <a:gd name="T61" fmla="*/ 17 h 29"/>
                <a:gd name="T62" fmla="*/ 14 w 22"/>
                <a:gd name="T63" fmla="*/ 16 h 29"/>
                <a:gd name="T64" fmla="*/ 14 w 22"/>
                <a:gd name="T65" fmla="*/ 6 h 29"/>
                <a:gd name="T66" fmla="*/ 9 w 22"/>
                <a:gd name="T67" fmla="*/ 5 h 29"/>
                <a:gd name="T68" fmla="*/ 8 w 22"/>
                <a:gd name="T69" fmla="*/ 18 h 29"/>
                <a:gd name="T70" fmla="*/ 12 w 22"/>
                <a:gd name="T71" fmla="*/ 17 h 29"/>
                <a:gd name="T72" fmla="*/ 12 w 22"/>
                <a:gd name="T73" fmla="*/ 4 h 29"/>
                <a:gd name="T74" fmla="*/ 8 w 22"/>
                <a:gd name="T75" fmla="*/ 3 h 29"/>
                <a:gd name="T76" fmla="*/ 3 w 22"/>
                <a:gd name="T77" fmla="*/ 24 h 29"/>
                <a:gd name="T78" fmla="*/ 8 w 22"/>
                <a:gd name="T79" fmla="*/ 24 h 29"/>
                <a:gd name="T80" fmla="*/ 12 w 22"/>
                <a:gd name="T81" fmla="*/ 5 h 29"/>
                <a:gd name="T82" fmla="*/ 9 w 22"/>
                <a:gd name="T83" fmla="*/ 2 h 29"/>
                <a:gd name="T84" fmla="*/ 2 w 22"/>
                <a:gd name="T85" fmla="*/ 26 h 29"/>
                <a:gd name="T86" fmla="*/ 6 w 22"/>
                <a:gd name="T87" fmla="*/ 28 h 29"/>
                <a:gd name="T88" fmla="*/ 19 w 22"/>
                <a:gd name="T89" fmla="*/ 21 h 29"/>
                <a:gd name="T90" fmla="*/ 22 w 22"/>
                <a:gd name="T91" fmla="*/ 18 h 29"/>
                <a:gd name="T92" fmla="*/ 16 w 22"/>
                <a:gd name="T93" fmla="*/ 3 h 29"/>
                <a:gd name="T94" fmla="*/ 12 w 22"/>
                <a:gd name="T9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" h="29">
                  <a:moveTo>
                    <a:pt x="12" y="4"/>
                  </a:moveTo>
                  <a:cubicBezTo>
                    <a:pt x="13" y="9"/>
                    <a:pt x="15" y="14"/>
                    <a:pt x="17" y="19"/>
                  </a:cubicBezTo>
                  <a:cubicBezTo>
                    <a:pt x="18" y="18"/>
                    <a:pt x="19" y="17"/>
                    <a:pt x="19" y="16"/>
                  </a:cubicBezTo>
                  <a:cubicBezTo>
                    <a:pt x="13" y="17"/>
                    <a:pt x="8" y="20"/>
                    <a:pt x="3" y="24"/>
                  </a:cubicBezTo>
                  <a:cubicBezTo>
                    <a:pt x="4" y="24"/>
                    <a:pt x="6" y="25"/>
                    <a:pt x="7" y="25"/>
                  </a:cubicBezTo>
                  <a:cubicBezTo>
                    <a:pt x="5" y="18"/>
                    <a:pt x="7" y="11"/>
                    <a:pt x="12" y="5"/>
                  </a:cubicBezTo>
                  <a:cubicBezTo>
                    <a:pt x="11" y="4"/>
                    <a:pt x="10" y="3"/>
                    <a:pt x="9" y="2"/>
                  </a:cubicBezTo>
                  <a:cubicBezTo>
                    <a:pt x="4" y="8"/>
                    <a:pt x="3" y="16"/>
                    <a:pt x="3" y="24"/>
                  </a:cubicBezTo>
                  <a:cubicBezTo>
                    <a:pt x="3" y="27"/>
                    <a:pt x="7" y="27"/>
                    <a:pt x="8" y="25"/>
                  </a:cubicBezTo>
                  <a:cubicBezTo>
                    <a:pt x="10" y="18"/>
                    <a:pt x="11" y="10"/>
                    <a:pt x="12" y="3"/>
                  </a:cubicBezTo>
                  <a:cubicBezTo>
                    <a:pt x="13" y="0"/>
                    <a:pt x="8" y="0"/>
                    <a:pt x="8" y="2"/>
                  </a:cubicBezTo>
                  <a:cubicBezTo>
                    <a:pt x="6" y="8"/>
                    <a:pt x="5" y="14"/>
                    <a:pt x="8" y="20"/>
                  </a:cubicBezTo>
                  <a:cubicBezTo>
                    <a:pt x="9" y="22"/>
                    <a:pt x="12" y="21"/>
                    <a:pt x="12" y="19"/>
                  </a:cubicBezTo>
                  <a:cubicBezTo>
                    <a:pt x="13" y="15"/>
                    <a:pt x="14" y="10"/>
                    <a:pt x="14" y="5"/>
                  </a:cubicBezTo>
                  <a:cubicBezTo>
                    <a:pt x="14" y="3"/>
                    <a:pt x="10" y="2"/>
                    <a:pt x="9" y="5"/>
                  </a:cubicBezTo>
                  <a:cubicBezTo>
                    <a:pt x="8" y="9"/>
                    <a:pt x="8" y="14"/>
                    <a:pt x="10" y="18"/>
                  </a:cubicBezTo>
                  <a:cubicBezTo>
                    <a:pt x="11" y="21"/>
                    <a:pt x="15" y="19"/>
                    <a:pt x="15" y="17"/>
                  </a:cubicBezTo>
                  <a:cubicBezTo>
                    <a:pt x="15" y="14"/>
                    <a:pt x="15" y="12"/>
                    <a:pt x="15" y="9"/>
                  </a:cubicBezTo>
                  <a:cubicBezTo>
                    <a:pt x="14" y="9"/>
                    <a:pt x="12" y="9"/>
                    <a:pt x="11" y="9"/>
                  </a:cubicBezTo>
                  <a:cubicBezTo>
                    <a:pt x="11" y="12"/>
                    <a:pt x="12" y="15"/>
                    <a:pt x="12" y="18"/>
                  </a:cubicBezTo>
                  <a:cubicBezTo>
                    <a:pt x="13" y="19"/>
                    <a:pt x="14" y="20"/>
                    <a:pt x="15" y="19"/>
                  </a:cubicBezTo>
                  <a:cubicBezTo>
                    <a:pt x="16" y="19"/>
                    <a:pt x="17" y="19"/>
                    <a:pt x="17" y="18"/>
                  </a:cubicBezTo>
                  <a:cubicBezTo>
                    <a:pt x="18" y="17"/>
                    <a:pt x="18" y="15"/>
                    <a:pt x="17" y="16"/>
                  </a:cubicBezTo>
                  <a:cubicBezTo>
                    <a:pt x="19" y="14"/>
                    <a:pt x="16" y="11"/>
                    <a:pt x="14" y="13"/>
                  </a:cubicBezTo>
                  <a:cubicBezTo>
                    <a:pt x="13" y="14"/>
                    <a:pt x="13" y="15"/>
                    <a:pt x="13" y="16"/>
                  </a:cubicBezTo>
                  <a:cubicBezTo>
                    <a:pt x="14" y="16"/>
                    <a:pt x="14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5"/>
                    <a:pt x="16" y="16"/>
                    <a:pt x="17" y="16"/>
                  </a:cubicBezTo>
                  <a:cubicBezTo>
                    <a:pt x="16" y="14"/>
                    <a:pt x="16" y="12"/>
                    <a:pt x="15" y="9"/>
                  </a:cubicBezTo>
                  <a:cubicBezTo>
                    <a:pt x="15" y="6"/>
                    <a:pt x="11" y="6"/>
                    <a:pt x="11" y="9"/>
                  </a:cubicBezTo>
                  <a:cubicBezTo>
                    <a:pt x="11" y="12"/>
                    <a:pt x="10" y="14"/>
                    <a:pt x="10" y="17"/>
                  </a:cubicBezTo>
                  <a:cubicBezTo>
                    <a:pt x="11" y="17"/>
                    <a:pt x="13" y="16"/>
                    <a:pt x="14" y="16"/>
                  </a:cubicBezTo>
                  <a:cubicBezTo>
                    <a:pt x="13" y="13"/>
                    <a:pt x="13" y="9"/>
                    <a:pt x="14" y="6"/>
                  </a:cubicBezTo>
                  <a:cubicBezTo>
                    <a:pt x="12" y="6"/>
                    <a:pt x="11" y="5"/>
                    <a:pt x="9" y="5"/>
                  </a:cubicBezTo>
                  <a:cubicBezTo>
                    <a:pt x="9" y="10"/>
                    <a:pt x="8" y="14"/>
                    <a:pt x="8" y="18"/>
                  </a:cubicBezTo>
                  <a:cubicBezTo>
                    <a:pt x="9" y="18"/>
                    <a:pt x="11" y="18"/>
                    <a:pt x="12" y="17"/>
                  </a:cubicBezTo>
                  <a:cubicBezTo>
                    <a:pt x="10" y="13"/>
                    <a:pt x="11" y="8"/>
                    <a:pt x="12" y="4"/>
                  </a:cubicBezTo>
                  <a:cubicBezTo>
                    <a:pt x="11" y="3"/>
                    <a:pt x="9" y="3"/>
                    <a:pt x="8" y="3"/>
                  </a:cubicBezTo>
                  <a:cubicBezTo>
                    <a:pt x="7" y="10"/>
                    <a:pt x="5" y="17"/>
                    <a:pt x="3" y="24"/>
                  </a:cubicBezTo>
                  <a:cubicBezTo>
                    <a:pt x="5" y="24"/>
                    <a:pt x="6" y="24"/>
                    <a:pt x="8" y="24"/>
                  </a:cubicBezTo>
                  <a:cubicBezTo>
                    <a:pt x="8" y="18"/>
                    <a:pt x="8" y="11"/>
                    <a:pt x="12" y="5"/>
                  </a:cubicBezTo>
                  <a:cubicBezTo>
                    <a:pt x="14" y="3"/>
                    <a:pt x="11" y="0"/>
                    <a:pt x="9" y="2"/>
                  </a:cubicBezTo>
                  <a:cubicBezTo>
                    <a:pt x="3" y="9"/>
                    <a:pt x="0" y="17"/>
                    <a:pt x="2" y="26"/>
                  </a:cubicBezTo>
                  <a:cubicBezTo>
                    <a:pt x="3" y="28"/>
                    <a:pt x="4" y="29"/>
                    <a:pt x="6" y="28"/>
                  </a:cubicBezTo>
                  <a:cubicBezTo>
                    <a:pt x="10" y="25"/>
                    <a:pt x="14" y="21"/>
                    <a:pt x="19" y="21"/>
                  </a:cubicBezTo>
                  <a:cubicBezTo>
                    <a:pt x="21" y="21"/>
                    <a:pt x="22" y="20"/>
                    <a:pt x="22" y="18"/>
                  </a:cubicBezTo>
                  <a:cubicBezTo>
                    <a:pt x="20" y="13"/>
                    <a:pt x="18" y="8"/>
                    <a:pt x="16" y="3"/>
                  </a:cubicBezTo>
                  <a:cubicBezTo>
                    <a:pt x="15" y="0"/>
                    <a:pt x="11" y="1"/>
                    <a:pt x="12" y="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096001" y="3921126"/>
            <a:ext cx="2173288" cy="349251"/>
            <a:chOff x="6096001" y="3921126"/>
            <a:chExt cx="2173288" cy="349251"/>
          </a:xfrm>
        </p:grpSpPr>
        <p:sp>
          <p:nvSpPr>
            <p:cNvPr id="21" name="Freeform 14"/>
            <p:cNvSpPr/>
            <p:nvPr/>
          </p:nvSpPr>
          <p:spPr bwMode="auto">
            <a:xfrm>
              <a:off x="6096001" y="4205289"/>
              <a:ext cx="146050" cy="65088"/>
            </a:xfrm>
            <a:custGeom>
              <a:avLst/>
              <a:gdLst>
                <a:gd name="T0" fmla="*/ 4 w 18"/>
                <a:gd name="T1" fmla="*/ 8 h 8"/>
                <a:gd name="T2" fmla="*/ 15 w 18"/>
                <a:gd name="T3" fmla="*/ 5 h 8"/>
                <a:gd name="T4" fmla="*/ 14 w 18"/>
                <a:gd name="T5" fmla="*/ 1 h 8"/>
                <a:gd name="T6" fmla="*/ 3 w 18"/>
                <a:gd name="T7" fmla="*/ 3 h 8"/>
                <a:gd name="T8" fmla="*/ 4 w 1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4" y="8"/>
                  </a:moveTo>
                  <a:cubicBezTo>
                    <a:pt x="8" y="7"/>
                    <a:pt x="11" y="6"/>
                    <a:pt x="15" y="5"/>
                  </a:cubicBezTo>
                  <a:cubicBezTo>
                    <a:pt x="18" y="5"/>
                    <a:pt x="17" y="0"/>
                    <a:pt x="14" y="1"/>
                  </a:cubicBezTo>
                  <a:cubicBezTo>
                    <a:pt x="10" y="1"/>
                    <a:pt x="6" y="2"/>
                    <a:pt x="3" y="3"/>
                  </a:cubicBezTo>
                  <a:cubicBezTo>
                    <a:pt x="0" y="4"/>
                    <a:pt x="1" y="8"/>
                    <a:pt x="4" y="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5"/>
            <p:cNvSpPr/>
            <p:nvPr/>
          </p:nvSpPr>
          <p:spPr bwMode="auto">
            <a:xfrm>
              <a:off x="6477001" y="4179889"/>
              <a:ext cx="185738" cy="49213"/>
            </a:xfrm>
            <a:custGeom>
              <a:avLst/>
              <a:gdLst>
                <a:gd name="T0" fmla="*/ 3 w 23"/>
                <a:gd name="T1" fmla="*/ 6 h 6"/>
                <a:gd name="T2" fmla="*/ 20 w 23"/>
                <a:gd name="T3" fmla="*/ 5 h 6"/>
                <a:gd name="T4" fmla="*/ 20 w 23"/>
                <a:gd name="T5" fmla="*/ 0 h 6"/>
                <a:gd name="T6" fmla="*/ 3 w 23"/>
                <a:gd name="T7" fmla="*/ 1 h 6"/>
                <a:gd name="T8" fmla="*/ 3 w 2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6">
                  <a:moveTo>
                    <a:pt x="3" y="6"/>
                  </a:moveTo>
                  <a:cubicBezTo>
                    <a:pt x="9" y="6"/>
                    <a:pt x="14" y="6"/>
                    <a:pt x="20" y="5"/>
                  </a:cubicBezTo>
                  <a:cubicBezTo>
                    <a:pt x="23" y="5"/>
                    <a:pt x="23" y="0"/>
                    <a:pt x="20" y="0"/>
                  </a:cubicBezTo>
                  <a:cubicBezTo>
                    <a:pt x="14" y="1"/>
                    <a:pt x="9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6"/>
            <p:cNvSpPr/>
            <p:nvPr/>
          </p:nvSpPr>
          <p:spPr bwMode="auto">
            <a:xfrm>
              <a:off x="6856413" y="4140201"/>
              <a:ext cx="185738" cy="73025"/>
            </a:xfrm>
            <a:custGeom>
              <a:avLst/>
              <a:gdLst>
                <a:gd name="T0" fmla="*/ 5 w 23"/>
                <a:gd name="T1" fmla="*/ 9 h 9"/>
                <a:gd name="T2" fmla="*/ 20 w 23"/>
                <a:gd name="T3" fmla="*/ 5 h 9"/>
                <a:gd name="T4" fmla="*/ 19 w 23"/>
                <a:gd name="T5" fmla="*/ 1 h 9"/>
                <a:gd name="T6" fmla="*/ 3 w 23"/>
                <a:gd name="T7" fmla="*/ 4 h 9"/>
                <a:gd name="T8" fmla="*/ 5 w 2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5" y="9"/>
                  </a:moveTo>
                  <a:cubicBezTo>
                    <a:pt x="10" y="7"/>
                    <a:pt x="15" y="6"/>
                    <a:pt x="20" y="5"/>
                  </a:cubicBezTo>
                  <a:cubicBezTo>
                    <a:pt x="23" y="5"/>
                    <a:pt x="22" y="0"/>
                    <a:pt x="19" y="1"/>
                  </a:cubicBezTo>
                  <a:cubicBezTo>
                    <a:pt x="14" y="2"/>
                    <a:pt x="8" y="2"/>
                    <a:pt x="3" y="4"/>
                  </a:cubicBezTo>
                  <a:cubicBezTo>
                    <a:pt x="0" y="5"/>
                    <a:pt x="2" y="9"/>
                    <a:pt x="5" y="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7251701" y="4098926"/>
              <a:ext cx="161925" cy="57150"/>
            </a:xfrm>
            <a:custGeom>
              <a:avLst/>
              <a:gdLst>
                <a:gd name="T0" fmla="*/ 3 w 20"/>
                <a:gd name="T1" fmla="*/ 7 h 7"/>
                <a:gd name="T2" fmla="*/ 17 w 20"/>
                <a:gd name="T3" fmla="*/ 5 h 7"/>
                <a:gd name="T4" fmla="*/ 16 w 20"/>
                <a:gd name="T5" fmla="*/ 0 h 7"/>
                <a:gd name="T6" fmla="*/ 3 w 20"/>
                <a:gd name="T7" fmla="*/ 2 h 7"/>
                <a:gd name="T8" fmla="*/ 3 w 2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3" y="7"/>
                  </a:moveTo>
                  <a:cubicBezTo>
                    <a:pt x="8" y="6"/>
                    <a:pt x="12" y="6"/>
                    <a:pt x="17" y="5"/>
                  </a:cubicBezTo>
                  <a:cubicBezTo>
                    <a:pt x="20" y="4"/>
                    <a:pt x="19" y="0"/>
                    <a:pt x="16" y="0"/>
                  </a:cubicBezTo>
                  <a:cubicBezTo>
                    <a:pt x="11" y="1"/>
                    <a:pt x="7" y="2"/>
                    <a:pt x="3" y="2"/>
                  </a:cubicBezTo>
                  <a:cubicBezTo>
                    <a:pt x="0" y="2"/>
                    <a:pt x="0" y="7"/>
                    <a:pt x="3" y="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6"/>
            <p:cNvSpPr/>
            <p:nvPr/>
          </p:nvSpPr>
          <p:spPr bwMode="auto">
            <a:xfrm>
              <a:off x="7664451" y="3921126"/>
              <a:ext cx="604838" cy="276225"/>
            </a:xfrm>
            <a:custGeom>
              <a:avLst/>
              <a:gdLst>
                <a:gd name="T0" fmla="*/ 45 w 75"/>
                <a:gd name="T1" fmla="*/ 21 h 34"/>
                <a:gd name="T2" fmla="*/ 48 w 75"/>
                <a:gd name="T3" fmla="*/ 4 h 34"/>
                <a:gd name="T4" fmla="*/ 42 w 75"/>
                <a:gd name="T5" fmla="*/ 29 h 34"/>
                <a:gd name="T6" fmla="*/ 72 w 75"/>
                <a:gd name="T7" fmla="*/ 32 h 34"/>
                <a:gd name="T8" fmla="*/ 48 w 75"/>
                <a:gd name="T9" fmla="*/ 1 h 34"/>
                <a:gd name="T10" fmla="*/ 44 w 75"/>
                <a:gd name="T11" fmla="*/ 27 h 34"/>
                <a:gd name="T12" fmla="*/ 49 w 75"/>
                <a:gd name="T13" fmla="*/ 10 h 34"/>
                <a:gd name="T14" fmla="*/ 48 w 75"/>
                <a:gd name="T15" fmla="*/ 28 h 34"/>
                <a:gd name="T16" fmla="*/ 53 w 75"/>
                <a:gd name="T17" fmla="*/ 7 h 34"/>
                <a:gd name="T18" fmla="*/ 54 w 75"/>
                <a:gd name="T19" fmla="*/ 27 h 34"/>
                <a:gd name="T20" fmla="*/ 54 w 75"/>
                <a:gd name="T21" fmla="*/ 8 h 34"/>
                <a:gd name="T22" fmla="*/ 59 w 75"/>
                <a:gd name="T23" fmla="*/ 27 h 34"/>
                <a:gd name="T24" fmla="*/ 59 w 75"/>
                <a:gd name="T25" fmla="*/ 16 h 34"/>
                <a:gd name="T26" fmla="*/ 64 w 75"/>
                <a:gd name="T27" fmla="*/ 27 h 34"/>
                <a:gd name="T28" fmla="*/ 67 w 75"/>
                <a:gd name="T29" fmla="*/ 24 h 34"/>
                <a:gd name="T30" fmla="*/ 63 w 75"/>
                <a:gd name="T31" fmla="*/ 28 h 34"/>
                <a:gd name="T32" fmla="*/ 56 w 75"/>
                <a:gd name="T33" fmla="*/ 25 h 34"/>
                <a:gd name="T34" fmla="*/ 69 w 75"/>
                <a:gd name="T35" fmla="*/ 34 h 34"/>
                <a:gd name="T36" fmla="*/ 61 w 75"/>
                <a:gd name="T37" fmla="*/ 27 h 34"/>
                <a:gd name="T38" fmla="*/ 69 w 75"/>
                <a:gd name="T39" fmla="*/ 34 h 34"/>
                <a:gd name="T40" fmla="*/ 57 w 75"/>
                <a:gd name="T41" fmla="*/ 25 h 34"/>
                <a:gd name="T42" fmla="*/ 65 w 75"/>
                <a:gd name="T43" fmla="*/ 30 h 34"/>
                <a:gd name="T44" fmla="*/ 67 w 75"/>
                <a:gd name="T45" fmla="*/ 25 h 34"/>
                <a:gd name="T46" fmla="*/ 63 w 75"/>
                <a:gd name="T47" fmla="*/ 27 h 34"/>
                <a:gd name="T48" fmla="*/ 59 w 75"/>
                <a:gd name="T49" fmla="*/ 15 h 34"/>
                <a:gd name="T50" fmla="*/ 58 w 75"/>
                <a:gd name="T51" fmla="*/ 26 h 34"/>
                <a:gd name="T52" fmla="*/ 54 w 75"/>
                <a:gd name="T53" fmla="*/ 9 h 34"/>
                <a:gd name="T54" fmla="*/ 53 w 75"/>
                <a:gd name="T55" fmla="*/ 26 h 34"/>
                <a:gd name="T56" fmla="*/ 53 w 75"/>
                <a:gd name="T57" fmla="*/ 7 h 34"/>
                <a:gd name="T58" fmla="*/ 48 w 75"/>
                <a:gd name="T59" fmla="*/ 26 h 34"/>
                <a:gd name="T60" fmla="*/ 49 w 75"/>
                <a:gd name="T61" fmla="*/ 10 h 34"/>
                <a:gd name="T62" fmla="*/ 44 w 75"/>
                <a:gd name="T63" fmla="*/ 27 h 34"/>
                <a:gd name="T64" fmla="*/ 49 w 75"/>
                <a:gd name="T65" fmla="*/ 3 h 34"/>
                <a:gd name="T66" fmla="*/ 71 w 75"/>
                <a:gd name="T67" fmla="*/ 32 h 34"/>
                <a:gd name="T68" fmla="*/ 49 w 75"/>
                <a:gd name="T69" fmla="*/ 26 h 34"/>
                <a:gd name="T70" fmla="*/ 48 w 75"/>
                <a:gd name="T71" fmla="*/ 4 h 34"/>
                <a:gd name="T72" fmla="*/ 42 w 75"/>
                <a:gd name="T73" fmla="*/ 19 h 34"/>
                <a:gd name="T74" fmla="*/ 4 w 75"/>
                <a:gd name="T75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5" h="34">
                  <a:moveTo>
                    <a:pt x="2" y="21"/>
                  </a:moveTo>
                  <a:cubicBezTo>
                    <a:pt x="16" y="24"/>
                    <a:pt x="31" y="22"/>
                    <a:pt x="45" y="21"/>
                  </a:cubicBezTo>
                  <a:cubicBezTo>
                    <a:pt x="46" y="21"/>
                    <a:pt x="47" y="20"/>
                    <a:pt x="47" y="19"/>
                  </a:cubicBezTo>
                  <a:cubicBezTo>
                    <a:pt x="47" y="14"/>
                    <a:pt x="48" y="9"/>
                    <a:pt x="48" y="4"/>
                  </a:cubicBezTo>
                  <a:cubicBezTo>
                    <a:pt x="48" y="1"/>
                    <a:pt x="43" y="1"/>
                    <a:pt x="43" y="4"/>
                  </a:cubicBezTo>
                  <a:cubicBezTo>
                    <a:pt x="43" y="12"/>
                    <a:pt x="42" y="20"/>
                    <a:pt x="42" y="29"/>
                  </a:cubicBezTo>
                  <a:cubicBezTo>
                    <a:pt x="42" y="29"/>
                    <a:pt x="43" y="31"/>
                    <a:pt x="44" y="31"/>
                  </a:cubicBezTo>
                  <a:cubicBezTo>
                    <a:pt x="54" y="32"/>
                    <a:pt x="63" y="32"/>
                    <a:pt x="72" y="32"/>
                  </a:cubicBezTo>
                  <a:cubicBezTo>
                    <a:pt x="75" y="32"/>
                    <a:pt x="75" y="30"/>
                    <a:pt x="74" y="28"/>
                  </a:cubicBezTo>
                  <a:cubicBezTo>
                    <a:pt x="66" y="19"/>
                    <a:pt x="58" y="8"/>
                    <a:pt x="48" y="1"/>
                  </a:cubicBezTo>
                  <a:cubicBezTo>
                    <a:pt x="46" y="0"/>
                    <a:pt x="44" y="2"/>
                    <a:pt x="44" y="3"/>
                  </a:cubicBezTo>
                  <a:cubicBezTo>
                    <a:pt x="44" y="11"/>
                    <a:pt x="44" y="19"/>
                    <a:pt x="44" y="27"/>
                  </a:cubicBezTo>
                  <a:cubicBezTo>
                    <a:pt x="44" y="30"/>
                    <a:pt x="49" y="30"/>
                    <a:pt x="49" y="27"/>
                  </a:cubicBezTo>
                  <a:cubicBezTo>
                    <a:pt x="49" y="21"/>
                    <a:pt x="49" y="15"/>
                    <a:pt x="49" y="10"/>
                  </a:cubicBezTo>
                  <a:cubicBezTo>
                    <a:pt x="47" y="10"/>
                    <a:pt x="46" y="10"/>
                    <a:pt x="44" y="10"/>
                  </a:cubicBezTo>
                  <a:cubicBezTo>
                    <a:pt x="45" y="16"/>
                    <a:pt x="46" y="22"/>
                    <a:pt x="48" y="28"/>
                  </a:cubicBezTo>
                  <a:cubicBezTo>
                    <a:pt x="49" y="30"/>
                    <a:pt x="52" y="29"/>
                    <a:pt x="53" y="28"/>
                  </a:cubicBezTo>
                  <a:cubicBezTo>
                    <a:pt x="54" y="21"/>
                    <a:pt x="53" y="14"/>
                    <a:pt x="53" y="7"/>
                  </a:cubicBezTo>
                  <a:cubicBezTo>
                    <a:pt x="51" y="7"/>
                    <a:pt x="50" y="7"/>
                    <a:pt x="48" y="7"/>
                  </a:cubicBezTo>
                  <a:cubicBezTo>
                    <a:pt x="49" y="14"/>
                    <a:pt x="50" y="21"/>
                    <a:pt x="54" y="27"/>
                  </a:cubicBezTo>
                  <a:cubicBezTo>
                    <a:pt x="55" y="29"/>
                    <a:pt x="58" y="29"/>
                    <a:pt x="58" y="26"/>
                  </a:cubicBezTo>
                  <a:cubicBezTo>
                    <a:pt x="58" y="20"/>
                    <a:pt x="56" y="14"/>
                    <a:pt x="54" y="8"/>
                  </a:cubicBezTo>
                  <a:cubicBezTo>
                    <a:pt x="53" y="6"/>
                    <a:pt x="49" y="8"/>
                    <a:pt x="50" y="10"/>
                  </a:cubicBezTo>
                  <a:cubicBezTo>
                    <a:pt x="51" y="17"/>
                    <a:pt x="55" y="22"/>
                    <a:pt x="59" y="27"/>
                  </a:cubicBezTo>
                  <a:cubicBezTo>
                    <a:pt x="60" y="29"/>
                    <a:pt x="63" y="27"/>
                    <a:pt x="63" y="25"/>
                  </a:cubicBezTo>
                  <a:cubicBezTo>
                    <a:pt x="62" y="21"/>
                    <a:pt x="61" y="19"/>
                    <a:pt x="59" y="16"/>
                  </a:cubicBezTo>
                  <a:cubicBezTo>
                    <a:pt x="58" y="16"/>
                    <a:pt x="57" y="17"/>
                    <a:pt x="56" y="18"/>
                  </a:cubicBezTo>
                  <a:cubicBezTo>
                    <a:pt x="58" y="21"/>
                    <a:pt x="61" y="25"/>
                    <a:pt x="64" y="27"/>
                  </a:cubicBezTo>
                  <a:cubicBezTo>
                    <a:pt x="66" y="29"/>
                    <a:pt x="68" y="26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6" y="22"/>
                    <a:pt x="63" y="22"/>
                    <a:pt x="63" y="25"/>
                  </a:cubicBezTo>
                  <a:cubicBezTo>
                    <a:pt x="63" y="26"/>
                    <a:pt x="63" y="27"/>
                    <a:pt x="63" y="28"/>
                  </a:cubicBezTo>
                  <a:cubicBezTo>
                    <a:pt x="64" y="27"/>
                    <a:pt x="65" y="26"/>
                    <a:pt x="66" y="25"/>
                  </a:cubicBezTo>
                  <a:cubicBezTo>
                    <a:pt x="63" y="25"/>
                    <a:pt x="59" y="25"/>
                    <a:pt x="56" y="25"/>
                  </a:cubicBezTo>
                  <a:cubicBezTo>
                    <a:pt x="53" y="24"/>
                    <a:pt x="52" y="27"/>
                    <a:pt x="53" y="29"/>
                  </a:cubicBezTo>
                  <a:cubicBezTo>
                    <a:pt x="58" y="33"/>
                    <a:pt x="63" y="33"/>
                    <a:pt x="69" y="34"/>
                  </a:cubicBezTo>
                  <a:cubicBezTo>
                    <a:pt x="72" y="34"/>
                    <a:pt x="72" y="30"/>
                    <a:pt x="70" y="29"/>
                  </a:cubicBezTo>
                  <a:cubicBezTo>
                    <a:pt x="67" y="29"/>
                    <a:pt x="64" y="28"/>
                    <a:pt x="61" y="27"/>
                  </a:cubicBezTo>
                  <a:cubicBezTo>
                    <a:pt x="58" y="26"/>
                    <a:pt x="57" y="31"/>
                    <a:pt x="60" y="32"/>
                  </a:cubicBezTo>
                  <a:cubicBezTo>
                    <a:pt x="63" y="32"/>
                    <a:pt x="66" y="33"/>
                    <a:pt x="69" y="34"/>
                  </a:cubicBezTo>
                  <a:cubicBezTo>
                    <a:pt x="69" y="32"/>
                    <a:pt x="69" y="31"/>
                    <a:pt x="69" y="29"/>
                  </a:cubicBezTo>
                  <a:cubicBezTo>
                    <a:pt x="65" y="29"/>
                    <a:pt x="60" y="29"/>
                    <a:pt x="57" y="25"/>
                  </a:cubicBezTo>
                  <a:cubicBezTo>
                    <a:pt x="56" y="27"/>
                    <a:pt x="55" y="28"/>
                    <a:pt x="54" y="29"/>
                  </a:cubicBezTo>
                  <a:cubicBezTo>
                    <a:pt x="58" y="30"/>
                    <a:pt x="61" y="30"/>
                    <a:pt x="65" y="30"/>
                  </a:cubicBezTo>
                  <a:cubicBezTo>
                    <a:pt x="67" y="30"/>
                    <a:pt x="68" y="29"/>
                    <a:pt x="68" y="27"/>
                  </a:cubicBezTo>
                  <a:cubicBezTo>
                    <a:pt x="67" y="26"/>
                    <a:pt x="67" y="26"/>
                    <a:pt x="67" y="25"/>
                  </a:cubicBezTo>
                  <a:cubicBezTo>
                    <a:pt x="66" y="25"/>
                    <a:pt x="64" y="26"/>
                    <a:pt x="63" y="26"/>
                  </a:cubicBezTo>
                  <a:cubicBezTo>
                    <a:pt x="63" y="26"/>
                    <a:pt x="63" y="26"/>
                    <a:pt x="63" y="27"/>
                  </a:cubicBezTo>
                  <a:cubicBezTo>
                    <a:pt x="64" y="25"/>
                    <a:pt x="65" y="24"/>
                    <a:pt x="66" y="23"/>
                  </a:cubicBezTo>
                  <a:cubicBezTo>
                    <a:pt x="64" y="22"/>
                    <a:pt x="61" y="18"/>
                    <a:pt x="59" y="15"/>
                  </a:cubicBezTo>
                  <a:cubicBezTo>
                    <a:pt x="57" y="13"/>
                    <a:pt x="54" y="16"/>
                    <a:pt x="55" y="18"/>
                  </a:cubicBezTo>
                  <a:cubicBezTo>
                    <a:pt x="57" y="20"/>
                    <a:pt x="58" y="23"/>
                    <a:pt x="58" y="26"/>
                  </a:cubicBezTo>
                  <a:cubicBezTo>
                    <a:pt x="60" y="25"/>
                    <a:pt x="61" y="24"/>
                    <a:pt x="62" y="24"/>
                  </a:cubicBezTo>
                  <a:cubicBezTo>
                    <a:pt x="58" y="19"/>
                    <a:pt x="55" y="15"/>
                    <a:pt x="54" y="9"/>
                  </a:cubicBezTo>
                  <a:cubicBezTo>
                    <a:pt x="53" y="10"/>
                    <a:pt x="51" y="10"/>
                    <a:pt x="50" y="11"/>
                  </a:cubicBezTo>
                  <a:cubicBezTo>
                    <a:pt x="52" y="16"/>
                    <a:pt x="54" y="20"/>
                    <a:pt x="53" y="26"/>
                  </a:cubicBezTo>
                  <a:cubicBezTo>
                    <a:pt x="55" y="26"/>
                    <a:pt x="56" y="25"/>
                    <a:pt x="58" y="25"/>
                  </a:cubicBezTo>
                  <a:cubicBezTo>
                    <a:pt x="54" y="20"/>
                    <a:pt x="53" y="14"/>
                    <a:pt x="53" y="7"/>
                  </a:cubicBezTo>
                  <a:cubicBezTo>
                    <a:pt x="52" y="4"/>
                    <a:pt x="48" y="4"/>
                    <a:pt x="48" y="7"/>
                  </a:cubicBezTo>
                  <a:cubicBezTo>
                    <a:pt x="48" y="14"/>
                    <a:pt x="49" y="20"/>
                    <a:pt x="48" y="26"/>
                  </a:cubicBezTo>
                  <a:cubicBezTo>
                    <a:pt x="49" y="26"/>
                    <a:pt x="51" y="26"/>
                    <a:pt x="52" y="26"/>
                  </a:cubicBezTo>
                  <a:cubicBezTo>
                    <a:pt x="50" y="21"/>
                    <a:pt x="49" y="15"/>
                    <a:pt x="49" y="10"/>
                  </a:cubicBezTo>
                  <a:cubicBezTo>
                    <a:pt x="48" y="7"/>
                    <a:pt x="44" y="6"/>
                    <a:pt x="44" y="10"/>
                  </a:cubicBezTo>
                  <a:cubicBezTo>
                    <a:pt x="44" y="15"/>
                    <a:pt x="44" y="21"/>
                    <a:pt x="44" y="27"/>
                  </a:cubicBezTo>
                  <a:cubicBezTo>
                    <a:pt x="44" y="30"/>
                    <a:pt x="49" y="30"/>
                    <a:pt x="49" y="27"/>
                  </a:cubicBezTo>
                  <a:cubicBezTo>
                    <a:pt x="49" y="19"/>
                    <a:pt x="49" y="11"/>
                    <a:pt x="49" y="3"/>
                  </a:cubicBezTo>
                  <a:cubicBezTo>
                    <a:pt x="48" y="4"/>
                    <a:pt x="46" y="5"/>
                    <a:pt x="45" y="5"/>
                  </a:cubicBezTo>
                  <a:cubicBezTo>
                    <a:pt x="56" y="12"/>
                    <a:pt x="63" y="22"/>
                    <a:pt x="71" y="32"/>
                  </a:cubicBezTo>
                  <a:cubicBezTo>
                    <a:pt x="71" y="30"/>
                    <a:pt x="72" y="29"/>
                    <a:pt x="72" y="28"/>
                  </a:cubicBezTo>
                  <a:cubicBezTo>
                    <a:pt x="66" y="28"/>
                    <a:pt x="54" y="30"/>
                    <a:pt x="49" y="26"/>
                  </a:cubicBezTo>
                  <a:cubicBezTo>
                    <a:pt x="46" y="24"/>
                    <a:pt x="47" y="21"/>
                    <a:pt x="47" y="16"/>
                  </a:cubicBezTo>
                  <a:cubicBezTo>
                    <a:pt x="47" y="12"/>
                    <a:pt x="48" y="8"/>
                    <a:pt x="48" y="4"/>
                  </a:cubicBezTo>
                  <a:cubicBezTo>
                    <a:pt x="46" y="4"/>
                    <a:pt x="45" y="4"/>
                    <a:pt x="43" y="4"/>
                  </a:cubicBezTo>
                  <a:cubicBezTo>
                    <a:pt x="43" y="9"/>
                    <a:pt x="43" y="14"/>
                    <a:pt x="42" y="19"/>
                  </a:cubicBezTo>
                  <a:cubicBezTo>
                    <a:pt x="43" y="18"/>
                    <a:pt x="44" y="17"/>
                    <a:pt x="45" y="17"/>
                  </a:cubicBezTo>
                  <a:cubicBezTo>
                    <a:pt x="31" y="17"/>
                    <a:pt x="17" y="20"/>
                    <a:pt x="4" y="16"/>
                  </a:cubicBezTo>
                  <a:cubicBezTo>
                    <a:pt x="1" y="15"/>
                    <a:pt x="0" y="20"/>
                    <a:pt x="2" y="2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4" name="Freeform 27"/>
          <p:cNvSpPr/>
          <p:nvPr/>
        </p:nvSpPr>
        <p:spPr bwMode="auto">
          <a:xfrm>
            <a:off x="5741988" y="1587501"/>
            <a:ext cx="201613" cy="161925"/>
          </a:xfrm>
          <a:custGeom>
            <a:avLst/>
            <a:gdLst>
              <a:gd name="T0" fmla="*/ 2 w 25"/>
              <a:gd name="T1" fmla="*/ 5 h 20"/>
              <a:gd name="T2" fmla="*/ 20 w 25"/>
              <a:gd name="T3" fmla="*/ 19 h 20"/>
              <a:gd name="T4" fmla="*/ 23 w 25"/>
              <a:gd name="T5" fmla="*/ 15 h 20"/>
              <a:gd name="T6" fmla="*/ 6 w 25"/>
              <a:gd name="T7" fmla="*/ 2 h 20"/>
              <a:gd name="T8" fmla="*/ 2 w 25"/>
              <a:gd name="T9" fmla="*/ 5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20">
                <a:moveTo>
                  <a:pt x="2" y="5"/>
                </a:moveTo>
                <a:cubicBezTo>
                  <a:pt x="8" y="10"/>
                  <a:pt x="13" y="15"/>
                  <a:pt x="20" y="19"/>
                </a:cubicBezTo>
                <a:cubicBezTo>
                  <a:pt x="23" y="20"/>
                  <a:pt x="25" y="16"/>
                  <a:pt x="23" y="15"/>
                </a:cubicBezTo>
                <a:cubicBezTo>
                  <a:pt x="16" y="12"/>
                  <a:pt x="11" y="6"/>
                  <a:pt x="6" y="2"/>
                </a:cubicBezTo>
                <a:cubicBezTo>
                  <a:pt x="4" y="0"/>
                  <a:pt x="0" y="3"/>
                  <a:pt x="2" y="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28"/>
          <p:cNvSpPr/>
          <p:nvPr/>
        </p:nvSpPr>
        <p:spPr bwMode="auto">
          <a:xfrm>
            <a:off x="5854701" y="1571626"/>
            <a:ext cx="128588" cy="282575"/>
          </a:xfrm>
          <a:custGeom>
            <a:avLst/>
            <a:gdLst>
              <a:gd name="T0" fmla="*/ 11 w 16"/>
              <a:gd name="T1" fmla="*/ 3 h 35"/>
              <a:gd name="T2" fmla="*/ 2 w 16"/>
              <a:gd name="T3" fmla="*/ 24 h 35"/>
              <a:gd name="T4" fmla="*/ 0 w 16"/>
              <a:gd name="T5" fmla="*/ 32 h 35"/>
              <a:gd name="T6" fmla="*/ 5 w 16"/>
              <a:gd name="T7" fmla="*/ 34 h 35"/>
              <a:gd name="T8" fmla="*/ 2 w 16"/>
              <a:gd name="T9" fmla="*/ 30 h 35"/>
              <a:gd name="T10" fmla="*/ 5 w 16"/>
              <a:gd name="T11" fmla="*/ 31 h 35"/>
              <a:gd name="T12" fmla="*/ 5 w 16"/>
              <a:gd name="T13" fmla="*/ 30 h 35"/>
              <a:gd name="T14" fmla="*/ 6 w 16"/>
              <a:gd name="T15" fmla="*/ 27 h 35"/>
              <a:gd name="T16" fmla="*/ 9 w 16"/>
              <a:gd name="T17" fmla="*/ 19 h 35"/>
              <a:gd name="T18" fmla="*/ 15 w 16"/>
              <a:gd name="T19" fmla="*/ 6 h 35"/>
              <a:gd name="T20" fmla="*/ 11 w 16"/>
              <a:gd name="T21" fmla="*/ 3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" h="35">
                <a:moveTo>
                  <a:pt x="11" y="3"/>
                </a:moveTo>
                <a:cubicBezTo>
                  <a:pt x="8" y="10"/>
                  <a:pt x="5" y="17"/>
                  <a:pt x="2" y="24"/>
                </a:cubicBezTo>
                <a:cubicBezTo>
                  <a:pt x="1" y="27"/>
                  <a:pt x="0" y="30"/>
                  <a:pt x="0" y="32"/>
                </a:cubicBezTo>
                <a:cubicBezTo>
                  <a:pt x="1" y="34"/>
                  <a:pt x="3" y="35"/>
                  <a:pt x="5" y="34"/>
                </a:cubicBezTo>
                <a:cubicBezTo>
                  <a:pt x="7" y="32"/>
                  <a:pt x="5" y="28"/>
                  <a:pt x="2" y="30"/>
                </a:cubicBezTo>
                <a:cubicBezTo>
                  <a:pt x="4" y="32"/>
                  <a:pt x="5" y="33"/>
                  <a:pt x="5" y="31"/>
                </a:cubicBezTo>
                <a:cubicBezTo>
                  <a:pt x="5" y="31"/>
                  <a:pt x="5" y="30"/>
                  <a:pt x="5" y="30"/>
                </a:cubicBezTo>
                <a:cubicBezTo>
                  <a:pt x="6" y="29"/>
                  <a:pt x="6" y="28"/>
                  <a:pt x="6" y="27"/>
                </a:cubicBezTo>
                <a:cubicBezTo>
                  <a:pt x="7" y="24"/>
                  <a:pt x="8" y="22"/>
                  <a:pt x="9" y="19"/>
                </a:cubicBezTo>
                <a:cubicBezTo>
                  <a:pt x="11" y="15"/>
                  <a:pt x="13" y="10"/>
                  <a:pt x="15" y="6"/>
                </a:cubicBezTo>
                <a:cubicBezTo>
                  <a:pt x="16" y="3"/>
                  <a:pt x="12" y="0"/>
                  <a:pt x="11" y="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29"/>
          <p:cNvSpPr/>
          <p:nvPr/>
        </p:nvSpPr>
        <p:spPr bwMode="auto">
          <a:xfrm>
            <a:off x="8520113" y="3978276"/>
            <a:ext cx="258763" cy="242888"/>
          </a:xfrm>
          <a:custGeom>
            <a:avLst/>
            <a:gdLst>
              <a:gd name="T0" fmla="*/ 29 w 32"/>
              <a:gd name="T1" fmla="*/ 0 h 30"/>
              <a:gd name="T2" fmla="*/ 13 w 32"/>
              <a:gd name="T3" fmla="*/ 10 h 30"/>
              <a:gd name="T4" fmla="*/ 1 w 32"/>
              <a:gd name="T5" fmla="*/ 25 h 30"/>
              <a:gd name="T6" fmla="*/ 5 w 32"/>
              <a:gd name="T7" fmla="*/ 27 h 30"/>
              <a:gd name="T8" fmla="*/ 15 w 32"/>
              <a:gd name="T9" fmla="*/ 15 h 30"/>
              <a:gd name="T10" fmla="*/ 29 w 32"/>
              <a:gd name="T11" fmla="*/ 5 h 30"/>
              <a:gd name="T12" fmla="*/ 29 w 32"/>
              <a:gd name="T1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30">
                <a:moveTo>
                  <a:pt x="29" y="0"/>
                </a:moveTo>
                <a:cubicBezTo>
                  <a:pt x="22" y="1"/>
                  <a:pt x="17" y="6"/>
                  <a:pt x="13" y="10"/>
                </a:cubicBezTo>
                <a:cubicBezTo>
                  <a:pt x="9" y="15"/>
                  <a:pt x="4" y="20"/>
                  <a:pt x="1" y="25"/>
                </a:cubicBezTo>
                <a:cubicBezTo>
                  <a:pt x="0" y="28"/>
                  <a:pt x="4" y="30"/>
                  <a:pt x="5" y="27"/>
                </a:cubicBezTo>
                <a:cubicBezTo>
                  <a:pt x="7" y="23"/>
                  <a:pt x="11" y="19"/>
                  <a:pt x="15" y="15"/>
                </a:cubicBezTo>
                <a:cubicBezTo>
                  <a:pt x="18" y="12"/>
                  <a:pt x="23" y="5"/>
                  <a:pt x="29" y="5"/>
                </a:cubicBezTo>
                <a:cubicBezTo>
                  <a:pt x="32" y="5"/>
                  <a:pt x="32" y="0"/>
                  <a:pt x="2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30"/>
          <p:cNvSpPr/>
          <p:nvPr/>
        </p:nvSpPr>
        <p:spPr bwMode="auto">
          <a:xfrm>
            <a:off x="8543926" y="3962401"/>
            <a:ext cx="211138" cy="274638"/>
          </a:xfrm>
          <a:custGeom>
            <a:avLst/>
            <a:gdLst>
              <a:gd name="T0" fmla="*/ 1 w 26"/>
              <a:gd name="T1" fmla="*/ 4 h 34"/>
              <a:gd name="T2" fmla="*/ 21 w 26"/>
              <a:gd name="T3" fmla="*/ 32 h 34"/>
              <a:gd name="T4" fmla="*/ 24 w 26"/>
              <a:gd name="T5" fmla="*/ 29 h 34"/>
              <a:gd name="T6" fmla="*/ 6 w 26"/>
              <a:gd name="T7" fmla="*/ 3 h 34"/>
              <a:gd name="T8" fmla="*/ 1 w 26"/>
              <a:gd name="T9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34">
                <a:moveTo>
                  <a:pt x="1" y="4"/>
                </a:moveTo>
                <a:cubicBezTo>
                  <a:pt x="4" y="15"/>
                  <a:pt x="13" y="25"/>
                  <a:pt x="21" y="32"/>
                </a:cubicBezTo>
                <a:cubicBezTo>
                  <a:pt x="23" y="34"/>
                  <a:pt x="26" y="31"/>
                  <a:pt x="24" y="29"/>
                </a:cubicBezTo>
                <a:cubicBezTo>
                  <a:pt x="17" y="22"/>
                  <a:pt x="8" y="13"/>
                  <a:pt x="6" y="3"/>
                </a:cubicBezTo>
                <a:cubicBezTo>
                  <a:pt x="5" y="0"/>
                  <a:pt x="0" y="2"/>
                  <a:pt x="1" y="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31"/>
          <p:cNvSpPr/>
          <p:nvPr/>
        </p:nvSpPr>
        <p:spPr bwMode="auto">
          <a:xfrm>
            <a:off x="4392613" y="5314951"/>
            <a:ext cx="298450" cy="307975"/>
          </a:xfrm>
          <a:custGeom>
            <a:avLst/>
            <a:gdLst>
              <a:gd name="T0" fmla="*/ 4 w 37"/>
              <a:gd name="T1" fmla="*/ 12 h 38"/>
              <a:gd name="T2" fmla="*/ 14 w 37"/>
              <a:gd name="T3" fmla="*/ 10 h 38"/>
              <a:gd name="T4" fmla="*/ 20 w 37"/>
              <a:gd name="T5" fmla="*/ 9 h 38"/>
              <a:gd name="T6" fmla="*/ 18 w 37"/>
              <a:gd name="T7" fmla="*/ 14 h 38"/>
              <a:gd name="T8" fmla="*/ 5 w 37"/>
              <a:gd name="T9" fmla="*/ 35 h 38"/>
              <a:gd name="T10" fmla="*/ 7 w 37"/>
              <a:gd name="T11" fmla="*/ 38 h 38"/>
              <a:gd name="T12" fmla="*/ 35 w 37"/>
              <a:gd name="T13" fmla="*/ 31 h 38"/>
              <a:gd name="T14" fmla="*/ 32 w 37"/>
              <a:gd name="T15" fmla="*/ 27 h 38"/>
              <a:gd name="T16" fmla="*/ 7 w 37"/>
              <a:gd name="T17" fmla="*/ 33 h 38"/>
              <a:gd name="T18" fmla="*/ 10 w 37"/>
              <a:gd name="T19" fmla="*/ 36 h 38"/>
              <a:gd name="T20" fmla="*/ 19 w 37"/>
              <a:gd name="T21" fmla="*/ 20 h 38"/>
              <a:gd name="T22" fmla="*/ 25 w 37"/>
              <a:gd name="T23" fmla="*/ 10 h 38"/>
              <a:gd name="T24" fmla="*/ 3 w 37"/>
              <a:gd name="T25" fmla="*/ 7 h 38"/>
              <a:gd name="T26" fmla="*/ 4 w 37"/>
              <a:gd name="T27" fmla="*/ 1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7" h="38">
                <a:moveTo>
                  <a:pt x="4" y="12"/>
                </a:moveTo>
                <a:cubicBezTo>
                  <a:pt x="7" y="11"/>
                  <a:pt x="11" y="10"/>
                  <a:pt x="14" y="10"/>
                </a:cubicBezTo>
                <a:cubicBezTo>
                  <a:pt x="15" y="9"/>
                  <a:pt x="19" y="9"/>
                  <a:pt x="20" y="9"/>
                </a:cubicBezTo>
                <a:cubicBezTo>
                  <a:pt x="21" y="10"/>
                  <a:pt x="18" y="13"/>
                  <a:pt x="18" y="14"/>
                </a:cubicBezTo>
                <a:cubicBezTo>
                  <a:pt x="13" y="21"/>
                  <a:pt x="8" y="27"/>
                  <a:pt x="5" y="35"/>
                </a:cubicBezTo>
                <a:cubicBezTo>
                  <a:pt x="5" y="36"/>
                  <a:pt x="6" y="38"/>
                  <a:pt x="7" y="38"/>
                </a:cubicBezTo>
                <a:cubicBezTo>
                  <a:pt x="16" y="37"/>
                  <a:pt x="27" y="37"/>
                  <a:pt x="35" y="31"/>
                </a:cubicBezTo>
                <a:cubicBezTo>
                  <a:pt x="37" y="29"/>
                  <a:pt x="35" y="25"/>
                  <a:pt x="32" y="27"/>
                </a:cubicBezTo>
                <a:cubicBezTo>
                  <a:pt x="25" y="32"/>
                  <a:pt x="15" y="32"/>
                  <a:pt x="7" y="33"/>
                </a:cubicBezTo>
                <a:cubicBezTo>
                  <a:pt x="8" y="34"/>
                  <a:pt x="9" y="35"/>
                  <a:pt x="10" y="36"/>
                </a:cubicBezTo>
                <a:cubicBezTo>
                  <a:pt x="12" y="30"/>
                  <a:pt x="15" y="25"/>
                  <a:pt x="19" y="20"/>
                </a:cubicBezTo>
                <a:cubicBezTo>
                  <a:pt x="21" y="18"/>
                  <a:pt x="24" y="14"/>
                  <a:pt x="25" y="10"/>
                </a:cubicBezTo>
                <a:cubicBezTo>
                  <a:pt x="26" y="0"/>
                  <a:pt x="7" y="6"/>
                  <a:pt x="3" y="7"/>
                </a:cubicBezTo>
                <a:cubicBezTo>
                  <a:pt x="0" y="8"/>
                  <a:pt x="1" y="12"/>
                  <a:pt x="4" y="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2009548" y="3094337"/>
            <a:ext cx="26073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42" name="矩形 41"/>
          <p:cNvSpPr/>
          <p:nvPr/>
        </p:nvSpPr>
        <p:spPr>
          <a:xfrm>
            <a:off x="7561266" y="2307729"/>
            <a:ext cx="26073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43" name="矩形 42"/>
          <p:cNvSpPr/>
          <p:nvPr/>
        </p:nvSpPr>
        <p:spPr>
          <a:xfrm>
            <a:off x="5684839" y="5189107"/>
            <a:ext cx="26073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5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35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85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4" grpId="0" animBg="1"/>
      <p:bldP spid="36" grpId="0" animBg="1"/>
      <p:bldP spid="38" grpId="0" animBg="1"/>
      <p:bldP spid="40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971" y="939176"/>
            <a:ext cx="6572058" cy="43468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340352" y="2527814"/>
            <a:ext cx="5917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Arial Black" panose="020B0A04020102020204" pitchFamily="34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Ｔｈｅ　Ｐａｒｔ　Ｔｗｏ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418299" y="3228857"/>
            <a:ext cx="3736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Arial Black" panose="020B0A04020102020204" pitchFamily="34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点击此处添加标题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62999" y="3191833"/>
            <a:ext cx="2827972" cy="597268"/>
            <a:chOff x="230895" y="130347"/>
            <a:chExt cx="4560847" cy="963251"/>
          </a:xfrm>
        </p:grpSpPr>
        <p:sp>
          <p:nvSpPr>
            <p:cNvPr id="10" name="任意多边形: 形状 9"/>
            <p:cNvSpPr/>
            <p:nvPr/>
          </p:nvSpPr>
          <p:spPr>
            <a:xfrm>
              <a:off x="1497773" y="538764"/>
              <a:ext cx="3293969" cy="73734"/>
            </a:xfrm>
            <a:custGeom>
              <a:avLst/>
              <a:gdLst>
                <a:gd name="connsiteX0" fmla="*/ 0 w 9877777"/>
                <a:gd name="connsiteY0" fmla="*/ 284617 h 420929"/>
                <a:gd name="connsiteX1" fmla="*/ 620889 w 9877777"/>
                <a:gd name="connsiteY1" fmla="*/ 115284 h 420929"/>
                <a:gd name="connsiteX2" fmla="*/ 2302933 w 9877777"/>
                <a:gd name="connsiteY2" fmla="*/ 420084 h 420929"/>
                <a:gd name="connsiteX3" fmla="*/ 4696177 w 9877777"/>
                <a:gd name="connsiteY3" fmla="*/ 2395 h 420929"/>
                <a:gd name="connsiteX4" fmla="*/ 6886222 w 9877777"/>
                <a:gd name="connsiteY4" fmla="*/ 250751 h 420929"/>
                <a:gd name="connsiteX5" fmla="*/ 9098844 w 9877777"/>
                <a:gd name="connsiteY5" fmla="*/ 284617 h 420929"/>
                <a:gd name="connsiteX6" fmla="*/ 9877777 w 9877777"/>
                <a:gd name="connsiteY6" fmla="*/ 149151 h 420929"/>
                <a:gd name="connsiteX0-1" fmla="*/ 0 w 9877777"/>
                <a:gd name="connsiteY0-2" fmla="*/ 284617 h 431037"/>
                <a:gd name="connsiteX1-3" fmla="*/ 595855 w 9877777"/>
                <a:gd name="connsiteY1-4" fmla="*/ 307195 h 431037"/>
                <a:gd name="connsiteX2-5" fmla="*/ 2302933 w 9877777"/>
                <a:gd name="connsiteY2-6" fmla="*/ 420084 h 431037"/>
                <a:gd name="connsiteX3-7" fmla="*/ 4696177 w 9877777"/>
                <a:gd name="connsiteY3-8" fmla="*/ 2395 h 431037"/>
                <a:gd name="connsiteX4-9" fmla="*/ 6886222 w 9877777"/>
                <a:gd name="connsiteY4-10" fmla="*/ 250751 h 431037"/>
                <a:gd name="connsiteX5-11" fmla="*/ 9098844 w 9877777"/>
                <a:gd name="connsiteY5-12" fmla="*/ 284617 h 431037"/>
                <a:gd name="connsiteX6-13" fmla="*/ 9877777 w 9877777"/>
                <a:gd name="connsiteY6-14" fmla="*/ 149151 h 431037"/>
                <a:gd name="connsiteX0-15" fmla="*/ 0 w 9915328"/>
                <a:gd name="connsiteY0-16" fmla="*/ 194306 h 431977"/>
                <a:gd name="connsiteX1-17" fmla="*/ 633406 w 9915328"/>
                <a:gd name="connsiteY1-18" fmla="*/ 307195 h 431977"/>
                <a:gd name="connsiteX2-19" fmla="*/ 2340484 w 9915328"/>
                <a:gd name="connsiteY2-20" fmla="*/ 420084 h 431977"/>
                <a:gd name="connsiteX3-21" fmla="*/ 4733728 w 9915328"/>
                <a:gd name="connsiteY3-22" fmla="*/ 2395 h 431977"/>
                <a:gd name="connsiteX4-23" fmla="*/ 6923773 w 9915328"/>
                <a:gd name="connsiteY4-24" fmla="*/ 250751 h 431977"/>
                <a:gd name="connsiteX5-25" fmla="*/ 9136395 w 9915328"/>
                <a:gd name="connsiteY5-26" fmla="*/ 284617 h 431977"/>
                <a:gd name="connsiteX6-27" fmla="*/ 9915328 w 9915328"/>
                <a:gd name="connsiteY6-28" fmla="*/ 149151 h 431977"/>
                <a:gd name="connsiteX0-29" fmla="*/ 0 w 9915328"/>
                <a:gd name="connsiteY0-30" fmla="*/ 194306 h 431977"/>
                <a:gd name="connsiteX1-31" fmla="*/ 633406 w 9915328"/>
                <a:gd name="connsiteY1-32" fmla="*/ 307195 h 431977"/>
                <a:gd name="connsiteX2-33" fmla="*/ 2340484 w 9915328"/>
                <a:gd name="connsiteY2-34" fmla="*/ 420084 h 431977"/>
                <a:gd name="connsiteX3-35" fmla="*/ 4733728 w 9915328"/>
                <a:gd name="connsiteY3-36" fmla="*/ 2395 h 431977"/>
                <a:gd name="connsiteX4-37" fmla="*/ 6923773 w 9915328"/>
                <a:gd name="connsiteY4-38" fmla="*/ 250751 h 431977"/>
                <a:gd name="connsiteX5-39" fmla="*/ 9136395 w 9915328"/>
                <a:gd name="connsiteY5-40" fmla="*/ 284617 h 431977"/>
                <a:gd name="connsiteX6-41" fmla="*/ 9915328 w 9915328"/>
                <a:gd name="connsiteY6-42" fmla="*/ 149151 h 431977"/>
                <a:gd name="connsiteX0-43" fmla="*/ 0 w 9915328"/>
                <a:gd name="connsiteY0-44" fmla="*/ 60818 h 291409"/>
                <a:gd name="connsiteX1-45" fmla="*/ 633406 w 9915328"/>
                <a:gd name="connsiteY1-46" fmla="*/ 173707 h 291409"/>
                <a:gd name="connsiteX2-47" fmla="*/ 2340484 w 9915328"/>
                <a:gd name="connsiteY2-48" fmla="*/ 286596 h 291409"/>
                <a:gd name="connsiteX3-49" fmla="*/ 5071684 w 9915328"/>
                <a:gd name="connsiteY3-50" fmla="*/ 4374 h 291409"/>
                <a:gd name="connsiteX4-51" fmla="*/ 6923773 w 9915328"/>
                <a:gd name="connsiteY4-52" fmla="*/ 117263 h 291409"/>
                <a:gd name="connsiteX5-53" fmla="*/ 9136395 w 9915328"/>
                <a:gd name="connsiteY5-54" fmla="*/ 151129 h 291409"/>
                <a:gd name="connsiteX6-55" fmla="*/ 9915328 w 9915328"/>
                <a:gd name="connsiteY6-56" fmla="*/ 15663 h 291409"/>
                <a:gd name="connsiteX0-57" fmla="*/ 0 w 9915328"/>
                <a:gd name="connsiteY0-58" fmla="*/ 163495 h 394086"/>
                <a:gd name="connsiteX1-59" fmla="*/ 633406 w 9915328"/>
                <a:gd name="connsiteY1-60" fmla="*/ 276384 h 394086"/>
                <a:gd name="connsiteX2-61" fmla="*/ 2340484 w 9915328"/>
                <a:gd name="connsiteY2-62" fmla="*/ 389273 h 394086"/>
                <a:gd name="connsiteX3-63" fmla="*/ 5071684 w 9915328"/>
                <a:gd name="connsiteY3-64" fmla="*/ 107051 h 394086"/>
                <a:gd name="connsiteX4-65" fmla="*/ 6986358 w 9915328"/>
                <a:gd name="connsiteY4-66" fmla="*/ 5451 h 394086"/>
                <a:gd name="connsiteX5-67" fmla="*/ 9136395 w 9915328"/>
                <a:gd name="connsiteY5-68" fmla="*/ 253806 h 394086"/>
                <a:gd name="connsiteX6-69" fmla="*/ 9915328 w 9915328"/>
                <a:gd name="connsiteY6-70" fmla="*/ 118340 h 394086"/>
                <a:gd name="connsiteX0-71" fmla="*/ 0 w 9915328"/>
                <a:gd name="connsiteY0-72" fmla="*/ 179002 h 409593"/>
                <a:gd name="connsiteX1-73" fmla="*/ 633406 w 9915328"/>
                <a:gd name="connsiteY1-74" fmla="*/ 291891 h 409593"/>
                <a:gd name="connsiteX2-75" fmla="*/ 2340484 w 9915328"/>
                <a:gd name="connsiteY2-76" fmla="*/ 404780 h 409593"/>
                <a:gd name="connsiteX3-77" fmla="*/ 5071684 w 9915328"/>
                <a:gd name="connsiteY3-78" fmla="*/ 122558 h 409593"/>
                <a:gd name="connsiteX4-79" fmla="*/ 6986358 w 9915328"/>
                <a:gd name="connsiteY4-80" fmla="*/ 20958 h 409593"/>
                <a:gd name="connsiteX5-81" fmla="*/ 9136395 w 9915328"/>
                <a:gd name="connsiteY5-82" fmla="*/ 9669 h 409593"/>
                <a:gd name="connsiteX6-83" fmla="*/ 9915328 w 9915328"/>
                <a:gd name="connsiteY6-84" fmla="*/ 133847 h 409593"/>
                <a:gd name="connsiteX0-85" fmla="*/ 0 w 9915328"/>
                <a:gd name="connsiteY0-86" fmla="*/ 198509 h 429100"/>
                <a:gd name="connsiteX1-87" fmla="*/ 633406 w 9915328"/>
                <a:gd name="connsiteY1-88" fmla="*/ 311398 h 429100"/>
                <a:gd name="connsiteX2-89" fmla="*/ 2340484 w 9915328"/>
                <a:gd name="connsiteY2-90" fmla="*/ 424287 h 429100"/>
                <a:gd name="connsiteX3-91" fmla="*/ 5071684 w 9915328"/>
                <a:gd name="connsiteY3-92" fmla="*/ 142065 h 429100"/>
                <a:gd name="connsiteX4-93" fmla="*/ 6986358 w 9915328"/>
                <a:gd name="connsiteY4-94" fmla="*/ 40465 h 429100"/>
                <a:gd name="connsiteX5-95" fmla="*/ 9136395 w 9915328"/>
                <a:gd name="connsiteY5-96" fmla="*/ 29176 h 429100"/>
                <a:gd name="connsiteX6-97" fmla="*/ 9915328 w 9915328"/>
                <a:gd name="connsiteY6-98" fmla="*/ 153354 h 429100"/>
                <a:gd name="connsiteX0-99" fmla="*/ 0 w 9915328"/>
                <a:gd name="connsiteY0-100" fmla="*/ 158109 h 388700"/>
                <a:gd name="connsiteX1-101" fmla="*/ 633406 w 9915328"/>
                <a:gd name="connsiteY1-102" fmla="*/ 270998 h 388700"/>
                <a:gd name="connsiteX2-103" fmla="*/ 2340484 w 9915328"/>
                <a:gd name="connsiteY2-104" fmla="*/ 383887 h 388700"/>
                <a:gd name="connsiteX3-105" fmla="*/ 5071684 w 9915328"/>
                <a:gd name="connsiteY3-106" fmla="*/ 101665 h 388700"/>
                <a:gd name="connsiteX4-107" fmla="*/ 6986358 w 9915328"/>
                <a:gd name="connsiteY4-108" fmla="*/ 65 h 388700"/>
                <a:gd name="connsiteX5-109" fmla="*/ 8835990 w 9915328"/>
                <a:gd name="connsiteY5-110" fmla="*/ 112954 h 388700"/>
                <a:gd name="connsiteX6-111" fmla="*/ 9915328 w 9915328"/>
                <a:gd name="connsiteY6-112" fmla="*/ 112954 h 388700"/>
                <a:gd name="connsiteX0-113" fmla="*/ 0 w 9915328"/>
                <a:gd name="connsiteY0-114" fmla="*/ 158569 h 385714"/>
                <a:gd name="connsiteX1-115" fmla="*/ 633406 w 9915328"/>
                <a:gd name="connsiteY1-116" fmla="*/ 271458 h 385714"/>
                <a:gd name="connsiteX2-117" fmla="*/ 2340484 w 9915328"/>
                <a:gd name="connsiteY2-118" fmla="*/ 384347 h 385714"/>
                <a:gd name="connsiteX3-119" fmla="*/ 5270277 w 9915328"/>
                <a:gd name="connsiteY3-120" fmla="*/ 191025 h 385714"/>
                <a:gd name="connsiteX4-121" fmla="*/ 6986358 w 9915328"/>
                <a:gd name="connsiteY4-122" fmla="*/ 525 h 385714"/>
                <a:gd name="connsiteX5-123" fmla="*/ 8835990 w 9915328"/>
                <a:gd name="connsiteY5-124" fmla="*/ 113414 h 385714"/>
                <a:gd name="connsiteX6-125" fmla="*/ 9915328 w 9915328"/>
                <a:gd name="connsiteY6-126" fmla="*/ 113414 h 385714"/>
                <a:gd name="connsiteX0-127" fmla="*/ 0 w 9915328"/>
                <a:gd name="connsiteY0-128" fmla="*/ 158569 h 323756"/>
                <a:gd name="connsiteX1-129" fmla="*/ 633406 w 9915328"/>
                <a:gd name="connsiteY1-130" fmla="*/ 271458 h 323756"/>
                <a:gd name="connsiteX2-131" fmla="*/ 2340484 w 9915328"/>
                <a:gd name="connsiteY2-132" fmla="*/ 320847 h 323756"/>
                <a:gd name="connsiteX3-133" fmla="*/ 5270277 w 9915328"/>
                <a:gd name="connsiteY3-134" fmla="*/ 191025 h 323756"/>
                <a:gd name="connsiteX4-135" fmla="*/ 6986358 w 9915328"/>
                <a:gd name="connsiteY4-136" fmla="*/ 525 h 323756"/>
                <a:gd name="connsiteX5-137" fmla="*/ 8835990 w 9915328"/>
                <a:gd name="connsiteY5-138" fmla="*/ 113414 h 323756"/>
                <a:gd name="connsiteX6-139" fmla="*/ 9915328 w 9915328"/>
                <a:gd name="connsiteY6-140" fmla="*/ 113414 h 323756"/>
                <a:gd name="connsiteX0-141" fmla="*/ 0 w 9915328"/>
                <a:gd name="connsiteY0-142" fmla="*/ 95979 h 261166"/>
                <a:gd name="connsiteX1-143" fmla="*/ 633406 w 9915328"/>
                <a:gd name="connsiteY1-144" fmla="*/ 208868 h 261166"/>
                <a:gd name="connsiteX2-145" fmla="*/ 2340484 w 9915328"/>
                <a:gd name="connsiteY2-146" fmla="*/ 258257 h 261166"/>
                <a:gd name="connsiteX3-147" fmla="*/ 5270277 w 9915328"/>
                <a:gd name="connsiteY3-148" fmla="*/ 128435 h 261166"/>
                <a:gd name="connsiteX4-149" fmla="*/ 8835990 w 9915328"/>
                <a:gd name="connsiteY4-150" fmla="*/ 50824 h 261166"/>
                <a:gd name="connsiteX5-151" fmla="*/ 9915328 w 9915328"/>
                <a:gd name="connsiteY5-152" fmla="*/ 50824 h 261166"/>
                <a:gd name="connsiteX0-153" fmla="*/ 0 w 9915328"/>
                <a:gd name="connsiteY0-154" fmla="*/ 201048 h 366235"/>
                <a:gd name="connsiteX1-155" fmla="*/ 633406 w 9915328"/>
                <a:gd name="connsiteY1-156" fmla="*/ 313937 h 366235"/>
                <a:gd name="connsiteX2-157" fmla="*/ 2340484 w 9915328"/>
                <a:gd name="connsiteY2-158" fmla="*/ 363326 h 366235"/>
                <a:gd name="connsiteX3-159" fmla="*/ 5270277 w 9915328"/>
                <a:gd name="connsiteY3-160" fmla="*/ 233504 h 366235"/>
                <a:gd name="connsiteX4-161" fmla="*/ 7659714 w 9915328"/>
                <a:gd name="connsiteY4-162" fmla="*/ 28893 h 366235"/>
                <a:gd name="connsiteX5-163" fmla="*/ 9915328 w 9915328"/>
                <a:gd name="connsiteY5-164" fmla="*/ 155893 h 366235"/>
                <a:gd name="connsiteX0-165" fmla="*/ 0 w 9915328"/>
                <a:gd name="connsiteY0-166" fmla="*/ 173629 h 338816"/>
                <a:gd name="connsiteX1-167" fmla="*/ 633406 w 9915328"/>
                <a:gd name="connsiteY1-168" fmla="*/ 286518 h 338816"/>
                <a:gd name="connsiteX2-169" fmla="*/ 2340484 w 9915328"/>
                <a:gd name="connsiteY2-170" fmla="*/ 335907 h 338816"/>
                <a:gd name="connsiteX3-171" fmla="*/ 5270277 w 9915328"/>
                <a:gd name="connsiteY3-172" fmla="*/ 206085 h 338816"/>
                <a:gd name="connsiteX4-173" fmla="*/ 7659714 w 9915328"/>
                <a:gd name="connsiteY4-174" fmla="*/ 1474 h 338816"/>
                <a:gd name="connsiteX5-175" fmla="*/ 9915328 w 9915328"/>
                <a:gd name="connsiteY5-176" fmla="*/ 128474 h 338816"/>
                <a:gd name="connsiteX0-177" fmla="*/ 0 w 10190302"/>
                <a:gd name="connsiteY0-178" fmla="*/ 174097 h 339284"/>
                <a:gd name="connsiteX1-179" fmla="*/ 633406 w 10190302"/>
                <a:gd name="connsiteY1-180" fmla="*/ 286986 h 339284"/>
                <a:gd name="connsiteX2-181" fmla="*/ 2340484 w 10190302"/>
                <a:gd name="connsiteY2-182" fmla="*/ 336375 h 339284"/>
                <a:gd name="connsiteX3-183" fmla="*/ 5270277 w 10190302"/>
                <a:gd name="connsiteY3-184" fmla="*/ 206553 h 339284"/>
                <a:gd name="connsiteX4-185" fmla="*/ 7659714 w 10190302"/>
                <a:gd name="connsiteY4-186" fmla="*/ 1942 h 339284"/>
                <a:gd name="connsiteX5-187" fmla="*/ 10190302 w 10190302"/>
                <a:gd name="connsiteY5-188" fmla="*/ 103542 h 339284"/>
                <a:gd name="connsiteX0-189" fmla="*/ 0 w 10129197"/>
                <a:gd name="connsiteY0-190" fmla="*/ 85197 h 340405"/>
                <a:gd name="connsiteX1-191" fmla="*/ 572301 w 10129197"/>
                <a:gd name="connsiteY1-192" fmla="*/ 286986 h 340405"/>
                <a:gd name="connsiteX2-193" fmla="*/ 2279379 w 10129197"/>
                <a:gd name="connsiteY2-194" fmla="*/ 336375 h 340405"/>
                <a:gd name="connsiteX3-195" fmla="*/ 5209172 w 10129197"/>
                <a:gd name="connsiteY3-196" fmla="*/ 206553 h 340405"/>
                <a:gd name="connsiteX4-197" fmla="*/ 7598609 w 10129197"/>
                <a:gd name="connsiteY4-198" fmla="*/ 1942 h 340405"/>
                <a:gd name="connsiteX5-199" fmla="*/ 10129197 w 10129197"/>
                <a:gd name="connsiteY5-200" fmla="*/ 103542 h 340405"/>
                <a:gd name="connsiteX0-201" fmla="*/ 0 w 10129197"/>
                <a:gd name="connsiteY0-202" fmla="*/ 85197 h 340405"/>
                <a:gd name="connsiteX1-203" fmla="*/ 572301 w 10129197"/>
                <a:gd name="connsiteY1-204" fmla="*/ 286986 h 340405"/>
                <a:gd name="connsiteX2-205" fmla="*/ 2279379 w 10129197"/>
                <a:gd name="connsiteY2-206" fmla="*/ 336375 h 340405"/>
                <a:gd name="connsiteX3-207" fmla="*/ 5209172 w 10129197"/>
                <a:gd name="connsiteY3-208" fmla="*/ 206553 h 340405"/>
                <a:gd name="connsiteX4-209" fmla="*/ 7598609 w 10129197"/>
                <a:gd name="connsiteY4-210" fmla="*/ 1942 h 340405"/>
                <a:gd name="connsiteX5-211" fmla="*/ 10129197 w 10129197"/>
                <a:gd name="connsiteY5-212" fmla="*/ 103542 h 340405"/>
                <a:gd name="connsiteX0-213" fmla="*/ 0 w 10129197"/>
                <a:gd name="connsiteY0-214" fmla="*/ 85197 h 339169"/>
                <a:gd name="connsiteX1-215" fmla="*/ 2279379 w 10129197"/>
                <a:gd name="connsiteY1-216" fmla="*/ 336375 h 339169"/>
                <a:gd name="connsiteX2-217" fmla="*/ 5209172 w 10129197"/>
                <a:gd name="connsiteY2-218" fmla="*/ 206553 h 339169"/>
                <a:gd name="connsiteX3-219" fmla="*/ 7598609 w 10129197"/>
                <a:gd name="connsiteY3-220" fmla="*/ 1942 h 339169"/>
                <a:gd name="connsiteX4-221" fmla="*/ 10129197 w 10129197"/>
                <a:gd name="connsiteY4-222" fmla="*/ 103542 h 339169"/>
                <a:gd name="connsiteX0-223" fmla="*/ 0 w 10129197"/>
                <a:gd name="connsiteY0-224" fmla="*/ 85197 h 339169"/>
                <a:gd name="connsiteX1-225" fmla="*/ 2279379 w 10129197"/>
                <a:gd name="connsiteY1-226" fmla="*/ 336375 h 339169"/>
                <a:gd name="connsiteX2-227" fmla="*/ 5209172 w 10129197"/>
                <a:gd name="connsiteY2-228" fmla="*/ 206553 h 339169"/>
                <a:gd name="connsiteX3-229" fmla="*/ 7598609 w 10129197"/>
                <a:gd name="connsiteY3-230" fmla="*/ 1942 h 339169"/>
                <a:gd name="connsiteX4-231" fmla="*/ 10129197 w 10129197"/>
                <a:gd name="connsiteY4-232" fmla="*/ 103542 h 339169"/>
                <a:gd name="connsiteX0-233" fmla="*/ 0 w 10129197"/>
                <a:gd name="connsiteY0-234" fmla="*/ 118179 h 372151"/>
                <a:gd name="connsiteX1-235" fmla="*/ 2279379 w 10129197"/>
                <a:gd name="connsiteY1-236" fmla="*/ 369357 h 372151"/>
                <a:gd name="connsiteX2-237" fmla="*/ 5209172 w 10129197"/>
                <a:gd name="connsiteY2-238" fmla="*/ 239535 h 372151"/>
                <a:gd name="connsiteX3-239" fmla="*/ 7598609 w 10129197"/>
                <a:gd name="connsiteY3-240" fmla="*/ 34924 h 372151"/>
                <a:gd name="connsiteX4-241" fmla="*/ 10129197 w 10129197"/>
                <a:gd name="connsiteY4-242" fmla="*/ 9524 h 372151"/>
                <a:gd name="connsiteX0-243" fmla="*/ 0 w 10129197"/>
                <a:gd name="connsiteY0-244" fmla="*/ 108656 h 362734"/>
                <a:gd name="connsiteX1-245" fmla="*/ 2279379 w 10129197"/>
                <a:gd name="connsiteY1-246" fmla="*/ 359834 h 362734"/>
                <a:gd name="connsiteX2-247" fmla="*/ 5209172 w 10129197"/>
                <a:gd name="connsiteY2-248" fmla="*/ 230012 h 362734"/>
                <a:gd name="connsiteX3-249" fmla="*/ 10129197 w 10129197"/>
                <a:gd name="connsiteY3-250" fmla="*/ 1 h 362734"/>
                <a:gd name="connsiteX0-251" fmla="*/ 0 w 8153512"/>
                <a:gd name="connsiteY0-252" fmla="*/ 149619 h 403884"/>
                <a:gd name="connsiteX1-253" fmla="*/ 2279379 w 8153512"/>
                <a:gd name="connsiteY1-254" fmla="*/ 400797 h 403884"/>
                <a:gd name="connsiteX2-255" fmla="*/ 5209172 w 8153512"/>
                <a:gd name="connsiteY2-256" fmla="*/ 270975 h 403884"/>
                <a:gd name="connsiteX3-257" fmla="*/ 8153512 w 8153512"/>
                <a:gd name="connsiteY3-258" fmla="*/ 0 h 403884"/>
                <a:gd name="connsiteX0-259" fmla="*/ 0 w 8320471"/>
                <a:gd name="connsiteY0-260" fmla="*/ 36968 h 290765"/>
                <a:gd name="connsiteX1-261" fmla="*/ 2279379 w 8320471"/>
                <a:gd name="connsiteY1-262" fmla="*/ 288146 h 290765"/>
                <a:gd name="connsiteX2-263" fmla="*/ 5209172 w 8320471"/>
                <a:gd name="connsiteY2-264" fmla="*/ 158324 h 290765"/>
                <a:gd name="connsiteX3-265" fmla="*/ 8320471 w 8320471"/>
                <a:gd name="connsiteY3-266" fmla="*/ 0 h 290765"/>
                <a:gd name="connsiteX0-267" fmla="*/ 0 w 8320471"/>
                <a:gd name="connsiteY0-268" fmla="*/ 36968 h 292812"/>
                <a:gd name="connsiteX1-269" fmla="*/ 2279379 w 8320471"/>
                <a:gd name="connsiteY1-270" fmla="*/ 288146 h 292812"/>
                <a:gd name="connsiteX2-271" fmla="*/ 8320471 w 8320471"/>
                <a:gd name="connsiteY2-272" fmla="*/ 0 h 292812"/>
                <a:gd name="connsiteX0-273" fmla="*/ 0 w 8320471"/>
                <a:gd name="connsiteY0-274" fmla="*/ 36968 h 284234"/>
                <a:gd name="connsiteX1-275" fmla="*/ 2752431 w 8320471"/>
                <a:gd name="connsiteY1-276" fmla="*/ 277905 h 284234"/>
                <a:gd name="connsiteX2-277" fmla="*/ 8320471 w 8320471"/>
                <a:gd name="connsiteY2-278" fmla="*/ 0 h 284234"/>
                <a:gd name="connsiteX0-279" fmla="*/ 0 w 8306558"/>
                <a:gd name="connsiteY0-280" fmla="*/ 47209 h 295214"/>
                <a:gd name="connsiteX1-281" fmla="*/ 2752431 w 8306558"/>
                <a:gd name="connsiteY1-282" fmla="*/ 288146 h 295214"/>
                <a:gd name="connsiteX2-283" fmla="*/ 8306558 w 8306558"/>
                <a:gd name="connsiteY2-284" fmla="*/ 0 h 295214"/>
                <a:gd name="connsiteX0-285" fmla="*/ 0 w 8306558"/>
                <a:gd name="connsiteY0-286" fmla="*/ 47209 h 295214"/>
                <a:gd name="connsiteX1-287" fmla="*/ 2752431 w 8306558"/>
                <a:gd name="connsiteY1-288" fmla="*/ 288146 h 295214"/>
                <a:gd name="connsiteX2-289" fmla="*/ 8306558 w 8306558"/>
                <a:gd name="connsiteY2-290" fmla="*/ 0 h 295214"/>
                <a:gd name="connsiteX0-291" fmla="*/ 0 w 7847420"/>
                <a:gd name="connsiteY0-292" fmla="*/ 36968 h 284234"/>
                <a:gd name="connsiteX1-293" fmla="*/ 2752431 w 7847420"/>
                <a:gd name="connsiteY1-294" fmla="*/ 277905 h 284234"/>
                <a:gd name="connsiteX2-295" fmla="*/ 7847420 w 7847420"/>
                <a:gd name="connsiteY2-296" fmla="*/ 0 h 28423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847420" h="284234">
                  <a:moveTo>
                    <a:pt x="0" y="36968"/>
                  </a:moveTo>
                  <a:cubicBezTo>
                    <a:pt x="245726" y="330597"/>
                    <a:pt x="1444528" y="284066"/>
                    <a:pt x="2752431" y="277905"/>
                  </a:cubicBezTo>
                  <a:cubicBezTo>
                    <a:pt x="4060334" y="271744"/>
                    <a:pt x="6588860" y="131718"/>
                    <a:pt x="7847420" y="0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895" y="130347"/>
              <a:ext cx="1335140" cy="963251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 flipH="1">
            <a:off x="9763028" y="3154809"/>
            <a:ext cx="2228936" cy="597268"/>
            <a:chOff x="230895" y="130347"/>
            <a:chExt cx="3594745" cy="963251"/>
          </a:xfrm>
        </p:grpSpPr>
        <p:sp>
          <p:nvSpPr>
            <p:cNvPr id="14" name="任意多边形: 形状 13"/>
            <p:cNvSpPr/>
            <p:nvPr/>
          </p:nvSpPr>
          <p:spPr>
            <a:xfrm>
              <a:off x="1497775" y="538764"/>
              <a:ext cx="2327865" cy="73734"/>
            </a:xfrm>
            <a:custGeom>
              <a:avLst/>
              <a:gdLst>
                <a:gd name="connsiteX0" fmla="*/ 0 w 9877777"/>
                <a:gd name="connsiteY0" fmla="*/ 284617 h 420929"/>
                <a:gd name="connsiteX1" fmla="*/ 620889 w 9877777"/>
                <a:gd name="connsiteY1" fmla="*/ 115284 h 420929"/>
                <a:gd name="connsiteX2" fmla="*/ 2302933 w 9877777"/>
                <a:gd name="connsiteY2" fmla="*/ 420084 h 420929"/>
                <a:gd name="connsiteX3" fmla="*/ 4696177 w 9877777"/>
                <a:gd name="connsiteY3" fmla="*/ 2395 h 420929"/>
                <a:gd name="connsiteX4" fmla="*/ 6886222 w 9877777"/>
                <a:gd name="connsiteY4" fmla="*/ 250751 h 420929"/>
                <a:gd name="connsiteX5" fmla="*/ 9098844 w 9877777"/>
                <a:gd name="connsiteY5" fmla="*/ 284617 h 420929"/>
                <a:gd name="connsiteX6" fmla="*/ 9877777 w 9877777"/>
                <a:gd name="connsiteY6" fmla="*/ 149151 h 420929"/>
                <a:gd name="connsiteX0-1" fmla="*/ 0 w 9877777"/>
                <a:gd name="connsiteY0-2" fmla="*/ 284617 h 431037"/>
                <a:gd name="connsiteX1-3" fmla="*/ 595855 w 9877777"/>
                <a:gd name="connsiteY1-4" fmla="*/ 307195 h 431037"/>
                <a:gd name="connsiteX2-5" fmla="*/ 2302933 w 9877777"/>
                <a:gd name="connsiteY2-6" fmla="*/ 420084 h 431037"/>
                <a:gd name="connsiteX3-7" fmla="*/ 4696177 w 9877777"/>
                <a:gd name="connsiteY3-8" fmla="*/ 2395 h 431037"/>
                <a:gd name="connsiteX4-9" fmla="*/ 6886222 w 9877777"/>
                <a:gd name="connsiteY4-10" fmla="*/ 250751 h 431037"/>
                <a:gd name="connsiteX5-11" fmla="*/ 9098844 w 9877777"/>
                <a:gd name="connsiteY5-12" fmla="*/ 284617 h 431037"/>
                <a:gd name="connsiteX6-13" fmla="*/ 9877777 w 9877777"/>
                <a:gd name="connsiteY6-14" fmla="*/ 149151 h 431037"/>
                <a:gd name="connsiteX0-15" fmla="*/ 0 w 9915328"/>
                <a:gd name="connsiteY0-16" fmla="*/ 194306 h 431977"/>
                <a:gd name="connsiteX1-17" fmla="*/ 633406 w 9915328"/>
                <a:gd name="connsiteY1-18" fmla="*/ 307195 h 431977"/>
                <a:gd name="connsiteX2-19" fmla="*/ 2340484 w 9915328"/>
                <a:gd name="connsiteY2-20" fmla="*/ 420084 h 431977"/>
                <a:gd name="connsiteX3-21" fmla="*/ 4733728 w 9915328"/>
                <a:gd name="connsiteY3-22" fmla="*/ 2395 h 431977"/>
                <a:gd name="connsiteX4-23" fmla="*/ 6923773 w 9915328"/>
                <a:gd name="connsiteY4-24" fmla="*/ 250751 h 431977"/>
                <a:gd name="connsiteX5-25" fmla="*/ 9136395 w 9915328"/>
                <a:gd name="connsiteY5-26" fmla="*/ 284617 h 431977"/>
                <a:gd name="connsiteX6-27" fmla="*/ 9915328 w 9915328"/>
                <a:gd name="connsiteY6-28" fmla="*/ 149151 h 431977"/>
                <a:gd name="connsiteX0-29" fmla="*/ 0 w 9915328"/>
                <a:gd name="connsiteY0-30" fmla="*/ 194306 h 431977"/>
                <a:gd name="connsiteX1-31" fmla="*/ 633406 w 9915328"/>
                <a:gd name="connsiteY1-32" fmla="*/ 307195 h 431977"/>
                <a:gd name="connsiteX2-33" fmla="*/ 2340484 w 9915328"/>
                <a:gd name="connsiteY2-34" fmla="*/ 420084 h 431977"/>
                <a:gd name="connsiteX3-35" fmla="*/ 4733728 w 9915328"/>
                <a:gd name="connsiteY3-36" fmla="*/ 2395 h 431977"/>
                <a:gd name="connsiteX4-37" fmla="*/ 6923773 w 9915328"/>
                <a:gd name="connsiteY4-38" fmla="*/ 250751 h 431977"/>
                <a:gd name="connsiteX5-39" fmla="*/ 9136395 w 9915328"/>
                <a:gd name="connsiteY5-40" fmla="*/ 284617 h 431977"/>
                <a:gd name="connsiteX6-41" fmla="*/ 9915328 w 9915328"/>
                <a:gd name="connsiteY6-42" fmla="*/ 149151 h 431977"/>
                <a:gd name="connsiteX0-43" fmla="*/ 0 w 9915328"/>
                <a:gd name="connsiteY0-44" fmla="*/ 60818 h 291409"/>
                <a:gd name="connsiteX1-45" fmla="*/ 633406 w 9915328"/>
                <a:gd name="connsiteY1-46" fmla="*/ 173707 h 291409"/>
                <a:gd name="connsiteX2-47" fmla="*/ 2340484 w 9915328"/>
                <a:gd name="connsiteY2-48" fmla="*/ 286596 h 291409"/>
                <a:gd name="connsiteX3-49" fmla="*/ 5071684 w 9915328"/>
                <a:gd name="connsiteY3-50" fmla="*/ 4374 h 291409"/>
                <a:gd name="connsiteX4-51" fmla="*/ 6923773 w 9915328"/>
                <a:gd name="connsiteY4-52" fmla="*/ 117263 h 291409"/>
                <a:gd name="connsiteX5-53" fmla="*/ 9136395 w 9915328"/>
                <a:gd name="connsiteY5-54" fmla="*/ 151129 h 291409"/>
                <a:gd name="connsiteX6-55" fmla="*/ 9915328 w 9915328"/>
                <a:gd name="connsiteY6-56" fmla="*/ 15663 h 291409"/>
                <a:gd name="connsiteX0-57" fmla="*/ 0 w 9915328"/>
                <a:gd name="connsiteY0-58" fmla="*/ 163495 h 394086"/>
                <a:gd name="connsiteX1-59" fmla="*/ 633406 w 9915328"/>
                <a:gd name="connsiteY1-60" fmla="*/ 276384 h 394086"/>
                <a:gd name="connsiteX2-61" fmla="*/ 2340484 w 9915328"/>
                <a:gd name="connsiteY2-62" fmla="*/ 389273 h 394086"/>
                <a:gd name="connsiteX3-63" fmla="*/ 5071684 w 9915328"/>
                <a:gd name="connsiteY3-64" fmla="*/ 107051 h 394086"/>
                <a:gd name="connsiteX4-65" fmla="*/ 6986358 w 9915328"/>
                <a:gd name="connsiteY4-66" fmla="*/ 5451 h 394086"/>
                <a:gd name="connsiteX5-67" fmla="*/ 9136395 w 9915328"/>
                <a:gd name="connsiteY5-68" fmla="*/ 253806 h 394086"/>
                <a:gd name="connsiteX6-69" fmla="*/ 9915328 w 9915328"/>
                <a:gd name="connsiteY6-70" fmla="*/ 118340 h 394086"/>
                <a:gd name="connsiteX0-71" fmla="*/ 0 w 9915328"/>
                <a:gd name="connsiteY0-72" fmla="*/ 179002 h 409593"/>
                <a:gd name="connsiteX1-73" fmla="*/ 633406 w 9915328"/>
                <a:gd name="connsiteY1-74" fmla="*/ 291891 h 409593"/>
                <a:gd name="connsiteX2-75" fmla="*/ 2340484 w 9915328"/>
                <a:gd name="connsiteY2-76" fmla="*/ 404780 h 409593"/>
                <a:gd name="connsiteX3-77" fmla="*/ 5071684 w 9915328"/>
                <a:gd name="connsiteY3-78" fmla="*/ 122558 h 409593"/>
                <a:gd name="connsiteX4-79" fmla="*/ 6986358 w 9915328"/>
                <a:gd name="connsiteY4-80" fmla="*/ 20958 h 409593"/>
                <a:gd name="connsiteX5-81" fmla="*/ 9136395 w 9915328"/>
                <a:gd name="connsiteY5-82" fmla="*/ 9669 h 409593"/>
                <a:gd name="connsiteX6-83" fmla="*/ 9915328 w 9915328"/>
                <a:gd name="connsiteY6-84" fmla="*/ 133847 h 409593"/>
                <a:gd name="connsiteX0-85" fmla="*/ 0 w 9915328"/>
                <a:gd name="connsiteY0-86" fmla="*/ 198509 h 429100"/>
                <a:gd name="connsiteX1-87" fmla="*/ 633406 w 9915328"/>
                <a:gd name="connsiteY1-88" fmla="*/ 311398 h 429100"/>
                <a:gd name="connsiteX2-89" fmla="*/ 2340484 w 9915328"/>
                <a:gd name="connsiteY2-90" fmla="*/ 424287 h 429100"/>
                <a:gd name="connsiteX3-91" fmla="*/ 5071684 w 9915328"/>
                <a:gd name="connsiteY3-92" fmla="*/ 142065 h 429100"/>
                <a:gd name="connsiteX4-93" fmla="*/ 6986358 w 9915328"/>
                <a:gd name="connsiteY4-94" fmla="*/ 40465 h 429100"/>
                <a:gd name="connsiteX5-95" fmla="*/ 9136395 w 9915328"/>
                <a:gd name="connsiteY5-96" fmla="*/ 29176 h 429100"/>
                <a:gd name="connsiteX6-97" fmla="*/ 9915328 w 9915328"/>
                <a:gd name="connsiteY6-98" fmla="*/ 153354 h 429100"/>
                <a:gd name="connsiteX0-99" fmla="*/ 0 w 9915328"/>
                <a:gd name="connsiteY0-100" fmla="*/ 158109 h 388700"/>
                <a:gd name="connsiteX1-101" fmla="*/ 633406 w 9915328"/>
                <a:gd name="connsiteY1-102" fmla="*/ 270998 h 388700"/>
                <a:gd name="connsiteX2-103" fmla="*/ 2340484 w 9915328"/>
                <a:gd name="connsiteY2-104" fmla="*/ 383887 h 388700"/>
                <a:gd name="connsiteX3-105" fmla="*/ 5071684 w 9915328"/>
                <a:gd name="connsiteY3-106" fmla="*/ 101665 h 388700"/>
                <a:gd name="connsiteX4-107" fmla="*/ 6986358 w 9915328"/>
                <a:gd name="connsiteY4-108" fmla="*/ 65 h 388700"/>
                <a:gd name="connsiteX5-109" fmla="*/ 8835990 w 9915328"/>
                <a:gd name="connsiteY5-110" fmla="*/ 112954 h 388700"/>
                <a:gd name="connsiteX6-111" fmla="*/ 9915328 w 9915328"/>
                <a:gd name="connsiteY6-112" fmla="*/ 112954 h 388700"/>
                <a:gd name="connsiteX0-113" fmla="*/ 0 w 9915328"/>
                <a:gd name="connsiteY0-114" fmla="*/ 158569 h 385714"/>
                <a:gd name="connsiteX1-115" fmla="*/ 633406 w 9915328"/>
                <a:gd name="connsiteY1-116" fmla="*/ 271458 h 385714"/>
                <a:gd name="connsiteX2-117" fmla="*/ 2340484 w 9915328"/>
                <a:gd name="connsiteY2-118" fmla="*/ 384347 h 385714"/>
                <a:gd name="connsiteX3-119" fmla="*/ 5270277 w 9915328"/>
                <a:gd name="connsiteY3-120" fmla="*/ 191025 h 385714"/>
                <a:gd name="connsiteX4-121" fmla="*/ 6986358 w 9915328"/>
                <a:gd name="connsiteY4-122" fmla="*/ 525 h 385714"/>
                <a:gd name="connsiteX5-123" fmla="*/ 8835990 w 9915328"/>
                <a:gd name="connsiteY5-124" fmla="*/ 113414 h 385714"/>
                <a:gd name="connsiteX6-125" fmla="*/ 9915328 w 9915328"/>
                <a:gd name="connsiteY6-126" fmla="*/ 113414 h 385714"/>
                <a:gd name="connsiteX0-127" fmla="*/ 0 w 9915328"/>
                <a:gd name="connsiteY0-128" fmla="*/ 158569 h 323756"/>
                <a:gd name="connsiteX1-129" fmla="*/ 633406 w 9915328"/>
                <a:gd name="connsiteY1-130" fmla="*/ 271458 h 323756"/>
                <a:gd name="connsiteX2-131" fmla="*/ 2340484 w 9915328"/>
                <a:gd name="connsiteY2-132" fmla="*/ 320847 h 323756"/>
                <a:gd name="connsiteX3-133" fmla="*/ 5270277 w 9915328"/>
                <a:gd name="connsiteY3-134" fmla="*/ 191025 h 323756"/>
                <a:gd name="connsiteX4-135" fmla="*/ 6986358 w 9915328"/>
                <a:gd name="connsiteY4-136" fmla="*/ 525 h 323756"/>
                <a:gd name="connsiteX5-137" fmla="*/ 8835990 w 9915328"/>
                <a:gd name="connsiteY5-138" fmla="*/ 113414 h 323756"/>
                <a:gd name="connsiteX6-139" fmla="*/ 9915328 w 9915328"/>
                <a:gd name="connsiteY6-140" fmla="*/ 113414 h 323756"/>
                <a:gd name="connsiteX0-141" fmla="*/ 0 w 9915328"/>
                <a:gd name="connsiteY0-142" fmla="*/ 95979 h 261166"/>
                <a:gd name="connsiteX1-143" fmla="*/ 633406 w 9915328"/>
                <a:gd name="connsiteY1-144" fmla="*/ 208868 h 261166"/>
                <a:gd name="connsiteX2-145" fmla="*/ 2340484 w 9915328"/>
                <a:gd name="connsiteY2-146" fmla="*/ 258257 h 261166"/>
                <a:gd name="connsiteX3-147" fmla="*/ 5270277 w 9915328"/>
                <a:gd name="connsiteY3-148" fmla="*/ 128435 h 261166"/>
                <a:gd name="connsiteX4-149" fmla="*/ 8835990 w 9915328"/>
                <a:gd name="connsiteY4-150" fmla="*/ 50824 h 261166"/>
                <a:gd name="connsiteX5-151" fmla="*/ 9915328 w 9915328"/>
                <a:gd name="connsiteY5-152" fmla="*/ 50824 h 261166"/>
                <a:gd name="connsiteX0-153" fmla="*/ 0 w 9915328"/>
                <a:gd name="connsiteY0-154" fmla="*/ 201048 h 366235"/>
                <a:gd name="connsiteX1-155" fmla="*/ 633406 w 9915328"/>
                <a:gd name="connsiteY1-156" fmla="*/ 313937 h 366235"/>
                <a:gd name="connsiteX2-157" fmla="*/ 2340484 w 9915328"/>
                <a:gd name="connsiteY2-158" fmla="*/ 363326 h 366235"/>
                <a:gd name="connsiteX3-159" fmla="*/ 5270277 w 9915328"/>
                <a:gd name="connsiteY3-160" fmla="*/ 233504 h 366235"/>
                <a:gd name="connsiteX4-161" fmla="*/ 7659714 w 9915328"/>
                <a:gd name="connsiteY4-162" fmla="*/ 28893 h 366235"/>
                <a:gd name="connsiteX5-163" fmla="*/ 9915328 w 9915328"/>
                <a:gd name="connsiteY5-164" fmla="*/ 155893 h 366235"/>
                <a:gd name="connsiteX0-165" fmla="*/ 0 w 9915328"/>
                <a:gd name="connsiteY0-166" fmla="*/ 173629 h 338816"/>
                <a:gd name="connsiteX1-167" fmla="*/ 633406 w 9915328"/>
                <a:gd name="connsiteY1-168" fmla="*/ 286518 h 338816"/>
                <a:gd name="connsiteX2-169" fmla="*/ 2340484 w 9915328"/>
                <a:gd name="connsiteY2-170" fmla="*/ 335907 h 338816"/>
                <a:gd name="connsiteX3-171" fmla="*/ 5270277 w 9915328"/>
                <a:gd name="connsiteY3-172" fmla="*/ 206085 h 338816"/>
                <a:gd name="connsiteX4-173" fmla="*/ 7659714 w 9915328"/>
                <a:gd name="connsiteY4-174" fmla="*/ 1474 h 338816"/>
                <a:gd name="connsiteX5-175" fmla="*/ 9915328 w 9915328"/>
                <a:gd name="connsiteY5-176" fmla="*/ 128474 h 338816"/>
                <a:gd name="connsiteX0-177" fmla="*/ 0 w 10190302"/>
                <a:gd name="connsiteY0-178" fmla="*/ 174097 h 339284"/>
                <a:gd name="connsiteX1-179" fmla="*/ 633406 w 10190302"/>
                <a:gd name="connsiteY1-180" fmla="*/ 286986 h 339284"/>
                <a:gd name="connsiteX2-181" fmla="*/ 2340484 w 10190302"/>
                <a:gd name="connsiteY2-182" fmla="*/ 336375 h 339284"/>
                <a:gd name="connsiteX3-183" fmla="*/ 5270277 w 10190302"/>
                <a:gd name="connsiteY3-184" fmla="*/ 206553 h 339284"/>
                <a:gd name="connsiteX4-185" fmla="*/ 7659714 w 10190302"/>
                <a:gd name="connsiteY4-186" fmla="*/ 1942 h 339284"/>
                <a:gd name="connsiteX5-187" fmla="*/ 10190302 w 10190302"/>
                <a:gd name="connsiteY5-188" fmla="*/ 103542 h 339284"/>
                <a:gd name="connsiteX0-189" fmla="*/ 0 w 10129197"/>
                <a:gd name="connsiteY0-190" fmla="*/ 85197 h 340405"/>
                <a:gd name="connsiteX1-191" fmla="*/ 572301 w 10129197"/>
                <a:gd name="connsiteY1-192" fmla="*/ 286986 h 340405"/>
                <a:gd name="connsiteX2-193" fmla="*/ 2279379 w 10129197"/>
                <a:gd name="connsiteY2-194" fmla="*/ 336375 h 340405"/>
                <a:gd name="connsiteX3-195" fmla="*/ 5209172 w 10129197"/>
                <a:gd name="connsiteY3-196" fmla="*/ 206553 h 340405"/>
                <a:gd name="connsiteX4-197" fmla="*/ 7598609 w 10129197"/>
                <a:gd name="connsiteY4-198" fmla="*/ 1942 h 340405"/>
                <a:gd name="connsiteX5-199" fmla="*/ 10129197 w 10129197"/>
                <a:gd name="connsiteY5-200" fmla="*/ 103542 h 340405"/>
                <a:gd name="connsiteX0-201" fmla="*/ 0 w 10129197"/>
                <a:gd name="connsiteY0-202" fmla="*/ 85197 h 340405"/>
                <a:gd name="connsiteX1-203" fmla="*/ 572301 w 10129197"/>
                <a:gd name="connsiteY1-204" fmla="*/ 286986 h 340405"/>
                <a:gd name="connsiteX2-205" fmla="*/ 2279379 w 10129197"/>
                <a:gd name="connsiteY2-206" fmla="*/ 336375 h 340405"/>
                <a:gd name="connsiteX3-207" fmla="*/ 5209172 w 10129197"/>
                <a:gd name="connsiteY3-208" fmla="*/ 206553 h 340405"/>
                <a:gd name="connsiteX4-209" fmla="*/ 7598609 w 10129197"/>
                <a:gd name="connsiteY4-210" fmla="*/ 1942 h 340405"/>
                <a:gd name="connsiteX5-211" fmla="*/ 10129197 w 10129197"/>
                <a:gd name="connsiteY5-212" fmla="*/ 103542 h 340405"/>
                <a:gd name="connsiteX0-213" fmla="*/ 0 w 10129197"/>
                <a:gd name="connsiteY0-214" fmla="*/ 85197 h 339169"/>
                <a:gd name="connsiteX1-215" fmla="*/ 2279379 w 10129197"/>
                <a:gd name="connsiteY1-216" fmla="*/ 336375 h 339169"/>
                <a:gd name="connsiteX2-217" fmla="*/ 5209172 w 10129197"/>
                <a:gd name="connsiteY2-218" fmla="*/ 206553 h 339169"/>
                <a:gd name="connsiteX3-219" fmla="*/ 7598609 w 10129197"/>
                <a:gd name="connsiteY3-220" fmla="*/ 1942 h 339169"/>
                <a:gd name="connsiteX4-221" fmla="*/ 10129197 w 10129197"/>
                <a:gd name="connsiteY4-222" fmla="*/ 103542 h 339169"/>
                <a:gd name="connsiteX0-223" fmla="*/ 0 w 10129197"/>
                <a:gd name="connsiteY0-224" fmla="*/ 85197 h 339169"/>
                <a:gd name="connsiteX1-225" fmla="*/ 2279379 w 10129197"/>
                <a:gd name="connsiteY1-226" fmla="*/ 336375 h 339169"/>
                <a:gd name="connsiteX2-227" fmla="*/ 5209172 w 10129197"/>
                <a:gd name="connsiteY2-228" fmla="*/ 206553 h 339169"/>
                <a:gd name="connsiteX3-229" fmla="*/ 7598609 w 10129197"/>
                <a:gd name="connsiteY3-230" fmla="*/ 1942 h 339169"/>
                <a:gd name="connsiteX4-231" fmla="*/ 10129197 w 10129197"/>
                <a:gd name="connsiteY4-232" fmla="*/ 103542 h 339169"/>
                <a:gd name="connsiteX0-233" fmla="*/ 0 w 10129197"/>
                <a:gd name="connsiteY0-234" fmla="*/ 118179 h 372151"/>
                <a:gd name="connsiteX1-235" fmla="*/ 2279379 w 10129197"/>
                <a:gd name="connsiteY1-236" fmla="*/ 369357 h 372151"/>
                <a:gd name="connsiteX2-237" fmla="*/ 5209172 w 10129197"/>
                <a:gd name="connsiteY2-238" fmla="*/ 239535 h 372151"/>
                <a:gd name="connsiteX3-239" fmla="*/ 7598609 w 10129197"/>
                <a:gd name="connsiteY3-240" fmla="*/ 34924 h 372151"/>
                <a:gd name="connsiteX4-241" fmla="*/ 10129197 w 10129197"/>
                <a:gd name="connsiteY4-242" fmla="*/ 9524 h 372151"/>
                <a:gd name="connsiteX0-243" fmla="*/ 0 w 10129197"/>
                <a:gd name="connsiteY0-244" fmla="*/ 108656 h 362734"/>
                <a:gd name="connsiteX1-245" fmla="*/ 2279379 w 10129197"/>
                <a:gd name="connsiteY1-246" fmla="*/ 359834 h 362734"/>
                <a:gd name="connsiteX2-247" fmla="*/ 5209172 w 10129197"/>
                <a:gd name="connsiteY2-248" fmla="*/ 230012 h 362734"/>
                <a:gd name="connsiteX3-249" fmla="*/ 10129197 w 10129197"/>
                <a:gd name="connsiteY3-250" fmla="*/ 1 h 362734"/>
                <a:gd name="connsiteX0-251" fmla="*/ 0 w 8153512"/>
                <a:gd name="connsiteY0-252" fmla="*/ 149619 h 403884"/>
                <a:gd name="connsiteX1-253" fmla="*/ 2279379 w 8153512"/>
                <a:gd name="connsiteY1-254" fmla="*/ 400797 h 403884"/>
                <a:gd name="connsiteX2-255" fmla="*/ 5209172 w 8153512"/>
                <a:gd name="connsiteY2-256" fmla="*/ 270975 h 403884"/>
                <a:gd name="connsiteX3-257" fmla="*/ 8153512 w 8153512"/>
                <a:gd name="connsiteY3-258" fmla="*/ 0 h 403884"/>
                <a:gd name="connsiteX0-259" fmla="*/ 0 w 8320471"/>
                <a:gd name="connsiteY0-260" fmla="*/ 36968 h 290765"/>
                <a:gd name="connsiteX1-261" fmla="*/ 2279379 w 8320471"/>
                <a:gd name="connsiteY1-262" fmla="*/ 288146 h 290765"/>
                <a:gd name="connsiteX2-263" fmla="*/ 5209172 w 8320471"/>
                <a:gd name="connsiteY2-264" fmla="*/ 158324 h 290765"/>
                <a:gd name="connsiteX3-265" fmla="*/ 8320471 w 8320471"/>
                <a:gd name="connsiteY3-266" fmla="*/ 0 h 290765"/>
                <a:gd name="connsiteX0-267" fmla="*/ 0 w 8320471"/>
                <a:gd name="connsiteY0-268" fmla="*/ 36968 h 292812"/>
                <a:gd name="connsiteX1-269" fmla="*/ 2279379 w 8320471"/>
                <a:gd name="connsiteY1-270" fmla="*/ 288146 h 292812"/>
                <a:gd name="connsiteX2-271" fmla="*/ 8320471 w 8320471"/>
                <a:gd name="connsiteY2-272" fmla="*/ 0 h 292812"/>
                <a:gd name="connsiteX0-273" fmla="*/ 0 w 8320471"/>
                <a:gd name="connsiteY0-274" fmla="*/ 36968 h 284234"/>
                <a:gd name="connsiteX1-275" fmla="*/ 2752431 w 8320471"/>
                <a:gd name="connsiteY1-276" fmla="*/ 277905 h 284234"/>
                <a:gd name="connsiteX2-277" fmla="*/ 8320471 w 8320471"/>
                <a:gd name="connsiteY2-278" fmla="*/ 0 h 284234"/>
                <a:gd name="connsiteX0-279" fmla="*/ 0 w 8306558"/>
                <a:gd name="connsiteY0-280" fmla="*/ 47209 h 295214"/>
                <a:gd name="connsiteX1-281" fmla="*/ 2752431 w 8306558"/>
                <a:gd name="connsiteY1-282" fmla="*/ 288146 h 295214"/>
                <a:gd name="connsiteX2-283" fmla="*/ 8306558 w 8306558"/>
                <a:gd name="connsiteY2-284" fmla="*/ 0 h 295214"/>
                <a:gd name="connsiteX0-285" fmla="*/ 0 w 8306558"/>
                <a:gd name="connsiteY0-286" fmla="*/ 47209 h 295214"/>
                <a:gd name="connsiteX1-287" fmla="*/ 2752431 w 8306558"/>
                <a:gd name="connsiteY1-288" fmla="*/ 288146 h 295214"/>
                <a:gd name="connsiteX2-289" fmla="*/ 8306558 w 8306558"/>
                <a:gd name="connsiteY2-290" fmla="*/ 0 h 295214"/>
                <a:gd name="connsiteX0-291" fmla="*/ 0 w 7847420"/>
                <a:gd name="connsiteY0-292" fmla="*/ 36968 h 284234"/>
                <a:gd name="connsiteX1-293" fmla="*/ 2752431 w 7847420"/>
                <a:gd name="connsiteY1-294" fmla="*/ 277905 h 284234"/>
                <a:gd name="connsiteX2-295" fmla="*/ 7847420 w 7847420"/>
                <a:gd name="connsiteY2-296" fmla="*/ 0 h 28423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847420" h="284234">
                  <a:moveTo>
                    <a:pt x="0" y="36968"/>
                  </a:moveTo>
                  <a:cubicBezTo>
                    <a:pt x="245726" y="330597"/>
                    <a:pt x="1444528" y="284066"/>
                    <a:pt x="2752431" y="277905"/>
                  </a:cubicBezTo>
                  <a:cubicBezTo>
                    <a:pt x="4060334" y="271744"/>
                    <a:pt x="6588860" y="131718"/>
                    <a:pt x="7847420" y="0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895" y="130347"/>
              <a:ext cx="1335140" cy="96325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创意手绘风ｐｐｔ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1165</Words>
  <Application>Microsoft Office PowerPoint</Application>
  <PresentationFormat>宽屏</PresentationFormat>
  <Paragraphs>155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等线</vt:lpstr>
      <vt:lpstr>等线 Light</vt:lpstr>
      <vt:lpstr>萝莉体 第二版</vt:lpstr>
      <vt:lpstr>Arial</vt:lpstr>
      <vt:lpstr>Arial Black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lastModifiedBy>天 下</cp:lastModifiedBy>
  <cp:revision>304</cp:revision>
  <dcterms:created xsi:type="dcterms:W3CDTF">2017-07-27T08:46:00Z</dcterms:created>
  <dcterms:modified xsi:type="dcterms:W3CDTF">2021-01-04T15:19:42Z</dcterms:modified>
  <cp:category>http://www.ypppt.com/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