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2" r:id="rId7"/>
    <p:sldId id="261" r:id="rId8"/>
    <p:sldId id="266" r:id="rId9"/>
    <p:sldId id="268" r:id="rId10"/>
    <p:sldId id="269" r:id="rId11"/>
    <p:sldId id="271" r:id="rId12"/>
    <p:sldId id="270" r:id="rId13"/>
    <p:sldId id="272" r:id="rId14"/>
    <p:sldId id="274" r:id="rId15"/>
    <p:sldId id="275" r:id="rId16"/>
    <p:sldId id="276" r:id="rId17"/>
    <p:sldId id="273" r:id="rId18"/>
    <p:sldId id="278" r:id="rId19"/>
    <p:sldId id="280" r:id="rId20"/>
    <p:sldId id="281" r:id="rId21"/>
    <p:sldId id="282" r:id="rId22"/>
    <p:sldId id="283" r:id="rId23"/>
    <p:sldId id="279" r:id="rId24"/>
    <p:sldId id="28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E38"/>
    <a:srgbClr val="FFE305"/>
    <a:srgbClr val="FFDE05"/>
    <a:srgbClr val="FEEF05"/>
    <a:srgbClr val="FFF473"/>
    <a:srgbClr val="81FFB4"/>
    <a:srgbClr val="FFEE03"/>
    <a:srgbClr val="6FA068"/>
    <a:srgbClr val="119EBC"/>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2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16.jpeg"/><Relationship Id="rId3" Type="http://schemas.openxmlformats.org/officeDocument/2006/relationships/tags" Target="../tags/tag26.xml"/><Relationship Id="rId7" Type="http://schemas.openxmlformats.org/officeDocument/2006/relationships/slideLayout" Target="../slideLayouts/slideLayout2.xml"/><Relationship Id="rId12" Type="http://schemas.openxmlformats.org/officeDocument/2006/relationships/image" Target="../media/image15.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7.png"/><Relationship Id="rId5" Type="http://schemas.openxmlformats.org/officeDocument/2006/relationships/tags" Target="../tags/tag28.xml"/><Relationship Id="rId1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tags" Target="../tags/tag27.xml"/><Relationship Id="rId9" Type="http://schemas.openxmlformats.org/officeDocument/2006/relationships/image" Target="../media/image3.jpeg"/><Relationship Id="rId1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7.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9.png"/><Relationship Id="rId18" Type="http://schemas.openxmlformats.org/officeDocument/2006/relationships/image" Target="../media/image29.jpeg"/><Relationship Id="rId3" Type="http://schemas.openxmlformats.org/officeDocument/2006/relationships/tags" Target="../tags/tag32.xml"/><Relationship Id="rId21" Type="http://schemas.openxmlformats.org/officeDocument/2006/relationships/image" Target="../media/image32.jpeg"/><Relationship Id="rId7" Type="http://schemas.openxmlformats.org/officeDocument/2006/relationships/tags" Target="../tags/tag36.xml"/><Relationship Id="rId12" Type="http://schemas.openxmlformats.org/officeDocument/2006/relationships/image" Target="../media/image3.jpeg"/><Relationship Id="rId17" Type="http://schemas.openxmlformats.org/officeDocument/2006/relationships/image" Target="../media/image28.jpeg"/><Relationship Id="rId2" Type="http://schemas.openxmlformats.org/officeDocument/2006/relationships/tags" Target="../tags/tag31.xml"/><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notesSlide" Target="../notesSlides/notesSlide23.xml"/><Relationship Id="rId5" Type="http://schemas.openxmlformats.org/officeDocument/2006/relationships/tags" Target="../tags/tag34.xml"/><Relationship Id="rId15" Type="http://schemas.openxmlformats.org/officeDocument/2006/relationships/image" Target="../media/image16.jpeg"/><Relationship Id="rId23" Type="http://schemas.openxmlformats.org/officeDocument/2006/relationships/image" Target="../media/image34.png"/><Relationship Id="rId10" Type="http://schemas.openxmlformats.org/officeDocument/2006/relationships/slideLayout" Target="../slideLayouts/slideLayout2.xml"/><Relationship Id="rId19" Type="http://schemas.openxmlformats.org/officeDocument/2006/relationships/image" Target="../media/image30.jpe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image" Target="../media/image7.png"/><Relationship Id="rId22"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image" Target="../media/image3.jpe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5.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11.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7.png"/><Relationship Id="rId10" Type="http://schemas.openxmlformats.org/officeDocument/2006/relationships/tags" Target="../tags/tag11.xml"/><Relationship Id="rId19"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2.xml"/><Relationship Id="rId7" Type="http://schemas.openxmlformats.org/officeDocument/2006/relationships/image" Target="../media/image3.jpe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6.xml"/><Relationship Id="rId5" Type="http://schemas.openxmlformats.org/officeDocument/2006/relationships/slideLayout" Target="../slideLayouts/slideLayout2.xml"/><Relationship Id="rId10" Type="http://schemas.openxmlformats.org/officeDocument/2006/relationships/image" Target="../media/image12.png"/><Relationship Id="rId4" Type="http://schemas.openxmlformats.org/officeDocument/2006/relationships/tags" Target="../tags/tag23.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18560" y="1725944"/>
            <a:ext cx="6848475" cy="1126462"/>
          </a:xfrm>
          <a:prstGeom prst="rect">
            <a:avLst/>
          </a:prstGeom>
          <a:noFill/>
        </p:spPr>
        <p:txBody>
          <a:bodyPr wrap="square" rtlCol="0">
            <a:spAutoFit/>
          </a:bodyPr>
          <a:lstStyle/>
          <a:p>
            <a:pPr algn="ctr">
              <a:lnSpc>
                <a:spcPct val="80000"/>
              </a:lnSpc>
            </a:pPr>
            <a:r>
              <a:rPr lang="zh-CN" altLang="en-US" sz="4800" dirty="0">
                <a:solidFill>
                  <a:srgbClr val="2E7E38"/>
                </a:solidFill>
                <a:latin typeface="方正胖娃简体" panose="03000509000000000000" pitchFamily="65" charset="-122"/>
                <a:ea typeface="方正胖娃简体" panose="03000509000000000000" pitchFamily="65" charset="-122"/>
              </a:rPr>
              <a:t>幼儿卡通</a:t>
            </a:r>
            <a:r>
              <a:rPr lang="zh-CN" altLang="en-US" sz="4800" dirty="0">
                <a:solidFill>
                  <a:srgbClr val="4984BA"/>
                </a:solidFill>
                <a:latin typeface="方正胖娃简体" panose="03000509000000000000" pitchFamily="65" charset="-122"/>
                <a:ea typeface="方正胖娃简体" panose="03000509000000000000" pitchFamily="65" charset="-122"/>
              </a:rPr>
              <a:t>教育通用模板</a:t>
            </a:r>
          </a:p>
          <a:p>
            <a:pPr algn="ctr">
              <a:lnSpc>
                <a:spcPct val="80000"/>
              </a:lnSpc>
            </a:pPr>
            <a:r>
              <a:rPr lang="zh-CN" altLang="en-US" b="1" spc="180" dirty="0">
                <a:solidFill>
                  <a:srgbClr val="6FA068"/>
                </a:solidFill>
                <a:uFillTx/>
                <a:latin typeface="方正胖娃简体" panose="03000509000000000000" pitchFamily="65" charset="-122"/>
                <a:ea typeface="方正胖娃简体" panose="03000509000000000000" pitchFamily="65" charset="-122"/>
              </a:rPr>
              <a:t>Cartoon education universal template for children</a:t>
            </a:r>
          </a:p>
        </p:txBody>
      </p:sp>
      <p:sp>
        <p:nvSpPr>
          <p:cNvPr id="6" name="文本框 5"/>
          <p:cNvSpPr txBox="1"/>
          <p:nvPr/>
        </p:nvSpPr>
        <p:spPr>
          <a:xfrm rot="21360000">
            <a:off x="5608320" y="3288665"/>
            <a:ext cx="3739515" cy="829945"/>
          </a:xfrm>
          <a:prstGeom prst="rect">
            <a:avLst/>
          </a:prstGeom>
          <a:noFill/>
        </p:spPr>
        <p:txBody>
          <a:bodyPr wrap="square" rtlCol="0">
            <a:spAutoFit/>
          </a:bodyPr>
          <a:lstStyle/>
          <a:p>
            <a:pPr algn="ctr">
              <a:lnSpc>
                <a:spcPct val="120000"/>
              </a:lnSpc>
            </a:pPr>
            <a:r>
              <a:rPr lang="zh-CN" altLang="en-US" sz="2000" b="1" spc="140">
                <a:solidFill>
                  <a:schemeClr val="accent1">
                    <a:lumMod val="75000"/>
                  </a:schemeClr>
                </a:solidFill>
                <a:uFillTx/>
                <a:latin typeface="锐字工房洪荒之光中黑简1.0" panose="02010600030101010101" charset="-122"/>
                <a:ea typeface="锐字工房洪荒之光中黑简1.0" panose="02010600030101010101" charset="-122"/>
              </a:rPr>
              <a:t>汇报人：</a:t>
            </a:r>
            <a:r>
              <a:rPr lang="en-US" altLang="zh-CN" sz="2000" b="1" spc="140">
                <a:solidFill>
                  <a:schemeClr val="accent1">
                    <a:lumMod val="75000"/>
                  </a:schemeClr>
                </a:solidFill>
                <a:uFillTx/>
                <a:latin typeface="锐字工房洪荒之光中黑简1.0" panose="02010600030101010101" charset="-122"/>
                <a:ea typeface="锐字工房洪荒之光中黑简1.0" panose="02010600030101010101" charset="-122"/>
              </a:rPr>
              <a:t>xiazaii</a:t>
            </a:r>
          </a:p>
          <a:p>
            <a:pPr algn="ctr">
              <a:lnSpc>
                <a:spcPct val="120000"/>
              </a:lnSpc>
            </a:pPr>
            <a:r>
              <a:rPr lang="zh-CN" altLang="en-US" sz="2000" b="1" spc="140">
                <a:solidFill>
                  <a:schemeClr val="accent1">
                    <a:lumMod val="75000"/>
                  </a:schemeClr>
                </a:solidFill>
                <a:uFillTx/>
                <a:latin typeface="锐字工房洪荒之光中黑简1.0" panose="02010600030101010101" charset="-122"/>
                <a:ea typeface="锐字工房洪荒之光中黑简1.0" panose="02010600030101010101" charset="-122"/>
              </a:rPr>
              <a:t>汇报时间：</a:t>
            </a:r>
            <a:r>
              <a:rPr lang="en-US" altLang="zh-CN" sz="2000" b="1" spc="14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a:solidFill>
                  <a:schemeClr val="accent1">
                    <a:lumMod val="75000"/>
                  </a:schemeClr>
                </a:solidFill>
                <a:uFillTx/>
                <a:latin typeface="锐字工房洪荒之光中黑简1.0" panose="02010600030101010101" charset="-122"/>
                <a:ea typeface="锐字工房洪荒之光中黑简1.0" panose="02010600030101010101" charset="-122"/>
              </a:rPr>
              <a:t>年</a:t>
            </a:r>
            <a:r>
              <a:rPr lang="en-US" altLang="zh-CN" sz="2000" b="1" spc="14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a:solidFill>
                  <a:schemeClr val="accent1">
                    <a:lumMod val="75000"/>
                  </a:schemeClr>
                </a:solidFill>
                <a:uFillTx/>
                <a:latin typeface="锐字工房洪荒之光中黑简1.0" panose="02010600030101010101" charset="-122"/>
                <a:ea typeface="锐字工房洪荒之光中黑简1.0" panose="02010600030101010101" charset="-122"/>
              </a:rPr>
              <a:t>月</a:t>
            </a:r>
            <a:r>
              <a:rPr lang="en-US" altLang="zh-CN" sz="2000" b="1" spc="14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a:solidFill>
                  <a:schemeClr val="accent1">
                    <a:lumMod val="75000"/>
                  </a:schemeClr>
                </a:solidFill>
                <a:uFillTx/>
                <a:latin typeface="锐字工房洪荒之光中黑简1.0" panose="02010600030101010101" charset="-122"/>
                <a:ea typeface="锐字工房洪荒之光中黑简1.0" panose="02010600030101010101" charset="-122"/>
              </a:rPr>
              <a:t>日</a:t>
            </a:r>
            <a:endPar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10"/>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11"/>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6" name="组合 5"/>
          <p:cNvGrpSpPr/>
          <p:nvPr/>
        </p:nvGrpSpPr>
        <p:grpSpPr>
          <a:xfrm>
            <a:off x="800735" y="1779905"/>
            <a:ext cx="8529955" cy="3937000"/>
            <a:chOff x="2831" y="2743"/>
            <a:chExt cx="14190" cy="6441"/>
          </a:xfrm>
        </p:grpSpPr>
        <p:sp>
          <p:nvSpPr>
            <p:cNvPr id="8" name="矩形 7"/>
            <p:cNvSpPr/>
            <p:nvPr>
              <p:custDataLst>
                <p:tags r:id="rId1"/>
              </p:custDataLst>
            </p:nvPr>
          </p:nvSpPr>
          <p:spPr>
            <a:xfrm>
              <a:off x="2831" y="2743"/>
              <a:ext cx="4645" cy="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2"/>
              </p:custDataLst>
            </p:nvPr>
          </p:nvSpPr>
          <p:spPr>
            <a:xfrm>
              <a:off x="7604" y="2743"/>
              <a:ext cx="4645" cy="3153"/>
            </a:xfrm>
            <a:prstGeom prst="rect">
              <a:avLst/>
            </a:prstGeom>
            <a:blipFill dpi="0" rotWithShape="1">
              <a:blip r:embed="rId12"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3"/>
              </p:custDataLst>
            </p:nvPr>
          </p:nvSpPr>
          <p:spPr>
            <a:xfrm>
              <a:off x="12377" y="2743"/>
              <a:ext cx="4645" cy="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custDataLst>
                <p:tags r:id="rId4"/>
              </p:custDataLst>
            </p:nvPr>
          </p:nvSpPr>
          <p:spPr>
            <a:xfrm>
              <a:off x="2831" y="6032"/>
              <a:ext cx="4645" cy="3153"/>
            </a:xfrm>
            <a:prstGeom prst="rect">
              <a:avLst/>
            </a:prstGeom>
            <a:blipFill dpi="0" rotWithShape="1">
              <a:blip r:embed="rId13"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5"/>
              </p:custDataLst>
            </p:nvPr>
          </p:nvSpPr>
          <p:spPr>
            <a:xfrm>
              <a:off x="7604" y="6032"/>
              <a:ext cx="4645" cy="3153"/>
            </a:xfrm>
            <a:prstGeom prst="rect">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6"/>
              </p:custDataLst>
            </p:nvPr>
          </p:nvSpPr>
          <p:spPr>
            <a:xfrm>
              <a:off x="12377" y="6032"/>
              <a:ext cx="4645" cy="3153"/>
            </a:xfrm>
            <a:prstGeom prst="rect">
              <a:avLst/>
            </a:prstGeom>
            <a:blipFill dpi="0" rotWithShape="1">
              <a:blip r:embed="rId14" cstate="print">
                <a:extLst>
                  <a:ext uri="{28A0092B-C50C-407E-A947-70E740481C1C}">
                    <a14:useLocalDpi xmlns:a14="http://schemas.microsoft.com/office/drawing/2010/main" val="0"/>
                  </a:ext>
                </a:extLst>
              </a:blip>
              <a:srcRect/>
              <a:stretch>
                <a:fillRect l="-883" r="-8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69340" y="1934210"/>
            <a:ext cx="1731010" cy="1694180"/>
            <a:chOff x="2878" y="6820"/>
            <a:chExt cx="2726" cy="2668"/>
          </a:xfrm>
        </p:grpSpPr>
        <p:sp>
          <p:nvSpPr>
            <p:cNvPr id="20"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21"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p>
          </p:txBody>
        </p:sp>
      </p:grpSp>
      <p:grpSp>
        <p:nvGrpSpPr>
          <p:cNvPr id="7" name="组合 6"/>
          <p:cNvGrpSpPr/>
          <p:nvPr/>
        </p:nvGrpSpPr>
        <p:grpSpPr>
          <a:xfrm>
            <a:off x="7233285" y="1934210"/>
            <a:ext cx="1731010" cy="1694180"/>
            <a:chOff x="2878" y="6820"/>
            <a:chExt cx="2726" cy="2668"/>
          </a:xfrm>
        </p:grpSpPr>
        <p:sp>
          <p:nvSpPr>
            <p:cNvPr id="15"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16"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p>
          </p:txBody>
        </p:sp>
      </p:grpSp>
      <p:grpSp>
        <p:nvGrpSpPr>
          <p:cNvPr id="17" name="组合 16"/>
          <p:cNvGrpSpPr/>
          <p:nvPr/>
        </p:nvGrpSpPr>
        <p:grpSpPr>
          <a:xfrm>
            <a:off x="4201795" y="4022090"/>
            <a:ext cx="1731010" cy="1694180"/>
            <a:chOff x="2878" y="6820"/>
            <a:chExt cx="2726" cy="2668"/>
          </a:xfrm>
        </p:grpSpPr>
        <p:sp>
          <p:nvSpPr>
            <p:cNvPr id="18"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19" name="文本框 18"/>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pic>
        <p:nvPicPr>
          <p:cNvPr id="22" name="图片 21" descr="cac9d45ff3c72428d18fdc5ec2632285"/>
          <p:cNvPicPr>
            <a:picLocks noChangeAspect="1"/>
          </p:cNvPicPr>
          <p:nvPr/>
        </p:nvPicPr>
        <p:blipFill>
          <a:blip r:embed="rId15"/>
          <a:srcRect/>
          <a:stretch>
            <a:fillRect/>
          </a:stretch>
        </p:blipFill>
        <p:spPr>
          <a:xfrm>
            <a:off x="9925685" y="3782060"/>
            <a:ext cx="2285365" cy="29711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561975" y="2275840"/>
            <a:ext cx="7564120" cy="1993900"/>
            <a:chOff x="707" y="2702"/>
            <a:chExt cx="11912" cy="3140"/>
          </a:xfrm>
        </p:grpSpPr>
        <p:grpSp>
          <p:nvGrpSpPr>
            <p:cNvPr id="23" name="组合 22"/>
            <p:cNvGrpSpPr/>
            <p:nvPr/>
          </p:nvGrpSpPr>
          <p:grpSpPr>
            <a:xfrm>
              <a:off x="707" y="2702"/>
              <a:ext cx="3118" cy="3118"/>
              <a:chOff x="707" y="2702"/>
              <a:chExt cx="3118" cy="3118"/>
            </a:xfrm>
          </p:grpSpPr>
          <p:grpSp>
            <p:nvGrpSpPr>
              <p:cNvPr id="3" name="组合 2"/>
              <p:cNvGrpSpPr/>
              <p:nvPr/>
            </p:nvGrpSpPr>
            <p:grpSpPr>
              <a:xfrm>
                <a:off x="707" y="2702"/>
                <a:ext cx="3118" cy="3118"/>
                <a:chOff x="1736" y="2746"/>
                <a:chExt cx="3118" cy="3118"/>
              </a:xfrm>
              <a:solidFill>
                <a:srgbClr val="00B0F0"/>
              </a:solidFill>
            </p:grpSpPr>
            <p:sp>
              <p:nvSpPr>
                <p:cNvPr id="271"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84"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22" name="图片 21" descr="20080220085227583"/>
              <p:cNvPicPr>
                <a:picLocks noChangeAspect="1"/>
              </p:cNvPicPr>
              <p:nvPr/>
            </p:nvPicPr>
            <p:blipFill>
              <a:blip r:embed="rId6"/>
              <a:stretch>
                <a:fillRect/>
              </a:stretch>
            </p:blipFill>
            <p:spPr>
              <a:xfrm>
                <a:off x="1411" y="3405"/>
                <a:ext cx="1711" cy="1711"/>
              </a:xfrm>
              <a:prstGeom prst="rect">
                <a:avLst/>
              </a:prstGeom>
            </p:spPr>
          </p:pic>
        </p:grpSp>
        <p:grpSp>
          <p:nvGrpSpPr>
            <p:cNvPr id="25" name="组合 24"/>
            <p:cNvGrpSpPr/>
            <p:nvPr/>
          </p:nvGrpSpPr>
          <p:grpSpPr>
            <a:xfrm>
              <a:off x="5073" y="2724"/>
              <a:ext cx="3118" cy="3118"/>
              <a:chOff x="5073" y="2724"/>
              <a:chExt cx="3118" cy="3118"/>
            </a:xfrm>
          </p:grpSpPr>
          <p:grpSp>
            <p:nvGrpSpPr>
              <p:cNvPr id="16" name="组合 15"/>
              <p:cNvGrpSpPr/>
              <p:nvPr/>
            </p:nvGrpSpPr>
            <p:grpSpPr>
              <a:xfrm>
                <a:off x="5073" y="2724"/>
                <a:ext cx="3118" cy="3118"/>
                <a:chOff x="1736" y="2746"/>
                <a:chExt cx="3118" cy="3118"/>
              </a:xfrm>
              <a:solidFill>
                <a:srgbClr val="FFC000"/>
              </a:solidFill>
            </p:grpSpPr>
            <p:sp>
              <p:nvSpPr>
                <p:cNvPr id="17"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8"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24" name="图片 23" descr="ueg5jojpevf5dkh"/>
              <p:cNvPicPr>
                <a:picLocks noChangeAspect="1"/>
              </p:cNvPicPr>
              <p:nvPr/>
            </p:nvPicPr>
            <p:blipFill>
              <a:blip r:embed="rId7"/>
              <a:stretch>
                <a:fillRect/>
              </a:stretch>
            </p:blipFill>
            <p:spPr>
              <a:xfrm>
                <a:off x="5586" y="3179"/>
                <a:ext cx="2091" cy="2091"/>
              </a:xfrm>
              <a:prstGeom prst="rect">
                <a:avLst/>
              </a:prstGeom>
            </p:spPr>
          </p:pic>
        </p:grpSp>
        <p:grpSp>
          <p:nvGrpSpPr>
            <p:cNvPr id="19" name="组合 18"/>
            <p:cNvGrpSpPr/>
            <p:nvPr/>
          </p:nvGrpSpPr>
          <p:grpSpPr>
            <a:xfrm>
              <a:off x="9501" y="2702"/>
              <a:ext cx="3118" cy="3118"/>
              <a:chOff x="1736" y="2746"/>
              <a:chExt cx="3118" cy="3118"/>
            </a:xfrm>
            <a:solidFill>
              <a:srgbClr val="FF99CC"/>
            </a:solidFill>
          </p:grpSpPr>
          <p:sp>
            <p:nvSpPr>
              <p:cNvPr id="20"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21"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pic>
        <p:nvPicPr>
          <p:cNvPr id="5" name="图片 4" descr="20080220085227583"/>
          <p:cNvPicPr>
            <a:picLocks noChangeAspect="1"/>
          </p:cNvPicPr>
          <p:nvPr/>
        </p:nvPicPr>
        <p:blipFill>
          <a:blip r:embed="rId6"/>
          <a:stretch>
            <a:fillRect/>
          </a:stretch>
        </p:blipFill>
        <p:spPr>
          <a:xfrm>
            <a:off x="6592570" y="2722880"/>
            <a:ext cx="1086485" cy="1086485"/>
          </a:xfrm>
          <a:prstGeom prst="rect">
            <a:avLst/>
          </a:prstGeom>
        </p:spPr>
      </p:pic>
      <p:pic>
        <p:nvPicPr>
          <p:cNvPr id="4" name="图片 3" descr="f5105eb846fd0a2cb2ef86e408f54a40"/>
          <p:cNvPicPr>
            <a:picLocks noChangeAspect="1"/>
          </p:cNvPicPr>
          <p:nvPr/>
        </p:nvPicPr>
        <p:blipFill>
          <a:blip r:embed="rId8"/>
          <a:srcRect/>
          <a:stretch>
            <a:fillRect/>
          </a:stretch>
        </p:blipFill>
        <p:spPr>
          <a:xfrm>
            <a:off x="8627745" y="4591685"/>
            <a:ext cx="3583305" cy="2369185"/>
          </a:xfrm>
          <a:prstGeom prst="rect">
            <a:avLst/>
          </a:prstGeom>
        </p:spPr>
      </p:pic>
      <p:grpSp>
        <p:nvGrpSpPr>
          <p:cNvPr id="6" name="组合 5"/>
          <p:cNvGrpSpPr/>
          <p:nvPr/>
        </p:nvGrpSpPr>
        <p:grpSpPr>
          <a:xfrm>
            <a:off x="685800" y="4457700"/>
            <a:ext cx="1731010" cy="1694180"/>
            <a:chOff x="2878" y="6820"/>
            <a:chExt cx="2726" cy="2668"/>
          </a:xfrm>
        </p:grpSpPr>
        <p:sp>
          <p:nvSpPr>
            <p:cNvPr id="7"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8" name="文本框 7"/>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grpSp>
        <p:nvGrpSpPr>
          <p:cNvPr id="13" name="组合 12"/>
          <p:cNvGrpSpPr/>
          <p:nvPr/>
        </p:nvGrpSpPr>
        <p:grpSpPr>
          <a:xfrm>
            <a:off x="3458845" y="4401185"/>
            <a:ext cx="1731010" cy="1694180"/>
            <a:chOff x="2878" y="6820"/>
            <a:chExt cx="2726" cy="2668"/>
          </a:xfrm>
        </p:grpSpPr>
        <p:sp>
          <p:nvSpPr>
            <p:cNvPr id="14"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chemeClr val="accent4">
                      <a:lumMod val="75000"/>
                    </a:schemeClr>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15" name="文本框 14"/>
            <p:cNvSpPr txBox="1"/>
            <p:nvPr/>
          </p:nvSpPr>
          <p:spPr>
            <a:xfrm>
              <a:off x="3318" y="6820"/>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p>
          </p:txBody>
        </p:sp>
      </p:grpSp>
      <p:grpSp>
        <p:nvGrpSpPr>
          <p:cNvPr id="26" name="组合 25"/>
          <p:cNvGrpSpPr/>
          <p:nvPr/>
        </p:nvGrpSpPr>
        <p:grpSpPr>
          <a:xfrm>
            <a:off x="6270625" y="4401820"/>
            <a:ext cx="1731010" cy="1694180"/>
            <a:chOff x="2878" y="6820"/>
            <a:chExt cx="2726" cy="2668"/>
          </a:xfrm>
        </p:grpSpPr>
        <p:sp>
          <p:nvSpPr>
            <p:cNvPr id="27" name="文本框 13"/>
            <p:cNvSpPr txBox="1"/>
            <p:nvPr/>
          </p:nvSpPr>
          <p:spPr>
            <a:xfrm>
              <a:off x="2878" y="7396"/>
              <a:ext cx="2726" cy="2093"/>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28" name="文本框 27"/>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6" name="组合 5"/>
          <p:cNvGrpSpPr/>
          <p:nvPr/>
        </p:nvGrpSpPr>
        <p:grpSpPr>
          <a:xfrm>
            <a:off x="1011555" y="1823085"/>
            <a:ext cx="8512580" cy="4109720"/>
            <a:chOff x="578" y="1543"/>
            <a:chExt cx="16841" cy="8130"/>
          </a:xfrm>
        </p:grpSpPr>
        <p:cxnSp>
          <p:nvCxnSpPr>
            <p:cNvPr id="7" name="直接连接符 6"/>
            <p:cNvCxnSpPr/>
            <p:nvPr/>
          </p:nvCxnSpPr>
          <p:spPr>
            <a:xfrm>
              <a:off x="578" y="5400"/>
              <a:ext cx="16839" cy="0"/>
            </a:xfrm>
            <a:prstGeom prst="line">
              <a:avLst/>
            </a:prstGeom>
            <a:ln>
              <a:solidFill>
                <a:srgbClr val="119EBC"/>
              </a:solidFill>
              <a:prstDash val="dashDot"/>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131" y="1543"/>
              <a:ext cx="0" cy="8130"/>
            </a:xfrm>
            <a:prstGeom prst="line">
              <a:avLst/>
            </a:prstGeom>
            <a:ln>
              <a:solidFill>
                <a:srgbClr val="119EBC"/>
              </a:solidFill>
              <a:prstDash val="dash"/>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067" y="2077"/>
              <a:ext cx="1114" cy="1114"/>
              <a:chOff x="1067" y="2077"/>
              <a:chExt cx="1114" cy="1114"/>
            </a:xfrm>
          </p:grpSpPr>
          <p:sp>
            <p:nvSpPr>
              <p:cNvPr id="13" name="椭圆 12"/>
              <p:cNvSpPr/>
              <p:nvPr/>
            </p:nvSpPr>
            <p:spPr>
              <a:xfrm>
                <a:off x="1067" y="2077"/>
                <a:ext cx="1114" cy="1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 216"/>
              <p:cNvSpPr/>
              <p:nvPr/>
            </p:nvSpPr>
            <p:spPr>
              <a:xfrm>
                <a:off x="1312" y="2333"/>
                <a:ext cx="623" cy="601"/>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15" name="组合 14"/>
            <p:cNvGrpSpPr/>
            <p:nvPr/>
          </p:nvGrpSpPr>
          <p:grpSpPr>
            <a:xfrm>
              <a:off x="9642" y="2211"/>
              <a:ext cx="1114" cy="1114"/>
              <a:chOff x="9642" y="2211"/>
              <a:chExt cx="1114" cy="1114"/>
            </a:xfrm>
          </p:grpSpPr>
          <p:sp>
            <p:nvSpPr>
              <p:cNvPr id="28" name="椭圆 27"/>
              <p:cNvSpPr/>
              <p:nvPr/>
            </p:nvSpPr>
            <p:spPr>
              <a:xfrm>
                <a:off x="9642" y="2211"/>
                <a:ext cx="1114" cy="1114"/>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 212"/>
              <p:cNvSpPr/>
              <p:nvPr/>
            </p:nvSpPr>
            <p:spPr>
              <a:xfrm>
                <a:off x="9876" y="2468"/>
                <a:ext cx="646" cy="60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29" name="组合 28"/>
            <p:cNvGrpSpPr/>
            <p:nvPr/>
          </p:nvGrpSpPr>
          <p:grpSpPr>
            <a:xfrm>
              <a:off x="1067" y="5843"/>
              <a:ext cx="1114" cy="1114"/>
              <a:chOff x="1067" y="5843"/>
              <a:chExt cx="1114" cy="1114"/>
            </a:xfrm>
          </p:grpSpPr>
          <p:sp>
            <p:nvSpPr>
              <p:cNvPr id="31" name="椭圆 30"/>
              <p:cNvSpPr/>
              <p:nvPr/>
            </p:nvSpPr>
            <p:spPr>
              <a:xfrm>
                <a:off x="1067" y="5843"/>
                <a:ext cx="1114" cy="1114"/>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 2050"/>
              <p:cNvSpPr/>
              <p:nvPr/>
            </p:nvSpPr>
            <p:spPr bwMode="auto">
              <a:xfrm>
                <a:off x="1312" y="6055"/>
                <a:ext cx="713" cy="691"/>
              </a:xfrm>
              <a:custGeom>
                <a:avLst/>
                <a:gdLst>
                  <a:gd name="T0" fmla="*/ 704528 w 4844"/>
                  <a:gd name="T1" fmla="*/ 1336636 h 6318"/>
                  <a:gd name="T2" fmla="*/ 797459 w 4844"/>
                  <a:gd name="T3" fmla="*/ 1364677 h 6318"/>
                  <a:gd name="T4" fmla="*/ 920563 w 4844"/>
                  <a:gd name="T5" fmla="*/ 1365280 h 6318"/>
                  <a:gd name="T6" fmla="*/ 1065693 w 4844"/>
                  <a:gd name="T7" fmla="*/ 1313720 h 6318"/>
                  <a:gd name="T8" fmla="*/ 1188495 w 4844"/>
                  <a:gd name="T9" fmla="*/ 1220551 h 6318"/>
                  <a:gd name="T10" fmla="*/ 1269961 w 4844"/>
                  <a:gd name="T11" fmla="*/ 1130396 h 6318"/>
                  <a:gd name="T12" fmla="*/ 1352332 w 4844"/>
                  <a:gd name="T13" fmla="*/ 1012502 h 6318"/>
                  <a:gd name="T14" fmla="*/ 1443452 w 4844"/>
                  <a:gd name="T15" fmla="*/ 845461 h 6318"/>
                  <a:gd name="T16" fmla="*/ 1334530 w 4844"/>
                  <a:gd name="T17" fmla="*/ 792996 h 6318"/>
                  <a:gd name="T18" fmla="*/ 1167676 w 4844"/>
                  <a:gd name="T19" fmla="*/ 794805 h 6318"/>
                  <a:gd name="T20" fmla="*/ 996598 w 4844"/>
                  <a:gd name="T21" fmla="*/ 825259 h 6318"/>
                  <a:gd name="T22" fmla="*/ 842416 w 4844"/>
                  <a:gd name="T23" fmla="*/ 893704 h 6318"/>
                  <a:gd name="T24" fmla="*/ 771813 w 4844"/>
                  <a:gd name="T25" fmla="*/ 950389 h 6318"/>
                  <a:gd name="T26" fmla="*/ 712674 w 4844"/>
                  <a:gd name="T27" fmla="*/ 1023357 h 6318"/>
                  <a:gd name="T28" fmla="*/ 668924 w 4844"/>
                  <a:gd name="T29" fmla="*/ 1115019 h 6318"/>
                  <a:gd name="T30" fmla="*/ 643579 w 4844"/>
                  <a:gd name="T31" fmla="*/ 1226883 h 6318"/>
                  <a:gd name="T32" fmla="*/ 691554 w 4844"/>
                  <a:gd name="T33" fmla="*/ 1710821 h 6318"/>
                  <a:gd name="T34" fmla="*/ 604053 w 4844"/>
                  <a:gd name="T35" fmla="*/ 1548906 h 6318"/>
                  <a:gd name="T36" fmla="*/ 570562 w 4844"/>
                  <a:gd name="T37" fmla="*/ 1438549 h 6318"/>
                  <a:gd name="T38" fmla="*/ 554571 w 4844"/>
                  <a:gd name="T39" fmla="*/ 1314926 h 6318"/>
                  <a:gd name="T40" fmla="*/ 561812 w 4844"/>
                  <a:gd name="T41" fmla="*/ 1177132 h 6318"/>
                  <a:gd name="T42" fmla="*/ 596510 w 4844"/>
                  <a:gd name="T43" fmla="*/ 1026372 h 6318"/>
                  <a:gd name="T44" fmla="*/ 664097 w 4844"/>
                  <a:gd name="T45" fmla="*/ 861743 h 6318"/>
                  <a:gd name="T46" fmla="*/ 766683 w 4844"/>
                  <a:gd name="T47" fmla="*/ 629271 h 6318"/>
                  <a:gd name="T48" fmla="*/ 814054 w 4844"/>
                  <a:gd name="T49" fmla="*/ 410368 h 6318"/>
                  <a:gd name="T50" fmla="*/ 800778 w 4844"/>
                  <a:gd name="T51" fmla="*/ 247246 h 6318"/>
                  <a:gd name="T52" fmla="*/ 748278 w 4844"/>
                  <a:gd name="T53" fmla="*/ 132367 h 6318"/>
                  <a:gd name="T54" fmla="*/ 678580 w 4844"/>
                  <a:gd name="T55" fmla="*/ 57892 h 6318"/>
                  <a:gd name="T56" fmla="*/ 591984 w 4844"/>
                  <a:gd name="T57" fmla="*/ 6935 h 6318"/>
                  <a:gd name="T58" fmla="*/ 606769 w 4844"/>
                  <a:gd name="T59" fmla="*/ 19900 h 6318"/>
                  <a:gd name="T60" fmla="*/ 679183 w 4844"/>
                  <a:gd name="T61" fmla="*/ 88044 h 6318"/>
                  <a:gd name="T62" fmla="*/ 730175 w 4844"/>
                  <a:gd name="T63" fmla="*/ 175786 h 6318"/>
                  <a:gd name="T64" fmla="*/ 756425 w 4844"/>
                  <a:gd name="T65" fmla="*/ 299710 h 6318"/>
                  <a:gd name="T66" fmla="*/ 738019 w 4844"/>
                  <a:gd name="T67" fmla="*/ 464340 h 6318"/>
                  <a:gd name="T68" fmla="*/ 656252 w 4844"/>
                  <a:gd name="T69" fmla="*/ 673594 h 6318"/>
                  <a:gd name="T70" fmla="*/ 602243 w 4844"/>
                  <a:gd name="T71" fmla="*/ 735104 h 6318"/>
                  <a:gd name="T72" fmla="*/ 604657 w 4844"/>
                  <a:gd name="T73" fmla="*/ 637714 h 6318"/>
                  <a:gd name="T74" fmla="*/ 587459 w 4844"/>
                  <a:gd name="T75" fmla="*/ 550273 h 6318"/>
                  <a:gd name="T76" fmla="*/ 548536 w 4844"/>
                  <a:gd name="T77" fmla="*/ 464642 h 6318"/>
                  <a:gd name="T78" fmla="*/ 442027 w 4844"/>
                  <a:gd name="T79" fmla="*/ 338305 h 6318"/>
                  <a:gd name="T80" fmla="*/ 308665 w 4844"/>
                  <a:gd name="T81" fmla="*/ 244231 h 6318"/>
                  <a:gd name="T82" fmla="*/ 160518 w 4844"/>
                  <a:gd name="T83" fmla="*/ 174278 h 6318"/>
                  <a:gd name="T84" fmla="*/ 0 w 4844"/>
                  <a:gd name="T85" fmla="*/ 123925 h 6318"/>
                  <a:gd name="T86" fmla="*/ 25647 w 4844"/>
                  <a:gd name="T87" fmla="*/ 404639 h 6318"/>
                  <a:gd name="T88" fmla="*/ 84181 w 4844"/>
                  <a:gd name="T89" fmla="*/ 609672 h 6318"/>
                  <a:gd name="T90" fmla="*/ 165647 w 4844"/>
                  <a:gd name="T91" fmla="*/ 749577 h 6318"/>
                  <a:gd name="T92" fmla="*/ 259484 w 4844"/>
                  <a:gd name="T93" fmla="*/ 837018 h 6318"/>
                  <a:gd name="T94" fmla="*/ 355130 w 4844"/>
                  <a:gd name="T95" fmla="*/ 883452 h 6318"/>
                  <a:gd name="T96" fmla="*/ 442631 w 4844"/>
                  <a:gd name="T97" fmla="*/ 900337 h 6318"/>
                  <a:gd name="T98" fmla="*/ 486984 w 4844"/>
                  <a:gd name="T99" fmla="*/ 950691 h 6318"/>
                  <a:gd name="T100" fmla="*/ 416682 w 4844"/>
                  <a:gd name="T101" fmla="*/ 1097229 h 6318"/>
                  <a:gd name="T102" fmla="*/ 376251 w 4844"/>
                  <a:gd name="T103" fmla="*/ 1234119 h 6318"/>
                  <a:gd name="T104" fmla="*/ 360863 w 4844"/>
                  <a:gd name="T105" fmla="*/ 1359853 h 6318"/>
                  <a:gd name="T106" fmla="*/ 366294 w 4844"/>
                  <a:gd name="T107" fmla="*/ 1474430 h 6318"/>
                  <a:gd name="T108" fmla="*/ 400993 w 4844"/>
                  <a:gd name="T109" fmla="*/ 1619763 h 6318"/>
                  <a:gd name="T110" fmla="*/ 421510 w 4844"/>
                  <a:gd name="T111" fmla="*/ 1735848 h 6318"/>
                  <a:gd name="T112" fmla="*/ 300216 w 4844"/>
                  <a:gd name="T113" fmla="*/ 1770522 h 6318"/>
                  <a:gd name="T114" fmla="*/ 209699 w 4844"/>
                  <a:gd name="T115" fmla="*/ 1820273 h 6318"/>
                  <a:gd name="T116" fmla="*/ 158104 w 4844"/>
                  <a:gd name="T117" fmla="*/ 1882386 h 6318"/>
                  <a:gd name="T118" fmla="*/ 1013193 w 4844"/>
                  <a:gd name="T119" fmla="*/ 1873642 h 6318"/>
                  <a:gd name="T120" fmla="*/ 952848 w 4844"/>
                  <a:gd name="T121" fmla="*/ 1811227 h 6318"/>
                  <a:gd name="T122" fmla="*/ 852373 w 4844"/>
                  <a:gd name="T123" fmla="*/ 1761778 h 6318"/>
                  <a:gd name="T124" fmla="*/ 720218 w 4844"/>
                  <a:gd name="T125" fmla="*/ 1730119 h 6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44" h="6318">
                    <a:moveTo>
                      <a:pt x="2116" y="4309"/>
                    </a:moveTo>
                    <a:lnTo>
                      <a:pt x="2116" y="4309"/>
                    </a:lnTo>
                    <a:lnTo>
                      <a:pt x="2133" y="4322"/>
                    </a:lnTo>
                    <a:lnTo>
                      <a:pt x="2153" y="4335"/>
                    </a:lnTo>
                    <a:lnTo>
                      <a:pt x="2181" y="4353"/>
                    </a:lnTo>
                    <a:lnTo>
                      <a:pt x="2217" y="4374"/>
                    </a:lnTo>
                    <a:lnTo>
                      <a:pt x="2259" y="4396"/>
                    </a:lnTo>
                    <a:lnTo>
                      <a:pt x="2308" y="4421"/>
                    </a:lnTo>
                    <a:lnTo>
                      <a:pt x="2335" y="4433"/>
                    </a:lnTo>
                    <a:lnTo>
                      <a:pt x="2364" y="4444"/>
                    </a:lnTo>
                    <a:lnTo>
                      <a:pt x="2393" y="4456"/>
                    </a:lnTo>
                    <a:lnTo>
                      <a:pt x="2425" y="4468"/>
                    </a:lnTo>
                    <a:lnTo>
                      <a:pt x="2458" y="4480"/>
                    </a:lnTo>
                    <a:lnTo>
                      <a:pt x="2492" y="4490"/>
                    </a:lnTo>
                    <a:lnTo>
                      <a:pt x="2528" y="4500"/>
                    </a:lnTo>
                    <a:lnTo>
                      <a:pt x="2565" y="4509"/>
                    </a:lnTo>
                    <a:lnTo>
                      <a:pt x="2604" y="4518"/>
                    </a:lnTo>
                    <a:lnTo>
                      <a:pt x="2643" y="4526"/>
                    </a:lnTo>
                    <a:lnTo>
                      <a:pt x="2684" y="4531"/>
                    </a:lnTo>
                    <a:lnTo>
                      <a:pt x="2726" y="4537"/>
                    </a:lnTo>
                    <a:lnTo>
                      <a:pt x="2770" y="4540"/>
                    </a:lnTo>
                    <a:lnTo>
                      <a:pt x="2813" y="4542"/>
                    </a:lnTo>
                    <a:lnTo>
                      <a:pt x="2859" y="4543"/>
                    </a:lnTo>
                    <a:lnTo>
                      <a:pt x="2906" y="4542"/>
                    </a:lnTo>
                    <a:lnTo>
                      <a:pt x="2954" y="4540"/>
                    </a:lnTo>
                    <a:lnTo>
                      <a:pt x="3002" y="4535"/>
                    </a:lnTo>
                    <a:lnTo>
                      <a:pt x="3051" y="4528"/>
                    </a:lnTo>
                    <a:lnTo>
                      <a:pt x="3101" y="4519"/>
                    </a:lnTo>
                    <a:lnTo>
                      <a:pt x="3152" y="4508"/>
                    </a:lnTo>
                    <a:lnTo>
                      <a:pt x="3205" y="4494"/>
                    </a:lnTo>
                    <a:lnTo>
                      <a:pt x="3257" y="4479"/>
                    </a:lnTo>
                    <a:lnTo>
                      <a:pt x="3311" y="4460"/>
                    </a:lnTo>
                    <a:lnTo>
                      <a:pt x="3366" y="4439"/>
                    </a:lnTo>
                    <a:lnTo>
                      <a:pt x="3420" y="4414"/>
                    </a:lnTo>
                    <a:lnTo>
                      <a:pt x="3476" y="4387"/>
                    </a:lnTo>
                    <a:lnTo>
                      <a:pt x="3532" y="4357"/>
                    </a:lnTo>
                    <a:lnTo>
                      <a:pt x="3589" y="4324"/>
                    </a:lnTo>
                    <a:lnTo>
                      <a:pt x="3646" y="4287"/>
                    </a:lnTo>
                    <a:lnTo>
                      <a:pt x="3704" y="4247"/>
                    </a:lnTo>
                    <a:lnTo>
                      <a:pt x="3762" y="4202"/>
                    </a:lnTo>
                    <a:lnTo>
                      <a:pt x="3821" y="4155"/>
                    </a:lnTo>
                    <a:lnTo>
                      <a:pt x="3850" y="4130"/>
                    </a:lnTo>
                    <a:lnTo>
                      <a:pt x="3880" y="4104"/>
                    </a:lnTo>
                    <a:lnTo>
                      <a:pt x="3909" y="4077"/>
                    </a:lnTo>
                    <a:lnTo>
                      <a:pt x="3939" y="4048"/>
                    </a:lnTo>
                    <a:lnTo>
                      <a:pt x="3969" y="4019"/>
                    </a:lnTo>
                    <a:lnTo>
                      <a:pt x="3998" y="3989"/>
                    </a:lnTo>
                    <a:lnTo>
                      <a:pt x="4028" y="3959"/>
                    </a:lnTo>
                    <a:lnTo>
                      <a:pt x="4058" y="3927"/>
                    </a:lnTo>
                    <a:lnTo>
                      <a:pt x="4088" y="3893"/>
                    </a:lnTo>
                    <a:lnTo>
                      <a:pt x="4118" y="3859"/>
                    </a:lnTo>
                    <a:lnTo>
                      <a:pt x="4149" y="3824"/>
                    </a:lnTo>
                    <a:lnTo>
                      <a:pt x="4179" y="3787"/>
                    </a:lnTo>
                    <a:lnTo>
                      <a:pt x="4209" y="3749"/>
                    </a:lnTo>
                    <a:lnTo>
                      <a:pt x="4239" y="3710"/>
                    </a:lnTo>
                    <a:lnTo>
                      <a:pt x="4269" y="3671"/>
                    </a:lnTo>
                    <a:lnTo>
                      <a:pt x="4300" y="3630"/>
                    </a:lnTo>
                    <a:lnTo>
                      <a:pt x="4330" y="3588"/>
                    </a:lnTo>
                    <a:lnTo>
                      <a:pt x="4361" y="3544"/>
                    </a:lnTo>
                    <a:lnTo>
                      <a:pt x="4391" y="3500"/>
                    </a:lnTo>
                    <a:lnTo>
                      <a:pt x="4421" y="3454"/>
                    </a:lnTo>
                    <a:lnTo>
                      <a:pt x="4451" y="3407"/>
                    </a:lnTo>
                    <a:lnTo>
                      <a:pt x="4482" y="3358"/>
                    </a:lnTo>
                    <a:lnTo>
                      <a:pt x="4512" y="3309"/>
                    </a:lnTo>
                    <a:lnTo>
                      <a:pt x="4542" y="3257"/>
                    </a:lnTo>
                    <a:lnTo>
                      <a:pt x="4572" y="3206"/>
                    </a:lnTo>
                    <a:lnTo>
                      <a:pt x="4603" y="3153"/>
                    </a:lnTo>
                    <a:lnTo>
                      <a:pt x="4633" y="3097"/>
                    </a:lnTo>
                    <a:lnTo>
                      <a:pt x="4664" y="3041"/>
                    </a:lnTo>
                    <a:lnTo>
                      <a:pt x="4694" y="2984"/>
                    </a:lnTo>
                    <a:lnTo>
                      <a:pt x="4724" y="2925"/>
                    </a:lnTo>
                    <a:lnTo>
                      <a:pt x="4784" y="2804"/>
                    </a:lnTo>
                    <a:lnTo>
                      <a:pt x="4844" y="2675"/>
                    </a:lnTo>
                    <a:lnTo>
                      <a:pt x="4813" y="2671"/>
                    </a:lnTo>
                    <a:lnTo>
                      <a:pt x="4778" y="2665"/>
                    </a:lnTo>
                    <a:lnTo>
                      <a:pt x="4728" y="2659"/>
                    </a:lnTo>
                    <a:lnTo>
                      <a:pt x="4667" y="2651"/>
                    </a:lnTo>
                    <a:lnTo>
                      <a:pt x="4595" y="2643"/>
                    </a:lnTo>
                    <a:lnTo>
                      <a:pt x="4513" y="2636"/>
                    </a:lnTo>
                    <a:lnTo>
                      <a:pt x="4423" y="2630"/>
                    </a:lnTo>
                    <a:lnTo>
                      <a:pt x="4324" y="2625"/>
                    </a:lnTo>
                    <a:lnTo>
                      <a:pt x="4272" y="2624"/>
                    </a:lnTo>
                    <a:lnTo>
                      <a:pt x="4219" y="2624"/>
                    </a:lnTo>
                    <a:lnTo>
                      <a:pt x="4163" y="2624"/>
                    </a:lnTo>
                    <a:lnTo>
                      <a:pt x="4107" y="2624"/>
                    </a:lnTo>
                    <a:lnTo>
                      <a:pt x="4049" y="2626"/>
                    </a:lnTo>
                    <a:lnTo>
                      <a:pt x="3990" y="2628"/>
                    </a:lnTo>
                    <a:lnTo>
                      <a:pt x="3930" y="2632"/>
                    </a:lnTo>
                    <a:lnTo>
                      <a:pt x="3870" y="2636"/>
                    </a:lnTo>
                    <a:lnTo>
                      <a:pt x="3808" y="2642"/>
                    </a:lnTo>
                    <a:lnTo>
                      <a:pt x="3746" y="2648"/>
                    </a:lnTo>
                    <a:lnTo>
                      <a:pt x="3683" y="2657"/>
                    </a:lnTo>
                    <a:lnTo>
                      <a:pt x="3620" y="2666"/>
                    </a:lnTo>
                    <a:lnTo>
                      <a:pt x="3557" y="2677"/>
                    </a:lnTo>
                    <a:lnTo>
                      <a:pt x="3494" y="2690"/>
                    </a:lnTo>
                    <a:lnTo>
                      <a:pt x="3430" y="2704"/>
                    </a:lnTo>
                    <a:lnTo>
                      <a:pt x="3367" y="2720"/>
                    </a:lnTo>
                    <a:lnTo>
                      <a:pt x="3303" y="2737"/>
                    </a:lnTo>
                    <a:lnTo>
                      <a:pt x="3241" y="2756"/>
                    </a:lnTo>
                    <a:lnTo>
                      <a:pt x="3178" y="2777"/>
                    </a:lnTo>
                    <a:lnTo>
                      <a:pt x="3117" y="2800"/>
                    </a:lnTo>
                    <a:lnTo>
                      <a:pt x="3055" y="2825"/>
                    </a:lnTo>
                    <a:lnTo>
                      <a:pt x="2995" y="2851"/>
                    </a:lnTo>
                    <a:lnTo>
                      <a:pt x="2936" y="2880"/>
                    </a:lnTo>
                    <a:lnTo>
                      <a:pt x="2877" y="2913"/>
                    </a:lnTo>
                    <a:lnTo>
                      <a:pt x="2820" y="2946"/>
                    </a:lnTo>
                    <a:lnTo>
                      <a:pt x="2792" y="2964"/>
                    </a:lnTo>
                    <a:lnTo>
                      <a:pt x="2764" y="2982"/>
                    </a:lnTo>
                    <a:lnTo>
                      <a:pt x="2738" y="3001"/>
                    </a:lnTo>
                    <a:lnTo>
                      <a:pt x="2711" y="3020"/>
                    </a:lnTo>
                    <a:lnTo>
                      <a:pt x="2684" y="3041"/>
                    </a:lnTo>
                    <a:lnTo>
                      <a:pt x="2658" y="3061"/>
                    </a:lnTo>
                    <a:lnTo>
                      <a:pt x="2632" y="3082"/>
                    </a:lnTo>
                    <a:lnTo>
                      <a:pt x="2607" y="3105"/>
                    </a:lnTo>
                    <a:lnTo>
                      <a:pt x="2582" y="3128"/>
                    </a:lnTo>
                    <a:lnTo>
                      <a:pt x="2558" y="3152"/>
                    </a:lnTo>
                    <a:lnTo>
                      <a:pt x="2533" y="3175"/>
                    </a:lnTo>
                    <a:lnTo>
                      <a:pt x="2510" y="3199"/>
                    </a:lnTo>
                    <a:lnTo>
                      <a:pt x="2488" y="3225"/>
                    </a:lnTo>
                    <a:lnTo>
                      <a:pt x="2465" y="3252"/>
                    </a:lnTo>
                    <a:lnTo>
                      <a:pt x="2443" y="3279"/>
                    </a:lnTo>
                    <a:lnTo>
                      <a:pt x="2422" y="3307"/>
                    </a:lnTo>
                    <a:lnTo>
                      <a:pt x="2402" y="3334"/>
                    </a:lnTo>
                    <a:lnTo>
                      <a:pt x="2382" y="3363"/>
                    </a:lnTo>
                    <a:lnTo>
                      <a:pt x="2362" y="3394"/>
                    </a:lnTo>
                    <a:lnTo>
                      <a:pt x="2343" y="3424"/>
                    </a:lnTo>
                    <a:lnTo>
                      <a:pt x="2325" y="3456"/>
                    </a:lnTo>
                    <a:lnTo>
                      <a:pt x="2307" y="3487"/>
                    </a:lnTo>
                    <a:lnTo>
                      <a:pt x="2290" y="3521"/>
                    </a:lnTo>
                    <a:lnTo>
                      <a:pt x="2275" y="3554"/>
                    </a:lnTo>
                    <a:lnTo>
                      <a:pt x="2259" y="3589"/>
                    </a:lnTo>
                    <a:lnTo>
                      <a:pt x="2243" y="3624"/>
                    </a:lnTo>
                    <a:lnTo>
                      <a:pt x="2230" y="3660"/>
                    </a:lnTo>
                    <a:lnTo>
                      <a:pt x="2217" y="3698"/>
                    </a:lnTo>
                    <a:lnTo>
                      <a:pt x="2204" y="3736"/>
                    </a:lnTo>
                    <a:lnTo>
                      <a:pt x="2192" y="3774"/>
                    </a:lnTo>
                    <a:lnTo>
                      <a:pt x="2181" y="3814"/>
                    </a:lnTo>
                    <a:lnTo>
                      <a:pt x="2171" y="3854"/>
                    </a:lnTo>
                    <a:lnTo>
                      <a:pt x="2162" y="3895"/>
                    </a:lnTo>
                    <a:lnTo>
                      <a:pt x="2153" y="3938"/>
                    </a:lnTo>
                    <a:lnTo>
                      <a:pt x="2145" y="3981"/>
                    </a:lnTo>
                    <a:lnTo>
                      <a:pt x="2139" y="4025"/>
                    </a:lnTo>
                    <a:lnTo>
                      <a:pt x="2133" y="4069"/>
                    </a:lnTo>
                    <a:lnTo>
                      <a:pt x="2127" y="4116"/>
                    </a:lnTo>
                    <a:lnTo>
                      <a:pt x="2123" y="4163"/>
                    </a:lnTo>
                    <a:lnTo>
                      <a:pt x="2121" y="4210"/>
                    </a:lnTo>
                    <a:lnTo>
                      <a:pt x="2117" y="4259"/>
                    </a:lnTo>
                    <a:lnTo>
                      <a:pt x="2116" y="4309"/>
                    </a:lnTo>
                    <a:close/>
                    <a:moveTo>
                      <a:pt x="2334" y="5731"/>
                    </a:moveTo>
                    <a:lnTo>
                      <a:pt x="2334" y="5731"/>
                    </a:lnTo>
                    <a:lnTo>
                      <a:pt x="2292" y="5674"/>
                    </a:lnTo>
                    <a:lnTo>
                      <a:pt x="2252" y="5615"/>
                    </a:lnTo>
                    <a:lnTo>
                      <a:pt x="2213" y="5554"/>
                    </a:lnTo>
                    <a:lnTo>
                      <a:pt x="2174" y="5489"/>
                    </a:lnTo>
                    <a:lnTo>
                      <a:pt x="2136" y="5424"/>
                    </a:lnTo>
                    <a:lnTo>
                      <a:pt x="2101" y="5355"/>
                    </a:lnTo>
                    <a:lnTo>
                      <a:pt x="2066" y="5285"/>
                    </a:lnTo>
                    <a:lnTo>
                      <a:pt x="2034" y="5212"/>
                    </a:lnTo>
                    <a:lnTo>
                      <a:pt x="2017" y="5175"/>
                    </a:lnTo>
                    <a:lnTo>
                      <a:pt x="2002" y="5137"/>
                    </a:lnTo>
                    <a:lnTo>
                      <a:pt x="1988" y="5099"/>
                    </a:lnTo>
                    <a:lnTo>
                      <a:pt x="1973" y="5060"/>
                    </a:lnTo>
                    <a:lnTo>
                      <a:pt x="1960" y="5020"/>
                    </a:lnTo>
                    <a:lnTo>
                      <a:pt x="1947" y="4980"/>
                    </a:lnTo>
                    <a:lnTo>
                      <a:pt x="1934" y="4939"/>
                    </a:lnTo>
                    <a:lnTo>
                      <a:pt x="1922" y="4898"/>
                    </a:lnTo>
                    <a:lnTo>
                      <a:pt x="1911" y="4857"/>
                    </a:lnTo>
                    <a:lnTo>
                      <a:pt x="1901" y="4815"/>
                    </a:lnTo>
                    <a:lnTo>
                      <a:pt x="1891" y="4771"/>
                    </a:lnTo>
                    <a:lnTo>
                      <a:pt x="1882" y="4728"/>
                    </a:lnTo>
                    <a:lnTo>
                      <a:pt x="1874" y="4684"/>
                    </a:lnTo>
                    <a:lnTo>
                      <a:pt x="1866" y="4639"/>
                    </a:lnTo>
                    <a:lnTo>
                      <a:pt x="1860" y="4594"/>
                    </a:lnTo>
                    <a:lnTo>
                      <a:pt x="1854" y="4548"/>
                    </a:lnTo>
                    <a:lnTo>
                      <a:pt x="1848" y="4502"/>
                    </a:lnTo>
                    <a:lnTo>
                      <a:pt x="1844" y="4455"/>
                    </a:lnTo>
                    <a:lnTo>
                      <a:pt x="1841" y="4409"/>
                    </a:lnTo>
                    <a:lnTo>
                      <a:pt x="1838" y="4361"/>
                    </a:lnTo>
                    <a:lnTo>
                      <a:pt x="1837" y="4311"/>
                    </a:lnTo>
                    <a:lnTo>
                      <a:pt x="1836" y="4262"/>
                    </a:lnTo>
                    <a:lnTo>
                      <a:pt x="1837" y="4213"/>
                    </a:lnTo>
                    <a:lnTo>
                      <a:pt x="1838" y="4163"/>
                    </a:lnTo>
                    <a:lnTo>
                      <a:pt x="1841" y="4112"/>
                    </a:lnTo>
                    <a:lnTo>
                      <a:pt x="1844" y="4061"/>
                    </a:lnTo>
                    <a:lnTo>
                      <a:pt x="1850" y="4009"/>
                    </a:lnTo>
                    <a:lnTo>
                      <a:pt x="1855" y="3957"/>
                    </a:lnTo>
                    <a:lnTo>
                      <a:pt x="1862" y="3904"/>
                    </a:lnTo>
                    <a:lnTo>
                      <a:pt x="1870" y="3851"/>
                    </a:lnTo>
                    <a:lnTo>
                      <a:pt x="1879" y="3796"/>
                    </a:lnTo>
                    <a:lnTo>
                      <a:pt x="1889" y="3742"/>
                    </a:lnTo>
                    <a:lnTo>
                      <a:pt x="1901" y="3687"/>
                    </a:lnTo>
                    <a:lnTo>
                      <a:pt x="1913" y="3631"/>
                    </a:lnTo>
                    <a:lnTo>
                      <a:pt x="1927" y="3575"/>
                    </a:lnTo>
                    <a:lnTo>
                      <a:pt x="1942" y="3518"/>
                    </a:lnTo>
                    <a:lnTo>
                      <a:pt x="1959" y="3460"/>
                    </a:lnTo>
                    <a:lnTo>
                      <a:pt x="1977" y="3404"/>
                    </a:lnTo>
                    <a:lnTo>
                      <a:pt x="1996" y="3344"/>
                    </a:lnTo>
                    <a:lnTo>
                      <a:pt x="2017" y="3285"/>
                    </a:lnTo>
                    <a:lnTo>
                      <a:pt x="2038" y="3226"/>
                    </a:lnTo>
                    <a:lnTo>
                      <a:pt x="2062" y="3166"/>
                    </a:lnTo>
                    <a:lnTo>
                      <a:pt x="2086" y="3106"/>
                    </a:lnTo>
                    <a:lnTo>
                      <a:pt x="2113" y="3044"/>
                    </a:lnTo>
                    <a:lnTo>
                      <a:pt x="2141" y="2983"/>
                    </a:lnTo>
                    <a:lnTo>
                      <a:pt x="2170" y="2921"/>
                    </a:lnTo>
                    <a:lnTo>
                      <a:pt x="2201" y="2858"/>
                    </a:lnTo>
                    <a:lnTo>
                      <a:pt x="2232" y="2795"/>
                    </a:lnTo>
                    <a:lnTo>
                      <a:pt x="2288" y="2685"/>
                    </a:lnTo>
                    <a:lnTo>
                      <a:pt x="2340" y="2579"/>
                    </a:lnTo>
                    <a:lnTo>
                      <a:pt x="2387" y="2476"/>
                    </a:lnTo>
                    <a:lnTo>
                      <a:pt x="2432" y="2374"/>
                    </a:lnTo>
                    <a:lnTo>
                      <a:pt x="2472" y="2276"/>
                    </a:lnTo>
                    <a:lnTo>
                      <a:pt x="2508" y="2180"/>
                    </a:lnTo>
                    <a:lnTo>
                      <a:pt x="2541" y="2087"/>
                    </a:lnTo>
                    <a:lnTo>
                      <a:pt x="2571" y="1996"/>
                    </a:lnTo>
                    <a:lnTo>
                      <a:pt x="2597" y="1909"/>
                    </a:lnTo>
                    <a:lnTo>
                      <a:pt x="2620" y="1823"/>
                    </a:lnTo>
                    <a:lnTo>
                      <a:pt x="2640" y="1741"/>
                    </a:lnTo>
                    <a:lnTo>
                      <a:pt x="2658" y="1660"/>
                    </a:lnTo>
                    <a:lnTo>
                      <a:pt x="2672" y="1582"/>
                    </a:lnTo>
                    <a:lnTo>
                      <a:pt x="2684" y="1506"/>
                    </a:lnTo>
                    <a:lnTo>
                      <a:pt x="2693" y="1433"/>
                    </a:lnTo>
                    <a:lnTo>
                      <a:pt x="2698" y="1361"/>
                    </a:lnTo>
                    <a:lnTo>
                      <a:pt x="2702" y="1293"/>
                    </a:lnTo>
                    <a:lnTo>
                      <a:pt x="2704" y="1226"/>
                    </a:lnTo>
                    <a:lnTo>
                      <a:pt x="2703" y="1162"/>
                    </a:lnTo>
                    <a:lnTo>
                      <a:pt x="2700" y="1100"/>
                    </a:lnTo>
                    <a:lnTo>
                      <a:pt x="2694" y="1040"/>
                    </a:lnTo>
                    <a:lnTo>
                      <a:pt x="2686" y="982"/>
                    </a:lnTo>
                    <a:lnTo>
                      <a:pt x="2677" y="926"/>
                    </a:lnTo>
                    <a:lnTo>
                      <a:pt x="2666" y="873"/>
                    </a:lnTo>
                    <a:lnTo>
                      <a:pt x="2654" y="820"/>
                    </a:lnTo>
                    <a:lnTo>
                      <a:pt x="2639" y="771"/>
                    </a:lnTo>
                    <a:lnTo>
                      <a:pt x="2624" y="723"/>
                    </a:lnTo>
                    <a:lnTo>
                      <a:pt x="2607" y="677"/>
                    </a:lnTo>
                    <a:lnTo>
                      <a:pt x="2588" y="633"/>
                    </a:lnTo>
                    <a:lnTo>
                      <a:pt x="2568" y="591"/>
                    </a:lnTo>
                    <a:lnTo>
                      <a:pt x="2548" y="551"/>
                    </a:lnTo>
                    <a:lnTo>
                      <a:pt x="2526" y="511"/>
                    </a:lnTo>
                    <a:lnTo>
                      <a:pt x="2503" y="475"/>
                    </a:lnTo>
                    <a:lnTo>
                      <a:pt x="2480" y="439"/>
                    </a:lnTo>
                    <a:lnTo>
                      <a:pt x="2455" y="406"/>
                    </a:lnTo>
                    <a:lnTo>
                      <a:pt x="2431" y="373"/>
                    </a:lnTo>
                    <a:lnTo>
                      <a:pt x="2405" y="343"/>
                    </a:lnTo>
                    <a:lnTo>
                      <a:pt x="2379" y="314"/>
                    </a:lnTo>
                    <a:lnTo>
                      <a:pt x="2354" y="287"/>
                    </a:lnTo>
                    <a:lnTo>
                      <a:pt x="2327" y="262"/>
                    </a:lnTo>
                    <a:lnTo>
                      <a:pt x="2301" y="237"/>
                    </a:lnTo>
                    <a:lnTo>
                      <a:pt x="2275" y="214"/>
                    </a:lnTo>
                    <a:lnTo>
                      <a:pt x="2249" y="192"/>
                    </a:lnTo>
                    <a:lnTo>
                      <a:pt x="2223" y="172"/>
                    </a:lnTo>
                    <a:lnTo>
                      <a:pt x="2197" y="153"/>
                    </a:lnTo>
                    <a:lnTo>
                      <a:pt x="2172" y="136"/>
                    </a:lnTo>
                    <a:lnTo>
                      <a:pt x="2147" y="119"/>
                    </a:lnTo>
                    <a:lnTo>
                      <a:pt x="2123" y="104"/>
                    </a:lnTo>
                    <a:lnTo>
                      <a:pt x="2076" y="78"/>
                    </a:lnTo>
                    <a:lnTo>
                      <a:pt x="2034" y="55"/>
                    </a:lnTo>
                    <a:lnTo>
                      <a:pt x="1996" y="36"/>
                    </a:lnTo>
                    <a:lnTo>
                      <a:pt x="1962" y="23"/>
                    </a:lnTo>
                    <a:lnTo>
                      <a:pt x="1935" y="12"/>
                    </a:lnTo>
                    <a:lnTo>
                      <a:pt x="1915" y="5"/>
                    </a:lnTo>
                    <a:lnTo>
                      <a:pt x="1898" y="0"/>
                    </a:lnTo>
                    <a:lnTo>
                      <a:pt x="1912" y="6"/>
                    </a:lnTo>
                    <a:lnTo>
                      <a:pt x="1930" y="15"/>
                    </a:lnTo>
                    <a:lnTo>
                      <a:pt x="1952" y="29"/>
                    </a:lnTo>
                    <a:lnTo>
                      <a:pt x="1980" y="45"/>
                    </a:lnTo>
                    <a:lnTo>
                      <a:pt x="2011" y="66"/>
                    </a:lnTo>
                    <a:lnTo>
                      <a:pt x="2047" y="92"/>
                    </a:lnTo>
                    <a:lnTo>
                      <a:pt x="2085" y="123"/>
                    </a:lnTo>
                    <a:lnTo>
                      <a:pt x="2125" y="158"/>
                    </a:lnTo>
                    <a:lnTo>
                      <a:pt x="2146" y="177"/>
                    </a:lnTo>
                    <a:lnTo>
                      <a:pt x="2168" y="197"/>
                    </a:lnTo>
                    <a:lnTo>
                      <a:pt x="2188" y="219"/>
                    </a:lnTo>
                    <a:lnTo>
                      <a:pt x="2209" y="242"/>
                    </a:lnTo>
                    <a:lnTo>
                      <a:pt x="2230" y="266"/>
                    </a:lnTo>
                    <a:lnTo>
                      <a:pt x="2251" y="292"/>
                    </a:lnTo>
                    <a:lnTo>
                      <a:pt x="2272" y="319"/>
                    </a:lnTo>
                    <a:lnTo>
                      <a:pt x="2292" y="346"/>
                    </a:lnTo>
                    <a:lnTo>
                      <a:pt x="2313" y="377"/>
                    </a:lnTo>
                    <a:lnTo>
                      <a:pt x="2331" y="407"/>
                    </a:lnTo>
                    <a:lnTo>
                      <a:pt x="2352" y="439"/>
                    </a:lnTo>
                    <a:lnTo>
                      <a:pt x="2369" y="474"/>
                    </a:lnTo>
                    <a:lnTo>
                      <a:pt x="2387" y="508"/>
                    </a:lnTo>
                    <a:lnTo>
                      <a:pt x="2404" y="545"/>
                    </a:lnTo>
                    <a:lnTo>
                      <a:pt x="2420" y="583"/>
                    </a:lnTo>
                    <a:lnTo>
                      <a:pt x="2435" y="622"/>
                    </a:lnTo>
                    <a:lnTo>
                      <a:pt x="2449" y="663"/>
                    </a:lnTo>
                    <a:lnTo>
                      <a:pt x="2461" y="706"/>
                    </a:lnTo>
                    <a:lnTo>
                      <a:pt x="2472" y="750"/>
                    </a:lnTo>
                    <a:lnTo>
                      <a:pt x="2482" y="796"/>
                    </a:lnTo>
                    <a:lnTo>
                      <a:pt x="2491" y="843"/>
                    </a:lnTo>
                    <a:lnTo>
                      <a:pt x="2498" y="892"/>
                    </a:lnTo>
                    <a:lnTo>
                      <a:pt x="2503" y="942"/>
                    </a:lnTo>
                    <a:lnTo>
                      <a:pt x="2507" y="994"/>
                    </a:lnTo>
                    <a:lnTo>
                      <a:pt x="2509" y="1048"/>
                    </a:lnTo>
                    <a:lnTo>
                      <a:pt x="2509" y="1104"/>
                    </a:lnTo>
                    <a:lnTo>
                      <a:pt x="2507" y="1161"/>
                    </a:lnTo>
                    <a:lnTo>
                      <a:pt x="2502" y="1220"/>
                    </a:lnTo>
                    <a:lnTo>
                      <a:pt x="2495" y="1280"/>
                    </a:lnTo>
                    <a:lnTo>
                      <a:pt x="2488" y="1342"/>
                    </a:lnTo>
                    <a:lnTo>
                      <a:pt x="2476" y="1406"/>
                    </a:lnTo>
                    <a:lnTo>
                      <a:pt x="2463" y="1472"/>
                    </a:lnTo>
                    <a:lnTo>
                      <a:pt x="2446" y="1540"/>
                    </a:lnTo>
                    <a:lnTo>
                      <a:pt x="2429" y="1609"/>
                    </a:lnTo>
                    <a:lnTo>
                      <a:pt x="2407" y="1680"/>
                    </a:lnTo>
                    <a:lnTo>
                      <a:pt x="2383" y="1754"/>
                    </a:lnTo>
                    <a:lnTo>
                      <a:pt x="2356" y="1829"/>
                    </a:lnTo>
                    <a:lnTo>
                      <a:pt x="2326" y="1906"/>
                    </a:lnTo>
                    <a:lnTo>
                      <a:pt x="2294" y="1985"/>
                    </a:lnTo>
                    <a:lnTo>
                      <a:pt x="2257" y="2066"/>
                    </a:lnTo>
                    <a:lnTo>
                      <a:pt x="2218" y="2149"/>
                    </a:lnTo>
                    <a:lnTo>
                      <a:pt x="2175" y="2234"/>
                    </a:lnTo>
                    <a:lnTo>
                      <a:pt x="2128" y="2321"/>
                    </a:lnTo>
                    <a:lnTo>
                      <a:pt x="2079" y="2409"/>
                    </a:lnTo>
                    <a:lnTo>
                      <a:pt x="2026" y="2500"/>
                    </a:lnTo>
                    <a:lnTo>
                      <a:pt x="1969" y="2593"/>
                    </a:lnTo>
                    <a:lnTo>
                      <a:pt x="1977" y="2554"/>
                    </a:lnTo>
                    <a:lnTo>
                      <a:pt x="1985" y="2515"/>
                    </a:lnTo>
                    <a:lnTo>
                      <a:pt x="1990" y="2476"/>
                    </a:lnTo>
                    <a:lnTo>
                      <a:pt x="1996" y="2438"/>
                    </a:lnTo>
                    <a:lnTo>
                      <a:pt x="2000" y="2401"/>
                    </a:lnTo>
                    <a:lnTo>
                      <a:pt x="2004" y="2363"/>
                    </a:lnTo>
                    <a:lnTo>
                      <a:pt x="2007" y="2327"/>
                    </a:lnTo>
                    <a:lnTo>
                      <a:pt x="2008" y="2290"/>
                    </a:lnTo>
                    <a:lnTo>
                      <a:pt x="2009" y="2255"/>
                    </a:lnTo>
                    <a:lnTo>
                      <a:pt x="2009" y="2219"/>
                    </a:lnTo>
                    <a:lnTo>
                      <a:pt x="2008" y="2185"/>
                    </a:lnTo>
                    <a:lnTo>
                      <a:pt x="2007" y="2150"/>
                    </a:lnTo>
                    <a:lnTo>
                      <a:pt x="2004" y="2115"/>
                    </a:lnTo>
                    <a:lnTo>
                      <a:pt x="2000" y="2082"/>
                    </a:lnTo>
                    <a:lnTo>
                      <a:pt x="1996" y="2048"/>
                    </a:lnTo>
                    <a:lnTo>
                      <a:pt x="1991" y="2015"/>
                    </a:lnTo>
                    <a:lnTo>
                      <a:pt x="1986" y="1983"/>
                    </a:lnTo>
                    <a:lnTo>
                      <a:pt x="1979" y="1950"/>
                    </a:lnTo>
                    <a:lnTo>
                      <a:pt x="1972" y="1919"/>
                    </a:lnTo>
                    <a:lnTo>
                      <a:pt x="1964" y="1888"/>
                    </a:lnTo>
                    <a:lnTo>
                      <a:pt x="1956" y="1857"/>
                    </a:lnTo>
                    <a:lnTo>
                      <a:pt x="1947" y="1825"/>
                    </a:lnTo>
                    <a:lnTo>
                      <a:pt x="1937" y="1795"/>
                    </a:lnTo>
                    <a:lnTo>
                      <a:pt x="1925" y="1766"/>
                    </a:lnTo>
                    <a:lnTo>
                      <a:pt x="1914" y="1736"/>
                    </a:lnTo>
                    <a:lnTo>
                      <a:pt x="1902" y="1707"/>
                    </a:lnTo>
                    <a:lnTo>
                      <a:pt x="1890" y="1679"/>
                    </a:lnTo>
                    <a:lnTo>
                      <a:pt x="1876" y="1650"/>
                    </a:lnTo>
                    <a:lnTo>
                      <a:pt x="1863" y="1622"/>
                    </a:lnTo>
                    <a:lnTo>
                      <a:pt x="1848" y="1596"/>
                    </a:lnTo>
                    <a:lnTo>
                      <a:pt x="1818" y="1541"/>
                    </a:lnTo>
                    <a:lnTo>
                      <a:pt x="1786" y="1489"/>
                    </a:lnTo>
                    <a:lnTo>
                      <a:pt x="1751" y="1438"/>
                    </a:lnTo>
                    <a:lnTo>
                      <a:pt x="1716" y="1388"/>
                    </a:lnTo>
                    <a:lnTo>
                      <a:pt x="1678" y="1340"/>
                    </a:lnTo>
                    <a:lnTo>
                      <a:pt x="1638" y="1293"/>
                    </a:lnTo>
                    <a:lnTo>
                      <a:pt x="1596" y="1249"/>
                    </a:lnTo>
                    <a:lnTo>
                      <a:pt x="1554" y="1205"/>
                    </a:lnTo>
                    <a:lnTo>
                      <a:pt x="1510" y="1163"/>
                    </a:lnTo>
                    <a:lnTo>
                      <a:pt x="1465" y="1122"/>
                    </a:lnTo>
                    <a:lnTo>
                      <a:pt x="1419" y="1081"/>
                    </a:lnTo>
                    <a:lnTo>
                      <a:pt x="1371" y="1044"/>
                    </a:lnTo>
                    <a:lnTo>
                      <a:pt x="1323" y="1006"/>
                    </a:lnTo>
                    <a:lnTo>
                      <a:pt x="1274" y="970"/>
                    </a:lnTo>
                    <a:lnTo>
                      <a:pt x="1225" y="935"/>
                    </a:lnTo>
                    <a:lnTo>
                      <a:pt x="1175" y="902"/>
                    </a:lnTo>
                    <a:lnTo>
                      <a:pt x="1125" y="871"/>
                    </a:lnTo>
                    <a:lnTo>
                      <a:pt x="1074" y="839"/>
                    </a:lnTo>
                    <a:lnTo>
                      <a:pt x="1023" y="810"/>
                    </a:lnTo>
                    <a:lnTo>
                      <a:pt x="973" y="781"/>
                    </a:lnTo>
                    <a:lnTo>
                      <a:pt x="922" y="755"/>
                    </a:lnTo>
                    <a:lnTo>
                      <a:pt x="871" y="729"/>
                    </a:lnTo>
                    <a:lnTo>
                      <a:pt x="821" y="703"/>
                    </a:lnTo>
                    <a:lnTo>
                      <a:pt x="771" y="680"/>
                    </a:lnTo>
                    <a:lnTo>
                      <a:pt x="722" y="658"/>
                    </a:lnTo>
                    <a:lnTo>
                      <a:pt x="673" y="635"/>
                    </a:lnTo>
                    <a:lnTo>
                      <a:pt x="625" y="615"/>
                    </a:lnTo>
                    <a:lnTo>
                      <a:pt x="532" y="578"/>
                    </a:lnTo>
                    <a:lnTo>
                      <a:pt x="444" y="545"/>
                    </a:lnTo>
                    <a:lnTo>
                      <a:pt x="360" y="515"/>
                    </a:lnTo>
                    <a:lnTo>
                      <a:pt x="283" y="489"/>
                    </a:lnTo>
                    <a:lnTo>
                      <a:pt x="214" y="468"/>
                    </a:lnTo>
                    <a:lnTo>
                      <a:pt x="153" y="450"/>
                    </a:lnTo>
                    <a:lnTo>
                      <a:pt x="101" y="436"/>
                    </a:lnTo>
                    <a:lnTo>
                      <a:pt x="27" y="417"/>
                    </a:lnTo>
                    <a:lnTo>
                      <a:pt x="0" y="411"/>
                    </a:lnTo>
                    <a:lnTo>
                      <a:pt x="3" y="528"/>
                    </a:lnTo>
                    <a:lnTo>
                      <a:pt x="8" y="642"/>
                    </a:lnTo>
                    <a:lnTo>
                      <a:pt x="15" y="752"/>
                    </a:lnTo>
                    <a:lnTo>
                      <a:pt x="22" y="858"/>
                    </a:lnTo>
                    <a:lnTo>
                      <a:pt x="32" y="962"/>
                    </a:lnTo>
                    <a:lnTo>
                      <a:pt x="44" y="1062"/>
                    </a:lnTo>
                    <a:lnTo>
                      <a:pt x="56" y="1158"/>
                    </a:lnTo>
                    <a:lnTo>
                      <a:pt x="69" y="1252"/>
                    </a:lnTo>
                    <a:lnTo>
                      <a:pt x="85" y="1342"/>
                    </a:lnTo>
                    <a:lnTo>
                      <a:pt x="102" y="1429"/>
                    </a:lnTo>
                    <a:lnTo>
                      <a:pt x="121" y="1514"/>
                    </a:lnTo>
                    <a:lnTo>
                      <a:pt x="140" y="1594"/>
                    </a:lnTo>
                    <a:lnTo>
                      <a:pt x="160" y="1673"/>
                    </a:lnTo>
                    <a:lnTo>
                      <a:pt x="182" y="1748"/>
                    </a:lnTo>
                    <a:lnTo>
                      <a:pt x="204" y="1821"/>
                    </a:lnTo>
                    <a:lnTo>
                      <a:pt x="229" y="1890"/>
                    </a:lnTo>
                    <a:lnTo>
                      <a:pt x="253" y="1957"/>
                    </a:lnTo>
                    <a:lnTo>
                      <a:pt x="279" y="2022"/>
                    </a:lnTo>
                    <a:lnTo>
                      <a:pt x="307" y="2083"/>
                    </a:lnTo>
                    <a:lnTo>
                      <a:pt x="334" y="2141"/>
                    </a:lnTo>
                    <a:lnTo>
                      <a:pt x="363" y="2198"/>
                    </a:lnTo>
                    <a:lnTo>
                      <a:pt x="392" y="2251"/>
                    </a:lnTo>
                    <a:lnTo>
                      <a:pt x="422" y="2303"/>
                    </a:lnTo>
                    <a:lnTo>
                      <a:pt x="453" y="2352"/>
                    </a:lnTo>
                    <a:lnTo>
                      <a:pt x="484" y="2399"/>
                    </a:lnTo>
                    <a:lnTo>
                      <a:pt x="517" y="2443"/>
                    </a:lnTo>
                    <a:lnTo>
                      <a:pt x="549" y="2486"/>
                    </a:lnTo>
                    <a:lnTo>
                      <a:pt x="582" y="2526"/>
                    </a:lnTo>
                    <a:lnTo>
                      <a:pt x="616" y="2564"/>
                    </a:lnTo>
                    <a:lnTo>
                      <a:pt x="649" y="2599"/>
                    </a:lnTo>
                    <a:lnTo>
                      <a:pt x="684" y="2634"/>
                    </a:lnTo>
                    <a:lnTo>
                      <a:pt x="718" y="2666"/>
                    </a:lnTo>
                    <a:lnTo>
                      <a:pt x="754" y="2696"/>
                    </a:lnTo>
                    <a:lnTo>
                      <a:pt x="789" y="2724"/>
                    </a:lnTo>
                    <a:lnTo>
                      <a:pt x="824" y="2751"/>
                    </a:lnTo>
                    <a:lnTo>
                      <a:pt x="860" y="2776"/>
                    </a:lnTo>
                    <a:lnTo>
                      <a:pt x="895" y="2799"/>
                    </a:lnTo>
                    <a:lnTo>
                      <a:pt x="930" y="2820"/>
                    </a:lnTo>
                    <a:lnTo>
                      <a:pt x="966" y="2840"/>
                    </a:lnTo>
                    <a:lnTo>
                      <a:pt x="1002" y="2858"/>
                    </a:lnTo>
                    <a:lnTo>
                      <a:pt x="1038" y="2875"/>
                    </a:lnTo>
                    <a:lnTo>
                      <a:pt x="1072" y="2891"/>
                    </a:lnTo>
                    <a:lnTo>
                      <a:pt x="1108" y="2905"/>
                    </a:lnTo>
                    <a:lnTo>
                      <a:pt x="1142" y="2917"/>
                    </a:lnTo>
                    <a:lnTo>
                      <a:pt x="1177" y="2930"/>
                    </a:lnTo>
                    <a:lnTo>
                      <a:pt x="1212" y="2940"/>
                    </a:lnTo>
                    <a:lnTo>
                      <a:pt x="1245" y="2949"/>
                    </a:lnTo>
                    <a:lnTo>
                      <a:pt x="1278" y="2957"/>
                    </a:lnTo>
                    <a:lnTo>
                      <a:pt x="1312" y="2964"/>
                    </a:lnTo>
                    <a:lnTo>
                      <a:pt x="1344" y="2971"/>
                    </a:lnTo>
                    <a:lnTo>
                      <a:pt x="1376" y="2975"/>
                    </a:lnTo>
                    <a:lnTo>
                      <a:pt x="1407" y="2980"/>
                    </a:lnTo>
                    <a:lnTo>
                      <a:pt x="1438" y="2983"/>
                    </a:lnTo>
                    <a:lnTo>
                      <a:pt x="1467" y="2986"/>
                    </a:lnTo>
                    <a:lnTo>
                      <a:pt x="1525" y="2990"/>
                    </a:lnTo>
                    <a:lnTo>
                      <a:pt x="1579" y="2991"/>
                    </a:lnTo>
                    <a:lnTo>
                      <a:pt x="1629" y="2990"/>
                    </a:lnTo>
                    <a:lnTo>
                      <a:pt x="1674" y="2986"/>
                    </a:lnTo>
                    <a:lnTo>
                      <a:pt x="1717" y="2983"/>
                    </a:lnTo>
                    <a:lnTo>
                      <a:pt x="1681" y="3040"/>
                    </a:lnTo>
                    <a:lnTo>
                      <a:pt x="1647" y="3097"/>
                    </a:lnTo>
                    <a:lnTo>
                      <a:pt x="1614" y="3153"/>
                    </a:lnTo>
                    <a:lnTo>
                      <a:pt x="1583" y="3208"/>
                    </a:lnTo>
                    <a:lnTo>
                      <a:pt x="1553" y="3263"/>
                    </a:lnTo>
                    <a:lnTo>
                      <a:pt x="1525" y="3319"/>
                    </a:lnTo>
                    <a:lnTo>
                      <a:pt x="1498" y="3373"/>
                    </a:lnTo>
                    <a:lnTo>
                      <a:pt x="1471" y="3427"/>
                    </a:lnTo>
                    <a:lnTo>
                      <a:pt x="1447" y="3481"/>
                    </a:lnTo>
                    <a:lnTo>
                      <a:pt x="1425" y="3534"/>
                    </a:lnTo>
                    <a:lnTo>
                      <a:pt x="1402" y="3587"/>
                    </a:lnTo>
                    <a:lnTo>
                      <a:pt x="1381" y="3639"/>
                    </a:lnTo>
                    <a:lnTo>
                      <a:pt x="1362" y="3691"/>
                    </a:lnTo>
                    <a:lnTo>
                      <a:pt x="1343" y="3743"/>
                    </a:lnTo>
                    <a:lnTo>
                      <a:pt x="1326" y="3794"/>
                    </a:lnTo>
                    <a:lnTo>
                      <a:pt x="1311" y="3845"/>
                    </a:lnTo>
                    <a:lnTo>
                      <a:pt x="1295" y="3895"/>
                    </a:lnTo>
                    <a:lnTo>
                      <a:pt x="1282" y="3946"/>
                    </a:lnTo>
                    <a:lnTo>
                      <a:pt x="1270" y="3995"/>
                    </a:lnTo>
                    <a:lnTo>
                      <a:pt x="1257" y="4044"/>
                    </a:lnTo>
                    <a:lnTo>
                      <a:pt x="1247" y="4093"/>
                    </a:lnTo>
                    <a:lnTo>
                      <a:pt x="1237" y="4141"/>
                    </a:lnTo>
                    <a:lnTo>
                      <a:pt x="1229" y="4189"/>
                    </a:lnTo>
                    <a:lnTo>
                      <a:pt x="1222" y="4236"/>
                    </a:lnTo>
                    <a:lnTo>
                      <a:pt x="1215" y="4282"/>
                    </a:lnTo>
                    <a:lnTo>
                      <a:pt x="1209" y="4329"/>
                    </a:lnTo>
                    <a:lnTo>
                      <a:pt x="1205" y="4375"/>
                    </a:lnTo>
                    <a:lnTo>
                      <a:pt x="1200" y="4421"/>
                    </a:lnTo>
                    <a:lnTo>
                      <a:pt x="1198" y="4465"/>
                    </a:lnTo>
                    <a:lnTo>
                      <a:pt x="1196" y="4510"/>
                    </a:lnTo>
                    <a:lnTo>
                      <a:pt x="1195" y="4555"/>
                    </a:lnTo>
                    <a:lnTo>
                      <a:pt x="1195" y="4598"/>
                    </a:lnTo>
                    <a:lnTo>
                      <a:pt x="1195" y="4641"/>
                    </a:lnTo>
                    <a:lnTo>
                      <a:pt x="1196" y="4684"/>
                    </a:lnTo>
                    <a:lnTo>
                      <a:pt x="1198" y="4726"/>
                    </a:lnTo>
                    <a:lnTo>
                      <a:pt x="1200" y="4768"/>
                    </a:lnTo>
                    <a:lnTo>
                      <a:pt x="1205" y="4809"/>
                    </a:lnTo>
                    <a:lnTo>
                      <a:pt x="1208" y="4850"/>
                    </a:lnTo>
                    <a:lnTo>
                      <a:pt x="1214" y="4890"/>
                    </a:lnTo>
                    <a:lnTo>
                      <a:pt x="1219" y="4931"/>
                    </a:lnTo>
                    <a:lnTo>
                      <a:pt x="1225" y="4970"/>
                    </a:lnTo>
                    <a:lnTo>
                      <a:pt x="1232" y="5009"/>
                    </a:lnTo>
                    <a:lnTo>
                      <a:pt x="1239" y="5048"/>
                    </a:lnTo>
                    <a:lnTo>
                      <a:pt x="1247" y="5086"/>
                    </a:lnTo>
                    <a:lnTo>
                      <a:pt x="1265" y="5160"/>
                    </a:lnTo>
                    <a:lnTo>
                      <a:pt x="1284" y="5233"/>
                    </a:lnTo>
                    <a:lnTo>
                      <a:pt x="1306" y="5303"/>
                    </a:lnTo>
                    <a:lnTo>
                      <a:pt x="1329" y="5372"/>
                    </a:lnTo>
                    <a:lnTo>
                      <a:pt x="1354" y="5438"/>
                    </a:lnTo>
                    <a:lnTo>
                      <a:pt x="1380" y="5503"/>
                    </a:lnTo>
                    <a:lnTo>
                      <a:pt x="1408" y="5565"/>
                    </a:lnTo>
                    <a:lnTo>
                      <a:pt x="1437" y="5625"/>
                    </a:lnTo>
                    <a:lnTo>
                      <a:pt x="1466" y="5685"/>
                    </a:lnTo>
                    <a:lnTo>
                      <a:pt x="1496" y="5740"/>
                    </a:lnTo>
                    <a:lnTo>
                      <a:pt x="1446" y="5748"/>
                    </a:lnTo>
                    <a:lnTo>
                      <a:pt x="1397" y="5757"/>
                    </a:lnTo>
                    <a:lnTo>
                      <a:pt x="1348" y="5767"/>
                    </a:lnTo>
                    <a:lnTo>
                      <a:pt x="1300" y="5777"/>
                    </a:lnTo>
                    <a:lnTo>
                      <a:pt x="1253" y="5789"/>
                    </a:lnTo>
                    <a:lnTo>
                      <a:pt x="1207" y="5800"/>
                    </a:lnTo>
                    <a:lnTo>
                      <a:pt x="1162" y="5814"/>
                    </a:lnTo>
                    <a:lnTo>
                      <a:pt x="1119" y="5827"/>
                    </a:lnTo>
                    <a:lnTo>
                      <a:pt x="1077" y="5841"/>
                    </a:lnTo>
                    <a:lnTo>
                      <a:pt x="1035" y="5856"/>
                    </a:lnTo>
                    <a:lnTo>
                      <a:pt x="995" y="5872"/>
                    </a:lnTo>
                    <a:lnTo>
                      <a:pt x="956" y="5887"/>
                    </a:lnTo>
                    <a:lnTo>
                      <a:pt x="919" y="5904"/>
                    </a:lnTo>
                    <a:lnTo>
                      <a:pt x="882" y="5922"/>
                    </a:lnTo>
                    <a:lnTo>
                      <a:pt x="848" y="5940"/>
                    </a:lnTo>
                    <a:lnTo>
                      <a:pt x="814" y="5958"/>
                    </a:lnTo>
                    <a:lnTo>
                      <a:pt x="782" y="5977"/>
                    </a:lnTo>
                    <a:lnTo>
                      <a:pt x="752" y="5997"/>
                    </a:lnTo>
                    <a:lnTo>
                      <a:pt x="723" y="6017"/>
                    </a:lnTo>
                    <a:lnTo>
                      <a:pt x="695" y="6037"/>
                    </a:lnTo>
                    <a:lnTo>
                      <a:pt x="669" y="6058"/>
                    </a:lnTo>
                    <a:lnTo>
                      <a:pt x="645" y="6080"/>
                    </a:lnTo>
                    <a:lnTo>
                      <a:pt x="623" y="6102"/>
                    </a:lnTo>
                    <a:lnTo>
                      <a:pt x="601" y="6125"/>
                    </a:lnTo>
                    <a:lnTo>
                      <a:pt x="582" y="6147"/>
                    </a:lnTo>
                    <a:lnTo>
                      <a:pt x="565" y="6171"/>
                    </a:lnTo>
                    <a:lnTo>
                      <a:pt x="550" y="6194"/>
                    </a:lnTo>
                    <a:lnTo>
                      <a:pt x="536" y="6219"/>
                    </a:lnTo>
                    <a:lnTo>
                      <a:pt x="524" y="6243"/>
                    </a:lnTo>
                    <a:lnTo>
                      <a:pt x="514" y="6268"/>
                    </a:lnTo>
                    <a:lnTo>
                      <a:pt x="507" y="6292"/>
                    </a:lnTo>
                    <a:lnTo>
                      <a:pt x="501" y="6318"/>
                    </a:lnTo>
                    <a:lnTo>
                      <a:pt x="3395" y="6318"/>
                    </a:lnTo>
                    <a:lnTo>
                      <a:pt x="3389" y="6292"/>
                    </a:lnTo>
                    <a:lnTo>
                      <a:pt x="3381" y="6266"/>
                    </a:lnTo>
                    <a:lnTo>
                      <a:pt x="3370" y="6240"/>
                    </a:lnTo>
                    <a:lnTo>
                      <a:pt x="3358" y="6214"/>
                    </a:lnTo>
                    <a:lnTo>
                      <a:pt x="3343" y="6190"/>
                    </a:lnTo>
                    <a:lnTo>
                      <a:pt x="3327" y="6165"/>
                    </a:lnTo>
                    <a:lnTo>
                      <a:pt x="3309" y="6141"/>
                    </a:lnTo>
                    <a:lnTo>
                      <a:pt x="3287" y="6117"/>
                    </a:lnTo>
                    <a:lnTo>
                      <a:pt x="3265" y="6094"/>
                    </a:lnTo>
                    <a:lnTo>
                      <a:pt x="3242" y="6072"/>
                    </a:lnTo>
                    <a:lnTo>
                      <a:pt x="3216" y="6049"/>
                    </a:lnTo>
                    <a:lnTo>
                      <a:pt x="3188" y="6028"/>
                    </a:lnTo>
                    <a:lnTo>
                      <a:pt x="3158" y="6007"/>
                    </a:lnTo>
                    <a:lnTo>
                      <a:pt x="3128" y="5986"/>
                    </a:lnTo>
                    <a:lnTo>
                      <a:pt x="3094" y="5966"/>
                    </a:lnTo>
                    <a:lnTo>
                      <a:pt x="3061" y="5947"/>
                    </a:lnTo>
                    <a:lnTo>
                      <a:pt x="3024" y="5928"/>
                    </a:lnTo>
                    <a:lnTo>
                      <a:pt x="2987" y="5909"/>
                    </a:lnTo>
                    <a:lnTo>
                      <a:pt x="2948" y="5892"/>
                    </a:lnTo>
                    <a:lnTo>
                      <a:pt x="2908" y="5874"/>
                    </a:lnTo>
                    <a:lnTo>
                      <a:pt x="2867" y="5858"/>
                    </a:lnTo>
                    <a:lnTo>
                      <a:pt x="2825" y="5843"/>
                    </a:lnTo>
                    <a:lnTo>
                      <a:pt x="2780" y="5828"/>
                    </a:lnTo>
                    <a:lnTo>
                      <a:pt x="2735" y="5814"/>
                    </a:lnTo>
                    <a:lnTo>
                      <a:pt x="2688" y="5800"/>
                    </a:lnTo>
                    <a:lnTo>
                      <a:pt x="2640" y="5788"/>
                    </a:lnTo>
                    <a:lnTo>
                      <a:pt x="2593" y="5777"/>
                    </a:lnTo>
                    <a:lnTo>
                      <a:pt x="2542" y="5766"/>
                    </a:lnTo>
                    <a:lnTo>
                      <a:pt x="2492" y="5756"/>
                    </a:lnTo>
                    <a:lnTo>
                      <a:pt x="2440" y="5747"/>
                    </a:lnTo>
                    <a:lnTo>
                      <a:pt x="2387" y="5738"/>
                    </a:lnTo>
                    <a:lnTo>
                      <a:pt x="2334" y="573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32" name="组合 31"/>
            <p:cNvGrpSpPr/>
            <p:nvPr/>
          </p:nvGrpSpPr>
          <p:grpSpPr>
            <a:xfrm>
              <a:off x="9642" y="5867"/>
              <a:ext cx="1114" cy="1114"/>
              <a:chOff x="9642" y="5977"/>
              <a:chExt cx="1114" cy="1114"/>
            </a:xfrm>
          </p:grpSpPr>
          <p:sp>
            <p:nvSpPr>
              <p:cNvPr id="33" name="椭圆 32"/>
              <p:cNvSpPr/>
              <p:nvPr/>
            </p:nvSpPr>
            <p:spPr>
              <a:xfrm>
                <a:off x="9642" y="5977"/>
                <a:ext cx="1114" cy="11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 17"/>
              <p:cNvSpPr/>
              <p:nvPr/>
            </p:nvSpPr>
            <p:spPr bwMode="auto">
              <a:xfrm>
                <a:off x="9876" y="6211"/>
                <a:ext cx="646" cy="646"/>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37" name="文本框 36"/>
            <p:cNvSpPr txBox="1"/>
            <p:nvPr/>
          </p:nvSpPr>
          <p:spPr>
            <a:xfrm>
              <a:off x="2181" y="2211"/>
              <a:ext cx="6645" cy="2845"/>
            </a:xfrm>
            <a:prstGeom prst="rect">
              <a:avLst/>
            </a:prstGeom>
            <a:noFill/>
          </p:spPr>
          <p:txBody>
            <a:bodyPr wrap="square" rtlCol="0">
              <a:spAutoFit/>
            </a:bodyPr>
            <a:lstStyle/>
            <a:p>
              <a:pPr algn="l">
                <a:lnSpc>
                  <a:spcPct val="130000"/>
                </a:lnSpc>
              </a:pPr>
              <a:r>
                <a:rPr lang="zh-CN" altLang="zh-CN" sz="2000">
                  <a:solidFill>
                    <a:srgbClr val="2E7E38"/>
                  </a:solidFill>
                  <a:latin typeface="字体管家棉花糖" panose="00020600040101010101" charset="-122"/>
                  <a:ea typeface="字体管家棉花糖" panose="00020600040101010101" charset="-122"/>
                </a:rPr>
                <a:t>添加标题</a:t>
              </a: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p>
          </p:txBody>
        </p:sp>
        <p:sp>
          <p:nvSpPr>
            <p:cNvPr id="38" name="文本框 37"/>
            <p:cNvSpPr txBox="1"/>
            <p:nvPr/>
          </p:nvSpPr>
          <p:spPr>
            <a:xfrm>
              <a:off x="10774" y="6099"/>
              <a:ext cx="6645" cy="2845"/>
            </a:xfrm>
            <a:prstGeom prst="rect">
              <a:avLst/>
            </a:prstGeom>
            <a:noFill/>
          </p:spPr>
          <p:txBody>
            <a:bodyPr wrap="square" rtlCol="0">
              <a:spAutoFit/>
            </a:bodyPr>
            <a:lstStyle/>
            <a:p>
              <a:pPr algn="l">
                <a:lnSpc>
                  <a:spcPct val="130000"/>
                </a:lnSpc>
              </a:pPr>
              <a:r>
                <a:rPr lang="zh-CN" altLang="zh-CN" sz="2000">
                  <a:solidFill>
                    <a:srgbClr val="2E7E38"/>
                  </a:solidFill>
                  <a:latin typeface="字体管家棉花糖" panose="00020600040101010101" charset="-122"/>
                  <a:ea typeface="字体管家棉花糖" panose="00020600040101010101" charset="-122"/>
                </a:rPr>
                <a:t>添加标题</a:t>
              </a: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p>
          </p:txBody>
        </p:sp>
        <p:sp>
          <p:nvSpPr>
            <p:cNvPr id="39" name="文本框 38"/>
            <p:cNvSpPr txBox="1"/>
            <p:nvPr/>
          </p:nvSpPr>
          <p:spPr>
            <a:xfrm>
              <a:off x="10758" y="2466"/>
              <a:ext cx="6645" cy="2845"/>
            </a:xfrm>
            <a:prstGeom prst="rect">
              <a:avLst/>
            </a:prstGeom>
            <a:noFill/>
          </p:spPr>
          <p:txBody>
            <a:bodyPr wrap="square" rtlCol="0">
              <a:spAutoFit/>
            </a:bodyPr>
            <a:lstStyle/>
            <a:p>
              <a:pPr algn="l">
                <a:lnSpc>
                  <a:spcPct val="130000"/>
                </a:lnSpc>
              </a:pPr>
              <a:r>
                <a:rPr lang="zh-CN" altLang="zh-CN" sz="2000">
                  <a:solidFill>
                    <a:schemeClr val="accent4">
                      <a:lumMod val="75000"/>
                    </a:schemeClr>
                  </a:solidFill>
                  <a:latin typeface="字体管家棉花糖" panose="00020600040101010101" charset="-122"/>
                  <a:ea typeface="字体管家棉花糖" panose="00020600040101010101" charset="-122"/>
                </a:rPr>
                <a:t>添加标题</a:t>
              </a: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p>
          </p:txBody>
        </p:sp>
        <p:sp>
          <p:nvSpPr>
            <p:cNvPr id="40" name="文本框 39"/>
            <p:cNvSpPr txBox="1"/>
            <p:nvPr/>
          </p:nvSpPr>
          <p:spPr>
            <a:xfrm>
              <a:off x="2183" y="6099"/>
              <a:ext cx="6645" cy="2845"/>
            </a:xfrm>
            <a:prstGeom prst="rect">
              <a:avLst/>
            </a:prstGeom>
            <a:noFill/>
          </p:spPr>
          <p:txBody>
            <a:bodyPr wrap="square" rtlCol="0">
              <a:spAutoFit/>
            </a:bodyPr>
            <a:lstStyle/>
            <a:p>
              <a:pPr algn="l">
                <a:lnSpc>
                  <a:spcPct val="130000"/>
                </a:lnSpc>
              </a:pPr>
              <a:r>
                <a:rPr lang="zh-CN" altLang="zh-CN" sz="2000">
                  <a:solidFill>
                    <a:schemeClr val="accent4">
                      <a:lumMod val="75000"/>
                    </a:schemeClr>
                  </a:solidFill>
                  <a:latin typeface="字体管家棉花糖" panose="00020600040101010101" charset="-122"/>
                  <a:ea typeface="字体管家棉花糖" panose="00020600040101010101" charset="-122"/>
                </a:rPr>
                <a:t>添加标题</a:t>
              </a:r>
            </a:p>
            <a:p>
              <a:pPr algn="l">
                <a:lnSpc>
                  <a:spcPct val="130000"/>
                </a:lnSpc>
              </a:pP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添加文字添加文字字添加文字添加文字添加文字添加</a:t>
              </a:r>
            </a:p>
          </p:txBody>
        </p:sp>
      </p:grpSp>
      <p:pic>
        <p:nvPicPr>
          <p:cNvPr id="41" name="图片 40" descr="fc07ff6bdd215d099b9990fbd12ad744"/>
          <p:cNvPicPr>
            <a:picLocks noChangeAspect="1"/>
          </p:cNvPicPr>
          <p:nvPr/>
        </p:nvPicPr>
        <p:blipFill>
          <a:blip r:embed="rId6"/>
          <a:stretch>
            <a:fillRect/>
          </a:stretch>
        </p:blipFill>
        <p:spPr>
          <a:xfrm>
            <a:off x="10525760" y="3943350"/>
            <a:ext cx="1590040" cy="28892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p>
            <a:p>
              <a:pPr algn="ctr"/>
              <a:r>
                <a:rPr lang="zh-CN" altLang="en-US" sz="2000" b="1" spc="300">
                  <a:solidFill>
                    <a:srgbClr val="2E7E38"/>
                  </a:solidFill>
                  <a:uFillTx/>
                  <a:ea typeface="字体管家天蝎座" panose="00020600040101010101" charset="-122"/>
                </a:rPr>
                <a:t>Click here to add title</a:t>
              </a: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3</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39" name="组合 38"/>
          <p:cNvGrpSpPr/>
          <p:nvPr/>
        </p:nvGrpSpPr>
        <p:grpSpPr>
          <a:xfrm>
            <a:off x="-5233670" y="2393315"/>
            <a:ext cx="14249400" cy="5463540"/>
            <a:chOff x="-10165" y="2644"/>
            <a:chExt cx="24528" cy="9404"/>
          </a:xfrm>
        </p:grpSpPr>
        <p:grpSp>
          <p:nvGrpSpPr>
            <p:cNvPr id="2" name="组合 1"/>
            <p:cNvGrpSpPr/>
            <p:nvPr/>
          </p:nvGrpSpPr>
          <p:grpSpPr>
            <a:xfrm>
              <a:off x="5685" y="2644"/>
              <a:ext cx="3270" cy="3406"/>
              <a:chOff x="4855" y="2328"/>
              <a:chExt cx="3270" cy="3406"/>
            </a:xfrm>
          </p:grpSpPr>
          <p:sp>
            <p:nvSpPr>
              <p:cNvPr id="3" name="正五边形 2"/>
              <p:cNvSpPr/>
              <p:nvPr/>
            </p:nvSpPr>
            <p:spPr>
              <a:xfrm rot="10800000">
                <a:off x="4855" y="2328"/>
                <a:ext cx="3270" cy="3407"/>
              </a:xfrm>
              <a:prstGeom prst="pentagon">
                <a:avLst/>
              </a:prstGeom>
              <a:solidFill>
                <a:srgbClr val="FFDE05"/>
              </a:solidFill>
              <a:ln>
                <a:noFill/>
              </a:ln>
              <a:effectLst>
                <a:outerShdw blurRad="76200" dir="18900000" sy="23000" kx="-1200000" algn="b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5751" y="2787"/>
                <a:ext cx="1775" cy="1951"/>
                <a:chOff x="7016751" y="4257675"/>
                <a:chExt cx="447675" cy="492125"/>
              </a:xfrm>
              <a:solidFill>
                <a:schemeClr val="bg1"/>
              </a:solidFill>
            </p:grpSpPr>
            <p:sp>
              <p:nvSpPr>
                <p:cNvPr id="20" name="Oval 116"/>
                <p:cNvSpPr>
                  <a:spLocks noChangeArrowheads="1"/>
                </p:cNvSpPr>
                <p:nvPr/>
              </p:nvSpPr>
              <p:spPr bwMode="auto">
                <a:xfrm>
                  <a:off x="7070726" y="4257675"/>
                  <a:ext cx="106363" cy="106363"/>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117"/>
                <p:cNvSpPr>
                  <a:spLocks noChangeArrowheads="1"/>
                </p:cNvSpPr>
                <p:nvPr/>
              </p:nvSpPr>
              <p:spPr bwMode="auto">
                <a:xfrm>
                  <a:off x="7245351" y="4257675"/>
                  <a:ext cx="104775" cy="106363"/>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grpSp>
        <p:sp>
          <p:nvSpPr>
            <p:cNvPr id="8" name="正五边形 7"/>
            <p:cNvSpPr/>
            <p:nvPr/>
          </p:nvSpPr>
          <p:spPr>
            <a:xfrm rot="10800000">
              <a:off x="3082" y="3825"/>
              <a:ext cx="3270" cy="3407"/>
            </a:xfrm>
            <a:prstGeom prst="pentagon">
              <a:avLst/>
            </a:prstGeom>
            <a:solidFill>
              <a:srgbClr val="00B050"/>
            </a:solidFill>
            <a:ln>
              <a:noFill/>
            </a:ln>
            <a:effectLst>
              <a:outerShdw blurRad="76200" dir="18900000" sy="23000" kx="-1200000" algn="b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弧形 3"/>
            <p:cNvSpPr/>
            <p:nvPr/>
          </p:nvSpPr>
          <p:spPr>
            <a:xfrm rot="19853466">
              <a:off x="-10165" y="8798"/>
              <a:ext cx="24528" cy="3250"/>
            </a:xfrm>
            <a:prstGeom prst="arc">
              <a:avLst>
                <a:gd name="adj1" fmla="val 16200000"/>
                <a:gd name="adj2" fmla="val 21118326"/>
              </a:avLst>
            </a:prstGeom>
            <a:ln w="9525">
              <a:solidFill>
                <a:srgbClr val="33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77"/>
            <p:cNvSpPr>
              <a:spLocks noEditPoints="1"/>
            </p:cNvSpPr>
            <p:nvPr/>
          </p:nvSpPr>
          <p:spPr bwMode="auto">
            <a:xfrm>
              <a:off x="3750" y="4218"/>
              <a:ext cx="1935" cy="1870"/>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7" name="组合 6"/>
            <p:cNvGrpSpPr/>
            <p:nvPr/>
          </p:nvGrpSpPr>
          <p:grpSpPr>
            <a:xfrm>
              <a:off x="480" y="5090"/>
              <a:ext cx="3270" cy="3406"/>
              <a:chOff x="1584" y="3927"/>
              <a:chExt cx="3270" cy="3406"/>
            </a:xfrm>
          </p:grpSpPr>
          <p:sp>
            <p:nvSpPr>
              <p:cNvPr id="5" name="正五边形 4"/>
              <p:cNvSpPr/>
              <p:nvPr/>
            </p:nvSpPr>
            <p:spPr>
              <a:xfrm rot="10800000">
                <a:off x="1584" y="3927"/>
                <a:ext cx="3270" cy="3407"/>
              </a:xfrm>
              <a:prstGeom prst="pentagon">
                <a:avLst/>
              </a:prstGeom>
              <a:solidFill>
                <a:srgbClr val="FFDE05"/>
              </a:solidFill>
              <a:ln>
                <a:noFill/>
              </a:ln>
              <a:effectLst>
                <a:outerShdw blurRad="76200" dir="18900000" sy="23000" kx="-1200000" algn="b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340" y="4434"/>
                <a:ext cx="1895" cy="1907"/>
                <a:chOff x="4554538" y="4102100"/>
                <a:chExt cx="495300" cy="498475"/>
              </a:xfrm>
            </p:grpSpPr>
            <p:sp>
              <p:nvSpPr>
                <p:cNvPr id="15"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24" name="组合 23"/>
          <p:cNvGrpSpPr/>
          <p:nvPr/>
        </p:nvGrpSpPr>
        <p:grpSpPr>
          <a:xfrm>
            <a:off x="6454775" y="5285740"/>
            <a:ext cx="734060" cy="806450"/>
            <a:chOff x="7016751" y="4257675"/>
            <a:chExt cx="447675" cy="492125"/>
          </a:xfrm>
          <a:solidFill>
            <a:srgbClr val="00B050"/>
          </a:solidFill>
        </p:grpSpPr>
        <p:sp>
          <p:nvSpPr>
            <p:cNvPr id="25" name="Oval 116"/>
            <p:cNvSpPr>
              <a:spLocks noChangeArrowheads="1"/>
            </p:cNvSpPr>
            <p:nvPr/>
          </p:nvSpPr>
          <p:spPr bwMode="auto">
            <a:xfrm>
              <a:off x="7070726" y="4257675"/>
              <a:ext cx="106363"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6" name="Oval 117"/>
            <p:cNvSpPr>
              <a:spLocks noChangeArrowheads="1"/>
            </p:cNvSpPr>
            <p:nvPr/>
          </p:nvSpPr>
          <p:spPr bwMode="auto">
            <a:xfrm>
              <a:off x="7245351" y="4257675"/>
              <a:ext cx="104775"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7"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28"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dirty="0">
                <a:latin typeface="字体管家棉花糖" panose="00020600040101010101" charset="-122"/>
                <a:ea typeface="字体管家棉花糖" panose="00020600040101010101" charset="-122"/>
              </a:endParaRPr>
            </a:p>
          </p:txBody>
        </p:sp>
      </p:grpSp>
      <p:sp>
        <p:nvSpPr>
          <p:cNvPr id="13" name="Freeform 77"/>
          <p:cNvSpPr>
            <a:spLocks noEditPoints="1"/>
          </p:cNvSpPr>
          <p:nvPr/>
        </p:nvSpPr>
        <p:spPr bwMode="auto">
          <a:xfrm>
            <a:off x="6313170" y="3789045"/>
            <a:ext cx="887095" cy="857885"/>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rgbClr val="FFDE0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sz="2000">
              <a:effectLst>
                <a:outerShdw blurRad="38100" dist="38100" dir="2700000" algn="tl">
                  <a:srgbClr val="000000">
                    <a:alpha val="43137"/>
                  </a:srgbClr>
                </a:outerShdw>
              </a:effectLst>
              <a:latin typeface="字体管家棉花糖" panose="00020600040101010101" charset="-122"/>
              <a:ea typeface="字体管家棉花糖" panose="00020600040101010101" charset="-122"/>
            </a:endParaRPr>
          </a:p>
        </p:txBody>
      </p:sp>
      <p:grpSp>
        <p:nvGrpSpPr>
          <p:cNvPr id="31" name="组合 30"/>
          <p:cNvGrpSpPr/>
          <p:nvPr/>
        </p:nvGrpSpPr>
        <p:grpSpPr>
          <a:xfrm>
            <a:off x="6313170" y="2299335"/>
            <a:ext cx="887095" cy="892810"/>
            <a:chOff x="4554538" y="4102100"/>
            <a:chExt cx="495300" cy="498475"/>
          </a:xfrm>
          <a:solidFill>
            <a:srgbClr val="00B050"/>
          </a:solidFill>
        </p:grpSpPr>
        <p:sp>
          <p:nvSpPr>
            <p:cNvPr id="32" name="Freeform 90"/>
            <p:cNvSpPr/>
            <p:nvPr/>
          </p:nvSpPr>
          <p:spPr bwMode="auto">
            <a:xfrm>
              <a:off x="4554538" y="4154487"/>
              <a:ext cx="446088" cy="446088"/>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33" name="Freeform 91"/>
            <p:cNvSpPr/>
            <p:nvPr/>
          </p:nvSpPr>
          <p:spPr bwMode="auto">
            <a:xfrm>
              <a:off x="4668838" y="4265612"/>
              <a:ext cx="217488" cy="220663"/>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sp>
          <p:nvSpPr>
            <p:cNvPr id="34" name="Freeform 92"/>
            <p:cNvSpPr/>
            <p:nvPr/>
          </p:nvSpPr>
          <p:spPr bwMode="auto">
            <a:xfrm>
              <a:off x="4776788" y="4102100"/>
              <a:ext cx="273050" cy="273050"/>
            </a:xfrm>
            <a:custGeom>
              <a:avLst/>
              <a:gdLst>
                <a:gd name="T0" fmla="*/ 107 w 127"/>
                <a:gd name="T1" fmla="*/ 35 h 127"/>
                <a:gd name="T2" fmla="*/ 114 w 127"/>
                <a:gd name="T3" fmla="*/ 29 h 127"/>
                <a:gd name="T4" fmla="*/ 114 w 127"/>
                <a:gd name="T5" fmla="*/ 19 h 127"/>
                <a:gd name="T6" fmla="*/ 109 w 127"/>
                <a:gd name="T7" fmla="*/ 14 h 127"/>
                <a:gd name="T8" fmla="*/ 104 w 127"/>
                <a:gd name="T9" fmla="*/ 12 h 127"/>
                <a:gd name="T10" fmla="*/ 99 w 127"/>
                <a:gd name="T11" fmla="*/ 14 h 127"/>
                <a:gd name="T12" fmla="*/ 92 w 127"/>
                <a:gd name="T13" fmla="*/ 21 h 127"/>
                <a:gd name="T14" fmla="*/ 91 w 127"/>
                <a:gd name="T15" fmla="*/ 3 h 127"/>
                <a:gd name="T16" fmla="*/ 88 w 127"/>
                <a:gd name="T17" fmla="*/ 0 h 127"/>
                <a:gd name="T18" fmla="*/ 87 w 127"/>
                <a:gd name="T19" fmla="*/ 1 h 127"/>
                <a:gd name="T20" fmla="*/ 59 w 127"/>
                <a:gd name="T21" fmla="*/ 29 h 127"/>
                <a:gd name="T22" fmla="*/ 55 w 127"/>
                <a:gd name="T23" fmla="*/ 38 h 127"/>
                <a:gd name="T24" fmla="*/ 55 w 127"/>
                <a:gd name="T25" fmla="*/ 39 h 127"/>
                <a:gd name="T26" fmla="*/ 57 w 127"/>
                <a:gd name="T27" fmla="*/ 57 h 127"/>
                <a:gd name="T28" fmla="*/ 47 w 127"/>
                <a:gd name="T29" fmla="*/ 67 h 127"/>
                <a:gd name="T30" fmla="*/ 29 w 127"/>
                <a:gd name="T31" fmla="*/ 85 h 127"/>
                <a:gd name="T32" fmla="*/ 28 w 127"/>
                <a:gd name="T33" fmla="*/ 85 h 127"/>
                <a:gd name="T34" fmla="*/ 11 w 127"/>
                <a:gd name="T35" fmla="*/ 103 h 127"/>
                <a:gd name="T36" fmla="*/ 3 w 127"/>
                <a:gd name="T37" fmla="*/ 111 h 127"/>
                <a:gd name="T38" fmla="*/ 1 w 127"/>
                <a:gd name="T39" fmla="*/ 114 h 127"/>
                <a:gd name="T40" fmla="*/ 1 w 127"/>
                <a:gd name="T41" fmla="*/ 121 h 127"/>
                <a:gd name="T42" fmla="*/ 7 w 127"/>
                <a:gd name="T43" fmla="*/ 127 h 127"/>
                <a:gd name="T44" fmla="*/ 7 w 127"/>
                <a:gd name="T45" fmla="*/ 127 h 127"/>
                <a:gd name="T46" fmla="*/ 13 w 127"/>
                <a:gd name="T47" fmla="*/ 127 h 127"/>
                <a:gd name="T48" fmla="*/ 17 w 127"/>
                <a:gd name="T49" fmla="*/ 125 h 127"/>
                <a:gd name="T50" fmla="*/ 72 w 127"/>
                <a:gd name="T51" fmla="*/ 70 h 127"/>
                <a:gd name="T52" fmla="*/ 88 w 127"/>
                <a:gd name="T53" fmla="*/ 72 h 127"/>
                <a:gd name="T54" fmla="*/ 89 w 127"/>
                <a:gd name="T55" fmla="*/ 72 h 127"/>
                <a:gd name="T56" fmla="*/ 90 w 127"/>
                <a:gd name="T57" fmla="*/ 72 h 127"/>
                <a:gd name="T58" fmla="*/ 98 w 127"/>
                <a:gd name="T59" fmla="*/ 68 h 127"/>
                <a:gd name="T60" fmla="*/ 126 w 127"/>
                <a:gd name="T61" fmla="*/ 40 h 127"/>
                <a:gd name="T62" fmla="*/ 124 w 127"/>
                <a:gd name="T63" fmla="*/ 36 h 127"/>
                <a:gd name="T64" fmla="*/ 107 w 127"/>
                <a:gd name="T65" fmla="*/ 3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latin typeface="字体管家棉花糖" panose="00020600040101010101" charset="-122"/>
                <a:ea typeface="字体管家棉花糖" panose="00020600040101010101" charset="-122"/>
              </a:endParaRPr>
            </a:p>
          </p:txBody>
        </p:sp>
      </p:grpSp>
      <p:grpSp>
        <p:nvGrpSpPr>
          <p:cNvPr id="121" name="组合 120"/>
          <p:cNvGrpSpPr/>
          <p:nvPr/>
        </p:nvGrpSpPr>
        <p:grpSpPr>
          <a:xfrm>
            <a:off x="7300595" y="2315845"/>
            <a:ext cx="3105150" cy="1326515"/>
            <a:chOff x="1396587" y="1724418"/>
            <a:chExt cx="2369356" cy="1012372"/>
          </a:xfrm>
        </p:grpSpPr>
        <p:sp>
          <p:nvSpPr>
            <p:cNvPr id="106"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p>
          </p:txBody>
        </p:sp>
        <p:sp>
          <p:nvSpPr>
            <p:cNvPr id="107" name="文本框 902"/>
            <p:cNvSpPr txBox="1"/>
            <p:nvPr/>
          </p:nvSpPr>
          <p:spPr>
            <a:xfrm>
              <a:off x="1396587" y="1724418"/>
              <a:ext cx="1709074" cy="321519"/>
            </a:xfrm>
            <a:prstGeom prst="rect">
              <a:avLst/>
            </a:prstGeom>
            <a:noFill/>
          </p:spPr>
          <p:txBody>
            <a:bodyPr wrap="square" rtlCol="0">
              <a:spAutoFit/>
            </a:bodyPr>
            <a:lstStyle/>
            <a:p>
              <a:r>
                <a:rPr lang="zh-CN" altLang="en-US" dirty="0">
                  <a:solidFill>
                    <a:srgbClr val="2E7E38"/>
                  </a:solidFill>
                  <a:latin typeface="字体管家棉花糖" panose="00020600040101010101" charset="-122"/>
                  <a:ea typeface="字体管家棉花糖" panose="00020600040101010101" charset="-122"/>
                  <a:cs typeface="+mn-ea"/>
                  <a:sym typeface="+mn-lt"/>
                </a:rPr>
                <a:t>单击此处添加文字</a:t>
              </a:r>
            </a:p>
          </p:txBody>
        </p:sp>
      </p:grpSp>
      <p:grpSp>
        <p:nvGrpSpPr>
          <p:cNvPr id="14" name="组合 13"/>
          <p:cNvGrpSpPr/>
          <p:nvPr/>
        </p:nvGrpSpPr>
        <p:grpSpPr>
          <a:xfrm>
            <a:off x="7200265" y="3761740"/>
            <a:ext cx="3105150" cy="1326515"/>
            <a:chOff x="1396587" y="1724418"/>
            <a:chExt cx="2369356" cy="1012372"/>
          </a:xfrm>
        </p:grpSpPr>
        <p:sp>
          <p:nvSpPr>
            <p:cNvPr id="29"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p>
          </p:txBody>
        </p:sp>
        <p:sp>
          <p:nvSpPr>
            <p:cNvPr id="35" name="文本框 902"/>
            <p:cNvSpPr txBox="1"/>
            <p:nvPr/>
          </p:nvSpPr>
          <p:spPr>
            <a:xfrm>
              <a:off x="1396587" y="1724418"/>
              <a:ext cx="1709074" cy="321519"/>
            </a:xfrm>
            <a:prstGeom prst="rect">
              <a:avLst/>
            </a:prstGeom>
            <a:noFill/>
          </p:spPr>
          <p:txBody>
            <a:bodyPr wrap="square" rtlCol="0">
              <a:spAutoFit/>
            </a:bodyPr>
            <a:lstStyle/>
            <a:p>
              <a:r>
                <a:rPr lang="zh-CN" altLang="en-US" dirty="0">
                  <a:solidFill>
                    <a:schemeClr val="accent4">
                      <a:lumMod val="75000"/>
                    </a:schemeClr>
                  </a:solidFill>
                  <a:latin typeface="字体管家棉花糖" panose="00020600040101010101" charset="-122"/>
                  <a:ea typeface="字体管家棉花糖" panose="00020600040101010101" charset="-122"/>
                  <a:cs typeface="+mn-ea"/>
                  <a:sym typeface="+mn-lt"/>
                </a:rPr>
                <a:t>单击此处添加文字</a:t>
              </a:r>
            </a:p>
          </p:txBody>
        </p:sp>
      </p:grpSp>
      <p:grpSp>
        <p:nvGrpSpPr>
          <p:cNvPr id="36" name="组合 35"/>
          <p:cNvGrpSpPr/>
          <p:nvPr/>
        </p:nvGrpSpPr>
        <p:grpSpPr>
          <a:xfrm>
            <a:off x="7200265" y="5256530"/>
            <a:ext cx="3105150" cy="1326515"/>
            <a:chOff x="1396587" y="1724418"/>
            <a:chExt cx="2369356" cy="1012372"/>
          </a:xfrm>
        </p:grpSpPr>
        <p:sp>
          <p:nvSpPr>
            <p:cNvPr id="37" name="文本框 901"/>
            <p:cNvSpPr txBox="1"/>
            <p:nvPr/>
          </p:nvSpPr>
          <p:spPr>
            <a:xfrm>
              <a:off x="1396587" y="1998075"/>
              <a:ext cx="2369356" cy="738715"/>
            </a:xfrm>
            <a:prstGeom prst="rect">
              <a:avLst/>
            </a:prstGeom>
            <a:noFill/>
          </p:spPr>
          <p:txBody>
            <a:bodyPr wrap="square" rtlCol="0">
              <a:spAutoFit/>
            </a:bodyPr>
            <a:lstStyle/>
            <a:p>
              <a:pPr algn="just">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mn-ea"/>
                  <a:sym typeface="+mn-lt"/>
                </a:rPr>
                <a:t>您的内容打在这里，或者通过复制您的文本后，在此框中选择粘贴，并选择只保留文字。</a:t>
              </a:r>
            </a:p>
          </p:txBody>
        </p:sp>
        <p:sp>
          <p:nvSpPr>
            <p:cNvPr id="38" name="文本框 902"/>
            <p:cNvSpPr txBox="1"/>
            <p:nvPr/>
          </p:nvSpPr>
          <p:spPr>
            <a:xfrm>
              <a:off x="1396587" y="1724418"/>
              <a:ext cx="1709074" cy="295195"/>
            </a:xfrm>
            <a:prstGeom prst="rect">
              <a:avLst/>
            </a:prstGeom>
            <a:noFill/>
          </p:spPr>
          <p:txBody>
            <a:bodyPr wrap="square" rtlCol="0">
              <a:spAutoFit/>
            </a:bodyPr>
            <a:lstStyle/>
            <a:p>
              <a:r>
                <a:rPr lang="zh-CN" altLang="en-US" dirty="0">
                  <a:solidFill>
                    <a:srgbClr val="2E7E38"/>
                  </a:solidFill>
                  <a:latin typeface="字体管家棉花糖" panose="00020600040101010101" charset="-122"/>
                  <a:ea typeface="字体管家棉花糖" panose="00020600040101010101" charset="-122"/>
                  <a:cs typeface="+mn-ea"/>
                  <a:sym typeface="+mn-lt"/>
                </a:rPr>
                <a:t>单击此处添加文字</a:t>
              </a:r>
            </a:p>
          </p:txBody>
        </p:sp>
      </p:grpSp>
      <p:grpSp>
        <p:nvGrpSpPr>
          <p:cNvPr id="41" name="组合 40"/>
          <p:cNvGrpSpPr/>
          <p:nvPr/>
        </p:nvGrpSpPr>
        <p:grpSpPr>
          <a:xfrm>
            <a:off x="2830195" y="5285740"/>
            <a:ext cx="2720975" cy="918845"/>
            <a:chOff x="4864" y="7067"/>
            <a:chExt cx="4285" cy="1447"/>
          </a:xfrm>
        </p:grpSpPr>
        <p:sp>
          <p:nvSpPr>
            <p:cNvPr id="92" name="淘宝网chenying0907出品 91"/>
            <p:cNvSpPr/>
            <p:nvPr/>
          </p:nvSpPr>
          <p:spPr>
            <a:xfrm>
              <a:off x="4864" y="7067"/>
              <a:ext cx="4285" cy="577"/>
            </a:xfrm>
            <a:prstGeom prst="rect">
              <a:avLst/>
            </a:prstGeom>
          </p:spPr>
          <p:txBody>
            <a:bodyPr wrap="square">
              <a:spAutoFit/>
            </a:bodyPr>
            <a:lstStyle/>
            <a:p>
              <a:pPr algn="r">
                <a:lnSpc>
                  <a:spcPts val="1200"/>
                </a:lnSpc>
              </a:pPr>
              <a:r>
                <a:rPr lang="zh-CN" altLang="en-US" dirty="0">
                  <a:solidFill>
                    <a:srgbClr val="2E7E38"/>
                  </a:solidFill>
                  <a:latin typeface="字体管家棉花糖" panose="00020600040101010101" charset="-122"/>
                  <a:ea typeface="字体管家棉花糖" panose="00020600040101010101" charset="-122"/>
                </a:rPr>
                <a:t>这里填写小标题</a:t>
              </a:r>
            </a:p>
          </p:txBody>
        </p:sp>
        <p:sp>
          <p:nvSpPr>
            <p:cNvPr id="42" name="稻壳儿小白白(http://dwz.cn/Wu2UP)"/>
            <p:cNvSpPr txBox="1">
              <a:spLocks noChangeArrowheads="1"/>
            </p:cNvSpPr>
            <p:nvPr/>
          </p:nvSpPr>
          <p:spPr bwMode="auto">
            <a:xfrm>
              <a:off x="5130" y="7816"/>
              <a:ext cx="3825"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rgbClr val="445469"/>
                  </a:solidFill>
                  <a:latin typeface="Arial" panose="020B0604020202020204" pitchFamily="34" charset="0"/>
                  <a:ea typeface="微软雅黑" panose="020B0503020204020204" charset="-122"/>
                </a:defRPr>
              </a:lvl1pPr>
              <a:lvl2pPr marL="742950" indent="-285750" defTabSz="1216025">
                <a:defRPr>
                  <a:solidFill>
                    <a:srgbClr val="445469"/>
                  </a:solidFill>
                  <a:latin typeface="Arial" panose="020B0604020202020204" pitchFamily="34" charset="0"/>
                  <a:ea typeface="微软雅黑" panose="020B0503020204020204" charset="-122"/>
                </a:defRPr>
              </a:lvl2pPr>
              <a:lvl3pPr marL="1143000" indent="-228600" defTabSz="1216025">
                <a:defRPr>
                  <a:solidFill>
                    <a:srgbClr val="445469"/>
                  </a:solidFill>
                  <a:latin typeface="Arial" panose="020B0604020202020204" pitchFamily="34" charset="0"/>
                  <a:ea typeface="微软雅黑" panose="020B0503020204020204" charset="-122"/>
                </a:defRPr>
              </a:lvl3pPr>
              <a:lvl4pPr marL="1600200" indent="-228600" defTabSz="1216025">
                <a:defRPr>
                  <a:solidFill>
                    <a:srgbClr val="445469"/>
                  </a:solidFill>
                  <a:latin typeface="Arial" panose="020B0604020202020204" pitchFamily="34" charset="0"/>
                  <a:ea typeface="微软雅黑" panose="020B0503020204020204" charset="-122"/>
                </a:defRPr>
              </a:lvl4pPr>
              <a:lvl5pPr marL="2057400" indent="-228600" defTabSz="1216025">
                <a:defRPr>
                  <a:solidFill>
                    <a:srgbClr val="445469"/>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rgbClr val="445469"/>
                  </a:solidFill>
                  <a:latin typeface="Arial" panose="020B0604020202020204" pitchFamily="34" charset="0"/>
                  <a:ea typeface="微软雅黑" panose="020B0503020204020204" charset="-122"/>
                </a:defRPr>
              </a:lvl9pPr>
            </a:lstStyle>
            <a:p>
              <a:pPr algn="r" eaLnBrk="1" hangingPunct="1">
                <a:spcBef>
                  <a:spcPct val="20000"/>
                </a:spcBef>
                <a:buFont typeface="Arial" panose="020B0604020202020204" pitchFamily="34" charset="0"/>
                <a:buNone/>
              </a:pPr>
              <a:r>
                <a:rPr lang="zh-CN" altLang="en-US" sz="1400">
                  <a:solidFill>
                    <a:schemeClr val="tx1"/>
                  </a:solidFill>
                  <a:latin typeface="字体管家棉花糖" panose="00020600040101010101" charset="-122"/>
                  <a:ea typeface="字体管家棉花糖" panose="00020600040101010101" charset="-122"/>
                  <a:sym typeface="Arial" panose="020B0604020202020204" pitchFamily="34" charset="0"/>
                </a:rPr>
                <a:t>单击此处可编辑内容，根据您的需要自由拉伸文本框大小</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16" name="组合 15"/>
          <p:cNvGrpSpPr/>
          <p:nvPr/>
        </p:nvGrpSpPr>
        <p:grpSpPr>
          <a:xfrm>
            <a:off x="-9525" y="2283171"/>
            <a:ext cx="12184380" cy="3038200"/>
            <a:chOff x="0" y="1939"/>
            <a:chExt cx="14400" cy="3591"/>
          </a:xfrm>
        </p:grpSpPr>
        <p:sp>
          <p:nvSpPr>
            <p:cNvPr id="55" name="Rectangle 54"/>
            <p:cNvSpPr/>
            <p:nvPr/>
          </p:nvSpPr>
          <p:spPr>
            <a:xfrm>
              <a:off x="10800" y="2568"/>
              <a:ext cx="3600" cy="2400"/>
            </a:xfrm>
            <a:prstGeom prst="rect">
              <a:avLst/>
            </a:prstGeom>
            <a:solidFill>
              <a:srgbClr val="FFDE05"/>
            </a:solidFill>
            <a:ln w="25400" cap="flat" cmpd="sng" algn="ctr">
              <a:noFill/>
              <a:prstDash val="solid"/>
            </a:ln>
            <a:effectLst/>
          </p:spPr>
          <p:txBody>
            <a:bodyPr rtlCol="0" anchor="ctr"/>
            <a:lstStyle/>
            <a:p>
              <a:pPr algn="ctr"/>
              <a:endParaRPr lang="en-US" dirty="0"/>
            </a:p>
          </p:txBody>
        </p:sp>
        <p:grpSp>
          <p:nvGrpSpPr>
            <p:cNvPr id="2" name="Group 98"/>
            <p:cNvGrpSpPr/>
            <p:nvPr/>
          </p:nvGrpSpPr>
          <p:grpSpPr>
            <a:xfrm>
              <a:off x="7200" y="2568"/>
              <a:ext cx="3964" cy="2400"/>
              <a:chOff x="4572000" y="1605014"/>
              <a:chExt cx="2517228" cy="1524000"/>
            </a:xfrm>
          </p:grpSpPr>
          <p:sp>
            <p:nvSpPr>
              <p:cNvPr id="52" name="Rectangle 51"/>
              <p:cNvSpPr/>
              <p:nvPr/>
            </p:nvSpPr>
            <p:spPr>
              <a:xfrm>
                <a:off x="4572000" y="1605014"/>
                <a:ext cx="2286000" cy="1524000"/>
              </a:xfrm>
              <a:prstGeom prst="rect">
                <a:avLst/>
              </a:prstGeom>
              <a:solidFill>
                <a:srgbClr val="00B050"/>
              </a:solidFill>
              <a:ln w="25400" cap="flat" cmpd="sng" algn="ctr">
                <a:noFill/>
                <a:prstDash val="solid"/>
              </a:ln>
              <a:effectLst/>
            </p:spPr>
            <p:txBody>
              <a:bodyPr rtlCol="0" anchor="ctr"/>
              <a:lstStyle/>
              <a:p>
                <a:pPr algn="ctr"/>
                <a:endParaRPr lang="en-US" dirty="0"/>
              </a:p>
            </p:txBody>
          </p:sp>
          <p:sp>
            <p:nvSpPr>
              <p:cNvPr id="63" name="Isosceles Triangle 62"/>
              <p:cNvSpPr/>
              <p:nvPr/>
            </p:nvSpPr>
            <p:spPr>
              <a:xfrm rot="5400000">
                <a:off x="6783114" y="2594300"/>
                <a:ext cx="381000" cy="231228"/>
              </a:xfrm>
              <a:prstGeom prst="triangle">
                <a:avLst/>
              </a:prstGeom>
              <a:solidFill>
                <a:srgbClr val="00B050"/>
              </a:solidFill>
              <a:ln w="25400" cap="flat" cmpd="sng" algn="ctr">
                <a:noFill/>
                <a:prstDash val="solid"/>
              </a:ln>
              <a:effectLst/>
            </p:spPr>
            <p:txBody>
              <a:bodyPr rtlCol="0" anchor="ctr"/>
              <a:lstStyle/>
              <a:p>
                <a:pPr algn="ctr"/>
                <a:endParaRPr lang="en-US" dirty="0"/>
              </a:p>
            </p:txBody>
          </p:sp>
        </p:grpSp>
        <p:grpSp>
          <p:nvGrpSpPr>
            <p:cNvPr id="3" name="Group 97"/>
            <p:cNvGrpSpPr/>
            <p:nvPr/>
          </p:nvGrpSpPr>
          <p:grpSpPr>
            <a:xfrm>
              <a:off x="3595" y="2568"/>
              <a:ext cx="3969" cy="2400"/>
              <a:chOff x="2283141" y="1605014"/>
              <a:chExt cx="2520087" cy="1524000"/>
            </a:xfrm>
          </p:grpSpPr>
          <p:sp>
            <p:nvSpPr>
              <p:cNvPr id="49" name="Rectangle 48"/>
              <p:cNvSpPr/>
              <p:nvPr/>
            </p:nvSpPr>
            <p:spPr>
              <a:xfrm>
                <a:off x="2283141" y="1605014"/>
                <a:ext cx="2286000" cy="1524000"/>
              </a:xfrm>
              <a:prstGeom prst="rect">
                <a:avLst/>
              </a:prstGeom>
              <a:solidFill>
                <a:srgbClr val="FFDE05"/>
              </a:solidFill>
              <a:ln w="25400" cap="flat" cmpd="sng" algn="ctr">
                <a:noFill/>
                <a:prstDash val="solid"/>
              </a:ln>
              <a:effectLst/>
            </p:spPr>
            <p:txBody>
              <a:bodyPr rtlCol="0" anchor="ctr"/>
              <a:lstStyle/>
              <a:p>
                <a:pPr algn="ctr"/>
                <a:endParaRPr lang="en-US" dirty="0"/>
              </a:p>
            </p:txBody>
          </p:sp>
          <p:sp>
            <p:nvSpPr>
              <p:cNvPr id="65" name="Isosceles Triangle 64"/>
              <p:cNvSpPr/>
              <p:nvPr/>
            </p:nvSpPr>
            <p:spPr>
              <a:xfrm rot="5400000">
                <a:off x="4497114" y="1832300"/>
                <a:ext cx="381000" cy="231228"/>
              </a:xfrm>
              <a:prstGeom prst="triangle">
                <a:avLst/>
              </a:prstGeom>
              <a:solidFill>
                <a:srgbClr val="15AA96"/>
              </a:solidFill>
              <a:ln w="25400" cap="flat" cmpd="sng" algn="ctr">
                <a:noFill/>
                <a:prstDash val="solid"/>
              </a:ln>
              <a:effectLst/>
            </p:spPr>
            <p:txBody>
              <a:bodyPr rtlCol="0" anchor="ctr"/>
              <a:lstStyle/>
              <a:p>
                <a:pPr algn="ctr"/>
                <a:endParaRPr lang="en-US" dirty="0"/>
              </a:p>
            </p:txBody>
          </p:sp>
        </p:grpSp>
        <p:grpSp>
          <p:nvGrpSpPr>
            <p:cNvPr id="7" name="Group 96"/>
            <p:cNvGrpSpPr/>
            <p:nvPr/>
          </p:nvGrpSpPr>
          <p:grpSpPr>
            <a:xfrm>
              <a:off x="0" y="2568"/>
              <a:ext cx="3960" cy="2400"/>
              <a:chOff x="0" y="1605014"/>
              <a:chExt cx="2514600" cy="1524000"/>
            </a:xfrm>
          </p:grpSpPr>
          <p:sp>
            <p:nvSpPr>
              <p:cNvPr id="46" name="Rectangle 45"/>
              <p:cNvSpPr/>
              <p:nvPr/>
            </p:nvSpPr>
            <p:spPr>
              <a:xfrm>
                <a:off x="0" y="1605014"/>
                <a:ext cx="2286000" cy="1524000"/>
              </a:xfrm>
              <a:prstGeom prst="rect">
                <a:avLst/>
              </a:prstGeom>
              <a:solidFill>
                <a:srgbClr val="00B050"/>
              </a:solidFill>
              <a:ln w="25400" cap="flat" cmpd="sng" algn="ctr">
                <a:noFill/>
                <a:prstDash val="solid"/>
              </a:ln>
              <a:effectLst/>
            </p:spPr>
            <p:txBody>
              <a:bodyPr rtlCol="0" anchor="ctr"/>
              <a:lstStyle/>
              <a:p>
                <a:pPr algn="ctr"/>
                <a:endParaRPr lang="en-US" dirty="0"/>
              </a:p>
            </p:txBody>
          </p:sp>
          <p:sp>
            <p:nvSpPr>
              <p:cNvPr id="62" name="Isosceles Triangle 61"/>
              <p:cNvSpPr/>
              <p:nvPr/>
            </p:nvSpPr>
            <p:spPr>
              <a:xfrm rot="5400000">
                <a:off x="2208486" y="2594300"/>
                <a:ext cx="381000" cy="231228"/>
              </a:xfrm>
              <a:prstGeom prst="triangle">
                <a:avLst/>
              </a:prstGeom>
              <a:solidFill>
                <a:srgbClr val="00B050"/>
              </a:solidFill>
              <a:ln w="25400" cap="flat" cmpd="sng" algn="ctr">
                <a:noFill/>
                <a:prstDash val="solid"/>
              </a:ln>
              <a:effectLst/>
            </p:spPr>
            <p:txBody>
              <a:bodyPr rtlCol="0" anchor="ctr"/>
              <a:lstStyle/>
              <a:p>
                <a:pPr algn="ctr"/>
                <a:endParaRPr lang="en-US" dirty="0"/>
              </a:p>
            </p:txBody>
          </p:sp>
        </p:grpSp>
        <p:grpSp>
          <p:nvGrpSpPr>
            <p:cNvPr id="4" name="Group 86"/>
            <p:cNvGrpSpPr/>
            <p:nvPr/>
          </p:nvGrpSpPr>
          <p:grpSpPr>
            <a:xfrm>
              <a:off x="1189" y="1939"/>
              <a:ext cx="1221" cy="1222"/>
              <a:chOff x="755206" y="1306086"/>
              <a:chExt cx="775588" cy="776236"/>
            </a:xfrm>
          </p:grpSpPr>
          <p:sp>
            <p:nvSpPr>
              <p:cNvPr id="86" name="Oval 85"/>
              <p:cNvSpPr>
                <a:spLocks noChangeAspect="1"/>
              </p:cNvSpPr>
              <p:nvPr/>
            </p:nvSpPr>
            <p:spPr>
              <a:xfrm>
                <a:off x="755206" y="1306086"/>
                <a:ext cx="775588" cy="776236"/>
              </a:xfrm>
              <a:prstGeom prst="ellipse">
                <a:avLst/>
              </a:prstGeom>
              <a:solidFill>
                <a:srgbClr val="FFFFFF"/>
              </a:solidFill>
              <a:ln w="38100" cap="flat" cmpd="sng" algn="ctr">
                <a:solidFill>
                  <a:srgbClr val="00B050"/>
                </a:solidFill>
                <a:prstDash val="solid"/>
              </a:ln>
              <a:effectLst/>
            </p:spPr>
            <p:txBody>
              <a:bodyPr rtlCol="0" anchor="ctr"/>
              <a:lstStyle/>
              <a:p>
                <a:pPr algn="ctr"/>
                <a:endParaRPr lang="en-US" sz="100" b="1" dirty="0">
                  <a:solidFill>
                    <a:srgbClr val="FFFFFF"/>
                  </a:solidFill>
                  <a:latin typeface="Roboto Medium" charset="0"/>
                </a:endParaRPr>
              </a:p>
            </p:txBody>
          </p:sp>
          <p:sp>
            <p:nvSpPr>
              <p:cNvPr id="82" name="Freeform 103"/>
              <p:cNvSpPr>
                <a:spLocks noEditPoints="1"/>
              </p:cNvSpPr>
              <p:nvPr/>
            </p:nvSpPr>
            <p:spPr bwMode="auto">
              <a:xfrm>
                <a:off x="990600" y="1469792"/>
                <a:ext cx="304800" cy="448826"/>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00B050"/>
              </a:solidFill>
              <a:ln w="9525">
                <a:noFill/>
                <a:round/>
              </a:ln>
            </p:spPr>
            <p:txBody>
              <a:bodyPr vert="horz" wrap="square" lIns="91440" tIns="45720" rIns="91440" bIns="45720" numCol="1" anchor="t" anchorCtr="0" compatLnSpc="1"/>
              <a:lstStyle/>
              <a:p>
                <a:endParaRPr lang="en-US" dirty="0">
                  <a:solidFill>
                    <a:srgbClr val="FFFFFF"/>
                  </a:solidFill>
                </a:endParaRPr>
              </a:p>
            </p:txBody>
          </p:sp>
        </p:grpSp>
        <p:grpSp>
          <p:nvGrpSpPr>
            <p:cNvPr id="5" name="Group 94"/>
            <p:cNvGrpSpPr/>
            <p:nvPr/>
          </p:nvGrpSpPr>
          <p:grpSpPr>
            <a:xfrm>
              <a:off x="11989" y="4308"/>
              <a:ext cx="1221" cy="1222"/>
              <a:chOff x="7613206" y="2972375"/>
              <a:chExt cx="775588" cy="776236"/>
            </a:xfrm>
          </p:grpSpPr>
          <p:sp>
            <p:nvSpPr>
              <p:cNvPr id="89" name="Oval 88"/>
              <p:cNvSpPr>
                <a:spLocks noChangeAspect="1"/>
              </p:cNvSpPr>
              <p:nvPr/>
            </p:nvSpPr>
            <p:spPr>
              <a:xfrm>
                <a:off x="7613206" y="2972375"/>
                <a:ext cx="775588" cy="776236"/>
              </a:xfrm>
              <a:prstGeom prst="ellipse">
                <a:avLst/>
              </a:prstGeom>
              <a:solidFill>
                <a:srgbClr val="FFFFFF"/>
              </a:solidFill>
              <a:ln w="38100" cap="flat" cmpd="sng" algn="ctr">
                <a:solidFill>
                  <a:srgbClr val="FFDE05"/>
                </a:solidFill>
                <a:prstDash val="solid"/>
              </a:ln>
              <a:effectLst/>
            </p:spPr>
            <p:txBody>
              <a:bodyPr rtlCol="0" anchor="ctr"/>
              <a:lstStyle/>
              <a:p>
                <a:pPr algn="ctr"/>
                <a:endParaRPr lang="en-US" sz="100" b="1" dirty="0">
                  <a:solidFill>
                    <a:srgbClr val="FFFFFF"/>
                  </a:solidFill>
                  <a:latin typeface="Roboto Medium" charset="0"/>
                </a:endParaRPr>
              </a:p>
            </p:txBody>
          </p:sp>
          <p:sp>
            <p:nvSpPr>
              <p:cNvPr id="85" name="Freeform 152"/>
              <p:cNvSpPr>
                <a:spLocks noEditPoints="1"/>
              </p:cNvSpPr>
              <p:nvPr/>
            </p:nvSpPr>
            <p:spPr bwMode="auto">
              <a:xfrm>
                <a:off x="7818055" y="3191427"/>
                <a:ext cx="365892" cy="338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DE05"/>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srgbClr val="FFFFFF"/>
                  </a:solidFill>
                </a:endParaRPr>
              </a:p>
            </p:txBody>
          </p:sp>
        </p:grpSp>
        <p:grpSp>
          <p:nvGrpSpPr>
            <p:cNvPr id="13" name="Group 91"/>
            <p:cNvGrpSpPr/>
            <p:nvPr/>
          </p:nvGrpSpPr>
          <p:grpSpPr>
            <a:xfrm>
              <a:off x="8389" y="1939"/>
              <a:ext cx="1221" cy="1222"/>
              <a:chOff x="5327206" y="2869432"/>
              <a:chExt cx="775588" cy="776236"/>
            </a:xfrm>
          </p:grpSpPr>
          <p:sp>
            <p:nvSpPr>
              <p:cNvPr id="91" name="Oval 90"/>
              <p:cNvSpPr>
                <a:spLocks noChangeAspect="1"/>
              </p:cNvSpPr>
              <p:nvPr/>
            </p:nvSpPr>
            <p:spPr>
              <a:xfrm>
                <a:off x="5327206" y="2869432"/>
                <a:ext cx="775588" cy="776236"/>
              </a:xfrm>
              <a:prstGeom prst="ellipse">
                <a:avLst/>
              </a:prstGeom>
              <a:solidFill>
                <a:srgbClr val="FFFFFF"/>
              </a:solidFill>
              <a:ln w="38100" cap="flat" cmpd="sng" algn="ctr">
                <a:solidFill>
                  <a:srgbClr val="00B050"/>
                </a:solidFill>
                <a:prstDash val="solid"/>
              </a:ln>
              <a:effectLst/>
            </p:spPr>
            <p:txBody>
              <a:bodyPr rtlCol="0" anchor="ctr"/>
              <a:lstStyle/>
              <a:p>
                <a:pPr algn="ctr"/>
                <a:endParaRPr lang="en-US" sz="100" b="1" dirty="0">
                  <a:solidFill>
                    <a:srgbClr val="FFFFFF"/>
                  </a:solidFill>
                  <a:latin typeface="Roboto Medium" charset="0"/>
                </a:endParaRPr>
              </a:p>
            </p:txBody>
          </p:sp>
          <p:sp>
            <p:nvSpPr>
              <p:cNvPr id="84" name="Freeform 83"/>
              <p:cNvSpPr>
                <a:spLocks noEditPoints="1"/>
              </p:cNvSpPr>
              <p:nvPr/>
            </p:nvSpPr>
            <p:spPr bwMode="auto">
              <a:xfrm>
                <a:off x="5562601" y="3028951"/>
                <a:ext cx="304800" cy="457200"/>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rgbClr val="00B050"/>
              </a:solidFill>
              <a:ln w="9525">
                <a:noFill/>
                <a:round/>
              </a:ln>
            </p:spPr>
            <p:txBody>
              <a:bodyPr vert="horz" wrap="square" lIns="91440" tIns="45720" rIns="91440" bIns="45720" numCol="1" anchor="t" anchorCtr="0" compatLnSpc="1"/>
              <a:lstStyle/>
              <a:p>
                <a:endParaRPr lang="en-US" dirty="0">
                  <a:solidFill>
                    <a:srgbClr val="FFFFFF"/>
                  </a:solidFill>
                </a:endParaRPr>
              </a:p>
            </p:txBody>
          </p:sp>
        </p:grpSp>
        <p:grpSp>
          <p:nvGrpSpPr>
            <p:cNvPr id="14" name="Group 95"/>
            <p:cNvGrpSpPr/>
            <p:nvPr/>
          </p:nvGrpSpPr>
          <p:grpSpPr>
            <a:xfrm>
              <a:off x="4789" y="4308"/>
              <a:ext cx="1221" cy="1222"/>
              <a:chOff x="3058045" y="2972375"/>
              <a:chExt cx="775588" cy="776236"/>
            </a:xfrm>
          </p:grpSpPr>
          <p:sp>
            <p:nvSpPr>
              <p:cNvPr id="93" name="Oval 92"/>
              <p:cNvSpPr>
                <a:spLocks noChangeAspect="1"/>
              </p:cNvSpPr>
              <p:nvPr/>
            </p:nvSpPr>
            <p:spPr>
              <a:xfrm>
                <a:off x="3058045" y="2972375"/>
                <a:ext cx="775588" cy="776236"/>
              </a:xfrm>
              <a:prstGeom prst="ellipse">
                <a:avLst/>
              </a:prstGeom>
              <a:solidFill>
                <a:srgbClr val="FFFFFF"/>
              </a:solidFill>
              <a:ln w="38100" cap="flat" cmpd="sng" algn="ctr">
                <a:solidFill>
                  <a:srgbClr val="FFDE05"/>
                </a:solidFill>
                <a:prstDash val="solid"/>
              </a:ln>
              <a:effectLst/>
            </p:spPr>
            <p:txBody>
              <a:bodyPr rtlCol="0" anchor="ctr"/>
              <a:lstStyle/>
              <a:p>
                <a:pPr algn="ctr"/>
                <a:endParaRPr lang="en-US" sz="100" b="1" dirty="0">
                  <a:solidFill>
                    <a:srgbClr val="FFFFFF"/>
                  </a:solidFill>
                  <a:latin typeface="Roboto Medium" charset="0"/>
                </a:endParaRPr>
              </a:p>
            </p:txBody>
          </p:sp>
          <p:sp>
            <p:nvSpPr>
              <p:cNvPr id="83" name="Freeform 52"/>
              <p:cNvSpPr>
                <a:spLocks noEditPoints="1"/>
              </p:cNvSpPr>
              <p:nvPr/>
            </p:nvSpPr>
            <p:spPr bwMode="auto">
              <a:xfrm>
                <a:off x="3288692" y="3191425"/>
                <a:ext cx="314294" cy="33813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DE05"/>
              </a:solidFill>
              <a:ln w="9525">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srgbClr val="FFFFFF"/>
                  </a:solidFill>
                </a:endParaRPr>
              </a:p>
            </p:txBody>
          </p:sp>
        </p:grpSp>
      </p:grpSp>
      <p:grpSp>
        <p:nvGrpSpPr>
          <p:cNvPr id="6" name="组合 5"/>
          <p:cNvGrpSpPr/>
          <p:nvPr/>
        </p:nvGrpSpPr>
        <p:grpSpPr>
          <a:xfrm>
            <a:off x="648335" y="3277235"/>
            <a:ext cx="1731010" cy="1450975"/>
            <a:chOff x="2878" y="6820"/>
            <a:chExt cx="2726" cy="2285"/>
          </a:xfrm>
        </p:grpSpPr>
        <p:sp>
          <p:nvSpPr>
            <p:cNvPr id="20"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点击添加文字说明详情介绍点击添加文字说明详介</a:t>
              </a:r>
            </a:p>
          </p:txBody>
        </p:sp>
        <p:sp>
          <p:nvSpPr>
            <p:cNvPr id="21"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p>
          </p:txBody>
        </p:sp>
      </p:grpSp>
      <p:grpSp>
        <p:nvGrpSpPr>
          <p:cNvPr id="8" name="组合 7"/>
          <p:cNvGrpSpPr/>
          <p:nvPr/>
        </p:nvGrpSpPr>
        <p:grpSpPr>
          <a:xfrm>
            <a:off x="3689985" y="3004185"/>
            <a:ext cx="1731010" cy="1450975"/>
            <a:chOff x="2878" y="6820"/>
            <a:chExt cx="2726" cy="2285"/>
          </a:xfrm>
        </p:grpSpPr>
        <p:sp>
          <p:nvSpPr>
            <p:cNvPr id="15"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点击添加文字说明详情介绍点击添加文字说明详介</a:t>
              </a:r>
            </a:p>
          </p:txBody>
        </p:sp>
        <p:sp>
          <p:nvSpPr>
            <p:cNvPr id="17" name="文本框 15"/>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grpSp>
        <p:nvGrpSpPr>
          <p:cNvPr id="18" name="组合 17"/>
          <p:cNvGrpSpPr/>
          <p:nvPr/>
        </p:nvGrpSpPr>
        <p:grpSpPr>
          <a:xfrm>
            <a:off x="9687560" y="2983230"/>
            <a:ext cx="1731010" cy="1450975"/>
            <a:chOff x="2878" y="6820"/>
            <a:chExt cx="2726" cy="2285"/>
          </a:xfrm>
        </p:grpSpPr>
        <p:sp>
          <p:nvSpPr>
            <p:cNvPr id="19"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rgbClr val="2E7E38"/>
                  </a:solidFill>
                  <a:latin typeface="字体管家棉花糖" panose="00020600040101010101" charset="-122"/>
                  <a:ea typeface="字体管家棉花糖" panose="00020600040101010101" charset="-122"/>
                </a:rPr>
                <a:t>点击添加文字说明详情介绍点击添加文字说明详介</a:t>
              </a:r>
            </a:p>
          </p:txBody>
        </p:sp>
        <p:sp>
          <p:nvSpPr>
            <p:cNvPr id="22" name="文本框 15"/>
            <p:cNvSpPr txBox="1"/>
            <p:nvPr/>
          </p:nvSpPr>
          <p:spPr>
            <a:xfrm>
              <a:off x="3318" y="6820"/>
              <a:ext cx="2087" cy="661"/>
            </a:xfrm>
            <a:prstGeom prst="rect">
              <a:avLst/>
            </a:prstGeom>
            <a:noFill/>
          </p:spPr>
          <p:txBody>
            <a:bodyPr wrap="square" rtlCol="0">
              <a:spAutoFit/>
            </a:bodyPr>
            <a:lstStyle/>
            <a:p>
              <a:r>
                <a:rPr lang="zh-CN" altLang="en-US" sz="2000" dirty="0">
                  <a:solidFill>
                    <a:srgbClr val="2E7E38"/>
                  </a:solidFill>
                  <a:latin typeface="字体管家棉花糖" panose="00020600040101010101" charset="-122"/>
                  <a:ea typeface="字体管家棉花糖" panose="00020600040101010101" charset="-122"/>
                </a:rPr>
                <a:t>添加标题</a:t>
              </a:r>
            </a:p>
          </p:txBody>
        </p:sp>
      </p:grpSp>
      <p:grpSp>
        <p:nvGrpSpPr>
          <p:cNvPr id="23" name="组合 22"/>
          <p:cNvGrpSpPr/>
          <p:nvPr/>
        </p:nvGrpSpPr>
        <p:grpSpPr>
          <a:xfrm>
            <a:off x="6739255" y="3317240"/>
            <a:ext cx="1731010" cy="1450975"/>
            <a:chOff x="2878" y="6820"/>
            <a:chExt cx="2726" cy="2285"/>
          </a:xfrm>
        </p:grpSpPr>
        <p:sp>
          <p:nvSpPr>
            <p:cNvPr id="24" name="文本框 13"/>
            <p:cNvSpPr txBox="1"/>
            <p:nvPr/>
          </p:nvSpPr>
          <p:spPr>
            <a:xfrm>
              <a:off x="2878" y="7396"/>
              <a:ext cx="2726" cy="1709"/>
            </a:xfrm>
            <a:prstGeom prst="rect">
              <a:avLst/>
            </a:prstGeom>
            <a:noFill/>
          </p:spPr>
          <p:txBody>
            <a:bodyPr wrap="square" rtlCol="0">
              <a:spAutoFit/>
            </a:bodyPr>
            <a:lstStyle/>
            <a:p>
              <a:pPr algn="just">
                <a:lnSpc>
                  <a:spcPct val="100000"/>
                </a:lnSpc>
              </a:pPr>
              <a:r>
                <a:rPr lang="zh-CN" altLang="en-US" sz="1600" dirty="0">
                  <a:solidFill>
                    <a:schemeClr val="bg1"/>
                  </a:solidFill>
                  <a:latin typeface="字体管家棉花糖" panose="00020600040101010101" charset="-122"/>
                  <a:ea typeface="字体管家棉花糖" panose="00020600040101010101" charset="-122"/>
                </a:rPr>
                <a:t>点击添加文字说明详情介绍点击添加文字说明详介</a:t>
              </a:r>
            </a:p>
          </p:txBody>
        </p:sp>
        <p:sp>
          <p:nvSpPr>
            <p:cNvPr id="25" name="文本框 15"/>
            <p:cNvSpPr txBox="1"/>
            <p:nvPr/>
          </p:nvSpPr>
          <p:spPr>
            <a:xfrm>
              <a:off x="3318" y="6820"/>
              <a:ext cx="2087" cy="661"/>
            </a:xfrm>
            <a:prstGeom prst="rect">
              <a:avLst/>
            </a:prstGeom>
            <a:noFill/>
          </p:spPr>
          <p:txBody>
            <a:bodyPr wrap="square" rtlCol="0">
              <a:spAutoFit/>
            </a:bodyPr>
            <a:lstStyle/>
            <a:p>
              <a:r>
                <a:rPr lang="zh-CN" altLang="en-US" sz="2000" dirty="0">
                  <a:solidFill>
                    <a:schemeClr val="bg1"/>
                  </a:solidFill>
                  <a:latin typeface="字体管家棉花糖" panose="00020600040101010101" charset="-122"/>
                  <a:ea typeface="字体管家棉花糖" panose="00020600040101010101" charset="-122"/>
                </a:rPr>
                <a:t>添加标题</a:t>
              </a:r>
            </a:p>
          </p:txBody>
        </p:sp>
      </p:grpSp>
      <p:pic>
        <p:nvPicPr>
          <p:cNvPr id="26" name="图片 25" descr="ea11243b2077ee3abef0a39733d4f91e"/>
          <p:cNvPicPr>
            <a:picLocks noChangeAspect="1"/>
          </p:cNvPicPr>
          <p:nvPr/>
        </p:nvPicPr>
        <p:blipFill>
          <a:blip r:embed="rId6"/>
          <a:stretch>
            <a:fillRect/>
          </a:stretch>
        </p:blipFill>
        <p:spPr>
          <a:xfrm>
            <a:off x="1207135" y="5377180"/>
            <a:ext cx="10058400" cy="14852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32" name="组合 31"/>
          <p:cNvGrpSpPr/>
          <p:nvPr/>
        </p:nvGrpSpPr>
        <p:grpSpPr>
          <a:xfrm>
            <a:off x="0" y="1087120"/>
            <a:ext cx="12174220" cy="5679650"/>
            <a:chOff x="0" y="1382"/>
            <a:chExt cx="14400" cy="6718"/>
          </a:xfrm>
        </p:grpSpPr>
        <p:sp>
          <p:nvSpPr>
            <p:cNvPr id="8" name="Freeform 6"/>
            <p:cNvSpPr/>
            <p:nvPr/>
          </p:nvSpPr>
          <p:spPr bwMode="auto">
            <a:xfrm>
              <a:off x="0" y="3921"/>
              <a:ext cx="14400" cy="417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chemeClr val="bg1">
                  <a:lumMod val="75000"/>
                </a:schemeClr>
              </a:solidFill>
              <a:prstDash val="solid"/>
              <a:round/>
            </a:ln>
          </p:spPr>
          <p:txBody>
            <a:bodyPr vert="horz" wrap="square" lIns="98183" tIns="49091" rIns="98183" bIns="49091" numCol="1" anchor="t" anchorCtr="0" compatLnSpc="1"/>
            <a:lstStyle/>
            <a:p>
              <a:pPr algn="ctr" fontAlgn="base">
                <a:spcBef>
                  <a:spcPct val="0"/>
                </a:spcBef>
                <a:spcAft>
                  <a:spcPct val="0"/>
                </a:spcAft>
                <a:defRPr/>
              </a:pPr>
              <a:endParaRPr lang="en-US" sz="2200" kern="0">
                <a:solidFill>
                  <a:srgbClr val="000000"/>
                </a:solidFill>
                <a:latin typeface="字体管家棉花糖" panose="00020600040101010101" charset="-122"/>
                <a:ea typeface="字体管家棉花糖" panose="00020600040101010101" charset="-122"/>
                <a:sym typeface="Gill Sans" charset="0"/>
              </a:endParaRPr>
            </a:p>
          </p:txBody>
        </p:sp>
        <p:sp>
          <p:nvSpPr>
            <p:cNvPr id="2" name="Oval Callout 10"/>
            <p:cNvSpPr/>
            <p:nvPr/>
          </p:nvSpPr>
          <p:spPr bwMode="auto">
            <a:xfrm rot="19660752">
              <a:off x="291" y="4053"/>
              <a:ext cx="1886" cy="1828"/>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13" name="Oval 9"/>
            <p:cNvSpPr/>
            <p:nvPr/>
          </p:nvSpPr>
          <p:spPr bwMode="auto">
            <a:xfrm>
              <a:off x="1398" y="6326"/>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4" name="Rectangle 17"/>
            <p:cNvSpPr/>
            <p:nvPr/>
          </p:nvSpPr>
          <p:spPr bwMode="auto">
            <a:xfrm>
              <a:off x="1623" y="6840"/>
              <a:ext cx="1887"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15" name="Oval Callout 85"/>
            <p:cNvSpPr/>
            <p:nvPr/>
          </p:nvSpPr>
          <p:spPr bwMode="auto">
            <a:xfrm rot="8037643">
              <a:off x="3726" y="5592"/>
              <a:ext cx="1863" cy="1851"/>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16" name="Oval 86"/>
            <p:cNvSpPr/>
            <p:nvPr/>
          </p:nvSpPr>
          <p:spPr bwMode="auto">
            <a:xfrm rot="8637565">
              <a:off x="3714" y="4946"/>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rgbClr val="000000"/>
                </a:solidFill>
                <a:latin typeface="字体管家棉花糖" panose="00020600040101010101" charset="-122"/>
                <a:ea typeface="字体管家棉花糖" panose="00020600040101010101" charset="-122"/>
                <a:sym typeface="Gill Sans" charset="0"/>
              </a:endParaRPr>
            </a:p>
          </p:txBody>
        </p:sp>
        <p:sp>
          <p:nvSpPr>
            <p:cNvPr id="17" name="Oval 94"/>
            <p:cNvSpPr/>
            <p:nvPr/>
          </p:nvSpPr>
          <p:spPr bwMode="auto">
            <a:xfrm rot="9824873">
              <a:off x="8276" y="3777"/>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8" name="Oval 99"/>
            <p:cNvSpPr/>
            <p:nvPr/>
          </p:nvSpPr>
          <p:spPr bwMode="auto">
            <a:xfrm>
              <a:off x="5923" y="4230"/>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19" name="Rectangle 17"/>
            <p:cNvSpPr/>
            <p:nvPr/>
          </p:nvSpPr>
          <p:spPr bwMode="auto">
            <a:xfrm>
              <a:off x="5587" y="4860"/>
              <a:ext cx="1793"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20" name="Rectangle 17"/>
            <p:cNvSpPr/>
            <p:nvPr/>
          </p:nvSpPr>
          <p:spPr bwMode="auto">
            <a:xfrm>
              <a:off x="7650" y="2677"/>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21" name="Rectangle 17"/>
            <p:cNvSpPr/>
            <p:nvPr/>
          </p:nvSpPr>
          <p:spPr bwMode="auto">
            <a:xfrm>
              <a:off x="2581" y="3810"/>
              <a:ext cx="174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22" name="Oval Callout 10"/>
            <p:cNvSpPr/>
            <p:nvPr/>
          </p:nvSpPr>
          <p:spPr bwMode="auto">
            <a:xfrm rot="19660752">
              <a:off x="4939" y="1869"/>
              <a:ext cx="1886" cy="1828"/>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23" name="Oval 99"/>
            <p:cNvSpPr/>
            <p:nvPr/>
          </p:nvSpPr>
          <p:spPr bwMode="auto">
            <a:xfrm>
              <a:off x="10416" y="3715"/>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24" name="Oval 99"/>
            <p:cNvSpPr/>
            <p:nvPr/>
          </p:nvSpPr>
          <p:spPr bwMode="auto">
            <a:xfrm>
              <a:off x="12681" y="3960"/>
              <a:ext cx="430" cy="425"/>
            </a:xfrm>
            <a:prstGeom prst="ellipse">
              <a:avLst/>
            </a:prstGeom>
            <a:solidFill>
              <a:schemeClr val="bg1">
                <a:lumMod val="85000"/>
              </a:schemeClr>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字体管家棉花糖" panose="00020600040101010101" charset="-122"/>
                <a:ea typeface="字体管家棉花糖" panose="00020600040101010101" charset="-122"/>
                <a:sym typeface="Gill Sans" charset="0"/>
              </a:endParaRPr>
            </a:p>
          </p:txBody>
        </p:sp>
        <p:sp>
          <p:nvSpPr>
            <p:cNvPr id="25" name="Oval Callout 85"/>
            <p:cNvSpPr/>
            <p:nvPr/>
          </p:nvSpPr>
          <p:spPr bwMode="auto">
            <a:xfrm rot="9305715">
              <a:off x="7734" y="4626"/>
              <a:ext cx="1863" cy="1851"/>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26" name="Oval Callout 10"/>
            <p:cNvSpPr/>
            <p:nvPr/>
          </p:nvSpPr>
          <p:spPr bwMode="auto">
            <a:xfrm rot="20704326">
              <a:off x="9790" y="1382"/>
              <a:ext cx="1886" cy="1828"/>
            </a:xfrm>
            <a:prstGeom prst="wedgeEllipseCallout">
              <a:avLst/>
            </a:prstGeom>
            <a:solidFill>
              <a:srgbClr val="00B050"/>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ysClr val="window" lastClr="FFFFFF"/>
                </a:solidFill>
                <a:effectLst/>
                <a:uLnTx/>
                <a:uFillTx/>
                <a:latin typeface="字体管家棉花糖" panose="00020600040101010101" charset="-122"/>
                <a:ea typeface="字体管家棉花糖" panose="00020600040101010101" charset="-122"/>
                <a:sym typeface="Gill Sans" charset="0"/>
              </a:endParaRPr>
            </a:p>
          </p:txBody>
        </p:sp>
        <p:sp>
          <p:nvSpPr>
            <p:cNvPr id="27" name="Oval Callout 85"/>
            <p:cNvSpPr/>
            <p:nvPr/>
          </p:nvSpPr>
          <p:spPr bwMode="auto">
            <a:xfrm rot="9900337">
              <a:off x="11879" y="4833"/>
              <a:ext cx="1863" cy="1851"/>
            </a:xfrm>
            <a:prstGeom prst="wedgeEllipseCallout">
              <a:avLst/>
            </a:prstGeom>
            <a:solidFill>
              <a:srgbClr val="FFDE05"/>
            </a:solidFill>
            <a:ln w="25400" cap="flat" cmpd="sng" algn="ctr">
              <a:noFill/>
              <a:prstDash val="solid"/>
              <a:round/>
              <a:headEnd type="none" w="med" len="med"/>
              <a:tailEnd type="none" w="med" len="med"/>
            </a:ln>
            <a:effectLst/>
          </p:spPr>
          <p:txBody>
            <a:bodyPr vert="horz" wrap="square" lIns="98183" tIns="49091" rIns="98183" bIns="49091" numCol="1" rtlCol="0" anchor="t" anchorCtr="0" compatLnSpc="1"/>
            <a:lstStyle/>
            <a:p>
              <a:pPr algn="ctr" defTabSz="981710" fontAlgn="base">
                <a:spcBef>
                  <a:spcPct val="0"/>
                </a:spcBef>
                <a:spcAft>
                  <a:spcPct val="0"/>
                </a:spcAft>
                <a:defRPr/>
              </a:pPr>
              <a:endParaRPr lang="en-US" sz="6000" kern="0">
                <a:solidFill>
                  <a:sysClr val="window" lastClr="FFFFFF"/>
                </a:solidFill>
                <a:latin typeface="字体管家棉花糖" panose="00020600040101010101" charset="-122"/>
                <a:ea typeface="字体管家棉花糖" panose="00020600040101010101" charset="-122"/>
                <a:sym typeface="Gill Sans" charset="0"/>
              </a:endParaRPr>
            </a:p>
          </p:txBody>
        </p:sp>
        <p:sp>
          <p:nvSpPr>
            <p:cNvPr id="28" name="Rectangle 17"/>
            <p:cNvSpPr/>
            <p:nvPr/>
          </p:nvSpPr>
          <p:spPr bwMode="auto">
            <a:xfrm>
              <a:off x="9856" y="4410"/>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l" fontAlgn="base">
                <a:lnSpc>
                  <a:spcPct val="125000"/>
                </a:lnSpc>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29" name="Rectangle 17"/>
            <p:cNvSpPr/>
            <p:nvPr/>
          </p:nvSpPr>
          <p:spPr bwMode="auto">
            <a:xfrm>
              <a:off x="12210" y="2589"/>
              <a:ext cx="174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4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此处添加详细文本描述，建议与标题相关并符合整体语言风格</a:t>
              </a:r>
            </a:p>
          </p:txBody>
        </p:sp>
        <p:sp>
          <p:nvSpPr>
            <p:cNvPr id="3" name="TextBox 25"/>
            <p:cNvSpPr txBox="1"/>
            <p:nvPr/>
          </p:nvSpPr>
          <p:spPr>
            <a:xfrm>
              <a:off x="687" y="4752"/>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2012</a:t>
              </a:r>
            </a:p>
          </p:txBody>
        </p:sp>
        <p:sp>
          <p:nvSpPr>
            <p:cNvPr id="31" name="TextBox 26"/>
            <p:cNvSpPr txBox="1"/>
            <p:nvPr/>
          </p:nvSpPr>
          <p:spPr>
            <a:xfrm>
              <a:off x="4109" y="6300"/>
              <a:ext cx="1096" cy="410"/>
            </a:xfrm>
            <a:prstGeom prst="rect">
              <a:avLst/>
            </a:prstGeom>
            <a:noFill/>
          </p:spPr>
          <p:txBody>
            <a:bodyPr wrap="square" lIns="72567" tIns="36283" rIns="72567" bIns="36283" rtlCol="0">
              <a:spAutoFit/>
            </a:bodyPr>
            <a:lstStyle/>
            <a:p>
              <a:pPr algn="ctr" defTabSz="933450"/>
              <a:r>
                <a:rPr lang="en-US" altLang="zh-CN" sz="1800" dirty="0">
                  <a:solidFill>
                    <a:srgbClr val="2E7E38"/>
                  </a:solidFill>
                  <a:latin typeface="字体管家棉花糖" panose="00020600040101010101" charset="-122"/>
                  <a:ea typeface="字体管家棉花糖" panose="00020600040101010101" charset="-122"/>
                </a:rPr>
                <a:t>2013</a:t>
              </a:r>
            </a:p>
          </p:txBody>
        </p:sp>
        <p:sp>
          <p:nvSpPr>
            <p:cNvPr id="33" name="TextBox 27"/>
            <p:cNvSpPr txBox="1"/>
            <p:nvPr/>
          </p:nvSpPr>
          <p:spPr>
            <a:xfrm>
              <a:off x="5334" y="2504"/>
              <a:ext cx="1096" cy="410"/>
            </a:xfrm>
            <a:prstGeom prst="rect">
              <a:avLst/>
            </a:prstGeom>
            <a:noFill/>
          </p:spPr>
          <p:txBody>
            <a:bodyPr wrap="square" lIns="72567" tIns="36283" rIns="72567" bIns="36283" rtlCol="0">
              <a:spAutoFit/>
            </a:bodyPr>
            <a:lstStyle/>
            <a:p>
              <a:pPr algn="ctr" defTabSz="933450"/>
              <a:r>
                <a:rPr lang="en-US" altLang="zh-CN" sz="1800" dirty="0">
                  <a:solidFill>
                    <a:srgbClr val="2E7E38"/>
                  </a:solidFill>
                  <a:latin typeface="字体管家棉花糖" panose="00020600040101010101" charset="-122"/>
                  <a:ea typeface="字体管家棉花糖" panose="00020600040101010101" charset="-122"/>
                </a:rPr>
                <a:t>2014</a:t>
              </a:r>
            </a:p>
          </p:txBody>
        </p:sp>
        <p:sp>
          <p:nvSpPr>
            <p:cNvPr id="34" name="TextBox 28"/>
            <p:cNvSpPr txBox="1"/>
            <p:nvPr/>
          </p:nvSpPr>
          <p:spPr>
            <a:xfrm>
              <a:off x="8117" y="5310"/>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2015</a:t>
              </a:r>
            </a:p>
          </p:txBody>
        </p:sp>
        <p:sp>
          <p:nvSpPr>
            <p:cNvPr id="35" name="TextBox 29"/>
            <p:cNvSpPr txBox="1"/>
            <p:nvPr/>
          </p:nvSpPr>
          <p:spPr>
            <a:xfrm>
              <a:off x="10185" y="2070"/>
              <a:ext cx="1096" cy="410"/>
            </a:xfrm>
            <a:prstGeom prst="rect">
              <a:avLst/>
            </a:prstGeom>
            <a:noFill/>
          </p:spPr>
          <p:txBody>
            <a:bodyPr wrap="square" lIns="72567" tIns="36283" rIns="72567" bIns="36283" rtlCol="0">
              <a:spAutoFit/>
            </a:bodyPr>
            <a:lstStyle/>
            <a:p>
              <a:pPr algn="ctr" defTabSz="933450"/>
              <a:r>
                <a:rPr lang="en-US" altLang="zh-CN" sz="1800" dirty="0">
                  <a:solidFill>
                    <a:sysClr val="window" lastClr="FFFFFF"/>
                  </a:solidFill>
                  <a:latin typeface="字体管家棉花糖" panose="00020600040101010101" charset="-122"/>
                  <a:ea typeface="字体管家棉花糖" panose="00020600040101010101" charset="-122"/>
                </a:rPr>
                <a:t>2016</a:t>
              </a:r>
            </a:p>
          </p:txBody>
        </p:sp>
        <p:sp>
          <p:nvSpPr>
            <p:cNvPr id="36" name="TextBox 30"/>
            <p:cNvSpPr txBox="1"/>
            <p:nvPr/>
          </p:nvSpPr>
          <p:spPr>
            <a:xfrm>
              <a:off x="12545" y="5457"/>
              <a:ext cx="531" cy="590"/>
            </a:xfrm>
            <a:prstGeom prst="rect">
              <a:avLst/>
            </a:prstGeom>
            <a:noFill/>
          </p:spPr>
          <p:txBody>
            <a:bodyPr wrap="square" lIns="72567" tIns="36283" rIns="72567" bIns="36283" rtlCol="0">
              <a:spAutoFit/>
            </a:bodyPr>
            <a:lstStyle/>
            <a:p>
              <a:pPr algn="ctr" defTabSz="933450"/>
              <a:r>
                <a:rPr lang="en-US" altLang="zh-CN" sz="2800" dirty="0">
                  <a:solidFill>
                    <a:srgbClr val="2E7E38"/>
                  </a:solidFill>
                  <a:latin typeface="字体管家棉花糖" panose="00020600040101010101" charset="-122"/>
                  <a:ea typeface="字体管家棉花糖" panose="00020600040101010101" charset="-122"/>
                </a:rPr>
                <a:t>…</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Group 3"/>
          <p:cNvGrpSpPr/>
          <p:nvPr/>
        </p:nvGrpSpPr>
        <p:grpSpPr>
          <a:xfrm>
            <a:off x="459740" y="2111375"/>
            <a:ext cx="4166235" cy="4697730"/>
            <a:chOff x="1219200" y="641810"/>
            <a:chExt cx="5525884" cy="6230466"/>
          </a:xfrm>
        </p:grpSpPr>
        <p:sp>
          <p:nvSpPr>
            <p:cNvPr id="3" name="任意多边形 19"/>
            <p:cNvSpPr/>
            <p:nvPr/>
          </p:nvSpPr>
          <p:spPr>
            <a:xfrm>
              <a:off x="1990496" y="1784040"/>
              <a:ext cx="4076144" cy="5088236"/>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1"/>
            </a:solidFill>
            <a:ln w="6350">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zh-CN" altLang="en-US"/>
            </a:p>
          </p:txBody>
        </p:sp>
        <p:sp>
          <p:nvSpPr>
            <p:cNvPr id="90" name="Oval 5"/>
            <p:cNvSpPr/>
            <p:nvPr/>
          </p:nvSpPr>
          <p:spPr>
            <a:xfrm>
              <a:off x="5018680" y="4767981"/>
              <a:ext cx="968160" cy="968160"/>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1" name="Oval 6"/>
            <p:cNvSpPr/>
            <p:nvPr/>
          </p:nvSpPr>
          <p:spPr>
            <a:xfrm>
              <a:off x="5543339" y="3346918"/>
              <a:ext cx="1046623" cy="1046623"/>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2" name="Oval 7"/>
            <p:cNvSpPr/>
            <p:nvPr/>
          </p:nvSpPr>
          <p:spPr>
            <a:xfrm>
              <a:off x="4882967" y="2901611"/>
              <a:ext cx="612471" cy="612471"/>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4" name="Oval 8"/>
            <p:cNvSpPr/>
            <p:nvPr/>
          </p:nvSpPr>
          <p:spPr>
            <a:xfrm>
              <a:off x="4696548" y="1989755"/>
              <a:ext cx="725128" cy="725128"/>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6" name="Oval 9"/>
            <p:cNvSpPr/>
            <p:nvPr/>
          </p:nvSpPr>
          <p:spPr>
            <a:xfrm>
              <a:off x="5483991" y="1971952"/>
              <a:ext cx="1261093" cy="1261093"/>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8" name="Oval 10"/>
            <p:cNvSpPr/>
            <p:nvPr/>
          </p:nvSpPr>
          <p:spPr>
            <a:xfrm>
              <a:off x="1245312" y="1756756"/>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99" name="Oval 11"/>
            <p:cNvSpPr/>
            <p:nvPr/>
          </p:nvSpPr>
          <p:spPr>
            <a:xfrm>
              <a:off x="2117705" y="664579"/>
              <a:ext cx="1163172" cy="1163172"/>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0" name="Oval 12"/>
            <p:cNvSpPr/>
            <p:nvPr/>
          </p:nvSpPr>
          <p:spPr>
            <a:xfrm>
              <a:off x="3976124" y="641810"/>
              <a:ext cx="1261093" cy="1261093"/>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1" name="Oval 13"/>
            <p:cNvSpPr/>
            <p:nvPr/>
          </p:nvSpPr>
          <p:spPr>
            <a:xfrm>
              <a:off x="3810367" y="2386416"/>
              <a:ext cx="717069" cy="717069"/>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2" name="Oval 14"/>
            <p:cNvSpPr/>
            <p:nvPr/>
          </p:nvSpPr>
          <p:spPr>
            <a:xfrm>
              <a:off x="1228978" y="4025581"/>
              <a:ext cx="1163172" cy="1163172"/>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3" name="Oval 15"/>
            <p:cNvSpPr/>
            <p:nvPr/>
          </p:nvSpPr>
          <p:spPr>
            <a:xfrm>
              <a:off x="1219200" y="3109240"/>
              <a:ext cx="846336" cy="846336"/>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4" name="Oval 16"/>
            <p:cNvSpPr/>
            <p:nvPr/>
          </p:nvSpPr>
          <p:spPr>
            <a:xfrm>
              <a:off x="2563015" y="4621591"/>
              <a:ext cx="845675" cy="845675"/>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5" name="Oval 17"/>
            <p:cNvSpPr/>
            <p:nvPr/>
          </p:nvSpPr>
          <p:spPr>
            <a:xfrm>
              <a:off x="2431099" y="3836380"/>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6" name="Oval 18"/>
            <p:cNvSpPr/>
            <p:nvPr/>
          </p:nvSpPr>
          <p:spPr>
            <a:xfrm>
              <a:off x="5339657" y="1412581"/>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7" name="Oval 19"/>
            <p:cNvSpPr/>
            <p:nvPr/>
          </p:nvSpPr>
          <p:spPr>
            <a:xfrm>
              <a:off x="3110116" y="3278814"/>
              <a:ext cx="706379" cy="706379"/>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8" name="Oval 20"/>
            <p:cNvSpPr/>
            <p:nvPr/>
          </p:nvSpPr>
          <p:spPr>
            <a:xfrm>
              <a:off x="3384459" y="733919"/>
              <a:ext cx="554880" cy="554880"/>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09" name="Oval 21"/>
            <p:cNvSpPr/>
            <p:nvPr/>
          </p:nvSpPr>
          <p:spPr>
            <a:xfrm>
              <a:off x="4369129" y="3381893"/>
              <a:ext cx="554880" cy="554880"/>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0" name="Oval 22"/>
            <p:cNvSpPr/>
            <p:nvPr/>
          </p:nvSpPr>
          <p:spPr>
            <a:xfrm>
              <a:off x="2996521" y="1591852"/>
              <a:ext cx="876253" cy="876253"/>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1" name="Oval 23"/>
            <p:cNvSpPr/>
            <p:nvPr/>
          </p:nvSpPr>
          <p:spPr>
            <a:xfrm>
              <a:off x="2214806" y="2697482"/>
              <a:ext cx="908567" cy="908567"/>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rtlCol="0" anchor="ctr"/>
            <a:lstStyle/>
            <a:p>
              <a:pPr algn="ctr"/>
              <a:endParaRPr lang="en-US" sz="2400" dirty="0"/>
            </a:p>
          </p:txBody>
        </p:sp>
        <p:sp>
          <p:nvSpPr>
            <p:cNvPr id="112" name="Freeform 24"/>
            <p:cNvSpPr>
              <a:spLocks noEditPoints="1"/>
            </p:cNvSpPr>
            <p:nvPr/>
          </p:nvSpPr>
          <p:spPr bwMode="auto">
            <a:xfrm>
              <a:off x="5840987" y="3611958"/>
              <a:ext cx="487313" cy="487314"/>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3" name="Freeform 25"/>
            <p:cNvSpPr>
              <a:spLocks noEditPoints="1"/>
            </p:cNvSpPr>
            <p:nvPr/>
          </p:nvSpPr>
          <p:spPr bwMode="auto">
            <a:xfrm>
              <a:off x="2332477" y="906646"/>
              <a:ext cx="733628" cy="733632"/>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4" name="Freeform 26"/>
            <p:cNvSpPr>
              <a:spLocks noEditPoints="1"/>
            </p:cNvSpPr>
            <p:nvPr/>
          </p:nvSpPr>
          <p:spPr bwMode="auto">
            <a:xfrm>
              <a:off x="5919924" y="2269128"/>
              <a:ext cx="418061" cy="674824"/>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5" name="Freeform 27"/>
            <p:cNvSpPr>
              <a:spLocks noEditPoints="1"/>
            </p:cNvSpPr>
            <p:nvPr/>
          </p:nvSpPr>
          <p:spPr bwMode="auto">
            <a:xfrm>
              <a:off x="4238650" y="907021"/>
              <a:ext cx="820462" cy="828201"/>
            </a:xfrm>
            <a:custGeom>
              <a:avLst/>
              <a:gdLst>
                <a:gd name="T0" fmla="*/ 43 w 98"/>
                <a:gd name="T1" fmla="*/ 76 h 99"/>
                <a:gd name="T2" fmla="*/ 40 w 98"/>
                <a:gd name="T3" fmla="*/ 70 h 99"/>
                <a:gd name="T4" fmla="*/ 37 w 98"/>
                <a:gd name="T5" fmla="*/ 74 h 99"/>
                <a:gd name="T6" fmla="*/ 35 w 98"/>
                <a:gd name="T7" fmla="*/ 76 h 99"/>
                <a:gd name="T8" fmla="*/ 32 w 98"/>
                <a:gd name="T9" fmla="*/ 75 h 99"/>
                <a:gd name="T10" fmla="*/ 2 w 98"/>
                <a:gd name="T11" fmla="*/ 45 h 99"/>
                <a:gd name="T12" fmla="*/ 7 w 98"/>
                <a:gd name="T13" fmla="*/ 10 h 99"/>
                <a:gd name="T14" fmla="*/ 40 w 98"/>
                <a:gd name="T15" fmla="*/ 26 h 99"/>
                <a:gd name="T16" fmla="*/ 71 w 98"/>
                <a:gd name="T17" fmla="*/ 0 h 99"/>
                <a:gd name="T18" fmla="*/ 48 w 98"/>
                <a:gd name="T19" fmla="*/ 79 h 99"/>
                <a:gd name="T20" fmla="*/ 35 w 98"/>
                <a:gd name="T21" fmla="*/ 99 h 99"/>
                <a:gd name="T22" fmla="*/ 29 w 98"/>
                <a:gd name="T23" fmla="*/ 95 h 99"/>
                <a:gd name="T24" fmla="*/ 43 w 98"/>
                <a:gd name="T25" fmla="*/ 76 h 99"/>
                <a:gd name="T26" fmla="*/ 47 w 98"/>
                <a:gd name="T27" fmla="*/ 57 h 99"/>
                <a:gd name="T28" fmla="*/ 50 w 98"/>
                <a:gd name="T29" fmla="*/ 63 h 99"/>
                <a:gd name="T30" fmla="*/ 65 w 98"/>
                <a:gd name="T31" fmla="*/ 18 h 99"/>
                <a:gd name="T32" fmla="*/ 47 w 98"/>
                <a:gd name="T33" fmla="*/ 32 h 99"/>
                <a:gd name="T34" fmla="*/ 46 w 98"/>
                <a:gd name="T35" fmla="*/ 34 h 99"/>
                <a:gd name="T36" fmla="*/ 47 w 98"/>
                <a:gd name="T37" fmla="*/ 57 h 99"/>
                <a:gd name="T38" fmla="*/ 28 w 98"/>
                <a:gd name="T39" fmla="*/ 63 h 99"/>
                <a:gd name="T40" fmla="*/ 16 w 98"/>
                <a:gd name="T41" fmla="*/ 24 h 99"/>
                <a:gd name="T42" fmla="*/ 16 w 98"/>
                <a:gd name="T43" fmla="*/ 24 h 99"/>
                <a:gd name="T44" fmla="*/ 33 w 98"/>
                <a:gd name="T45" fmla="*/ 61 h 99"/>
                <a:gd name="T46" fmla="*/ 13 w 98"/>
                <a:gd name="T47" fmla="*/ 21 h 99"/>
                <a:gd name="T48" fmla="*/ 10 w 98"/>
                <a:gd name="T49" fmla="*/ 44 h 99"/>
                <a:gd name="T50" fmla="*/ 28 w 98"/>
                <a:gd name="T51" fmla="*/ 63 h 99"/>
                <a:gd name="T52" fmla="*/ 55 w 98"/>
                <a:gd name="T53" fmla="*/ 64 h 99"/>
                <a:gd name="T54" fmla="*/ 68 w 98"/>
                <a:gd name="T55" fmla="*/ 18 h 99"/>
                <a:gd name="T56" fmla="*/ 55 w 98"/>
                <a:gd name="T57" fmla="*/ 6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6" name="Freeform 28"/>
            <p:cNvSpPr>
              <a:spLocks noEditPoints="1"/>
            </p:cNvSpPr>
            <p:nvPr/>
          </p:nvSpPr>
          <p:spPr bwMode="auto">
            <a:xfrm>
              <a:off x="1522845" y="2103241"/>
              <a:ext cx="762212" cy="557875"/>
            </a:xfrm>
            <a:custGeom>
              <a:avLst/>
              <a:gdLst>
                <a:gd name="T0" fmla="*/ 60 w 235"/>
                <a:gd name="T1" fmla="*/ 34 h 172"/>
                <a:gd name="T2" fmla="*/ 54 w 235"/>
                <a:gd name="T3" fmla="*/ 43 h 172"/>
                <a:gd name="T4" fmla="*/ 54 w 235"/>
                <a:gd name="T5" fmla="*/ 144 h 172"/>
                <a:gd name="T6" fmla="*/ 226 w 235"/>
                <a:gd name="T7" fmla="*/ 144 h 172"/>
                <a:gd name="T8" fmla="*/ 235 w 235"/>
                <a:gd name="T9" fmla="*/ 138 h 172"/>
                <a:gd name="T10" fmla="*/ 235 w 235"/>
                <a:gd name="T11" fmla="*/ 34 h 172"/>
                <a:gd name="T12" fmla="*/ 226 w 235"/>
                <a:gd name="T13" fmla="*/ 34 h 172"/>
                <a:gd name="T14" fmla="*/ 95 w 235"/>
                <a:gd name="T15" fmla="*/ 86 h 172"/>
                <a:gd name="T16" fmla="*/ 97 w 235"/>
                <a:gd name="T17" fmla="*/ 88 h 172"/>
                <a:gd name="T18" fmla="*/ 103 w 235"/>
                <a:gd name="T19" fmla="*/ 71 h 172"/>
                <a:gd name="T20" fmla="*/ 114 w 235"/>
                <a:gd name="T21" fmla="*/ 81 h 172"/>
                <a:gd name="T22" fmla="*/ 121 w 235"/>
                <a:gd name="T23" fmla="*/ 73 h 172"/>
                <a:gd name="T24" fmla="*/ 136 w 235"/>
                <a:gd name="T25" fmla="*/ 99 h 172"/>
                <a:gd name="T26" fmla="*/ 140 w 235"/>
                <a:gd name="T27" fmla="*/ 73 h 172"/>
                <a:gd name="T28" fmla="*/ 149 w 235"/>
                <a:gd name="T29" fmla="*/ 86 h 172"/>
                <a:gd name="T30" fmla="*/ 166 w 235"/>
                <a:gd name="T31" fmla="*/ 73 h 172"/>
                <a:gd name="T32" fmla="*/ 175 w 235"/>
                <a:gd name="T33" fmla="*/ 86 h 172"/>
                <a:gd name="T34" fmla="*/ 179 w 235"/>
                <a:gd name="T35" fmla="*/ 81 h 172"/>
                <a:gd name="T36" fmla="*/ 205 w 235"/>
                <a:gd name="T37" fmla="*/ 90 h 172"/>
                <a:gd name="T38" fmla="*/ 179 w 235"/>
                <a:gd name="T39" fmla="*/ 105 h 172"/>
                <a:gd name="T40" fmla="*/ 162 w 235"/>
                <a:gd name="T41" fmla="*/ 84 h 172"/>
                <a:gd name="T42" fmla="*/ 151 w 235"/>
                <a:gd name="T43" fmla="*/ 101 h 172"/>
                <a:gd name="T44" fmla="*/ 144 w 235"/>
                <a:gd name="T45" fmla="*/ 92 h 172"/>
                <a:gd name="T46" fmla="*/ 134 w 235"/>
                <a:gd name="T47" fmla="*/ 112 h 172"/>
                <a:gd name="T48" fmla="*/ 114 w 235"/>
                <a:gd name="T49" fmla="*/ 90 h 172"/>
                <a:gd name="T50" fmla="*/ 110 w 235"/>
                <a:gd name="T51" fmla="*/ 90 h 172"/>
                <a:gd name="T52" fmla="*/ 103 w 235"/>
                <a:gd name="T53" fmla="*/ 103 h 172"/>
                <a:gd name="T54" fmla="*/ 90 w 235"/>
                <a:gd name="T55" fmla="*/ 92 h 172"/>
                <a:gd name="T56" fmla="*/ 82 w 235"/>
                <a:gd name="T57" fmla="*/ 86 h 172"/>
                <a:gd name="T58" fmla="*/ 80 w 235"/>
                <a:gd name="T59" fmla="*/ 172 h 172"/>
                <a:gd name="T60" fmla="*/ 0 w 235"/>
                <a:gd name="T61" fmla="*/ 0 h 172"/>
                <a:gd name="T62" fmla="*/ 80 w 235"/>
                <a:gd name="T63" fmla="*/ 23 h 172"/>
                <a:gd name="T64" fmla="*/ 41 w 235"/>
                <a:gd name="T65" fmla="*/ 23 h 172"/>
                <a:gd name="T66" fmla="*/ 6 w 235"/>
                <a:gd name="T67" fmla="*/ 23 h 172"/>
                <a:gd name="T68" fmla="*/ 6 w 235"/>
                <a:gd name="T69" fmla="*/ 49 h 172"/>
                <a:gd name="T70" fmla="*/ 11 w 235"/>
                <a:gd name="T71" fmla="*/ 51 h 172"/>
                <a:gd name="T72" fmla="*/ 41 w 235"/>
                <a:gd name="T73" fmla="*/ 58 h 172"/>
                <a:gd name="T74" fmla="*/ 6 w 235"/>
                <a:gd name="T75" fmla="*/ 58 h 172"/>
                <a:gd name="T76" fmla="*/ 6 w 235"/>
                <a:gd name="T77" fmla="*/ 84 h 172"/>
                <a:gd name="T78" fmla="*/ 11 w 235"/>
                <a:gd name="T79" fmla="*/ 86 h 172"/>
                <a:gd name="T80" fmla="*/ 41 w 235"/>
                <a:gd name="T81" fmla="*/ 155 h 172"/>
                <a:gd name="T82" fmla="*/ 80 w 235"/>
                <a:gd name="T83" fmla="*/ 172 h 172"/>
                <a:gd name="T84" fmla="*/ 21 w 235"/>
                <a:gd name="T85" fmla="*/ 97 h 172"/>
                <a:gd name="T86" fmla="*/ 9 w 235"/>
                <a:gd name="T87" fmla="*/ 105 h 172"/>
                <a:gd name="T88" fmla="*/ 21 w 235"/>
                <a:gd name="T89" fmla="*/ 97 h 172"/>
                <a:gd name="T90" fmla="*/ 21 w 235"/>
                <a:gd name="T91" fmla="*/ 112 h 172"/>
                <a:gd name="T92" fmla="*/ 9 w 235"/>
                <a:gd name="T93" fmla="*/ 118 h 172"/>
                <a:gd name="T94" fmla="*/ 21 w 235"/>
                <a:gd name="T95" fmla="*/ 112 h 172"/>
                <a:gd name="T96" fmla="*/ 41 w 235"/>
                <a:gd name="T97" fmla="*/ 30 h 172"/>
                <a:gd name="T98" fmla="*/ 15 w 235"/>
                <a:gd name="T99" fmla="*/ 45 h 172"/>
                <a:gd name="T100" fmla="*/ 41 w 235"/>
                <a:gd name="T101" fmla="*/ 30 h 172"/>
                <a:gd name="T102" fmla="*/ 41 w 235"/>
                <a:gd name="T103" fmla="*/ 66 h 172"/>
                <a:gd name="T104" fmla="*/ 15 w 235"/>
                <a:gd name="T105" fmla="*/ 79 h 172"/>
                <a:gd name="T106" fmla="*/ 41 w 235"/>
                <a:gd name="T107" fmla="*/ 66 h 172"/>
                <a:gd name="T108" fmla="*/ 187 w 235"/>
                <a:gd name="T109" fmla="*/ 163 h 172"/>
                <a:gd name="T110" fmla="*/ 175 w 235"/>
                <a:gd name="T111" fmla="*/ 148 h 172"/>
                <a:gd name="T112" fmla="*/ 116 w 235"/>
                <a:gd name="T113" fmla="*/ 163 h 172"/>
                <a:gd name="T114" fmla="*/ 103 w 235"/>
                <a:gd name="T115" fmla="*/ 172 h 172"/>
                <a:gd name="T116" fmla="*/ 187 w 235"/>
                <a:gd name="T117" fmla="*/ 163 h 172"/>
                <a:gd name="T118" fmla="*/ 73 w 235"/>
                <a:gd name="T119" fmla="*/ 53 h 172"/>
                <a:gd name="T120" fmla="*/ 213 w 235"/>
                <a:gd name="T121" fmla="*/ 125 h 172"/>
                <a:gd name="T122" fmla="*/ 73 w 235"/>
                <a:gd name="T123" fmla="*/ 5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172">
                  <a:moveTo>
                    <a:pt x="226" y="34"/>
                  </a:moveTo>
                  <a:lnTo>
                    <a:pt x="60" y="34"/>
                  </a:lnTo>
                  <a:lnTo>
                    <a:pt x="54" y="34"/>
                  </a:lnTo>
                  <a:lnTo>
                    <a:pt x="54" y="43"/>
                  </a:lnTo>
                  <a:lnTo>
                    <a:pt x="54" y="138"/>
                  </a:lnTo>
                  <a:lnTo>
                    <a:pt x="54" y="144"/>
                  </a:lnTo>
                  <a:lnTo>
                    <a:pt x="60" y="144"/>
                  </a:lnTo>
                  <a:lnTo>
                    <a:pt x="226" y="144"/>
                  </a:lnTo>
                  <a:lnTo>
                    <a:pt x="235" y="144"/>
                  </a:lnTo>
                  <a:lnTo>
                    <a:pt x="235" y="138"/>
                  </a:lnTo>
                  <a:lnTo>
                    <a:pt x="235" y="43"/>
                  </a:lnTo>
                  <a:lnTo>
                    <a:pt x="235" y="34"/>
                  </a:lnTo>
                  <a:lnTo>
                    <a:pt x="226" y="34"/>
                  </a:lnTo>
                  <a:lnTo>
                    <a:pt x="226" y="34"/>
                  </a:lnTo>
                  <a:close/>
                  <a:moveTo>
                    <a:pt x="82" y="86"/>
                  </a:moveTo>
                  <a:lnTo>
                    <a:pt x="95" y="86"/>
                  </a:lnTo>
                  <a:lnTo>
                    <a:pt x="97" y="86"/>
                  </a:lnTo>
                  <a:lnTo>
                    <a:pt x="97" y="88"/>
                  </a:lnTo>
                  <a:lnTo>
                    <a:pt x="99" y="90"/>
                  </a:lnTo>
                  <a:lnTo>
                    <a:pt x="103" y="71"/>
                  </a:lnTo>
                  <a:lnTo>
                    <a:pt x="110" y="71"/>
                  </a:lnTo>
                  <a:lnTo>
                    <a:pt x="114" y="81"/>
                  </a:lnTo>
                  <a:lnTo>
                    <a:pt x="116" y="77"/>
                  </a:lnTo>
                  <a:lnTo>
                    <a:pt x="121" y="73"/>
                  </a:lnTo>
                  <a:lnTo>
                    <a:pt x="123" y="79"/>
                  </a:lnTo>
                  <a:lnTo>
                    <a:pt x="136" y="99"/>
                  </a:lnTo>
                  <a:lnTo>
                    <a:pt x="138" y="81"/>
                  </a:lnTo>
                  <a:lnTo>
                    <a:pt x="140" y="73"/>
                  </a:lnTo>
                  <a:lnTo>
                    <a:pt x="147" y="81"/>
                  </a:lnTo>
                  <a:lnTo>
                    <a:pt x="149" y="86"/>
                  </a:lnTo>
                  <a:lnTo>
                    <a:pt x="159" y="73"/>
                  </a:lnTo>
                  <a:lnTo>
                    <a:pt x="166" y="73"/>
                  </a:lnTo>
                  <a:lnTo>
                    <a:pt x="175" y="92"/>
                  </a:lnTo>
                  <a:lnTo>
                    <a:pt x="175" y="86"/>
                  </a:lnTo>
                  <a:lnTo>
                    <a:pt x="177" y="81"/>
                  </a:lnTo>
                  <a:lnTo>
                    <a:pt x="179" y="81"/>
                  </a:lnTo>
                  <a:lnTo>
                    <a:pt x="205" y="81"/>
                  </a:lnTo>
                  <a:lnTo>
                    <a:pt x="205" y="90"/>
                  </a:lnTo>
                  <a:lnTo>
                    <a:pt x="183" y="90"/>
                  </a:lnTo>
                  <a:lnTo>
                    <a:pt x="179" y="105"/>
                  </a:lnTo>
                  <a:lnTo>
                    <a:pt x="172" y="105"/>
                  </a:lnTo>
                  <a:lnTo>
                    <a:pt x="162" y="84"/>
                  </a:lnTo>
                  <a:lnTo>
                    <a:pt x="153" y="97"/>
                  </a:lnTo>
                  <a:lnTo>
                    <a:pt x="151" y="101"/>
                  </a:lnTo>
                  <a:lnTo>
                    <a:pt x="147" y="97"/>
                  </a:lnTo>
                  <a:lnTo>
                    <a:pt x="144" y="92"/>
                  </a:lnTo>
                  <a:lnTo>
                    <a:pt x="140" y="112"/>
                  </a:lnTo>
                  <a:lnTo>
                    <a:pt x="134" y="112"/>
                  </a:lnTo>
                  <a:lnTo>
                    <a:pt x="118" y="86"/>
                  </a:lnTo>
                  <a:lnTo>
                    <a:pt x="114" y="90"/>
                  </a:lnTo>
                  <a:lnTo>
                    <a:pt x="110" y="94"/>
                  </a:lnTo>
                  <a:lnTo>
                    <a:pt x="110" y="90"/>
                  </a:lnTo>
                  <a:lnTo>
                    <a:pt x="108" y="86"/>
                  </a:lnTo>
                  <a:lnTo>
                    <a:pt x="103" y="103"/>
                  </a:lnTo>
                  <a:lnTo>
                    <a:pt x="97" y="103"/>
                  </a:lnTo>
                  <a:lnTo>
                    <a:pt x="90" y="92"/>
                  </a:lnTo>
                  <a:lnTo>
                    <a:pt x="82" y="92"/>
                  </a:lnTo>
                  <a:lnTo>
                    <a:pt x="82" y="86"/>
                  </a:lnTo>
                  <a:lnTo>
                    <a:pt x="82" y="86"/>
                  </a:lnTo>
                  <a:close/>
                  <a:moveTo>
                    <a:pt x="80" y="172"/>
                  </a:moveTo>
                  <a:lnTo>
                    <a:pt x="0" y="172"/>
                  </a:lnTo>
                  <a:lnTo>
                    <a:pt x="0" y="0"/>
                  </a:lnTo>
                  <a:lnTo>
                    <a:pt x="80" y="0"/>
                  </a:lnTo>
                  <a:lnTo>
                    <a:pt x="80" y="23"/>
                  </a:lnTo>
                  <a:lnTo>
                    <a:pt x="56" y="23"/>
                  </a:lnTo>
                  <a:lnTo>
                    <a:pt x="41" y="23"/>
                  </a:lnTo>
                  <a:lnTo>
                    <a:pt x="11" y="23"/>
                  </a:lnTo>
                  <a:lnTo>
                    <a:pt x="6" y="23"/>
                  </a:lnTo>
                  <a:lnTo>
                    <a:pt x="6" y="28"/>
                  </a:lnTo>
                  <a:lnTo>
                    <a:pt x="6" y="49"/>
                  </a:lnTo>
                  <a:lnTo>
                    <a:pt x="6" y="51"/>
                  </a:lnTo>
                  <a:lnTo>
                    <a:pt x="11" y="51"/>
                  </a:lnTo>
                  <a:lnTo>
                    <a:pt x="41" y="51"/>
                  </a:lnTo>
                  <a:lnTo>
                    <a:pt x="41" y="58"/>
                  </a:lnTo>
                  <a:lnTo>
                    <a:pt x="11" y="58"/>
                  </a:lnTo>
                  <a:lnTo>
                    <a:pt x="6" y="58"/>
                  </a:lnTo>
                  <a:lnTo>
                    <a:pt x="6" y="62"/>
                  </a:lnTo>
                  <a:lnTo>
                    <a:pt x="6" y="84"/>
                  </a:lnTo>
                  <a:lnTo>
                    <a:pt x="6" y="86"/>
                  </a:lnTo>
                  <a:lnTo>
                    <a:pt x="11" y="86"/>
                  </a:lnTo>
                  <a:lnTo>
                    <a:pt x="41" y="86"/>
                  </a:lnTo>
                  <a:lnTo>
                    <a:pt x="41" y="155"/>
                  </a:lnTo>
                  <a:lnTo>
                    <a:pt x="80" y="155"/>
                  </a:lnTo>
                  <a:lnTo>
                    <a:pt x="80" y="172"/>
                  </a:lnTo>
                  <a:lnTo>
                    <a:pt x="80" y="172"/>
                  </a:lnTo>
                  <a:close/>
                  <a:moveTo>
                    <a:pt x="21" y="97"/>
                  </a:moveTo>
                  <a:lnTo>
                    <a:pt x="9" y="97"/>
                  </a:lnTo>
                  <a:lnTo>
                    <a:pt x="9" y="105"/>
                  </a:lnTo>
                  <a:lnTo>
                    <a:pt x="21" y="105"/>
                  </a:lnTo>
                  <a:lnTo>
                    <a:pt x="21" y="97"/>
                  </a:lnTo>
                  <a:lnTo>
                    <a:pt x="21" y="97"/>
                  </a:lnTo>
                  <a:close/>
                  <a:moveTo>
                    <a:pt x="21" y="112"/>
                  </a:moveTo>
                  <a:lnTo>
                    <a:pt x="9" y="112"/>
                  </a:lnTo>
                  <a:lnTo>
                    <a:pt x="9" y="118"/>
                  </a:lnTo>
                  <a:lnTo>
                    <a:pt x="21" y="118"/>
                  </a:lnTo>
                  <a:lnTo>
                    <a:pt x="21" y="112"/>
                  </a:lnTo>
                  <a:lnTo>
                    <a:pt x="21" y="112"/>
                  </a:lnTo>
                  <a:close/>
                  <a:moveTo>
                    <a:pt x="41" y="30"/>
                  </a:moveTo>
                  <a:lnTo>
                    <a:pt x="15" y="30"/>
                  </a:lnTo>
                  <a:lnTo>
                    <a:pt x="15" y="45"/>
                  </a:lnTo>
                  <a:lnTo>
                    <a:pt x="41" y="45"/>
                  </a:lnTo>
                  <a:lnTo>
                    <a:pt x="41" y="30"/>
                  </a:lnTo>
                  <a:lnTo>
                    <a:pt x="41" y="30"/>
                  </a:lnTo>
                  <a:close/>
                  <a:moveTo>
                    <a:pt x="41" y="66"/>
                  </a:moveTo>
                  <a:lnTo>
                    <a:pt x="15" y="66"/>
                  </a:lnTo>
                  <a:lnTo>
                    <a:pt x="15" y="79"/>
                  </a:lnTo>
                  <a:lnTo>
                    <a:pt x="41" y="79"/>
                  </a:lnTo>
                  <a:lnTo>
                    <a:pt x="41" y="66"/>
                  </a:lnTo>
                  <a:lnTo>
                    <a:pt x="41" y="66"/>
                  </a:lnTo>
                  <a:close/>
                  <a:moveTo>
                    <a:pt x="187" y="163"/>
                  </a:moveTo>
                  <a:lnTo>
                    <a:pt x="175" y="163"/>
                  </a:lnTo>
                  <a:lnTo>
                    <a:pt x="175" y="148"/>
                  </a:lnTo>
                  <a:lnTo>
                    <a:pt x="116" y="148"/>
                  </a:lnTo>
                  <a:lnTo>
                    <a:pt x="116" y="163"/>
                  </a:lnTo>
                  <a:lnTo>
                    <a:pt x="103" y="163"/>
                  </a:lnTo>
                  <a:lnTo>
                    <a:pt x="103" y="172"/>
                  </a:lnTo>
                  <a:lnTo>
                    <a:pt x="187" y="172"/>
                  </a:lnTo>
                  <a:lnTo>
                    <a:pt x="187" y="163"/>
                  </a:lnTo>
                  <a:lnTo>
                    <a:pt x="187" y="163"/>
                  </a:lnTo>
                  <a:close/>
                  <a:moveTo>
                    <a:pt x="73" y="53"/>
                  </a:moveTo>
                  <a:lnTo>
                    <a:pt x="213" y="53"/>
                  </a:lnTo>
                  <a:lnTo>
                    <a:pt x="213" y="125"/>
                  </a:lnTo>
                  <a:lnTo>
                    <a:pt x="73" y="125"/>
                  </a:lnTo>
                  <a:lnTo>
                    <a:pt x="73" y="53"/>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7" name="Freeform 29"/>
            <p:cNvSpPr>
              <a:spLocks noEditPoints="1"/>
            </p:cNvSpPr>
            <p:nvPr/>
          </p:nvSpPr>
          <p:spPr bwMode="auto">
            <a:xfrm>
              <a:off x="5289684" y="5032219"/>
              <a:ext cx="507561" cy="459477"/>
            </a:xfrm>
            <a:custGeom>
              <a:avLst/>
              <a:gdLst>
                <a:gd name="T0" fmla="*/ 147 w 190"/>
                <a:gd name="T1" fmla="*/ 0 h 172"/>
                <a:gd name="T2" fmla="*/ 156 w 190"/>
                <a:gd name="T3" fmla="*/ 6 h 172"/>
                <a:gd name="T4" fmla="*/ 140 w 190"/>
                <a:gd name="T5" fmla="*/ 49 h 172"/>
                <a:gd name="T6" fmla="*/ 33 w 190"/>
                <a:gd name="T7" fmla="*/ 13 h 172"/>
                <a:gd name="T8" fmla="*/ 41 w 190"/>
                <a:gd name="T9" fmla="*/ 21 h 172"/>
                <a:gd name="T10" fmla="*/ 54 w 190"/>
                <a:gd name="T11" fmla="*/ 32 h 172"/>
                <a:gd name="T12" fmla="*/ 33 w 190"/>
                <a:gd name="T13" fmla="*/ 41 h 172"/>
                <a:gd name="T14" fmla="*/ 41 w 190"/>
                <a:gd name="T15" fmla="*/ 45 h 172"/>
                <a:gd name="T16" fmla="*/ 54 w 190"/>
                <a:gd name="T17" fmla="*/ 56 h 172"/>
                <a:gd name="T18" fmla="*/ 33 w 190"/>
                <a:gd name="T19" fmla="*/ 65 h 172"/>
                <a:gd name="T20" fmla="*/ 41 w 190"/>
                <a:gd name="T21" fmla="*/ 71 h 172"/>
                <a:gd name="T22" fmla="*/ 54 w 190"/>
                <a:gd name="T23" fmla="*/ 82 h 172"/>
                <a:gd name="T24" fmla="*/ 33 w 190"/>
                <a:gd name="T25" fmla="*/ 90 h 172"/>
                <a:gd name="T26" fmla="*/ 41 w 190"/>
                <a:gd name="T27" fmla="*/ 95 h 172"/>
                <a:gd name="T28" fmla="*/ 54 w 190"/>
                <a:gd name="T29" fmla="*/ 105 h 172"/>
                <a:gd name="T30" fmla="*/ 33 w 190"/>
                <a:gd name="T31" fmla="*/ 114 h 172"/>
                <a:gd name="T32" fmla="*/ 41 w 190"/>
                <a:gd name="T33" fmla="*/ 121 h 172"/>
                <a:gd name="T34" fmla="*/ 54 w 190"/>
                <a:gd name="T35" fmla="*/ 131 h 172"/>
                <a:gd name="T36" fmla="*/ 33 w 190"/>
                <a:gd name="T37" fmla="*/ 140 h 172"/>
                <a:gd name="T38" fmla="*/ 33 w 190"/>
                <a:gd name="T39" fmla="*/ 157 h 172"/>
                <a:gd name="T40" fmla="*/ 140 w 190"/>
                <a:gd name="T41" fmla="*/ 125 h 172"/>
                <a:gd name="T42" fmla="*/ 156 w 190"/>
                <a:gd name="T43" fmla="*/ 164 h 172"/>
                <a:gd name="T44" fmla="*/ 147 w 190"/>
                <a:gd name="T45" fmla="*/ 172 h 172"/>
                <a:gd name="T46" fmla="*/ 18 w 190"/>
                <a:gd name="T47" fmla="*/ 172 h 172"/>
                <a:gd name="T48" fmla="*/ 18 w 190"/>
                <a:gd name="T49" fmla="*/ 153 h 172"/>
                <a:gd name="T50" fmla="*/ 0 w 190"/>
                <a:gd name="T51" fmla="*/ 138 h 172"/>
                <a:gd name="T52" fmla="*/ 18 w 190"/>
                <a:gd name="T53" fmla="*/ 127 h 172"/>
                <a:gd name="T54" fmla="*/ 0 w 190"/>
                <a:gd name="T55" fmla="*/ 112 h 172"/>
                <a:gd name="T56" fmla="*/ 18 w 190"/>
                <a:gd name="T57" fmla="*/ 103 h 172"/>
                <a:gd name="T58" fmla="*/ 0 w 190"/>
                <a:gd name="T59" fmla="*/ 88 h 172"/>
                <a:gd name="T60" fmla="*/ 18 w 190"/>
                <a:gd name="T61" fmla="*/ 77 h 172"/>
                <a:gd name="T62" fmla="*/ 0 w 190"/>
                <a:gd name="T63" fmla="*/ 62 h 172"/>
                <a:gd name="T64" fmla="*/ 18 w 190"/>
                <a:gd name="T65" fmla="*/ 54 h 172"/>
                <a:gd name="T66" fmla="*/ 0 w 190"/>
                <a:gd name="T67" fmla="*/ 39 h 172"/>
                <a:gd name="T68" fmla="*/ 18 w 190"/>
                <a:gd name="T69" fmla="*/ 6 h 172"/>
                <a:gd name="T70" fmla="*/ 26 w 190"/>
                <a:gd name="T71" fmla="*/ 0 h 172"/>
                <a:gd name="T72" fmla="*/ 67 w 190"/>
                <a:gd name="T73" fmla="*/ 82 h 172"/>
                <a:gd name="T74" fmla="*/ 87 w 190"/>
                <a:gd name="T75" fmla="*/ 90 h 172"/>
                <a:gd name="T76" fmla="*/ 67 w 190"/>
                <a:gd name="T77" fmla="*/ 82 h 172"/>
                <a:gd name="T78" fmla="*/ 67 w 190"/>
                <a:gd name="T79" fmla="*/ 65 h 172"/>
                <a:gd name="T80" fmla="*/ 104 w 190"/>
                <a:gd name="T81" fmla="*/ 71 h 172"/>
                <a:gd name="T82" fmla="*/ 67 w 190"/>
                <a:gd name="T83" fmla="*/ 65 h 172"/>
                <a:gd name="T84" fmla="*/ 67 w 190"/>
                <a:gd name="T85" fmla="*/ 45 h 172"/>
                <a:gd name="T86" fmla="*/ 121 w 190"/>
                <a:gd name="T87" fmla="*/ 54 h 172"/>
                <a:gd name="T88" fmla="*/ 67 w 190"/>
                <a:gd name="T89" fmla="*/ 45 h 172"/>
                <a:gd name="T90" fmla="*/ 67 w 190"/>
                <a:gd name="T91" fmla="*/ 28 h 172"/>
                <a:gd name="T92" fmla="*/ 121 w 190"/>
                <a:gd name="T93" fmla="*/ 36 h 172"/>
                <a:gd name="T94" fmla="*/ 67 w 190"/>
                <a:gd name="T95" fmla="*/ 28 h 172"/>
                <a:gd name="T96" fmla="*/ 89 w 190"/>
                <a:gd name="T97" fmla="*/ 138 h 172"/>
                <a:gd name="T98" fmla="*/ 112 w 190"/>
                <a:gd name="T99" fmla="*/ 136 h 172"/>
                <a:gd name="T100" fmla="*/ 91 w 190"/>
                <a:gd name="T101" fmla="*/ 112 h 172"/>
                <a:gd name="T102" fmla="*/ 89 w 190"/>
                <a:gd name="T103" fmla="*/ 138 h 172"/>
                <a:gd name="T104" fmla="*/ 169 w 190"/>
                <a:gd name="T105" fmla="*/ 36 h 172"/>
                <a:gd name="T106" fmla="*/ 121 w 190"/>
                <a:gd name="T107" fmla="*/ 127 h 172"/>
                <a:gd name="T108" fmla="*/ 169 w 190"/>
                <a:gd name="T109" fmla="*/ 3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18" y="103"/>
                  </a:lnTo>
                  <a:lnTo>
                    <a:pt x="2" y="103"/>
                  </a:lnTo>
                  <a:lnTo>
                    <a:pt x="0" y="88"/>
                  </a:lnTo>
                  <a:lnTo>
                    <a:pt x="18" y="80"/>
                  </a:lnTo>
                  <a:lnTo>
                    <a:pt x="18" y="77"/>
                  </a:lnTo>
                  <a:lnTo>
                    <a:pt x="2" y="77"/>
                  </a:lnTo>
                  <a:lnTo>
                    <a:pt x="0" y="62"/>
                  </a:lnTo>
                  <a:lnTo>
                    <a:pt x="18" y="54"/>
                  </a:lnTo>
                  <a:lnTo>
                    <a:pt x="18" y="54"/>
                  </a:lnTo>
                  <a:lnTo>
                    <a:pt x="2" y="54"/>
                  </a:lnTo>
                  <a:lnTo>
                    <a:pt x="0" y="39"/>
                  </a:lnTo>
                  <a:lnTo>
                    <a:pt x="18" y="30"/>
                  </a:lnTo>
                  <a:lnTo>
                    <a:pt x="18" y="6"/>
                  </a:lnTo>
                  <a:lnTo>
                    <a:pt x="18" y="0"/>
                  </a:lnTo>
                  <a:lnTo>
                    <a:pt x="26" y="0"/>
                  </a:lnTo>
                  <a:lnTo>
                    <a:pt x="26" y="0"/>
                  </a:lnTo>
                  <a:close/>
                  <a:moveTo>
                    <a:pt x="67" y="82"/>
                  </a:moveTo>
                  <a:lnTo>
                    <a:pt x="67" y="90"/>
                  </a:lnTo>
                  <a:lnTo>
                    <a:pt x="87" y="90"/>
                  </a:lnTo>
                  <a:lnTo>
                    <a:pt x="87" y="82"/>
                  </a:lnTo>
                  <a:lnTo>
                    <a:pt x="67" y="82"/>
                  </a:lnTo>
                  <a:lnTo>
                    <a:pt x="67" y="82"/>
                  </a:lnTo>
                  <a:close/>
                  <a:moveTo>
                    <a:pt x="67" y="65"/>
                  </a:moveTo>
                  <a:lnTo>
                    <a:pt x="67" y="71"/>
                  </a:lnTo>
                  <a:lnTo>
                    <a:pt x="104" y="71"/>
                  </a:lnTo>
                  <a:lnTo>
                    <a:pt x="104" y="65"/>
                  </a:lnTo>
                  <a:lnTo>
                    <a:pt x="67" y="65"/>
                  </a:lnTo>
                  <a:lnTo>
                    <a:pt x="67" y="65"/>
                  </a:lnTo>
                  <a:close/>
                  <a:moveTo>
                    <a:pt x="67" y="45"/>
                  </a:moveTo>
                  <a:lnTo>
                    <a:pt x="67" y="54"/>
                  </a:lnTo>
                  <a:lnTo>
                    <a:pt x="121" y="54"/>
                  </a:lnTo>
                  <a:lnTo>
                    <a:pt x="121" y="45"/>
                  </a:lnTo>
                  <a:lnTo>
                    <a:pt x="67" y="45"/>
                  </a:lnTo>
                  <a:lnTo>
                    <a:pt x="67" y="45"/>
                  </a:lnTo>
                  <a:close/>
                  <a:moveTo>
                    <a:pt x="67" y="28"/>
                  </a:moveTo>
                  <a:lnTo>
                    <a:pt x="67" y="36"/>
                  </a:lnTo>
                  <a:lnTo>
                    <a:pt x="121" y="36"/>
                  </a:lnTo>
                  <a:lnTo>
                    <a:pt x="121" y="28"/>
                  </a:lnTo>
                  <a:lnTo>
                    <a:pt x="67" y="28"/>
                  </a:lnTo>
                  <a:lnTo>
                    <a:pt x="67" y="28"/>
                  </a:lnTo>
                  <a:close/>
                  <a:moveTo>
                    <a:pt x="89" y="138"/>
                  </a:moveTo>
                  <a:lnTo>
                    <a:pt x="100" y="136"/>
                  </a:lnTo>
                  <a:lnTo>
                    <a:pt x="112" y="136"/>
                  </a:lnTo>
                  <a:lnTo>
                    <a:pt x="102" y="125"/>
                  </a:lnTo>
                  <a:lnTo>
                    <a:pt x="91" y="112"/>
                  </a:lnTo>
                  <a:lnTo>
                    <a:pt x="89" y="125"/>
                  </a:lnTo>
                  <a:lnTo>
                    <a:pt x="89" y="138"/>
                  </a:lnTo>
                  <a:lnTo>
                    <a:pt x="89" y="138"/>
                  </a:lnTo>
                  <a:close/>
                  <a:moveTo>
                    <a:pt x="169" y="36"/>
                  </a:moveTo>
                  <a:lnTo>
                    <a:pt x="100" y="103"/>
                  </a:lnTo>
                  <a:lnTo>
                    <a:pt x="121" y="127"/>
                  </a:lnTo>
                  <a:lnTo>
                    <a:pt x="190" y="60"/>
                  </a:lnTo>
                  <a:lnTo>
                    <a:pt x="169" y="36"/>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8" name="Freeform 30"/>
            <p:cNvSpPr>
              <a:spLocks noEditPoints="1"/>
            </p:cNvSpPr>
            <p:nvPr/>
          </p:nvSpPr>
          <p:spPr bwMode="auto">
            <a:xfrm>
              <a:off x="3171736" y="1813868"/>
              <a:ext cx="562132" cy="432219"/>
            </a:xfrm>
            <a:custGeom>
              <a:avLst/>
              <a:gdLst>
                <a:gd name="T0" fmla="*/ 21 w 104"/>
                <a:gd name="T1" fmla="*/ 44 h 80"/>
                <a:gd name="T2" fmla="*/ 13 w 104"/>
                <a:gd name="T3" fmla="*/ 73 h 80"/>
                <a:gd name="T4" fmla="*/ 33 w 104"/>
                <a:gd name="T5" fmla="*/ 73 h 80"/>
                <a:gd name="T6" fmla="*/ 51 w 104"/>
                <a:gd name="T7" fmla="*/ 80 h 80"/>
                <a:gd name="T8" fmla="*/ 69 w 104"/>
                <a:gd name="T9" fmla="*/ 73 h 80"/>
                <a:gd name="T10" fmla="*/ 87 w 104"/>
                <a:gd name="T11" fmla="*/ 73 h 80"/>
                <a:gd name="T12" fmla="*/ 81 w 104"/>
                <a:gd name="T13" fmla="*/ 44 h 80"/>
                <a:gd name="T14" fmla="*/ 86 w 104"/>
                <a:gd name="T15" fmla="*/ 44 h 80"/>
                <a:gd name="T16" fmla="*/ 86 w 104"/>
                <a:gd name="T17" fmla="*/ 28 h 80"/>
                <a:gd name="T18" fmla="*/ 97 w 104"/>
                <a:gd name="T19" fmla="*/ 25 h 80"/>
                <a:gd name="T20" fmla="*/ 97 w 104"/>
                <a:gd name="T21" fmla="*/ 34 h 80"/>
                <a:gd name="T22" fmla="*/ 95 w 104"/>
                <a:gd name="T23" fmla="*/ 51 h 80"/>
                <a:gd name="T24" fmla="*/ 103 w 104"/>
                <a:gd name="T25" fmla="*/ 51 h 80"/>
                <a:gd name="T26" fmla="*/ 101 w 104"/>
                <a:gd name="T27" fmla="*/ 34 h 80"/>
                <a:gd name="T28" fmla="*/ 101 w 104"/>
                <a:gd name="T29" fmla="*/ 23 h 80"/>
                <a:gd name="T30" fmla="*/ 104 w 104"/>
                <a:gd name="T31" fmla="*/ 22 h 80"/>
                <a:gd name="T32" fmla="*/ 104 w 104"/>
                <a:gd name="T33" fmla="*/ 15 h 80"/>
                <a:gd name="T34" fmla="*/ 52 w 104"/>
                <a:gd name="T35" fmla="*/ 0 h 80"/>
                <a:gd name="T36" fmla="*/ 0 w 104"/>
                <a:gd name="T37" fmla="*/ 15 h 80"/>
                <a:gd name="T38" fmla="*/ 0 w 104"/>
                <a:gd name="T39" fmla="*/ 22 h 80"/>
                <a:gd name="T40" fmla="*/ 19 w 104"/>
                <a:gd name="T41" fmla="*/ 28 h 80"/>
                <a:gd name="T42" fmla="*/ 19 w 104"/>
                <a:gd name="T43" fmla="*/ 44 h 80"/>
                <a:gd name="T44" fmla="*/ 21 w 104"/>
                <a:gd name="T45" fmla="*/ 44 h 80"/>
                <a:gd name="T46" fmla="*/ 71 w 104"/>
                <a:gd name="T47" fmla="*/ 44 h 80"/>
                <a:gd name="T48" fmla="*/ 72 w 104"/>
                <a:gd name="T49" fmla="*/ 48 h 80"/>
                <a:gd name="T50" fmla="*/ 65 w 104"/>
                <a:gd name="T51" fmla="*/ 66 h 80"/>
                <a:gd name="T52" fmla="*/ 51 w 104"/>
                <a:gd name="T53" fmla="*/ 73 h 80"/>
                <a:gd name="T54" fmla="*/ 37 w 104"/>
                <a:gd name="T55" fmla="*/ 66 h 80"/>
                <a:gd name="T56" fmla="*/ 31 w 104"/>
                <a:gd name="T57" fmla="*/ 48 h 80"/>
                <a:gd name="T58" fmla="*/ 31 w 104"/>
                <a:gd name="T59" fmla="*/ 44 h 80"/>
                <a:gd name="T60" fmla="*/ 71 w 104"/>
                <a:gd name="T6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19" name="Freeform 31"/>
            <p:cNvSpPr>
              <a:spLocks noEditPoints="1"/>
            </p:cNvSpPr>
            <p:nvPr/>
          </p:nvSpPr>
          <p:spPr bwMode="auto">
            <a:xfrm>
              <a:off x="4861881" y="2189424"/>
              <a:ext cx="398833" cy="324410"/>
            </a:xfrm>
            <a:custGeom>
              <a:avLst/>
              <a:gdLst>
                <a:gd name="T0" fmla="*/ 76 w 97"/>
                <a:gd name="T1" fmla="*/ 7 h 79"/>
                <a:gd name="T2" fmla="*/ 63 w 97"/>
                <a:gd name="T3" fmla="*/ 57 h 79"/>
                <a:gd name="T4" fmla="*/ 13 w 97"/>
                <a:gd name="T5" fmla="*/ 45 h 79"/>
                <a:gd name="T6" fmla="*/ 76 w 97"/>
                <a:gd name="T7" fmla="*/ 7 h 79"/>
                <a:gd name="T8" fmla="*/ 88 w 97"/>
                <a:gd name="T9" fmla="*/ 0 h 79"/>
                <a:gd name="T10" fmla="*/ 80 w 97"/>
                <a:gd name="T11" fmla="*/ 5 h 79"/>
                <a:gd name="T12" fmla="*/ 84 w 97"/>
                <a:gd name="T13" fmla="*/ 36 h 79"/>
                <a:gd name="T14" fmla="*/ 65 w 97"/>
                <a:gd name="T15" fmla="*/ 62 h 79"/>
                <a:gd name="T16" fmla="*/ 33 w 97"/>
                <a:gd name="T17" fmla="*/ 67 h 79"/>
                <a:gd name="T18" fmla="*/ 8 w 97"/>
                <a:gd name="T19" fmla="*/ 48 h 79"/>
                <a:gd name="T20" fmla="*/ 0 w 97"/>
                <a:gd name="T21" fmla="*/ 53 h 79"/>
                <a:gd name="T22" fmla="*/ 31 w 97"/>
                <a:gd name="T23" fmla="*/ 76 h 79"/>
                <a:gd name="T24" fmla="*/ 70 w 97"/>
                <a:gd name="T25" fmla="*/ 70 h 79"/>
                <a:gd name="T26" fmla="*/ 93 w 97"/>
                <a:gd name="T27" fmla="*/ 39 h 79"/>
                <a:gd name="T28" fmla="*/ 88 w 97"/>
                <a:gd name="T29" fmla="*/ 0 h 79"/>
                <a:gd name="T30" fmla="*/ 31 w 97"/>
                <a:gd name="T31" fmla="*/ 41 h 79"/>
                <a:gd name="T32" fmla="*/ 26 w 97"/>
                <a:gd name="T33" fmla="*/ 52 h 79"/>
                <a:gd name="T34" fmla="*/ 31 w 97"/>
                <a:gd name="T35" fmla="*/ 41 h 79"/>
                <a:gd name="T36" fmla="*/ 61 w 97"/>
                <a:gd name="T37" fmla="*/ 33 h 79"/>
                <a:gd name="T38" fmla="*/ 72 w 97"/>
                <a:gd name="T39" fmla="*/ 36 h 79"/>
                <a:gd name="T40" fmla="*/ 61 w 97"/>
                <a:gd name="T41" fmla="*/ 33 h 79"/>
                <a:gd name="T42" fmla="*/ 64 w 97"/>
                <a:gd name="T43" fmla="*/ 20 h 79"/>
                <a:gd name="T44" fmla="*/ 76 w 97"/>
                <a:gd name="T45" fmla="*/ 21 h 79"/>
                <a:gd name="T46" fmla="*/ 64 w 97"/>
                <a:gd name="T47" fmla="*/ 20 h 79"/>
                <a:gd name="T48" fmla="*/ 54 w 97"/>
                <a:gd name="T49" fmla="*/ 41 h 79"/>
                <a:gd name="T50" fmla="*/ 59 w 97"/>
                <a:gd name="T51" fmla="*/ 52 h 79"/>
                <a:gd name="T52" fmla="*/ 54 w 97"/>
                <a:gd name="T53" fmla="*/ 41 h 79"/>
                <a:gd name="T54" fmla="*/ 43 w 97"/>
                <a:gd name="T55" fmla="*/ 44 h 79"/>
                <a:gd name="T56" fmla="*/ 41 w 97"/>
                <a:gd name="T57" fmla="*/ 55 h 79"/>
                <a:gd name="T58" fmla="*/ 43 w 97"/>
                <a:gd name="T59" fmla="*/ 4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9">
                  <a:moveTo>
                    <a:pt x="76" y="7"/>
                  </a:moveTo>
                  <a:cubicBezTo>
                    <a:pt x="86" y="24"/>
                    <a:pt x="80" y="47"/>
                    <a:pt x="63" y="57"/>
                  </a:cubicBezTo>
                  <a:cubicBezTo>
                    <a:pt x="46" y="68"/>
                    <a:pt x="23" y="62"/>
                    <a:pt x="13" y="45"/>
                  </a:cubicBezTo>
                  <a:cubicBezTo>
                    <a:pt x="76" y="7"/>
                    <a:pt x="76" y="7"/>
                    <a:pt x="76" y="7"/>
                  </a:cubicBezTo>
                  <a:close/>
                  <a:moveTo>
                    <a:pt x="88" y="0"/>
                  </a:moveTo>
                  <a:cubicBezTo>
                    <a:pt x="80" y="5"/>
                    <a:pt x="80" y="5"/>
                    <a:pt x="80" y="5"/>
                  </a:cubicBezTo>
                  <a:cubicBezTo>
                    <a:pt x="86" y="15"/>
                    <a:pt x="87" y="26"/>
                    <a:pt x="84" y="36"/>
                  </a:cubicBezTo>
                  <a:cubicBezTo>
                    <a:pt x="82" y="47"/>
                    <a:pt x="75" y="56"/>
                    <a:pt x="65" y="62"/>
                  </a:cubicBezTo>
                  <a:cubicBezTo>
                    <a:pt x="55" y="68"/>
                    <a:pt x="44" y="70"/>
                    <a:pt x="33" y="67"/>
                  </a:cubicBezTo>
                  <a:cubicBezTo>
                    <a:pt x="23" y="65"/>
                    <a:pt x="14" y="58"/>
                    <a:pt x="8" y="48"/>
                  </a:cubicBezTo>
                  <a:cubicBezTo>
                    <a:pt x="0" y="53"/>
                    <a:pt x="0" y="53"/>
                    <a:pt x="0" y="53"/>
                  </a:cubicBezTo>
                  <a:cubicBezTo>
                    <a:pt x="7" y="65"/>
                    <a:pt x="18" y="73"/>
                    <a:pt x="31" y="76"/>
                  </a:cubicBezTo>
                  <a:cubicBezTo>
                    <a:pt x="44" y="79"/>
                    <a:pt x="58" y="78"/>
                    <a:pt x="70" y="70"/>
                  </a:cubicBezTo>
                  <a:cubicBezTo>
                    <a:pt x="82" y="63"/>
                    <a:pt x="90" y="51"/>
                    <a:pt x="93" y="39"/>
                  </a:cubicBezTo>
                  <a:cubicBezTo>
                    <a:pt x="97" y="26"/>
                    <a:pt x="95" y="12"/>
                    <a:pt x="88" y="0"/>
                  </a:cubicBezTo>
                  <a:close/>
                  <a:moveTo>
                    <a:pt x="31" y="41"/>
                  </a:moveTo>
                  <a:cubicBezTo>
                    <a:pt x="31" y="41"/>
                    <a:pt x="19" y="48"/>
                    <a:pt x="26" y="52"/>
                  </a:cubicBezTo>
                  <a:cubicBezTo>
                    <a:pt x="33" y="55"/>
                    <a:pt x="31" y="41"/>
                    <a:pt x="31" y="41"/>
                  </a:cubicBezTo>
                  <a:close/>
                  <a:moveTo>
                    <a:pt x="61" y="33"/>
                  </a:moveTo>
                  <a:cubicBezTo>
                    <a:pt x="60" y="33"/>
                    <a:pt x="69" y="44"/>
                    <a:pt x="72" y="36"/>
                  </a:cubicBezTo>
                  <a:cubicBezTo>
                    <a:pt x="74" y="29"/>
                    <a:pt x="61" y="33"/>
                    <a:pt x="61" y="33"/>
                  </a:cubicBezTo>
                  <a:close/>
                  <a:moveTo>
                    <a:pt x="64" y="20"/>
                  </a:moveTo>
                  <a:cubicBezTo>
                    <a:pt x="64" y="21"/>
                    <a:pt x="75" y="29"/>
                    <a:pt x="76" y="21"/>
                  </a:cubicBezTo>
                  <a:cubicBezTo>
                    <a:pt x="76" y="13"/>
                    <a:pt x="64" y="20"/>
                    <a:pt x="64" y="20"/>
                  </a:cubicBezTo>
                  <a:close/>
                  <a:moveTo>
                    <a:pt x="54" y="41"/>
                  </a:moveTo>
                  <a:cubicBezTo>
                    <a:pt x="54" y="41"/>
                    <a:pt x="52" y="55"/>
                    <a:pt x="59" y="52"/>
                  </a:cubicBezTo>
                  <a:cubicBezTo>
                    <a:pt x="66" y="49"/>
                    <a:pt x="55" y="41"/>
                    <a:pt x="54" y="41"/>
                  </a:cubicBezTo>
                  <a:close/>
                  <a:moveTo>
                    <a:pt x="43" y="44"/>
                  </a:moveTo>
                  <a:cubicBezTo>
                    <a:pt x="43" y="44"/>
                    <a:pt x="34" y="54"/>
                    <a:pt x="41" y="55"/>
                  </a:cubicBezTo>
                  <a:cubicBezTo>
                    <a:pt x="49" y="56"/>
                    <a:pt x="44" y="44"/>
                    <a:pt x="43" y="4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0" name="Freeform 32"/>
            <p:cNvSpPr>
              <a:spLocks noEditPoints="1"/>
            </p:cNvSpPr>
            <p:nvPr/>
          </p:nvSpPr>
          <p:spPr bwMode="auto">
            <a:xfrm>
              <a:off x="3302437" y="3464107"/>
              <a:ext cx="300730" cy="344413"/>
            </a:xfrm>
            <a:custGeom>
              <a:avLst/>
              <a:gdLst>
                <a:gd name="T0" fmla="*/ 51 w 83"/>
                <a:gd name="T1" fmla="*/ 28 h 95"/>
                <a:gd name="T2" fmla="*/ 57 w 83"/>
                <a:gd name="T3" fmla="*/ 58 h 95"/>
                <a:gd name="T4" fmla="*/ 70 w 83"/>
                <a:gd name="T5" fmla="*/ 95 h 95"/>
                <a:gd name="T6" fmla="*/ 20 w 83"/>
                <a:gd name="T7" fmla="*/ 95 h 95"/>
                <a:gd name="T8" fmla="*/ 16 w 83"/>
                <a:gd name="T9" fmla="*/ 89 h 95"/>
                <a:gd name="T10" fmla="*/ 35 w 83"/>
                <a:gd name="T11" fmla="*/ 35 h 95"/>
                <a:gd name="T12" fmla="*/ 42 w 83"/>
                <a:gd name="T13" fmla="*/ 18 h 95"/>
                <a:gd name="T14" fmla="*/ 44 w 83"/>
                <a:gd name="T15" fmla="*/ 45 h 95"/>
                <a:gd name="T16" fmla="*/ 39 w 83"/>
                <a:gd name="T17" fmla="*/ 50 h 95"/>
                <a:gd name="T18" fmla="*/ 45 w 83"/>
                <a:gd name="T19" fmla="*/ 50 h 95"/>
                <a:gd name="T20" fmla="*/ 48 w 83"/>
                <a:gd name="T21" fmla="*/ 58 h 95"/>
                <a:gd name="T22" fmla="*/ 50 w 83"/>
                <a:gd name="T23" fmla="*/ 64 h 95"/>
                <a:gd name="T24" fmla="*/ 54 w 83"/>
                <a:gd name="T25" fmla="*/ 73 h 95"/>
                <a:gd name="T26" fmla="*/ 56 w 83"/>
                <a:gd name="T27" fmla="*/ 79 h 95"/>
                <a:gd name="T28" fmla="*/ 58 w 83"/>
                <a:gd name="T29" fmla="*/ 86 h 95"/>
                <a:gd name="T30" fmla="*/ 29 w 83"/>
                <a:gd name="T31" fmla="*/ 86 h 95"/>
                <a:gd name="T32" fmla="*/ 29 w 83"/>
                <a:gd name="T33" fmla="*/ 78 h 95"/>
                <a:gd name="T34" fmla="*/ 29 w 83"/>
                <a:gd name="T35" fmla="*/ 86 h 95"/>
                <a:gd name="T36" fmla="*/ 43 w 83"/>
                <a:gd name="T37" fmla="*/ 63 h 95"/>
                <a:gd name="T38" fmla="*/ 31 w 83"/>
                <a:gd name="T39" fmla="*/ 70 h 95"/>
                <a:gd name="T40" fmla="*/ 67 w 83"/>
                <a:gd name="T41" fmla="*/ 6 h 95"/>
                <a:gd name="T42" fmla="*/ 66 w 83"/>
                <a:gd name="T43" fmla="*/ 49 h 95"/>
                <a:gd name="T44" fmla="*/ 83 w 83"/>
                <a:gd name="T45" fmla="*/ 28 h 95"/>
                <a:gd name="T46" fmla="*/ 11 w 83"/>
                <a:gd name="T47" fmla="*/ 55 h 95"/>
                <a:gd name="T48" fmla="*/ 9 w 83"/>
                <a:gd name="T49" fmla="*/ 28 h 95"/>
                <a:gd name="T50" fmla="*/ 10 w 83"/>
                <a:gd name="T51" fmla="*/ 1 h 95"/>
                <a:gd name="T52" fmla="*/ 11 w 83"/>
                <a:gd name="T53" fmla="*/ 55 h 95"/>
                <a:gd name="T54" fmla="*/ 55 w 83"/>
                <a:gd name="T55" fmla="*/ 16 h 95"/>
                <a:gd name="T56" fmla="*/ 55 w 83"/>
                <a:gd name="T57" fmla="*/ 39 h 95"/>
                <a:gd name="T58" fmla="*/ 68 w 83"/>
                <a:gd name="T59" fmla="*/ 28 h 95"/>
                <a:gd name="T60" fmla="*/ 22 w 83"/>
                <a:gd name="T61" fmla="*/ 45 h 95"/>
                <a:gd name="T62" fmla="*/ 24 w 83"/>
                <a:gd name="T63" fmla="*/ 28 h 95"/>
                <a:gd name="T64" fmla="*/ 22 w 83"/>
                <a:gd name="T65" fmla="*/ 10 h 95"/>
                <a:gd name="T66" fmla="*/ 22 w 83"/>
                <a:gd name="T67"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1" name="Freeform 33"/>
            <p:cNvSpPr>
              <a:spLocks noEditPoints="1"/>
            </p:cNvSpPr>
            <p:nvPr/>
          </p:nvSpPr>
          <p:spPr bwMode="auto">
            <a:xfrm>
              <a:off x="1423944" y="3294318"/>
              <a:ext cx="476455" cy="489217"/>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2" name="Freeform 34"/>
            <p:cNvSpPr>
              <a:spLocks noEditPoints="1"/>
            </p:cNvSpPr>
            <p:nvPr/>
          </p:nvSpPr>
          <p:spPr bwMode="auto">
            <a:xfrm>
              <a:off x="1557942" y="4327035"/>
              <a:ext cx="546432" cy="524353"/>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3" name="Freeform 35"/>
            <p:cNvSpPr>
              <a:spLocks noEditPoints="1"/>
            </p:cNvSpPr>
            <p:nvPr/>
          </p:nvSpPr>
          <p:spPr bwMode="auto">
            <a:xfrm>
              <a:off x="2433624" y="2938910"/>
              <a:ext cx="465872" cy="45534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4" name="Freeform 36"/>
            <p:cNvSpPr>
              <a:spLocks noEditPoints="1"/>
            </p:cNvSpPr>
            <p:nvPr/>
          </p:nvSpPr>
          <p:spPr bwMode="auto">
            <a:xfrm>
              <a:off x="4014837" y="25531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5" name="Freeform 37"/>
            <p:cNvSpPr/>
            <p:nvPr/>
          </p:nvSpPr>
          <p:spPr bwMode="auto">
            <a:xfrm>
              <a:off x="2810549" y="4762719"/>
              <a:ext cx="299567" cy="554087"/>
            </a:xfrm>
            <a:custGeom>
              <a:avLst/>
              <a:gdLst>
                <a:gd name="T0" fmla="*/ 56 w 133"/>
                <a:gd name="T1" fmla="*/ 0 h 246"/>
                <a:gd name="T2" fmla="*/ 121 w 133"/>
                <a:gd name="T3" fmla="*/ 0 h 246"/>
                <a:gd name="T4" fmla="*/ 121 w 133"/>
                <a:gd name="T5" fmla="*/ 41 h 246"/>
                <a:gd name="T6" fmla="*/ 108 w 133"/>
                <a:gd name="T7" fmla="*/ 41 h 246"/>
                <a:gd name="T8" fmla="*/ 133 w 133"/>
                <a:gd name="T9" fmla="*/ 202 h 246"/>
                <a:gd name="T10" fmla="*/ 90 w 133"/>
                <a:gd name="T11" fmla="*/ 246 h 246"/>
                <a:gd name="T12" fmla="*/ 41 w 133"/>
                <a:gd name="T13" fmla="*/ 205 h 246"/>
                <a:gd name="T14" fmla="*/ 56 w 133"/>
                <a:gd name="T15" fmla="*/ 116 h 246"/>
                <a:gd name="T16" fmla="*/ 11 w 133"/>
                <a:gd name="T17" fmla="*/ 155 h 246"/>
                <a:gd name="T18" fmla="*/ 0 w 133"/>
                <a:gd name="T19" fmla="*/ 140 h 246"/>
                <a:gd name="T20" fmla="*/ 64 w 133"/>
                <a:gd name="T21" fmla="*/ 71 h 246"/>
                <a:gd name="T22" fmla="*/ 69 w 133"/>
                <a:gd name="T23" fmla="*/ 41 h 246"/>
                <a:gd name="T24" fmla="*/ 56 w 133"/>
                <a:gd name="T25" fmla="*/ 41 h 246"/>
                <a:gd name="T26" fmla="*/ 56 w 133"/>
                <a:gd name="T2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246">
                  <a:moveTo>
                    <a:pt x="56" y="0"/>
                  </a:moveTo>
                  <a:lnTo>
                    <a:pt x="121" y="0"/>
                  </a:lnTo>
                  <a:lnTo>
                    <a:pt x="121" y="41"/>
                  </a:lnTo>
                  <a:lnTo>
                    <a:pt x="108" y="41"/>
                  </a:lnTo>
                  <a:lnTo>
                    <a:pt x="133" y="202"/>
                  </a:lnTo>
                  <a:lnTo>
                    <a:pt x="90" y="246"/>
                  </a:lnTo>
                  <a:lnTo>
                    <a:pt x="41" y="205"/>
                  </a:lnTo>
                  <a:lnTo>
                    <a:pt x="56" y="116"/>
                  </a:lnTo>
                  <a:lnTo>
                    <a:pt x="11" y="155"/>
                  </a:lnTo>
                  <a:lnTo>
                    <a:pt x="0" y="140"/>
                  </a:lnTo>
                  <a:lnTo>
                    <a:pt x="64" y="71"/>
                  </a:lnTo>
                  <a:lnTo>
                    <a:pt x="69" y="41"/>
                  </a:lnTo>
                  <a:lnTo>
                    <a:pt x="56" y="41"/>
                  </a:lnTo>
                  <a:lnTo>
                    <a:pt x="56"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26" name="Freeform 38"/>
            <p:cNvSpPr>
              <a:spLocks noEditPoints="1"/>
            </p:cNvSpPr>
            <p:nvPr/>
          </p:nvSpPr>
          <p:spPr bwMode="auto">
            <a:xfrm>
              <a:off x="4461040" y="3480387"/>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5" name="Freeform 39"/>
            <p:cNvSpPr>
              <a:spLocks noEditPoints="1"/>
            </p:cNvSpPr>
            <p:nvPr/>
          </p:nvSpPr>
          <p:spPr bwMode="auto">
            <a:xfrm>
              <a:off x="5015404" y="3058512"/>
              <a:ext cx="336150" cy="298668"/>
            </a:xfrm>
            <a:custGeom>
              <a:avLst/>
              <a:gdLst>
                <a:gd name="T0" fmla="*/ 85 w 95"/>
                <a:gd name="T1" fmla="*/ 25 h 93"/>
                <a:gd name="T2" fmla="*/ 86 w 95"/>
                <a:gd name="T3" fmla="*/ 22 h 93"/>
                <a:gd name="T4" fmla="*/ 86 w 95"/>
                <a:gd name="T5" fmla="*/ 13 h 93"/>
                <a:gd name="T6" fmla="*/ 80 w 95"/>
                <a:gd name="T7" fmla="*/ 8 h 93"/>
                <a:gd name="T8" fmla="*/ 36 w 95"/>
                <a:gd name="T9" fmla="*/ 11 h 93"/>
                <a:gd name="T10" fmla="*/ 36 w 95"/>
                <a:gd name="T11" fmla="*/ 24 h 93"/>
                <a:gd name="T12" fmla="*/ 80 w 95"/>
                <a:gd name="T13" fmla="*/ 25 h 93"/>
                <a:gd name="T14" fmla="*/ 35 w 95"/>
                <a:gd name="T15" fmla="*/ 62 h 93"/>
                <a:gd name="T16" fmla="*/ 66 w 95"/>
                <a:gd name="T17" fmla="*/ 72 h 93"/>
                <a:gd name="T18" fmla="*/ 55 w 95"/>
                <a:gd name="T19" fmla="*/ 45 h 93"/>
                <a:gd name="T20" fmla="*/ 70 w 95"/>
                <a:gd name="T21" fmla="*/ 66 h 93"/>
                <a:gd name="T22" fmla="*/ 62 w 95"/>
                <a:gd name="T23" fmla="*/ 59 h 93"/>
                <a:gd name="T24" fmla="*/ 70 w 95"/>
                <a:gd name="T25" fmla="*/ 66 h 93"/>
                <a:gd name="T26" fmla="*/ 70 w 95"/>
                <a:gd name="T27" fmla="*/ 67 h 93"/>
                <a:gd name="T28" fmla="*/ 60 w 95"/>
                <a:gd name="T29" fmla="*/ 60 h 93"/>
                <a:gd name="T30" fmla="*/ 70 w 95"/>
                <a:gd name="T31" fmla="*/ 55 h 93"/>
                <a:gd name="T32" fmla="*/ 70 w 95"/>
                <a:gd name="T33" fmla="*/ 54 h 93"/>
                <a:gd name="T34" fmla="*/ 68 w 95"/>
                <a:gd name="T35" fmla="*/ 55 h 93"/>
                <a:gd name="T36" fmla="*/ 71 w 95"/>
                <a:gd name="T37" fmla="*/ 58 h 93"/>
                <a:gd name="T38" fmla="*/ 68 w 95"/>
                <a:gd name="T39" fmla="*/ 55 h 93"/>
                <a:gd name="T40" fmla="*/ 71 w 95"/>
                <a:gd name="T41" fmla="*/ 59 h 93"/>
                <a:gd name="T42" fmla="*/ 66 w 95"/>
                <a:gd name="T43" fmla="*/ 56 h 93"/>
                <a:gd name="T44" fmla="*/ 65 w 95"/>
                <a:gd name="T45" fmla="*/ 57 h 93"/>
                <a:gd name="T46" fmla="*/ 71 w 95"/>
                <a:gd name="T47" fmla="*/ 62 h 93"/>
                <a:gd name="T48" fmla="*/ 65 w 95"/>
                <a:gd name="T49" fmla="*/ 57 h 93"/>
                <a:gd name="T50" fmla="*/ 71 w 95"/>
                <a:gd name="T51" fmla="*/ 64 h 93"/>
                <a:gd name="T52" fmla="*/ 63 w 95"/>
                <a:gd name="T53" fmla="*/ 58 h 93"/>
                <a:gd name="T54" fmla="*/ 71 w 95"/>
                <a:gd name="T55" fmla="*/ 46 h 93"/>
                <a:gd name="T56" fmla="*/ 70 w 95"/>
                <a:gd name="T57" fmla="*/ 48 h 93"/>
                <a:gd name="T58" fmla="*/ 56 w 95"/>
                <a:gd name="T59" fmla="*/ 57 h 93"/>
                <a:gd name="T60" fmla="*/ 59 w 95"/>
                <a:gd name="T61" fmla="*/ 40 h 93"/>
                <a:gd name="T62" fmla="*/ 60 w 95"/>
                <a:gd name="T63" fmla="*/ 39 h 93"/>
                <a:gd name="T64" fmla="*/ 71 w 95"/>
                <a:gd name="T65" fmla="*/ 46 h 93"/>
                <a:gd name="T66" fmla="*/ 68 w 95"/>
                <a:gd name="T67" fmla="*/ 46 h 93"/>
                <a:gd name="T68" fmla="*/ 61 w 95"/>
                <a:gd name="T69" fmla="*/ 42 h 93"/>
                <a:gd name="T70" fmla="*/ 71 w 95"/>
                <a:gd name="T71" fmla="*/ 70 h 93"/>
                <a:gd name="T72" fmla="*/ 69 w 95"/>
                <a:gd name="T73" fmla="*/ 71 h 93"/>
                <a:gd name="T74" fmla="*/ 55 w 95"/>
                <a:gd name="T75" fmla="*/ 60 h 93"/>
                <a:gd name="T76" fmla="*/ 69 w 95"/>
                <a:gd name="T77" fmla="*/ 51 h 93"/>
                <a:gd name="T78" fmla="*/ 71 w 95"/>
                <a:gd name="T79" fmla="*/ 51 h 93"/>
                <a:gd name="T80" fmla="*/ 74 w 95"/>
                <a:gd name="T81" fmla="*/ 60 h 93"/>
                <a:gd name="T82" fmla="*/ 71 w 95"/>
                <a:gd name="T83" fmla="*/ 70 h 93"/>
                <a:gd name="T84" fmla="*/ 93 w 95"/>
                <a:gd name="T85" fmla="*/ 11 h 93"/>
                <a:gd name="T86" fmla="*/ 94 w 95"/>
                <a:gd name="T87" fmla="*/ 24 h 93"/>
                <a:gd name="T88" fmla="*/ 89 w 95"/>
                <a:gd name="T89" fmla="*/ 89 h 93"/>
                <a:gd name="T90" fmla="*/ 22 w 95"/>
                <a:gd name="T91" fmla="*/ 93 h 93"/>
                <a:gd name="T92" fmla="*/ 18 w 95"/>
                <a:gd name="T93" fmla="*/ 68 h 93"/>
                <a:gd name="T94" fmla="*/ 0 w 95"/>
                <a:gd name="T95" fmla="*/ 64 h 93"/>
                <a:gd name="T96" fmla="*/ 13 w 95"/>
                <a:gd name="T97" fmla="*/ 3 h 93"/>
                <a:gd name="T98" fmla="*/ 22 w 95"/>
                <a:gd name="T99" fmla="*/ 0 h 93"/>
                <a:gd name="T100" fmla="*/ 80 w 95"/>
                <a:gd name="T101" fmla="*/ 0 h 93"/>
                <a:gd name="T102" fmla="*/ 28 w 95"/>
                <a:gd name="T103" fmla="*/ 34 h 93"/>
                <a:gd name="T104" fmla="*/ 80 w 95"/>
                <a:gd name="T105" fmla="*/ 34 h 93"/>
                <a:gd name="T106" fmla="*/ 26 w 95"/>
                <a:gd name="T107" fmla="*/ 85 h 93"/>
                <a:gd name="T108" fmla="*/ 26 w 95"/>
                <a:gd name="T109" fmla="*/ 60 h 93"/>
                <a:gd name="T110" fmla="*/ 28 w 95"/>
                <a:gd name="T111" fmla="*/ 34 h 93"/>
                <a:gd name="T112" fmla="*/ 18 w 95"/>
                <a:gd name="T113" fmla="*/ 24 h 93"/>
                <a:gd name="T114" fmla="*/ 28 w 95"/>
                <a:gd name="T115" fmla="*/ 25 h 93"/>
                <a:gd name="T116" fmla="*/ 29 w 95"/>
                <a:gd name="T117" fmla="*/ 18 h 93"/>
                <a:gd name="T118" fmla="*/ 22 w 95"/>
                <a:gd name="T119" fmla="*/ 8 h 93"/>
                <a:gd name="T120" fmla="*/ 16 w 95"/>
                <a:gd name="T121" fmla="*/ 12 h 93"/>
                <a:gd name="T122" fmla="*/ 18 w 95"/>
                <a:gd name="T123"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93">
                  <a:moveTo>
                    <a:pt x="80" y="25"/>
                  </a:moveTo>
                  <a:cubicBezTo>
                    <a:pt x="85" y="25"/>
                    <a:pt x="85" y="25"/>
                    <a:pt x="85" y="25"/>
                  </a:cubicBezTo>
                  <a:cubicBezTo>
                    <a:pt x="85" y="25"/>
                    <a:pt x="85" y="25"/>
                    <a:pt x="85" y="25"/>
                  </a:cubicBezTo>
                  <a:cubicBezTo>
                    <a:pt x="85" y="25"/>
                    <a:pt x="85" y="24"/>
                    <a:pt x="86" y="22"/>
                  </a:cubicBezTo>
                  <a:cubicBezTo>
                    <a:pt x="86" y="21"/>
                    <a:pt x="86" y="19"/>
                    <a:pt x="86" y="18"/>
                  </a:cubicBezTo>
                  <a:cubicBezTo>
                    <a:pt x="86" y="16"/>
                    <a:pt x="86" y="15"/>
                    <a:pt x="86" y="13"/>
                  </a:cubicBezTo>
                  <a:cubicBezTo>
                    <a:pt x="85" y="11"/>
                    <a:pt x="83" y="8"/>
                    <a:pt x="80" y="8"/>
                  </a:cubicBezTo>
                  <a:cubicBezTo>
                    <a:pt x="80" y="8"/>
                    <a:pt x="80" y="8"/>
                    <a:pt x="80" y="8"/>
                  </a:cubicBezTo>
                  <a:cubicBezTo>
                    <a:pt x="35" y="8"/>
                    <a:pt x="35" y="8"/>
                    <a:pt x="35" y="8"/>
                  </a:cubicBezTo>
                  <a:cubicBezTo>
                    <a:pt x="35" y="9"/>
                    <a:pt x="36" y="10"/>
                    <a:pt x="36" y="11"/>
                  </a:cubicBezTo>
                  <a:cubicBezTo>
                    <a:pt x="37" y="13"/>
                    <a:pt x="37" y="15"/>
                    <a:pt x="37" y="18"/>
                  </a:cubicBezTo>
                  <a:cubicBezTo>
                    <a:pt x="37" y="20"/>
                    <a:pt x="37" y="22"/>
                    <a:pt x="36" y="24"/>
                  </a:cubicBezTo>
                  <a:cubicBezTo>
                    <a:pt x="36" y="24"/>
                    <a:pt x="36" y="25"/>
                    <a:pt x="36" y="25"/>
                  </a:cubicBezTo>
                  <a:cubicBezTo>
                    <a:pt x="80" y="25"/>
                    <a:pt x="80" y="25"/>
                    <a:pt x="80" y="25"/>
                  </a:cubicBezTo>
                  <a:close/>
                  <a:moveTo>
                    <a:pt x="52" y="44"/>
                  </a:moveTo>
                  <a:cubicBezTo>
                    <a:pt x="43" y="44"/>
                    <a:pt x="35" y="52"/>
                    <a:pt x="35" y="62"/>
                  </a:cubicBezTo>
                  <a:cubicBezTo>
                    <a:pt x="35" y="71"/>
                    <a:pt x="43" y="79"/>
                    <a:pt x="52" y="79"/>
                  </a:cubicBezTo>
                  <a:cubicBezTo>
                    <a:pt x="58" y="79"/>
                    <a:pt x="63" y="76"/>
                    <a:pt x="66" y="72"/>
                  </a:cubicBezTo>
                  <a:cubicBezTo>
                    <a:pt x="52" y="62"/>
                    <a:pt x="52" y="62"/>
                    <a:pt x="52" y="62"/>
                  </a:cubicBezTo>
                  <a:cubicBezTo>
                    <a:pt x="55" y="45"/>
                    <a:pt x="55" y="45"/>
                    <a:pt x="55" y="45"/>
                  </a:cubicBezTo>
                  <a:cubicBezTo>
                    <a:pt x="54" y="45"/>
                    <a:pt x="53" y="44"/>
                    <a:pt x="52" y="44"/>
                  </a:cubicBezTo>
                  <a:close/>
                  <a:moveTo>
                    <a:pt x="70" y="66"/>
                  </a:moveTo>
                  <a:cubicBezTo>
                    <a:pt x="61" y="59"/>
                    <a:pt x="61" y="59"/>
                    <a:pt x="61" y="59"/>
                  </a:cubicBezTo>
                  <a:cubicBezTo>
                    <a:pt x="62" y="59"/>
                    <a:pt x="62" y="59"/>
                    <a:pt x="62" y="59"/>
                  </a:cubicBezTo>
                  <a:cubicBezTo>
                    <a:pt x="70" y="65"/>
                    <a:pt x="70" y="65"/>
                    <a:pt x="70" y="65"/>
                  </a:cubicBezTo>
                  <a:cubicBezTo>
                    <a:pt x="70" y="66"/>
                    <a:pt x="70" y="66"/>
                    <a:pt x="70" y="66"/>
                  </a:cubicBezTo>
                  <a:close/>
                  <a:moveTo>
                    <a:pt x="60" y="60"/>
                  </a:moveTo>
                  <a:cubicBezTo>
                    <a:pt x="70" y="67"/>
                    <a:pt x="70" y="67"/>
                    <a:pt x="70" y="67"/>
                  </a:cubicBezTo>
                  <a:cubicBezTo>
                    <a:pt x="70" y="67"/>
                    <a:pt x="69" y="68"/>
                    <a:pt x="69" y="68"/>
                  </a:cubicBezTo>
                  <a:cubicBezTo>
                    <a:pt x="60" y="60"/>
                    <a:pt x="60" y="60"/>
                    <a:pt x="60" y="60"/>
                  </a:cubicBezTo>
                  <a:cubicBezTo>
                    <a:pt x="60" y="60"/>
                    <a:pt x="60" y="60"/>
                    <a:pt x="60" y="60"/>
                  </a:cubicBezTo>
                  <a:close/>
                  <a:moveTo>
                    <a:pt x="70" y="55"/>
                  </a:moveTo>
                  <a:cubicBezTo>
                    <a:pt x="69" y="54"/>
                    <a:pt x="69" y="54"/>
                    <a:pt x="69" y="54"/>
                  </a:cubicBezTo>
                  <a:cubicBezTo>
                    <a:pt x="70" y="54"/>
                    <a:pt x="70" y="54"/>
                    <a:pt x="70" y="54"/>
                  </a:cubicBezTo>
                  <a:cubicBezTo>
                    <a:pt x="70" y="54"/>
                    <a:pt x="70" y="54"/>
                    <a:pt x="70" y="55"/>
                  </a:cubicBezTo>
                  <a:close/>
                  <a:moveTo>
                    <a:pt x="68" y="55"/>
                  </a:moveTo>
                  <a:cubicBezTo>
                    <a:pt x="68" y="55"/>
                    <a:pt x="68" y="55"/>
                    <a:pt x="68" y="55"/>
                  </a:cubicBezTo>
                  <a:cubicBezTo>
                    <a:pt x="71" y="58"/>
                    <a:pt x="71" y="58"/>
                    <a:pt x="71" y="58"/>
                  </a:cubicBezTo>
                  <a:cubicBezTo>
                    <a:pt x="71" y="57"/>
                    <a:pt x="71" y="57"/>
                    <a:pt x="71" y="56"/>
                  </a:cubicBezTo>
                  <a:cubicBezTo>
                    <a:pt x="68" y="55"/>
                    <a:pt x="68" y="55"/>
                    <a:pt x="68" y="55"/>
                  </a:cubicBezTo>
                  <a:close/>
                  <a:moveTo>
                    <a:pt x="67" y="56"/>
                  </a:moveTo>
                  <a:cubicBezTo>
                    <a:pt x="71" y="59"/>
                    <a:pt x="71" y="59"/>
                    <a:pt x="71" y="59"/>
                  </a:cubicBezTo>
                  <a:cubicBezTo>
                    <a:pt x="71" y="59"/>
                    <a:pt x="71" y="60"/>
                    <a:pt x="71" y="60"/>
                  </a:cubicBezTo>
                  <a:cubicBezTo>
                    <a:pt x="66" y="56"/>
                    <a:pt x="66" y="56"/>
                    <a:pt x="66" y="56"/>
                  </a:cubicBezTo>
                  <a:cubicBezTo>
                    <a:pt x="67" y="56"/>
                    <a:pt x="67" y="56"/>
                    <a:pt x="67" y="56"/>
                  </a:cubicBezTo>
                  <a:close/>
                  <a:moveTo>
                    <a:pt x="65" y="57"/>
                  </a:moveTo>
                  <a:cubicBezTo>
                    <a:pt x="71" y="61"/>
                    <a:pt x="71" y="61"/>
                    <a:pt x="71" y="61"/>
                  </a:cubicBezTo>
                  <a:cubicBezTo>
                    <a:pt x="71" y="62"/>
                    <a:pt x="71" y="62"/>
                    <a:pt x="71" y="62"/>
                  </a:cubicBezTo>
                  <a:cubicBezTo>
                    <a:pt x="64" y="57"/>
                    <a:pt x="64" y="57"/>
                    <a:pt x="64" y="57"/>
                  </a:cubicBezTo>
                  <a:cubicBezTo>
                    <a:pt x="65" y="57"/>
                    <a:pt x="65" y="57"/>
                    <a:pt x="65" y="57"/>
                  </a:cubicBezTo>
                  <a:close/>
                  <a:moveTo>
                    <a:pt x="64" y="58"/>
                  </a:moveTo>
                  <a:cubicBezTo>
                    <a:pt x="71" y="64"/>
                    <a:pt x="71" y="64"/>
                    <a:pt x="71" y="64"/>
                  </a:cubicBezTo>
                  <a:cubicBezTo>
                    <a:pt x="71" y="64"/>
                    <a:pt x="71" y="64"/>
                    <a:pt x="71" y="64"/>
                  </a:cubicBezTo>
                  <a:cubicBezTo>
                    <a:pt x="63" y="58"/>
                    <a:pt x="63" y="58"/>
                    <a:pt x="63" y="58"/>
                  </a:cubicBezTo>
                  <a:cubicBezTo>
                    <a:pt x="64" y="58"/>
                    <a:pt x="64" y="58"/>
                    <a:pt x="64" y="58"/>
                  </a:cubicBezTo>
                  <a:close/>
                  <a:moveTo>
                    <a:pt x="71" y="46"/>
                  </a:moveTo>
                  <a:cubicBezTo>
                    <a:pt x="71" y="47"/>
                    <a:pt x="71" y="47"/>
                    <a:pt x="71" y="47"/>
                  </a:cubicBezTo>
                  <a:cubicBezTo>
                    <a:pt x="70" y="48"/>
                    <a:pt x="70" y="48"/>
                    <a:pt x="70" y="48"/>
                  </a:cubicBezTo>
                  <a:cubicBezTo>
                    <a:pt x="58" y="56"/>
                    <a:pt x="58" y="56"/>
                    <a:pt x="58" y="56"/>
                  </a:cubicBezTo>
                  <a:cubicBezTo>
                    <a:pt x="56" y="57"/>
                    <a:pt x="56" y="57"/>
                    <a:pt x="56" y="57"/>
                  </a:cubicBezTo>
                  <a:cubicBezTo>
                    <a:pt x="56" y="54"/>
                    <a:pt x="56" y="54"/>
                    <a:pt x="56" y="54"/>
                  </a:cubicBezTo>
                  <a:cubicBezTo>
                    <a:pt x="59" y="40"/>
                    <a:pt x="59" y="40"/>
                    <a:pt x="59" y="40"/>
                  </a:cubicBezTo>
                  <a:cubicBezTo>
                    <a:pt x="59" y="39"/>
                    <a:pt x="59" y="39"/>
                    <a:pt x="59" y="39"/>
                  </a:cubicBezTo>
                  <a:cubicBezTo>
                    <a:pt x="60" y="39"/>
                    <a:pt x="60" y="39"/>
                    <a:pt x="60" y="39"/>
                  </a:cubicBezTo>
                  <a:cubicBezTo>
                    <a:pt x="62" y="39"/>
                    <a:pt x="64" y="40"/>
                    <a:pt x="66" y="41"/>
                  </a:cubicBezTo>
                  <a:cubicBezTo>
                    <a:pt x="68" y="42"/>
                    <a:pt x="70" y="44"/>
                    <a:pt x="71" y="46"/>
                  </a:cubicBezTo>
                  <a:close/>
                  <a:moveTo>
                    <a:pt x="65" y="43"/>
                  </a:moveTo>
                  <a:cubicBezTo>
                    <a:pt x="66" y="44"/>
                    <a:pt x="67" y="45"/>
                    <a:pt x="68" y="46"/>
                  </a:cubicBezTo>
                  <a:cubicBezTo>
                    <a:pt x="59" y="52"/>
                    <a:pt x="59" y="52"/>
                    <a:pt x="59" y="52"/>
                  </a:cubicBezTo>
                  <a:cubicBezTo>
                    <a:pt x="61" y="42"/>
                    <a:pt x="61" y="42"/>
                    <a:pt x="61" y="42"/>
                  </a:cubicBezTo>
                  <a:cubicBezTo>
                    <a:pt x="62" y="42"/>
                    <a:pt x="64" y="43"/>
                    <a:pt x="65" y="43"/>
                  </a:cubicBezTo>
                  <a:close/>
                  <a:moveTo>
                    <a:pt x="71" y="70"/>
                  </a:moveTo>
                  <a:cubicBezTo>
                    <a:pt x="70" y="71"/>
                    <a:pt x="70" y="71"/>
                    <a:pt x="70" y="71"/>
                  </a:cubicBezTo>
                  <a:cubicBezTo>
                    <a:pt x="69" y="71"/>
                    <a:pt x="69" y="71"/>
                    <a:pt x="69" y="71"/>
                  </a:cubicBezTo>
                  <a:cubicBezTo>
                    <a:pt x="57" y="61"/>
                    <a:pt x="57" y="61"/>
                    <a:pt x="57" y="61"/>
                  </a:cubicBezTo>
                  <a:cubicBezTo>
                    <a:pt x="55" y="60"/>
                    <a:pt x="55" y="60"/>
                    <a:pt x="55" y="60"/>
                  </a:cubicBezTo>
                  <a:cubicBezTo>
                    <a:pt x="57" y="59"/>
                    <a:pt x="57" y="59"/>
                    <a:pt x="57" y="59"/>
                  </a:cubicBezTo>
                  <a:cubicBezTo>
                    <a:pt x="69" y="51"/>
                    <a:pt x="69" y="51"/>
                    <a:pt x="69" y="51"/>
                  </a:cubicBezTo>
                  <a:cubicBezTo>
                    <a:pt x="70" y="50"/>
                    <a:pt x="70" y="50"/>
                    <a:pt x="70" y="50"/>
                  </a:cubicBezTo>
                  <a:cubicBezTo>
                    <a:pt x="71" y="51"/>
                    <a:pt x="71" y="51"/>
                    <a:pt x="71" y="51"/>
                  </a:cubicBezTo>
                  <a:cubicBezTo>
                    <a:pt x="72" y="53"/>
                    <a:pt x="73" y="54"/>
                    <a:pt x="73" y="56"/>
                  </a:cubicBezTo>
                  <a:cubicBezTo>
                    <a:pt x="74" y="57"/>
                    <a:pt x="74" y="59"/>
                    <a:pt x="74" y="60"/>
                  </a:cubicBezTo>
                  <a:cubicBezTo>
                    <a:pt x="74" y="62"/>
                    <a:pt x="74" y="64"/>
                    <a:pt x="73" y="66"/>
                  </a:cubicBezTo>
                  <a:cubicBezTo>
                    <a:pt x="72" y="67"/>
                    <a:pt x="72" y="69"/>
                    <a:pt x="71" y="70"/>
                  </a:cubicBezTo>
                  <a:close/>
                  <a:moveTo>
                    <a:pt x="80" y="0"/>
                  </a:moveTo>
                  <a:cubicBezTo>
                    <a:pt x="87" y="0"/>
                    <a:pt x="92" y="5"/>
                    <a:pt x="93" y="11"/>
                  </a:cubicBezTo>
                  <a:cubicBezTo>
                    <a:pt x="94" y="13"/>
                    <a:pt x="94" y="15"/>
                    <a:pt x="94" y="18"/>
                  </a:cubicBezTo>
                  <a:cubicBezTo>
                    <a:pt x="95" y="20"/>
                    <a:pt x="94" y="22"/>
                    <a:pt x="94" y="24"/>
                  </a:cubicBezTo>
                  <a:cubicBezTo>
                    <a:pt x="93" y="28"/>
                    <a:pt x="91" y="31"/>
                    <a:pt x="89" y="33"/>
                  </a:cubicBezTo>
                  <a:cubicBezTo>
                    <a:pt x="89" y="89"/>
                    <a:pt x="89" y="89"/>
                    <a:pt x="89" y="89"/>
                  </a:cubicBezTo>
                  <a:cubicBezTo>
                    <a:pt x="85" y="93"/>
                    <a:pt x="85" y="93"/>
                    <a:pt x="85" y="93"/>
                  </a:cubicBezTo>
                  <a:cubicBezTo>
                    <a:pt x="22" y="93"/>
                    <a:pt x="22" y="93"/>
                    <a:pt x="22" y="93"/>
                  </a:cubicBezTo>
                  <a:cubicBezTo>
                    <a:pt x="18" y="89"/>
                    <a:pt x="18" y="89"/>
                    <a:pt x="18" y="89"/>
                  </a:cubicBezTo>
                  <a:cubicBezTo>
                    <a:pt x="18" y="68"/>
                    <a:pt x="18" y="68"/>
                    <a:pt x="18" y="68"/>
                  </a:cubicBezTo>
                  <a:cubicBezTo>
                    <a:pt x="4" y="68"/>
                    <a:pt x="4" y="68"/>
                    <a:pt x="4" y="68"/>
                  </a:cubicBezTo>
                  <a:cubicBezTo>
                    <a:pt x="0" y="64"/>
                    <a:pt x="0" y="64"/>
                    <a:pt x="0" y="64"/>
                  </a:cubicBezTo>
                  <a:cubicBezTo>
                    <a:pt x="8" y="12"/>
                    <a:pt x="8" y="12"/>
                    <a:pt x="8" y="12"/>
                  </a:cubicBezTo>
                  <a:cubicBezTo>
                    <a:pt x="8" y="8"/>
                    <a:pt x="10" y="6"/>
                    <a:pt x="13" y="3"/>
                  </a:cubicBezTo>
                  <a:cubicBezTo>
                    <a:pt x="15" y="1"/>
                    <a:pt x="19" y="0"/>
                    <a:pt x="22" y="0"/>
                  </a:cubicBezTo>
                  <a:cubicBezTo>
                    <a:pt x="22" y="0"/>
                    <a:pt x="22" y="0"/>
                    <a:pt x="22" y="0"/>
                  </a:cubicBezTo>
                  <a:cubicBezTo>
                    <a:pt x="22" y="0"/>
                    <a:pt x="22" y="0"/>
                    <a:pt x="22" y="0"/>
                  </a:cubicBezTo>
                  <a:cubicBezTo>
                    <a:pt x="80" y="0"/>
                    <a:pt x="80" y="0"/>
                    <a:pt x="80" y="0"/>
                  </a:cubicBezTo>
                  <a:cubicBezTo>
                    <a:pt x="80" y="0"/>
                    <a:pt x="80" y="0"/>
                    <a:pt x="80" y="0"/>
                  </a:cubicBezTo>
                  <a:close/>
                  <a:moveTo>
                    <a:pt x="28" y="34"/>
                  </a:moveTo>
                  <a:cubicBezTo>
                    <a:pt x="28" y="34"/>
                    <a:pt x="28" y="34"/>
                    <a:pt x="28"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3"/>
                    <a:pt x="26" y="33"/>
                    <a:pt x="26" y="33"/>
                  </a:cubicBezTo>
                  <a:cubicBezTo>
                    <a:pt x="27" y="34"/>
                    <a:pt x="27" y="34"/>
                    <a:pt x="28" y="34"/>
                  </a:cubicBezTo>
                  <a:close/>
                  <a:moveTo>
                    <a:pt x="18" y="60"/>
                  </a:moveTo>
                  <a:cubicBezTo>
                    <a:pt x="18" y="24"/>
                    <a:pt x="18" y="24"/>
                    <a:pt x="18" y="24"/>
                  </a:cubicBezTo>
                  <a:cubicBezTo>
                    <a:pt x="26" y="23"/>
                    <a:pt x="26" y="23"/>
                    <a:pt x="26" y="23"/>
                  </a:cubicBezTo>
                  <a:cubicBezTo>
                    <a:pt x="26" y="23"/>
                    <a:pt x="26" y="25"/>
                    <a:pt x="28" y="25"/>
                  </a:cubicBezTo>
                  <a:cubicBezTo>
                    <a:pt x="28" y="25"/>
                    <a:pt x="28" y="24"/>
                    <a:pt x="28" y="22"/>
                  </a:cubicBezTo>
                  <a:cubicBezTo>
                    <a:pt x="29" y="21"/>
                    <a:pt x="29" y="19"/>
                    <a:pt x="29" y="18"/>
                  </a:cubicBezTo>
                  <a:cubicBezTo>
                    <a:pt x="29" y="16"/>
                    <a:pt x="28" y="15"/>
                    <a:pt x="28" y="13"/>
                  </a:cubicBezTo>
                  <a:cubicBezTo>
                    <a:pt x="27" y="11"/>
                    <a:pt x="25" y="8"/>
                    <a:pt x="22" y="8"/>
                  </a:cubicBezTo>
                  <a:cubicBezTo>
                    <a:pt x="21" y="8"/>
                    <a:pt x="19" y="9"/>
                    <a:pt x="18" y="10"/>
                  </a:cubicBezTo>
                  <a:cubicBezTo>
                    <a:pt x="17" y="11"/>
                    <a:pt x="16" y="11"/>
                    <a:pt x="16" y="12"/>
                  </a:cubicBezTo>
                  <a:cubicBezTo>
                    <a:pt x="8" y="60"/>
                    <a:pt x="8" y="60"/>
                    <a:pt x="8" y="60"/>
                  </a:cubicBezTo>
                  <a:lnTo>
                    <a:pt x="18" y="6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7" name="Freeform 40"/>
            <p:cNvSpPr>
              <a:spLocks noEditPoints="1"/>
            </p:cNvSpPr>
            <p:nvPr/>
          </p:nvSpPr>
          <p:spPr bwMode="auto">
            <a:xfrm>
              <a:off x="2510985" y="3994006"/>
              <a:ext cx="384931" cy="2484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8" name="Freeform 41"/>
            <p:cNvSpPr>
              <a:spLocks noEditPoints="1"/>
            </p:cNvSpPr>
            <p:nvPr/>
          </p:nvSpPr>
          <p:spPr bwMode="auto">
            <a:xfrm>
              <a:off x="5464320" y="1471216"/>
              <a:ext cx="339976" cy="349831"/>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9" name="Freeform 42"/>
            <p:cNvSpPr>
              <a:spLocks noEditPoints="1"/>
            </p:cNvSpPr>
            <p:nvPr/>
          </p:nvSpPr>
          <p:spPr bwMode="auto">
            <a:xfrm>
              <a:off x="3471687" y="918137"/>
              <a:ext cx="401087" cy="186443"/>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8" name="组合 7"/>
          <p:cNvGrpSpPr/>
          <p:nvPr/>
        </p:nvGrpSpPr>
        <p:grpSpPr>
          <a:xfrm>
            <a:off x="5805805" y="2242185"/>
            <a:ext cx="780415" cy="4292600"/>
            <a:chOff x="716" y="2333"/>
            <a:chExt cx="1435" cy="7886"/>
          </a:xfrm>
        </p:grpSpPr>
        <p:grpSp>
          <p:nvGrpSpPr>
            <p:cNvPr id="160" name="Group 46"/>
            <p:cNvGrpSpPr/>
            <p:nvPr/>
          </p:nvGrpSpPr>
          <p:grpSpPr>
            <a:xfrm>
              <a:off x="757" y="7238"/>
              <a:ext cx="1346" cy="1346"/>
              <a:chOff x="920223" y="4533445"/>
              <a:chExt cx="630646" cy="630646"/>
            </a:xfrm>
          </p:grpSpPr>
          <p:sp>
            <p:nvSpPr>
              <p:cNvPr id="161" name="Rounded Rectangle 140"/>
              <p:cNvSpPr/>
              <p:nvPr/>
            </p:nvSpPr>
            <p:spPr>
              <a:xfrm>
                <a:off x="920223" y="4533445"/>
                <a:ext cx="630646" cy="630646"/>
              </a:xfrm>
              <a:prstGeom prst="roundRect">
                <a:avLst/>
              </a:prstGeom>
              <a:solidFill>
                <a:srgbClr val="00B05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2" name="Freeform 65"/>
              <p:cNvSpPr>
                <a:spLocks noEditPoints="1"/>
              </p:cNvSpPr>
              <p:nvPr/>
            </p:nvSpPr>
            <p:spPr bwMode="auto">
              <a:xfrm>
                <a:off x="1064211" y="4680578"/>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3" name="Group 44"/>
            <p:cNvGrpSpPr/>
            <p:nvPr/>
          </p:nvGrpSpPr>
          <p:grpSpPr>
            <a:xfrm>
              <a:off x="772" y="3968"/>
              <a:ext cx="1346" cy="1346"/>
              <a:chOff x="920223" y="2869271"/>
              <a:chExt cx="630646" cy="630646"/>
            </a:xfrm>
          </p:grpSpPr>
          <p:sp>
            <p:nvSpPr>
              <p:cNvPr id="164" name="Rounded Rectangle 134"/>
              <p:cNvSpPr/>
              <p:nvPr/>
            </p:nvSpPr>
            <p:spPr>
              <a:xfrm>
                <a:off x="920223" y="2869271"/>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5" name="Freeform 66"/>
              <p:cNvSpPr>
                <a:spLocks noEditPoints="1"/>
              </p:cNvSpPr>
              <p:nvPr/>
            </p:nvSpPr>
            <p:spPr bwMode="auto">
              <a:xfrm>
                <a:off x="1029629" y="3017849"/>
                <a:ext cx="397284" cy="351122"/>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6" name="Group 47"/>
            <p:cNvGrpSpPr/>
            <p:nvPr/>
          </p:nvGrpSpPr>
          <p:grpSpPr>
            <a:xfrm>
              <a:off x="716" y="8873"/>
              <a:ext cx="1346" cy="1346"/>
              <a:chOff x="920223" y="5357067"/>
              <a:chExt cx="630646" cy="630646"/>
            </a:xfrm>
          </p:grpSpPr>
          <p:sp>
            <p:nvSpPr>
              <p:cNvPr id="167" name="Rounded Rectangle 143"/>
              <p:cNvSpPr/>
              <p:nvPr/>
            </p:nvSpPr>
            <p:spPr>
              <a:xfrm>
                <a:off x="920223" y="5357067"/>
                <a:ext cx="630646" cy="630646"/>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68" name="Freeform 67"/>
              <p:cNvSpPr>
                <a:spLocks noEditPoints="1"/>
              </p:cNvSpPr>
              <p:nvPr/>
            </p:nvSpPr>
            <p:spPr bwMode="auto">
              <a:xfrm>
                <a:off x="1080985" y="5453128"/>
                <a:ext cx="347706" cy="42101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nvGrpSpPr>
            <p:cNvPr id="169" name="Group 43"/>
            <p:cNvGrpSpPr/>
            <p:nvPr/>
          </p:nvGrpSpPr>
          <p:grpSpPr>
            <a:xfrm>
              <a:off x="805" y="2333"/>
              <a:ext cx="1346" cy="1346"/>
              <a:chOff x="920223" y="2028717"/>
              <a:chExt cx="630646" cy="630646"/>
            </a:xfrm>
          </p:grpSpPr>
          <p:sp>
            <p:nvSpPr>
              <p:cNvPr id="170" name="Rounded Rectangle 131"/>
              <p:cNvSpPr/>
              <p:nvPr/>
            </p:nvSpPr>
            <p:spPr>
              <a:xfrm>
                <a:off x="920223" y="2028717"/>
                <a:ext cx="630646" cy="630646"/>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71" name="Freeform 147"/>
              <p:cNvSpPr>
                <a:spLocks noEditPoints="1"/>
              </p:cNvSpPr>
              <p:nvPr/>
            </p:nvSpPr>
            <p:spPr bwMode="auto">
              <a:xfrm>
                <a:off x="1091698" y="2138111"/>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172" name="Group 45"/>
            <p:cNvGrpSpPr/>
            <p:nvPr/>
          </p:nvGrpSpPr>
          <p:grpSpPr>
            <a:xfrm>
              <a:off x="761" y="5603"/>
              <a:ext cx="1346" cy="1346"/>
              <a:chOff x="920223" y="3692891"/>
              <a:chExt cx="630646" cy="630646"/>
            </a:xfrm>
          </p:grpSpPr>
          <p:sp>
            <p:nvSpPr>
              <p:cNvPr id="173" name="Rounded Rectangle 137"/>
              <p:cNvSpPr/>
              <p:nvPr/>
            </p:nvSpPr>
            <p:spPr>
              <a:xfrm>
                <a:off x="920223" y="3692891"/>
                <a:ext cx="630646" cy="630646"/>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74" name="Freeform 69"/>
              <p:cNvSpPr>
                <a:spLocks noEditPoints="1"/>
              </p:cNvSpPr>
              <p:nvPr/>
            </p:nvSpPr>
            <p:spPr bwMode="auto">
              <a:xfrm>
                <a:off x="1063910" y="3810343"/>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grpSp>
      </p:grpSp>
      <p:sp>
        <p:nvSpPr>
          <p:cNvPr id="236" name="Content Placeholder 19"/>
          <p:cNvSpPr txBox="1"/>
          <p:nvPr/>
        </p:nvSpPr>
        <p:spPr>
          <a:xfrm>
            <a:off x="6753860" y="218948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4" name="Content Placeholder 19"/>
          <p:cNvSpPr txBox="1"/>
          <p:nvPr/>
        </p:nvSpPr>
        <p:spPr>
          <a:xfrm>
            <a:off x="6753860" y="314706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5" name="Content Placeholder 19"/>
          <p:cNvSpPr txBox="1"/>
          <p:nvPr/>
        </p:nvSpPr>
        <p:spPr>
          <a:xfrm>
            <a:off x="6753860" y="402209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6" name="Content Placeholder 19"/>
          <p:cNvSpPr txBox="1"/>
          <p:nvPr/>
        </p:nvSpPr>
        <p:spPr>
          <a:xfrm>
            <a:off x="6753860" y="4916170"/>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
        <p:nvSpPr>
          <p:cNvPr id="7" name="Content Placeholder 19"/>
          <p:cNvSpPr txBox="1"/>
          <p:nvPr/>
        </p:nvSpPr>
        <p:spPr>
          <a:xfrm>
            <a:off x="6753860" y="5790565"/>
            <a:ext cx="4539615" cy="755650"/>
          </a:xfrm>
          <a:prstGeom prst="rect">
            <a:avLst/>
          </a:prstGeom>
        </p:spPr>
        <p:txBody>
          <a:bodyPr vert="horz" lIns="91577" tIns="45788" rIns="91577" bIns="4578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9pPr>
          </a:lstStyle>
          <a:p>
            <a:pPr marL="0" indent="0">
              <a:lnSpc>
                <a:spcPct val="110000"/>
              </a:lnSpc>
              <a:spcBef>
                <a:spcPts val="0"/>
              </a:spcBef>
              <a:buNone/>
            </a:pPr>
            <a:r>
              <a:rPr lang="zh-CN" altLang="en-US" sz="1600" dirty="0">
                <a:solidFill>
                  <a:schemeClr val="tx1"/>
                </a:solidFill>
                <a:latin typeface="字体管家棉花糖" panose="00020600040101010101" charset="-122"/>
                <a:ea typeface="字体管家棉花糖" panose="00020600040101010101" charset="-122"/>
              </a:rPr>
              <a:t>此处添加详细文本描述，建议与标题相关并符合整体语言风格，语言描述尽量简洁生动。</a:t>
            </a:r>
            <a:endParaRPr lang="zh-CN" altLang="en-US" sz="1600" b="1" dirty="0">
              <a:solidFill>
                <a:schemeClr val="tx1"/>
              </a:solidFill>
              <a:latin typeface="字体管家棉花糖" panose="00020600040101010101" charset="-122"/>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p>
            <a:p>
              <a:pPr algn="ctr"/>
              <a:r>
                <a:rPr lang="zh-CN" altLang="en-US" sz="2000" b="1" spc="300">
                  <a:solidFill>
                    <a:srgbClr val="2E7E38"/>
                  </a:solidFill>
                  <a:uFillTx/>
                  <a:ea typeface="字体管家天蝎座" panose="00020600040101010101" charset="-122"/>
                </a:rPr>
                <a:t>Click here to add title</a:t>
              </a: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4</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2" name="组合 21"/>
          <p:cNvGrpSpPr/>
          <p:nvPr/>
        </p:nvGrpSpPr>
        <p:grpSpPr>
          <a:xfrm>
            <a:off x="566420" y="2047240"/>
            <a:ext cx="8764270" cy="4307562"/>
            <a:chOff x="3141" y="2805"/>
            <a:chExt cx="12918" cy="6350"/>
          </a:xfrm>
        </p:grpSpPr>
        <p:grpSp>
          <p:nvGrpSpPr>
            <p:cNvPr id="4" name="组合 3"/>
            <p:cNvGrpSpPr/>
            <p:nvPr/>
          </p:nvGrpSpPr>
          <p:grpSpPr>
            <a:xfrm>
              <a:off x="3141" y="2805"/>
              <a:ext cx="12918" cy="4922"/>
              <a:chOff x="3141" y="2805"/>
              <a:chExt cx="12918" cy="4922"/>
            </a:xfrm>
          </p:grpSpPr>
          <p:grpSp>
            <p:nvGrpSpPr>
              <p:cNvPr id="119" name="Group 118"/>
              <p:cNvGrpSpPr/>
              <p:nvPr/>
            </p:nvGrpSpPr>
            <p:grpSpPr>
              <a:xfrm>
                <a:off x="3141" y="2805"/>
                <a:ext cx="929" cy="1147"/>
                <a:chOff x="1994399" y="2158871"/>
                <a:chExt cx="589804" cy="728170"/>
              </a:xfrm>
            </p:grpSpPr>
            <p:sp>
              <p:nvSpPr>
                <p:cNvPr id="120" name="Freeform 5"/>
                <p:cNvSpPr/>
                <p:nvPr/>
              </p:nvSpPr>
              <p:spPr bwMode="auto">
                <a:xfrm>
                  <a:off x="1994399" y="2158871"/>
                  <a:ext cx="459824" cy="728170"/>
                </a:xfrm>
                <a:custGeom>
                  <a:avLst/>
                  <a:gdLst>
                    <a:gd name="T0" fmla="*/ 139 w 139"/>
                    <a:gd name="T1" fmla="*/ 218 h 218"/>
                    <a:gd name="T2" fmla="*/ 139 w 139"/>
                    <a:gd name="T3" fmla="*/ 0 h 218"/>
                    <a:gd name="T4" fmla="*/ 109 w 139"/>
                    <a:gd name="T5" fmla="*/ 0 h 218"/>
                    <a:gd name="T6" fmla="*/ 0 w 139"/>
                    <a:gd name="T7" fmla="*/ 109 h 218"/>
                    <a:gd name="T8" fmla="*/ 0 w 139"/>
                    <a:gd name="T9" fmla="*/ 109 h 218"/>
                    <a:gd name="T10" fmla="*/ 109 w 139"/>
                    <a:gd name="T11" fmla="*/ 218 h 218"/>
                    <a:gd name="T12" fmla="*/ 139 w 139"/>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39" h="218">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rgbClr val="F2F2F2"/>
                </a:solidFill>
                <a:ln>
                  <a:noFill/>
                </a:ln>
              </p:spPr>
              <p:txBody>
                <a:bodyPr vert="horz" wrap="square" lIns="91440" tIns="45720" rIns="91440" bIns="45720" numCol="1" anchor="t" anchorCtr="0" compatLnSpc="1"/>
                <a:lstStyle/>
                <a:p>
                  <a:endParaRPr lang="id-ID">
                    <a:solidFill>
                      <a:schemeClr val="tx1"/>
                    </a:solidFill>
                  </a:endParaRPr>
                </a:p>
              </p:txBody>
            </p:sp>
            <p:sp>
              <p:nvSpPr>
                <p:cNvPr id="121" name="Rectangle 6"/>
                <p:cNvSpPr>
                  <a:spLocks noChangeArrowheads="1"/>
                </p:cNvSpPr>
                <p:nvPr/>
              </p:nvSpPr>
              <p:spPr bwMode="auto">
                <a:xfrm>
                  <a:off x="2417884" y="2158871"/>
                  <a:ext cx="166319" cy="728170"/>
                </a:xfrm>
                <a:prstGeom prst="rect">
                  <a:avLst/>
                </a:prstGeom>
                <a:solidFill>
                  <a:srgbClr val="262526">
                    <a:lumMod val="65000"/>
                    <a:lumOff val="35000"/>
                  </a:srgbClr>
                </a:solidFill>
                <a:ln>
                  <a:noFill/>
                </a:ln>
              </p:spPr>
              <p:txBody>
                <a:bodyPr vert="horz" wrap="square" lIns="91440" tIns="45720" rIns="91440" bIns="45720" numCol="1" anchor="t" anchorCtr="0" compatLnSpc="1"/>
                <a:lstStyle/>
                <a:p>
                  <a:endParaRPr lang="id-ID">
                    <a:solidFill>
                      <a:schemeClr val="tx1"/>
                    </a:solidFill>
                  </a:endParaRPr>
                </a:p>
              </p:txBody>
            </p:sp>
            <p:sp>
              <p:nvSpPr>
                <p:cNvPr id="122" name="Freeform 9"/>
                <p:cNvSpPr/>
                <p:nvPr/>
              </p:nvSpPr>
              <p:spPr bwMode="auto">
                <a:xfrm>
                  <a:off x="1994399" y="2523655"/>
                  <a:ext cx="585611" cy="363386"/>
                </a:xfrm>
                <a:custGeom>
                  <a:avLst/>
                  <a:gdLst>
                    <a:gd name="T0" fmla="*/ 0 w 177"/>
                    <a:gd name="T1" fmla="*/ 0 h 109"/>
                    <a:gd name="T2" fmla="*/ 177 w 177"/>
                    <a:gd name="T3" fmla="*/ 0 h 109"/>
                    <a:gd name="T4" fmla="*/ 177 w 177"/>
                    <a:gd name="T5" fmla="*/ 109 h 109"/>
                    <a:gd name="T6" fmla="*/ 139 w 177"/>
                    <a:gd name="T7" fmla="*/ 109 h 109"/>
                    <a:gd name="T8" fmla="*/ 128 w 177"/>
                    <a:gd name="T9" fmla="*/ 109 h 109"/>
                    <a:gd name="T10" fmla="*/ 109 w 177"/>
                    <a:gd name="T11" fmla="*/ 109 h 109"/>
                    <a:gd name="T12" fmla="*/ 0 w 177"/>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77" h="109">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123" name="Group 122"/>
              <p:cNvGrpSpPr/>
              <p:nvPr/>
            </p:nvGrpSpPr>
            <p:grpSpPr>
              <a:xfrm>
                <a:off x="4070" y="2805"/>
                <a:ext cx="1596" cy="1147"/>
                <a:chOff x="4530194" y="4285619"/>
                <a:chExt cx="382215" cy="532444"/>
              </a:xfrm>
            </p:grpSpPr>
            <p:sp>
              <p:nvSpPr>
                <p:cNvPr id="124" name="Rectangle 7"/>
                <p:cNvSpPr>
                  <a:spLocks noChangeArrowheads="1"/>
                </p:cNvSpPr>
                <p:nvPr/>
              </p:nvSpPr>
              <p:spPr bwMode="auto">
                <a:xfrm>
                  <a:off x="4530194" y="4285619"/>
                  <a:ext cx="382215"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2012</a:t>
                  </a:r>
                </a:p>
              </p:txBody>
            </p:sp>
            <p:sp>
              <p:nvSpPr>
                <p:cNvPr id="125" name="Rectangle 8"/>
                <p:cNvSpPr>
                  <a:spLocks noChangeArrowheads="1"/>
                </p:cNvSpPr>
                <p:nvPr/>
              </p:nvSpPr>
              <p:spPr bwMode="auto">
                <a:xfrm>
                  <a:off x="4530194" y="4552352"/>
                  <a:ext cx="382215" cy="265711"/>
                </a:xfrm>
                <a:prstGeom prst="rect">
                  <a:avLst/>
                </a:pr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126" name="Group 125"/>
              <p:cNvGrpSpPr/>
              <p:nvPr/>
            </p:nvGrpSpPr>
            <p:grpSpPr>
              <a:xfrm>
                <a:off x="5666" y="2805"/>
                <a:ext cx="2242" cy="1147"/>
                <a:chOff x="4912409" y="4285619"/>
                <a:chExt cx="382215" cy="532444"/>
              </a:xfrm>
            </p:grpSpPr>
            <p:sp>
              <p:nvSpPr>
                <p:cNvPr id="127" name="Rectangle 10"/>
                <p:cNvSpPr>
                  <a:spLocks noChangeArrowheads="1"/>
                </p:cNvSpPr>
                <p:nvPr/>
              </p:nvSpPr>
              <p:spPr bwMode="auto">
                <a:xfrm>
                  <a:off x="4912409" y="4285619"/>
                  <a:ext cx="382215" cy="53244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2013</a:t>
                  </a:r>
                </a:p>
              </p:txBody>
            </p:sp>
            <p:sp>
              <p:nvSpPr>
                <p:cNvPr id="128" name="Rectangle 11"/>
                <p:cNvSpPr>
                  <a:spLocks noChangeArrowheads="1"/>
                </p:cNvSpPr>
                <p:nvPr/>
              </p:nvSpPr>
              <p:spPr bwMode="auto">
                <a:xfrm>
                  <a:off x="4912409"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29" name="Group 128"/>
              <p:cNvGrpSpPr/>
              <p:nvPr/>
            </p:nvGrpSpPr>
            <p:grpSpPr>
              <a:xfrm>
                <a:off x="7907" y="2805"/>
                <a:ext cx="3293" cy="1147"/>
                <a:chOff x="5294624" y="4285619"/>
                <a:chExt cx="383237" cy="532444"/>
              </a:xfrm>
            </p:grpSpPr>
            <p:sp>
              <p:nvSpPr>
                <p:cNvPr id="130" name="Rectangle 12"/>
                <p:cNvSpPr>
                  <a:spLocks noChangeArrowheads="1"/>
                </p:cNvSpPr>
                <p:nvPr/>
              </p:nvSpPr>
              <p:spPr bwMode="auto">
                <a:xfrm>
                  <a:off x="5294624" y="4285619"/>
                  <a:ext cx="383237"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2014</a:t>
                  </a:r>
                </a:p>
              </p:txBody>
            </p:sp>
            <p:sp>
              <p:nvSpPr>
                <p:cNvPr id="131" name="Rectangle 13"/>
                <p:cNvSpPr>
                  <a:spLocks noChangeArrowheads="1"/>
                </p:cNvSpPr>
                <p:nvPr/>
              </p:nvSpPr>
              <p:spPr bwMode="auto">
                <a:xfrm>
                  <a:off x="5294624" y="4552352"/>
                  <a:ext cx="383237"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32" name="Group 131"/>
              <p:cNvGrpSpPr/>
              <p:nvPr/>
            </p:nvGrpSpPr>
            <p:grpSpPr>
              <a:xfrm>
                <a:off x="11200" y="2805"/>
                <a:ext cx="2221" cy="1147"/>
                <a:chOff x="5677862" y="4285619"/>
                <a:chExt cx="382215" cy="532444"/>
              </a:xfrm>
            </p:grpSpPr>
            <p:sp>
              <p:nvSpPr>
                <p:cNvPr id="133" name="Rectangle 14"/>
                <p:cNvSpPr>
                  <a:spLocks noChangeArrowheads="1"/>
                </p:cNvSpPr>
                <p:nvPr/>
              </p:nvSpPr>
              <p:spPr bwMode="auto">
                <a:xfrm>
                  <a:off x="5677862" y="4285619"/>
                  <a:ext cx="382215" cy="53244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2015</a:t>
                  </a:r>
                </a:p>
              </p:txBody>
            </p:sp>
            <p:sp>
              <p:nvSpPr>
                <p:cNvPr id="134" name="Rectangle 15"/>
                <p:cNvSpPr>
                  <a:spLocks noChangeArrowheads="1"/>
                </p:cNvSpPr>
                <p:nvPr/>
              </p:nvSpPr>
              <p:spPr bwMode="auto">
                <a:xfrm>
                  <a:off x="5677862" y="4552352"/>
                  <a:ext cx="382215" cy="265711"/>
                </a:xfrm>
                <a:prstGeom prst="rect">
                  <a:avLst/>
                </a:prstGeom>
                <a:solidFill>
                  <a:srgbClr val="333333">
                    <a:alpha val="10000"/>
                  </a:srgbClr>
                </a:solidFill>
                <a:ln>
                  <a:noFill/>
                </a:ln>
              </p:spPr>
              <p:txBody>
                <a:bodyPr vert="horz" wrap="square" lIns="91440" tIns="45720" rIns="91440" bIns="45720" numCol="1" anchor="ctr" anchorCtr="0" compatLnSpc="1"/>
                <a:lstStyle/>
                <a:p>
                  <a:pPr algn="ctr"/>
                  <a:endParaRPr lang="id-ID">
                    <a:solidFill>
                      <a:schemeClr val="tx1"/>
                    </a:solidFill>
                  </a:endParaRPr>
                </a:p>
              </p:txBody>
            </p:sp>
          </p:grpSp>
          <p:grpSp>
            <p:nvGrpSpPr>
              <p:cNvPr id="135" name="Group 134"/>
              <p:cNvGrpSpPr/>
              <p:nvPr/>
            </p:nvGrpSpPr>
            <p:grpSpPr>
              <a:xfrm>
                <a:off x="13421" y="2805"/>
                <a:ext cx="1596" cy="1147"/>
                <a:chOff x="6060077" y="4285619"/>
                <a:chExt cx="382215" cy="532444"/>
              </a:xfrm>
            </p:grpSpPr>
            <p:sp>
              <p:nvSpPr>
                <p:cNvPr id="136" name="Rectangle 16"/>
                <p:cNvSpPr>
                  <a:spLocks noChangeArrowheads="1"/>
                </p:cNvSpPr>
                <p:nvPr/>
              </p:nvSpPr>
              <p:spPr bwMode="auto">
                <a:xfrm>
                  <a:off x="6060077" y="4285619"/>
                  <a:ext cx="382215" cy="5324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dirty="0">
                      <a:solidFill>
                        <a:schemeClr val="tx1"/>
                      </a:solidFill>
                      <a:latin typeface="Impact" panose="020B0806030902050204" pitchFamily="34" charset="0"/>
                    </a:rPr>
                    <a:t>2016</a:t>
                  </a:r>
                </a:p>
              </p:txBody>
            </p:sp>
            <p:sp>
              <p:nvSpPr>
                <p:cNvPr id="137" name="Rectangle 17"/>
                <p:cNvSpPr>
                  <a:spLocks noChangeArrowheads="1"/>
                </p:cNvSpPr>
                <p:nvPr/>
              </p:nvSpPr>
              <p:spPr bwMode="auto">
                <a:xfrm>
                  <a:off x="6060077" y="4552352"/>
                  <a:ext cx="382215" cy="265711"/>
                </a:xfrm>
                <a:prstGeom prst="rect">
                  <a:avLst/>
                </a:prstGeom>
                <a:solidFill>
                  <a:srgbClr val="00A8D2">
                    <a:alpha val="10000"/>
                  </a:srgbClr>
                </a:solidFill>
                <a:ln>
                  <a:noFill/>
                </a:ln>
              </p:spPr>
              <p:txBody>
                <a:bodyPr vert="horz" wrap="square" lIns="91440" tIns="45720" rIns="91440" bIns="45720" numCol="1" anchor="ctr" anchorCtr="0" compatLnSpc="1"/>
                <a:lstStyle/>
                <a:p>
                  <a:pPr algn="ctr"/>
                  <a:endParaRPr lang="id-ID">
                    <a:solidFill>
                      <a:schemeClr val="tx1"/>
                    </a:solidFill>
                    <a:latin typeface="Impact" panose="020B0806030902050204" pitchFamily="34" charset="0"/>
                  </a:endParaRPr>
                </a:p>
              </p:txBody>
            </p:sp>
          </p:grpSp>
          <p:grpSp>
            <p:nvGrpSpPr>
              <p:cNvPr id="138" name="Group 137"/>
              <p:cNvGrpSpPr/>
              <p:nvPr/>
            </p:nvGrpSpPr>
            <p:grpSpPr>
              <a:xfrm>
                <a:off x="15017" y="2805"/>
                <a:ext cx="1042" cy="1147"/>
                <a:chOff x="7739063" y="3990975"/>
                <a:chExt cx="414338" cy="827088"/>
              </a:xfrm>
            </p:grpSpPr>
            <p:sp>
              <p:nvSpPr>
                <p:cNvPr id="139" name="Freeform 18"/>
                <p:cNvSpPr/>
                <p:nvPr/>
              </p:nvSpPr>
              <p:spPr bwMode="auto">
                <a:xfrm>
                  <a:off x="7739063" y="3990975"/>
                  <a:ext cx="414338" cy="827088"/>
                </a:xfrm>
                <a:custGeom>
                  <a:avLst/>
                  <a:gdLst>
                    <a:gd name="T0" fmla="*/ 261 w 261"/>
                    <a:gd name="T1" fmla="*/ 261 h 521"/>
                    <a:gd name="T2" fmla="*/ 0 w 261"/>
                    <a:gd name="T3" fmla="*/ 0 h 521"/>
                    <a:gd name="T4" fmla="*/ 0 w 261"/>
                    <a:gd name="T5" fmla="*/ 521 h 521"/>
                    <a:gd name="T6" fmla="*/ 261 w 261"/>
                    <a:gd name="T7" fmla="*/ 261 h 521"/>
                  </a:gdLst>
                  <a:ahLst/>
                  <a:cxnLst>
                    <a:cxn ang="0">
                      <a:pos x="T0" y="T1"/>
                    </a:cxn>
                    <a:cxn ang="0">
                      <a:pos x="T2" y="T3"/>
                    </a:cxn>
                    <a:cxn ang="0">
                      <a:pos x="T4" y="T5"/>
                    </a:cxn>
                    <a:cxn ang="0">
                      <a:pos x="T6" y="T7"/>
                    </a:cxn>
                  </a:cxnLst>
                  <a:rect l="0" t="0" r="r" b="b"/>
                  <a:pathLst>
                    <a:path w="261" h="521">
                      <a:moveTo>
                        <a:pt x="261" y="261"/>
                      </a:moveTo>
                      <a:lnTo>
                        <a:pt x="0" y="0"/>
                      </a:lnTo>
                      <a:lnTo>
                        <a:pt x="0" y="521"/>
                      </a:lnTo>
                      <a:lnTo>
                        <a:pt x="261"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140" name="Freeform 19"/>
                <p:cNvSpPr/>
                <p:nvPr/>
              </p:nvSpPr>
              <p:spPr bwMode="auto">
                <a:xfrm>
                  <a:off x="8027988" y="4283075"/>
                  <a:ext cx="125413" cy="242888"/>
                </a:xfrm>
                <a:custGeom>
                  <a:avLst/>
                  <a:gdLst>
                    <a:gd name="T0" fmla="*/ 79 w 79"/>
                    <a:gd name="T1" fmla="*/ 77 h 153"/>
                    <a:gd name="T2" fmla="*/ 0 w 79"/>
                    <a:gd name="T3" fmla="*/ 153 h 153"/>
                    <a:gd name="T4" fmla="*/ 0 w 79"/>
                    <a:gd name="T5" fmla="*/ 0 h 153"/>
                    <a:gd name="T6" fmla="*/ 0 w 79"/>
                    <a:gd name="T7" fmla="*/ 0 h 153"/>
                    <a:gd name="T8" fmla="*/ 79 w 79"/>
                    <a:gd name="T9" fmla="*/ 77 h 153"/>
                  </a:gdLst>
                  <a:ahLst/>
                  <a:cxnLst>
                    <a:cxn ang="0">
                      <a:pos x="T0" y="T1"/>
                    </a:cxn>
                    <a:cxn ang="0">
                      <a:pos x="T2" y="T3"/>
                    </a:cxn>
                    <a:cxn ang="0">
                      <a:pos x="T4" y="T5"/>
                    </a:cxn>
                    <a:cxn ang="0">
                      <a:pos x="T6" y="T7"/>
                    </a:cxn>
                    <a:cxn ang="0">
                      <a:pos x="T8" y="T9"/>
                    </a:cxn>
                  </a:cxnLst>
                  <a:rect l="0" t="0" r="r" b="b"/>
                  <a:pathLst>
                    <a:path w="79" h="153">
                      <a:moveTo>
                        <a:pt x="79" y="77"/>
                      </a:moveTo>
                      <a:lnTo>
                        <a:pt x="0" y="153"/>
                      </a:lnTo>
                      <a:lnTo>
                        <a:pt x="0" y="0"/>
                      </a:lnTo>
                      <a:lnTo>
                        <a:pt x="0" y="0"/>
                      </a:lnTo>
                      <a:lnTo>
                        <a:pt x="79" y="77"/>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solidFill>
                  </a:endParaRPr>
                </a:p>
              </p:txBody>
            </p:sp>
            <p:sp>
              <p:nvSpPr>
                <p:cNvPr id="141" name="Freeform 20"/>
                <p:cNvSpPr/>
                <p:nvPr/>
              </p:nvSpPr>
              <p:spPr bwMode="auto">
                <a:xfrm>
                  <a:off x="7739063" y="4405313"/>
                  <a:ext cx="414338" cy="412750"/>
                </a:xfrm>
                <a:custGeom>
                  <a:avLst/>
                  <a:gdLst>
                    <a:gd name="T0" fmla="*/ 261 w 261"/>
                    <a:gd name="T1" fmla="*/ 0 h 260"/>
                    <a:gd name="T2" fmla="*/ 0 w 261"/>
                    <a:gd name="T3" fmla="*/ 260 h 260"/>
                    <a:gd name="T4" fmla="*/ 0 w 261"/>
                    <a:gd name="T5" fmla="*/ 0 h 260"/>
                    <a:gd name="T6" fmla="*/ 261 w 261"/>
                    <a:gd name="T7" fmla="*/ 0 h 260"/>
                  </a:gdLst>
                  <a:ahLst/>
                  <a:cxnLst>
                    <a:cxn ang="0">
                      <a:pos x="T0" y="T1"/>
                    </a:cxn>
                    <a:cxn ang="0">
                      <a:pos x="T2" y="T3"/>
                    </a:cxn>
                    <a:cxn ang="0">
                      <a:pos x="T4" y="T5"/>
                    </a:cxn>
                    <a:cxn ang="0">
                      <a:pos x="T6" y="T7"/>
                    </a:cxn>
                  </a:cxnLst>
                  <a:rect l="0" t="0" r="r" b="b"/>
                  <a:pathLst>
                    <a:path w="261" h="260">
                      <a:moveTo>
                        <a:pt x="261" y="0"/>
                      </a:moveTo>
                      <a:lnTo>
                        <a:pt x="0" y="260"/>
                      </a:lnTo>
                      <a:lnTo>
                        <a:pt x="0" y="0"/>
                      </a:lnTo>
                      <a:lnTo>
                        <a:pt x="261" y="0"/>
                      </a:lnTo>
                      <a:close/>
                    </a:path>
                  </a:pathLst>
                </a:custGeom>
                <a:solidFill>
                  <a:srgbClr val="333333">
                    <a:alpha val="10000"/>
                  </a:srgbClr>
                </a:solidFill>
                <a:ln>
                  <a:noFill/>
                </a:ln>
              </p:spPr>
              <p:txBody>
                <a:bodyPr vert="horz" wrap="square" lIns="91440" tIns="45720" rIns="91440" bIns="45720" numCol="1" anchor="t" anchorCtr="0" compatLnSpc="1"/>
                <a:lstStyle/>
                <a:p>
                  <a:endParaRPr lang="id-ID">
                    <a:solidFill>
                      <a:schemeClr val="tx1"/>
                    </a:solidFill>
                  </a:endParaRPr>
                </a:p>
              </p:txBody>
            </p:sp>
          </p:grpSp>
          <p:grpSp>
            <p:nvGrpSpPr>
              <p:cNvPr id="3" name="Group 1"/>
              <p:cNvGrpSpPr/>
              <p:nvPr/>
            </p:nvGrpSpPr>
            <p:grpSpPr>
              <a:xfrm>
                <a:off x="4359" y="4303"/>
                <a:ext cx="869" cy="1286"/>
                <a:chOff x="2768028" y="2732605"/>
                <a:chExt cx="551992" cy="816672"/>
              </a:xfrm>
            </p:grpSpPr>
            <p:cxnSp>
              <p:nvCxnSpPr>
                <p:cNvPr id="143" name="Straight Connector 142"/>
                <p:cNvCxnSpPr/>
                <p:nvPr/>
              </p:nvCxnSpPr>
              <p:spPr>
                <a:xfrm rot="10800000">
                  <a:off x="3044025"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44" name="Oval 143"/>
                <p:cNvSpPr>
                  <a:spLocks noChangeAspect="1"/>
                </p:cNvSpPr>
                <p:nvPr/>
              </p:nvSpPr>
              <p:spPr>
                <a:xfrm>
                  <a:off x="2768028"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p>
              </p:txBody>
            </p:sp>
          </p:grpSp>
          <p:grpSp>
            <p:nvGrpSpPr>
              <p:cNvPr id="13" name="Group 4"/>
              <p:cNvGrpSpPr/>
              <p:nvPr/>
            </p:nvGrpSpPr>
            <p:grpSpPr>
              <a:xfrm>
                <a:off x="9067" y="4303"/>
                <a:ext cx="869" cy="1286"/>
                <a:chOff x="5757807" y="2732605"/>
                <a:chExt cx="551992" cy="816672"/>
              </a:xfrm>
            </p:grpSpPr>
            <p:cxnSp>
              <p:nvCxnSpPr>
                <p:cNvPr id="148" name="Straight Connector 147"/>
                <p:cNvCxnSpPr/>
                <p:nvPr/>
              </p:nvCxnSpPr>
              <p:spPr>
                <a:xfrm rot="10800000">
                  <a:off x="6033804"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49" name="Oval 148"/>
                <p:cNvSpPr>
                  <a:spLocks noChangeAspect="1"/>
                </p:cNvSpPr>
                <p:nvPr/>
              </p:nvSpPr>
              <p:spPr>
                <a:xfrm>
                  <a:off x="5757807"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tx1"/>
                      </a:solidFill>
                      <a:latin typeface="FontAwesome" pitchFamily="2" charset="0"/>
                    </a:rPr>
                    <a:t></a:t>
                  </a:r>
                </a:p>
              </p:txBody>
            </p:sp>
          </p:grpSp>
          <p:grpSp>
            <p:nvGrpSpPr>
              <p:cNvPr id="14" name="Group 2"/>
              <p:cNvGrpSpPr/>
              <p:nvPr/>
            </p:nvGrpSpPr>
            <p:grpSpPr>
              <a:xfrm>
                <a:off x="6375" y="4303"/>
                <a:ext cx="869" cy="3425"/>
                <a:chOff x="4048268" y="2732606"/>
                <a:chExt cx="551992" cy="2174827"/>
              </a:xfrm>
            </p:grpSpPr>
            <p:cxnSp>
              <p:nvCxnSpPr>
                <p:cNvPr id="153" name="Straight Connector 152"/>
                <p:cNvCxnSpPr/>
                <p:nvPr/>
              </p:nvCxnSpPr>
              <p:spPr>
                <a:xfrm flipV="1">
                  <a:off x="4324265" y="2732606"/>
                  <a:ext cx="0" cy="1848567"/>
                </a:xfrm>
                <a:prstGeom prst="line">
                  <a:avLst/>
                </a:prstGeom>
                <a:ln>
                  <a:solidFill>
                    <a:srgbClr val="2E7E38"/>
                  </a:solidFill>
                  <a:tailEnd type="oval"/>
                </a:ln>
              </p:spPr>
              <p:style>
                <a:lnRef idx="1">
                  <a:srgbClr val="A6A6A6"/>
                </a:lnRef>
                <a:fillRef idx="0">
                  <a:srgbClr val="A6A6A6"/>
                </a:fillRef>
                <a:effectRef idx="0">
                  <a:srgbClr val="A6A6A6"/>
                </a:effectRef>
                <a:fontRef idx="minor">
                  <a:srgbClr val="262526"/>
                </a:fontRef>
              </p:style>
            </p:cxnSp>
            <p:sp>
              <p:nvSpPr>
                <p:cNvPr id="154" name="Oval 153"/>
                <p:cNvSpPr>
                  <a:spLocks noChangeAspect="1"/>
                </p:cNvSpPr>
                <p:nvPr/>
              </p:nvSpPr>
              <p:spPr>
                <a:xfrm>
                  <a:off x="4048268" y="4355441"/>
                  <a:ext cx="551992" cy="551992"/>
                </a:xfrm>
                <a:prstGeom prst="ellipse">
                  <a:avLst/>
                </a:prstGeom>
                <a:solidFill>
                  <a:srgbClr val="00B05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p>
              </p:txBody>
            </p:sp>
          </p:grpSp>
          <p:grpSp>
            <p:nvGrpSpPr>
              <p:cNvPr id="15" name="Group 5"/>
              <p:cNvGrpSpPr/>
              <p:nvPr/>
            </p:nvGrpSpPr>
            <p:grpSpPr>
              <a:xfrm>
                <a:off x="11875" y="4303"/>
                <a:ext cx="869" cy="3425"/>
                <a:chOff x="7540429" y="2732606"/>
                <a:chExt cx="551992" cy="2174827"/>
              </a:xfrm>
            </p:grpSpPr>
            <p:cxnSp>
              <p:nvCxnSpPr>
                <p:cNvPr id="158" name="Straight Connector 157"/>
                <p:cNvCxnSpPr/>
                <p:nvPr/>
              </p:nvCxnSpPr>
              <p:spPr>
                <a:xfrm flipV="1">
                  <a:off x="7816426" y="2732606"/>
                  <a:ext cx="0" cy="1848567"/>
                </a:xfrm>
                <a:prstGeom prst="line">
                  <a:avLst/>
                </a:prstGeom>
                <a:ln>
                  <a:solidFill>
                    <a:srgbClr val="2E7E38"/>
                  </a:solidFill>
                  <a:tailEnd type="oval"/>
                </a:ln>
              </p:spPr>
              <p:style>
                <a:lnRef idx="1">
                  <a:srgbClr val="A6A6A6"/>
                </a:lnRef>
                <a:fillRef idx="0">
                  <a:srgbClr val="A6A6A6"/>
                </a:fillRef>
                <a:effectRef idx="0">
                  <a:srgbClr val="A6A6A6"/>
                </a:effectRef>
                <a:fontRef idx="minor">
                  <a:srgbClr val="262526"/>
                </a:fontRef>
              </p:style>
            </p:cxnSp>
            <p:sp>
              <p:nvSpPr>
                <p:cNvPr id="159" name="Oval 158"/>
                <p:cNvSpPr>
                  <a:spLocks noChangeAspect="1"/>
                </p:cNvSpPr>
                <p:nvPr/>
              </p:nvSpPr>
              <p:spPr>
                <a:xfrm>
                  <a:off x="7540429" y="4355441"/>
                  <a:ext cx="551992" cy="551992"/>
                </a:xfrm>
                <a:prstGeom prst="ellipse">
                  <a:avLst/>
                </a:prstGeom>
                <a:solidFill>
                  <a:srgbClr val="00B05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AU" dirty="0">
                      <a:solidFill>
                        <a:schemeClr val="tx1"/>
                      </a:solidFill>
                      <a:latin typeface="FontAwesome" pitchFamily="2" charset="0"/>
                    </a:rPr>
                    <a:t></a:t>
                  </a:r>
                </a:p>
              </p:txBody>
            </p:sp>
          </p:grpSp>
          <p:grpSp>
            <p:nvGrpSpPr>
              <p:cNvPr id="16" name="Group 6"/>
              <p:cNvGrpSpPr/>
              <p:nvPr/>
            </p:nvGrpSpPr>
            <p:grpSpPr>
              <a:xfrm>
                <a:off x="13776" y="4303"/>
                <a:ext cx="869" cy="1286"/>
                <a:chOff x="8747586" y="2732605"/>
                <a:chExt cx="551992" cy="816672"/>
              </a:xfrm>
            </p:grpSpPr>
            <p:cxnSp>
              <p:nvCxnSpPr>
                <p:cNvPr id="163" name="Straight Connector 162"/>
                <p:cNvCxnSpPr/>
                <p:nvPr/>
              </p:nvCxnSpPr>
              <p:spPr>
                <a:xfrm rot="10800000">
                  <a:off x="9023583" y="2732605"/>
                  <a:ext cx="0" cy="360191"/>
                </a:xfrm>
                <a:prstGeom prst="line">
                  <a:avLst/>
                </a:prstGeom>
                <a:ln>
                  <a:solidFill>
                    <a:schemeClr val="accent4">
                      <a:lumMod val="75000"/>
                    </a:schemeClr>
                  </a:solidFill>
                  <a:tailEnd type="oval"/>
                </a:ln>
              </p:spPr>
              <p:style>
                <a:lnRef idx="1">
                  <a:srgbClr val="A6A6A6"/>
                </a:lnRef>
                <a:fillRef idx="0">
                  <a:srgbClr val="A6A6A6"/>
                </a:fillRef>
                <a:effectRef idx="0">
                  <a:srgbClr val="A6A6A6"/>
                </a:effectRef>
                <a:fontRef idx="minor">
                  <a:srgbClr val="262526"/>
                </a:fontRef>
              </p:style>
            </p:cxnSp>
            <p:sp>
              <p:nvSpPr>
                <p:cNvPr id="164" name="Oval 163"/>
                <p:cNvSpPr>
                  <a:spLocks noChangeAspect="1"/>
                </p:cNvSpPr>
                <p:nvPr/>
              </p:nvSpPr>
              <p:spPr>
                <a:xfrm>
                  <a:off x="8747586" y="2997285"/>
                  <a:ext cx="551992" cy="551992"/>
                </a:xfrm>
                <a:prstGeom prst="ellipse">
                  <a:avLst/>
                </a:prstGeom>
                <a:solidFill>
                  <a:srgbClr val="FFC000"/>
                </a:solidFill>
                <a:ln>
                  <a:noFill/>
                </a:ln>
              </p:spPr>
              <p:style>
                <a:lnRef idx="2">
                  <a:srgbClr val="A6A6A6">
                    <a:shade val="50000"/>
                  </a:srgbClr>
                </a:lnRef>
                <a:fillRef idx="1">
                  <a:srgbClr val="A6A6A6"/>
                </a:fillRef>
                <a:effectRef idx="0">
                  <a:srgbClr val="A6A6A6"/>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AU" dirty="0">
                      <a:solidFill>
                        <a:schemeClr val="tx1"/>
                      </a:solidFill>
                      <a:latin typeface="FontAwesome" pitchFamily="2" charset="0"/>
                    </a:rPr>
                    <a:t></a:t>
                  </a:r>
                </a:p>
              </p:txBody>
            </p:sp>
          </p:grpSp>
        </p:grpSp>
        <p:sp>
          <p:nvSpPr>
            <p:cNvPr id="17" name="文本框 16"/>
            <p:cNvSpPr txBox="1"/>
            <p:nvPr/>
          </p:nvSpPr>
          <p:spPr>
            <a:xfrm>
              <a:off x="3206" y="567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sp>
          <p:nvSpPr>
            <p:cNvPr id="18" name="文本框 17"/>
            <p:cNvSpPr txBox="1"/>
            <p:nvPr/>
          </p:nvSpPr>
          <p:spPr>
            <a:xfrm>
              <a:off x="5307" y="772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sp>
          <p:nvSpPr>
            <p:cNvPr id="19" name="文本框 18"/>
            <p:cNvSpPr txBox="1"/>
            <p:nvPr/>
          </p:nvSpPr>
          <p:spPr>
            <a:xfrm>
              <a:off x="7999" y="5589"/>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sp>
          <p:nvSpPr>
            <p:cNvPr id="20" name="文本框 19"/>
            <p:cNvSpPr txBox="1"/>
            <p:nvPr/>
          </p:nvSpPr>
          <p:spPr>
            <a:xfrm>
              <a:off x="10769" y="7728"/>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sp>
          <p:nvSpPr>
            <p:cNvPr id="21" name="文本框 20"/>
            <p:cNvSpPr txBox="1"/>
            <p:nvPr/>
          </p:nvSpPr>
          <p:spPr>
            <a:xfrm>
              <a:off x="12744" y="5589"/>
              <a:ext cx="3007" cy="1427"/>
            </a:xfrm>
            <a:prstGeom prst="rect">
              <a:avLst/>
            </a:prstGeom>
            <a:noFill/>
          </p:spPr>
          <p:txBody>
            <a:bodyPr wrap="square" rtlCol="0">
              <a:spAutoFit/>
            </a:bodyPr>
            <a:lstStyle/>
            <a:p>
              <a:pPr algn="ctr">
                <a:lnSpc>
                  <a:spcPct val="120000"/>
                </a:lnSpc>
              </a:pPr>
              <a:r>
                <a:rPr lang="zh-CN" altLang="en-US" sz="1600" dirty="0">
                  <a:solidFill>
                    <a:schemeClr val="tx1"/>
                  </a:solidFill>
                  <a:latin typeface="字体管家棉花糖" panose="00020600040101010101" charset="-122"/>
                  <a:ea typeface="字体管家棉花糖" panose="00020600040101010101" charset="-122"/>
                  <a:cs typeface="方正兰亭纤黑简体"/>
                  <a:sym typeface="+mn-ea"/>
                </a:rPr>
                <a:t>单击此处添加文字阐述，添加简短问题说明文字</a:t>
              </a:r>
            </a:p>
          </p:txBody>
        </p:sp>
      </p:grpSp>
      <p:pic>
        <p:nvPicPr>
          <p:cNvPr id="5" name="图片 4" descr="8fd71eaf8677ef70d2293deb973682b3"/>
          <p:cNvPicPr>
            <a:picLocks noChangeAspect="1"/>
          </p:cNvPicPr>
          <p:nvPr/>
        </p:nvPicPr>
        <p:blipFill>
          <a:blip r:embed="rId6"/>
          <a:stretch>
            <a:fillRect/>
          </a:stretch>
        </p:blipFill>
        <p:spPr>
          <a:xfrm>
            <a:off x="9330690" y="4058920"/>
            <a:ext cx="2575560" cy="23539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83" y="3072130"/>
            <a:ext cx="5563570" cy="4424045"/>
          </a:xfrm>
          <a:prstGeom prst="ellipse">
            <a:avLst/>
          </a:prstGeom>
        </p:spPr>
      </p:pic>
      <p:grpSp>
        <p:nvGrpSpPr>
          <p:cNvPr id="8" name="组合 7"/>
          <p:cNvGrpSpPr/>
          <p:nvPr/>
        </p:nvGrpSpPr>
        <p:grpSpPr>
          <a:xfrm>
            <a:off x="9454515" y="364490"/>
            <a:ext cx="2439670" cy="2567940"/>
            <a:chOff x="13633" y="617"/>
            <a:chExt cx="3842" cy="4044"/>
          </a:xfrm>
        </p:grpSpPr>
        <p:pic>
          <p:nvPicPr>
            <p:cNvPr id="6" name="图片 5" descr="317bb1fc8d85c3cf0cc20b70fb72da9d"/>
            <p:cNvPicPr>
              <a:picLocks noChangeAspect="1"/>
            </p:cNvPicPr>
            <p:nvPr/>
          </p:nvPicPr>
          <p:blipFill>
            <a:blip r:embed="rId5"/>
            <a:stretch>
              <a:fillRect/>
            </a:stretch>
          </p:blipFill>
          <p:spPr>
            <a:xfrm>
              <a:off x="15419" y="2187"/>
              <a:ext cx="1718" cy="2475"/>
            </a:xfrm>
            <a:prstGeom prst="rect">
              <a:avLst/>
            </a:prstGeom>
          </p:spPr>
        </p:pic>
        <p:pic>
          <p:nvPicPr>
            <p:cNvPr id="4" name="图片 3" descr="dbbdf7ebe7fa68866d08b93311b00402"/>
            <p:cNvPicPr>
              <a:picLocks noChangeAspect="1"/>
            </p:cNvPicPr>
            <p:nvPr/>
          </p:nvPicPr>
          <p:blipFill>
            <a:blip r:embed="rId6"/>
            <a:stretch>
              <a:fillRect/>
            </a:stretch>
          </p:blipFill>
          <p:spPr>
            <a:xfrm>
              <a:off x="13633" y="617"/>
              <a:ext cx="3843" cy="2472"/>
            </a:xfrm>
            <a:prstGeom prst="rect">
              <a:avLst/>
            </a:prstGeom>
          </p:spPr>
        </p:pic>
        <p:sp>
          <p:nvSpPr>
            <p:cNvPr id="7" name="文本框 6"/>
            <p:cNvSpPr txBox="1"/>
            <p:nvPr/>
          </p:nvSpPr>
          <p:spPr>
            <a:xfrm>
              <a:off x="14128" y="1562"/>
              <a:ext cx="2684" cy="1479"/>
            </a:xfrm>
            <a:prstGeom prst="rect">
              <a:avLst/>
            </a:prstGeom>
            <a:noFill/>
          </p:spPr>
          <p:txBody>
            <a:bodyPr wrap="square" rtlCol="0">
              <a:spAutoFit/>
            </a:bodyPr>
            <a:lstStyle/>
            <a:p>
              <a:pPr algn="ctr">
                <a:lnSpc>
                  <a:spcPct val="50000"/>
                </a:lnSpc>
              </a:pPr>
              <a:r>
                <a:rPr lang="zh-CN" altLang="en-US" sz="4800" dirty="0">
                  <a:solidFill>
                    <a:schemeClr val="accent1">
                      <a:lumMod val="75000"/>
                    </a:schemeClr>
                  </a:solidFill>
                  <a:latin typeface="字体管家棉花糖" panose="00020600040101010101" charset="-122"/>
                  <a:ea typeface="字体管家棉花糖" panose="00020600040101010101" charset="-122"/>
                </a:rPr>
                <a:t>目 录</a:t>
              </a:r>
            </a:p>
            <a:p>
              <a:pPr algn="ctr">
                <a:lnSpc>
                  <a:spcPct val="50000"/>
                </a:lnSpc>
              </a:pPr>
              <a:r>
                <a:rPr lang="en-US" altLang="zh-CN" sz="1600" b="1" spc="200" dirty="0">
                  <a:solidFill>
                    <a:schemeClr val="accent1">
                      <a:lumMod val="75000"/>
                    </a:schemeClr>
                  </a:solidFill>
                  <a:uFillTx/>
                  <a:ea typeface="字体管家棉花糖" panose="00020600040101010101" charset="-122"/>
                </a:rPr>
                <a:t>CONTENTS</a:t>
              </a:r>
            </a:p>
          </p:txBody>
        </p:sp>
      </p:grpSp>
      <p:grpSp>
        <p:nvGrpSpPr>
          <p:cNvPr id="29" name="组合 28"/>
          <p:cNvGrpSpPr/>
          <p:nvPr/>
        </p:nvGrpSpPr>
        <p:grpSpPr>
          <a:xfrm>
            <a:off x="4811395" y="1903730"/>
            <a:ext cx="5601335" cy="4535805"/>
            <a:chOff x="7770" y="3574"/>
            <a:chExt cx="8821" cy="7143"/>
          </a:xfrm>
        </p:grpSpPr>
        <p:grpSp>
          <p:nvGrpSpPr>
            <p:cNvPr id="13" name="组合 12"/>
            <p:cNvGrpSpPr/>
            <p:nvPr/>
          </p:nvGrpSpPr>
          <p:grpSpPr>
            <a:xfrm>
              <a:off x="7770" y="3574"/>
              <a:ext cx="8377" cy="1602"/>
              <a:chOff x="7770" y="3574"/>
              <a:chExt cx="8377" cy="1602"/>
            </a:xfrm>
          </p:grpSpPr>
          <p:grpSp>
            <p:nvGrpSpPr>
              <p:cNvPr id="11" name="组合 10"/>
              <p:cNvGrpSpPr/>
              <p:nvPr/>
            </p:nvGrpSpPr>
            <p:grpSpPr>
              <a:xfrm>
                <a:off x="7770" y="3574"/>
                <a:ext cx="8248" cy="1602"/>
                <a:chOff x="7770" y="3574"/>
                <a:chExt cx="8248" cy="1602"/>
              </a:xfrm>
            </p:grpSpPr>
            <p:sp>
              <p:nvSpPr>
                <p:cNvPr id="9" name="云形 8"/>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770" y="3815"/>
                  <a:ext cx="7620" cy="1251"/>
                </a:xfrm>
                <a:prstGeom prst="rect">
                  <a:avLst/>
                </a:prstGeom>
                <a:noFill/>
              </p:spPr>
              <p:txBody>
                <a:bodyPr wrap="square" rtlCol="0">
                  <a:spAutoFit/>
                </a:bodyPr>
                <a:lstStyle/>
                <a:p>
                  <a:pPr algn="ctr"/>
                  <a:r>
                    <a:rPr lang="zh-CN" altLang="en-US" sz="2800" dirty="0">
                      <a:solidFill>
                        <a:srgbClr val="2E7E38"/>
                      </a:solidFill>
                      <a:latin typeface="字体管家棉花糖" panose="00020600040101010101" charset="-122"/>
                      <a:ea typeface="字体管家棉花糖" panose="00020600040101010101" charset="-122"/>
                    </a:rPr>
                    <a:t>点击此处添加标题</a:t>
                  </a:r>
                </a:p>
                <a:p>
                  <a:pPr algn="ctr"/>
                  <a:r>
                    <a:rPr lang="zh-CN" altLang="en-US" sz="1600" b="1" spc="300" dirty="0">
                      <a:solidFill>
                        <a:srgbClr val="2E7E38"/>
                      </a:solidFill>
                      <a:uFillTx/>
                      <a:ea typeface="字体管家天蝎座" panose="00020600040101010101" charset="-122"/>
                    </a:rPr>
                    <a:t>Click here to add title</a:t>
                  </a:r>
                </a:p>
              </p:txBody>
            </p:sp>
          </p:grpSp>
          <p:sp>
            <p:nvSpPr>
              <p:cNvPr id="212" name=" 212"/>
              <p:cNvSpPr/>
              <p:nvPr/>
            </p:nvSpPr>
            <p:spPr>
              <a:xfrm rot="20940000">
                <a:off x="14978" y="3676"/>
                <a:ext cx="1169" cy="1045"/>
              </a:xfrm>
              <a:prstGeom prst="hear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1</a:t>
                </a:r>
              </a:p>
            </p:txBody>
          </p:sp>
        </p:grpSp>
        <p:grpSp>
          <p:nvGrpSpPr>
            <p:cNvPr id="14" name="组合 13"/>
            <p:cNvGrpSpPr/>
            <p:nvPr/>
          </p:nvGrpSpPr>
          <p:grpSpPr>
            <a:xfrm>
              <a:off x="7900" y="5421"/>
              <a:ext cx="8377" cy="1602"/>
              <a:chOff x="7770" y="3574"/>
              <a:chExt cx="8377" cy="1602"/>
            </a:xfrm>
          </p:grpSpPr>
          <p:grpSp>
            <p:nvGrpSpPr>
              <p:cNvPr id="15" name="组合 14"/>
              <p:cNvGrpSpPr/>
              <p:nvPr/>
            </p:nvGrpSpPr>
            <p:grpSpPr>
              <a:xfrm>
                <a:off x="7770" y="3574"/>
                <a:ext cx="8248" cy="1602"/>
                <a:chOff x="7770" y="3574"/>
                <a:chExt cx="8248" cy="1602"/>
              </a:xfrm>
            </p:grpSpPr>
            <p:sp>
              <p:nvSpPr>
                <p:cNvPr id="16" name="云形 1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770" y="3815"/>
                  <a:ext cx="7620" cy="1251"/>
                </a:xfrm>
                <a:prstGeom prst="rect">
                  <a:avLst/>
                </a:prstGeom>
                <a:noFill/>
              </p:spPr>
              <p:txBody>
                <a:bodyPr wrap="square" rtlCol="0">
                  <a:spAutoFit/>
                </a:bodyPr>
                <a:lstStyle/>
                <a:p>
                  <a:pPr algn="ctr"/>
                  <a:r>
                    <a:rPr lang="zh-CN" altLang="en-US" sz="2800" dirty="0">
                      <a:solidFill>
                        <a:srgbClr val="2E7E38"/>
                      </a:solidFill>
                      <a:latin typeface="字体管家棉花糖" panose="00020600040101010101" charset="-122"/>
                      <a:ea typeface="字体管家棉花糖" panose="00020600040101010101" charset="-122"/>
                    </a:rPr>
                    <a:t>点击此处添加标题</a:t>
                  </a:r>
                </a:p>
                <a:p>
                  <a:pPr algn="ctr"/>
                  <a:r>
                    <a:rPr lang="zh-CN" altLang="en-US" sz="1600" b="1" spc="300" dirty="0">
                      <a:solidFill>
                        <a:srgbClr val="2E7E38"/>
                      </a:solidFill>
                      <a:uFillTx/>
                      <a:ea typeface="字体管家天蝎座" panose="00020600040101010101" charset="-122"/>
                    </a:rPr>
                    <a:t>Click here to add title</a:t>
                  </a:r>
                </a:p>
              </p:txBody>
            </p:sp>
          </p:grpSp>
          <p:sp>
            <p:nvSpPr>
              <p:cNvPr id="1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2</a:t>
                </a:r>
              </a:p>
            </p:txBody>
          </p:sp>
        </p:grpSp>
        <p:grpSp>
          <p:nvGrpSpPr>
            <p:cNvPr id="19" name="组合 18"/>
            <p:cNvGrpSpPr/>
            <p:nvPr/>
          </p:nvGrpSpPr>
          <p:grpSpPr>
            <a:xfrm>
              <a:off x="8073" y="7268"/>
              <a:ext cx="8377" cy="1602"/>
              <a:chOff x="7770" y="3574"/>
              <a:chExt cx="8377" cy="1602"/>
            </a:xfrm>
          </p:grpSpPr>
          <p:grpSp>
            <p:nvGrpSpPr>
              <p:cNvPr id="20" name="组合 19"/>
              <p:cNvGrpSpPr/>
              <p:nvPr/>
            </p:nvGrpSpPr>
            <p:grpSpPr>
              <a:xfrm>
                <a:off x="7770" y="3574"/>
                <a:ext cx="8248" cy="1602"/>
                <a:chOff x="7770" y="3574"/>
                <a:chExt cx="8248" cy="1602"/>
              </a:xfrm>
            </p:grpSpPr>
            <p:sp>
              <p:nvSpPr>
                <p:cNvPr id="21" name="云形 20"/>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770" y="3815"/>
                  <a:ext cx="7620" cy="1251"/>
                </a:xfrm>
                <a:prstGeom prst="rect">
                  <a:avLst/>
                </a:prstGeom>
                <a:noFill/>
              </p:spPr>
              <p:txBody>
                <a:bodyPr wrap="square" rtlCol="0">
                  <a:spAutoFit/>
                </a:bodyPr>
                <a:lstStyle/>
                <a:p>
                  <a:pPr algn="ctr"/>
                  <a:r>
                    <a:rPr lang="zh-CN" altLang="en-US" sz="2800">
                      <a:solidFill>
                        <a:srgbClr val="2E7E38"/>
                      </a:solidFill>
                      <a:latin typeface="字体管家棉花糖" panose="00020600040101010101" charset="-122"/>
                      <a:ea typeface="字体管家棉花糖" panose="00020600040101010101" charset="-122"/>
                    </a:rPr>
                    <a:t>点击此处添加标题</a:t>
                  </a:r>
                </a:p>
                <a:p>
                  <a:pPr algn="ctr"/>
                  <a:r>
                    <a:rPr lang="zh-CN" altLang="en-US" sz="1600" b="1" spc="300">
                      <a:solidFill>
                        <a:srgbClr val="2E7E38"/>
                      </a:solidFill>
                      <a:uFillTx/>
                      <a:ea typeface="字体管家天蝎座" panose="00020600040101010101" charset="-122"/>
                    </a:rPr>
                    <a:t>Click here to add title</a:t>
                  </a:r>
                </a:p>
              </p:txBody>
            </p:sp>
          </p:grpSp>
          <p:sp>
            <p:nvSpPr>
              <p:cNvPr id="23" name=" 212"/>
              <p:cNvSpPr/>
              <p:nvPr/>
            </p:nvSpPr>
            <p:spPr>
              <a:xfrm rot="20940000">
                <a:off x="14978" y="3676"/>
                <a:ext cx="1169" cy="1045"/>
              </a:xfrm>
              <a:prstGeom prst="heart">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3</a:t>
                </a:r>
              </a:p>
            </p:txBody>
          </p:sp>
        </p:grpSp>
        <p:grpSp>
          <p:nvGrpSpPr>
            <p:cNvPr id="24" name="组合 23"/>
            <p:cNvGrpSpPr/>
            <p:nvPr/>
          </p:nvGrpSpPr>
          <p:grpSpPr>
            <a:xfrm>
              <a:off x="8215" y="9115"/>
              <a:ext cx="8377" cy="1602"/>
              <a:chOff x="7770" y="3574"/>
              <a:chExt cx="8377" cy="1602"/>
            </a:xfrm>
          </p:grpSpPr>
          <p:grpSp>
            <p:nvGrpSpPr>
              <p:cNvPr id="25" name="组合 24"/>
              <p:cNvGrpSpPr/>
              <p:nvPr/>
            </p:nvGrpSpPr>
            <p:grpSpPr>
              <a:xfrm>
                <a:off x="7770" y="3574"/>
                <a:ext cx="8248" cy="1602"/>
                <a:chOff x="7770" y="3574"/>
                <a:chExt cx="8248" cy="1602"/>
              </a:xfrm>
            </p:grpSpPr>
            <p:sp>
              <p:nvSpPr>
                <p:cNvPr id="26" name="云形 2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770" y="3815"/>
                  <a:ext cx="7620" cy="1251"/>
                </a:xfrm>
                <a:prstGeom prst="rect">
                  <a:avLst/>
                </a:prstGeom>
                <a:noFill/>
              </p:spPr>
              <p:txBody>
                <a:bodyPr wrap="square" rtlCol="0">
                  <a:spAutoFit/>
                </a:bodyPr>
                <a:lstStyle/>
                <a:p>
                  <a:pPr algn="ctr"/>
                  <a:r>
                    <a:rPr lang="zh-CN" altLang="en-US" sz="2800">
                      <a:solidFill>
                        <a:srgbClr val="2E7E38"/>
                      </a:solidFill>
                      <a:latin typeface="字体管家棉花糖" panose="00020600040101010101" charset="-122"/>
                      <a:ea typeface="字体管家棉花糖" panose="00020600040101010101" charset="-122"/>
                    </a:rPr>
                    <a:t>点击此处添加标题</a:t>
                  </a:r>
                </a:p>
                <a:p>
                  <a:pPr algn="ctr"/>
                  <a:r>
                    <a:rPr lang="zh-CN" altLang="en-US" sz="1600" b="1" spc="300">
                      <a:solidFill>
                        <a:srgbClr val="2E7E38"/>
                      </a:solidFill>
                      <a:uFillTx/>
                      <a:ea typeface="字体管家天蝎座" panose="00020600040101010101" charset="-122"/>
                    </a:rPr>
                    <a:t>Click here to add title</a:t>
                  </a:r>
                </a:p>
              </p:txBody>
            </p:sp>
          </p:grpSp>
          <p:sp>
            <p:nvSpPr>
              <p:cNvPr id="28" name=" 212"/>
              <p:cNvSpPr/>
              <p:nvPr/>
            </p:nvSpPr>
            <p:spPr>
              <a:xfrm rot="20940000">
                <a:off x="14978" y="3676"/>
                <a:ext cx="1169" cy="1045"/>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4</a:t>
                </a:r>
              </a:p>
            </p:txBody>
          </p:sp>
        </p:grpSp>
      </p:grpSp>
      <p:pic>
        <p:nvPicPr>
          <p:cNvPr id="30" name="图片 29" descr="8b0fccb2e21d61b25266c16d7d822443"/>
          <p:cNvPicPr>
            <a:picLocks noChangeAspect="1"/>
          </p:cNvPicPr>
          <p:nvPr/>
        </p:nvPicPr>
        <p:blipFill>
          <a:blip r:embed="rId7"/>
          <a:stretch>
            <a:fillRect/>
          </a:stretch>
        </p:blipFill>
        <p:spPr>
          <a:xfrm flipH="1">
            <a:off x="635" y="364490"/>
            <a:ext cx="4719320" cy="2864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28575" y="1923415"/>
            <a:ext cx="12226925" cy="4973320"/>
            <a:chOff x="-45" y="3029"/>
            <a:chExt cx="19255" cy="7832"/>
          </a:xfrm>
        </p:grpSpPr>
        <p:sp>
          <p:nvSpPr>
            <p:cNvPr id="195" name="Rectangle 194"/>
            <p:cNvSpPr/>
            <p:nvPr/>
          </p:nvSpPr>
          <p:spPr bwMode="auto">
            <a:xfrm>
              <a:off x="-45" y="8089"/>
              <a:ext cx="19255" cy="2772"/>
            </a:xfrm>
            <a:prstGeom prst="rect">
              <a:avLst/>
            </a:prstGeom>
            <a:solidFill>
              <a:schemeClr val="bg1">
                <a:lumMod val="75000"/>
              </a:schemeClr>
            </a:solidFill>
            <a:ln w="9525">
              <a:noFill/>
              <a:round/>
            </a:ln>
          </p:spPr>
          <p:txBody>
            <a:bodyPr vert="horz" wrap="square" lIns="91440" tIns="45720" rIns="91440" bIns="45720" numCol="1" rtlCol="0" anchor="t" anchorCtr="0" compatLnSpc="1"/>
            <a:lstStyle/>
            <a:p>
              <a:pPr algn="ctr"/>
              <a:endParaRPr lang="en-US"/>
            </a:p>
          </p:txBody>
        </p:sp>
        <p:grpSp>
          <p:nvGrpSpPr>
            <p:cNvPr id="3" name="Group 193"/>
            <p:cNvGrpSpPr/>
            <p:nvPr/>
          </p:nvGrpSpPr>
          <p:grpSpPr>
            <a:xfrm>
              <a:off x="4381" y="6889"/>
              <a:ext cx="1671" cy="942"/>
              <a:chOff x="1720849" y="3103563"/>
              <a:chExt cx="793751" cy="555625"/>
            </a:xfrm>
          </p:grpSpPr>
          <p:sp>
            <p:nvSpPr>
              <p:cNvPr id="1129" name="Freeform 105"/>
              <p:cNvSpPr/>
              <p:nvPr/>
            </p:nvSpPr>
            <p:spPr bwMode="auto">
              <a:xfrm>
                <a:off x="1720849" y="3211513"/>
                <a:ext cx="430213" cy="306388"/>
              </a:xfrm>
              <a:custGeom>
                <a:avLst/>
                <a:gdLst/>
                <a:ahLst/>
                <a:cxnLst>
                  <a:cxn ang="0">
                    <a:pos x="104" y="64"/>
                  </a:cxn>
                  <a:cxn ang="0">
                    <a:pos x="18" y="15"/>
                  </a:cxn>
                  <a:cxn ang="0">
                    <a:pos x="78" y="63"/>
                  </a:cxn>
                  <a:cxn ang="0">
                    <a:pos x="0" y="7"/>
                  </a:cxn>
                  <a:cxn ang="0">
                    <a:pos x="91" y="43"/>
                  </a:cxn>
                  <a:cxn ang="0">
                    <a:pos x="104" y="64"/>
                  </a:cxn>
                </a:cxnLst>
                <a:rect l="0" t="0" r="r" b="b"/>
                <a:pathLst>
                  <a:path w="104" h="74">
                    <a:moveTo>
                      <a:pt x="104" y="64"/>
                    </a:moveTo>
                    <a:cubicBezTo>
                      <a:pt x="84" y="37"/>
                      <a:pt x="55" y="21"/>
                      <a:pt x="18" y="15"/>
                    </a:cubicBezTo>
                    <a:cubicBezTo>
                      <a:pt x="76" y="36"/>
                      <a:pt x="96" y="51"/>
                      <a:pt x="78" y="63"/>
                    </a:cubicBezTo>
                    <a:cubicBezTo>
                      <a:pt x="60" y="74"/>
                      <a:pt x="34" y="55"/>
                      <a:pt x="0" y="7"/>
                    </a:cubicBezTo>
                    <a:cubicBezTo>
                      <a:pt x="60" y="0"/>
                      <a:pt x="90" y="12"/>
                      <a:pt x="91" y="43"/>
                    </a:cubicBezTo>
                    <a:cubicBezTo>
                      <a:pt x="98" y="51"/>
                      <a:pt x="102" y="58"/>
                      <a:pt x="104" y="64"/>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30" name="Freeform 106"/>
              <p:cNvSpPr/>
              <p:nvPr/>
            </p:nvSpPr>
            <p:spPr bwMode="auto">
              <a:xfrm>
                <a:off x="2163762" y="3160713"/>
                <a:ext cx="350838" cy="249238"/>
              </a:xfrm>
              <a:custGeom>
                <a:avLst/>
                <a:gdLst/>
                <a:ahLst/>
                <a:cxnLst>
                  <a:cxn ang="0">
                    <a:pos x="0" y="52"/>
                  </a:cxn>
                  <a:cxn ang="0">
                    <a:pos x="70" y="12"/>
                  </a:cxn>
                  <a:cxn ang="0">
                    <a:pos x="22" y="51"/>
                  </a:cxn>
                  <a:cxn ang="0">
                    <a:pos x="85" y="6"/>
                  </a:cxn>
                  <a:cxn ang="0">
                    <a:pos x="11" y="35"/>
                  </a:cxn>
                  <a:cxn ang="0">
                    <a:pos x="0" y="52"/>
                  </a:cxn>
                </a:cxnLst>
                <a:rect l="0" t="0" r="r" b="b"/>
                <a:pathLst>
                  <a:path w="85" h="60">
                    <a:moveTo>
                      <a:pt x="0" y="52"/>
                    </a:moveTo>
                    <a:cubicBezTo>
                      <a:pt x="17" y="31"/>
                      <a:pt x="40" y="17"/>
                      <a:pt x="70" y="12"/>
                    </a:cubicBezTo>
                    <a:cubicBezTo>
                      <a:pt x="23" y="29"/>
                      <a:pt x="7" y="42"/>
                      <a:pt x="22" y="51"/>
                    </a:cubicBezTo>
                    <a:cubicBezTo>
                      <a:pt x="36" y="60"/>
                      <a:pt x="57" y="45"/>
                      <a:pt x="85" y="6"/>
                    </a:cubicBezTo>
                    <a:cubicBezTo>
                      <a:pt x="36" y="0"/>
                      <a:pt x="12" y="10"/>
                      <a:pt x="11" y="35"/>
                    </a:cubicBezTo>
                    <a:cubicBezTo>
                      <a:pt x="5" y="42"/>
                      <a:pt x="2" y="48"/>
                      <a:pt x="0" y="52"/>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31" name="Freeform 107"/>
              <p:cNvSpPr/>
              <p:nvPr/>
            </p:nvSpPr>
            <p:spPr bwMode="auto">
              <a:xfrm>
                <a:off x="2051049" y="3103563"/>
                <a:ext cx="174625" cy="555625"/>
              </a:xfrm>
              <a:custGeom>
                <a:avLst/>
                <a:gdLst/>
                <a:ahLst/>
                <a:cxnLst>
                  <a:cxn ang="0">
                    <a:pos x="29" y="134"/>
                  </a:cxn>
                  <a:cxn ang="0">
                    <a:pos x="18" y="134"/>
                  </a:cxn>
                  <a:cxn ang="0">
                    <a:pos x="0" y="0"/>
                  </a:cxn>
                  <a:cxn ang="0">
                    <a:pos x="29" y="134"/>
                  </a:cxn>
                </a:cxnLst>
                <a:rect l="0" t="0" r="r" b="b"/>
                <a:pathLst>
                  <a:path w="42" h="134">
                    <a:moveTo>
                      <a:pt x="29" y="134"/>
                    </a:moveTo>
                    <a:cubicBezTo>
                      <a:pt x="18" y="134"/>
                      <a:pt x="18" y="134"/>
                      <a:pt x="18" y="134"/>
                    </a:cubicBezTo>
                    <a:cubicBezTo>
                      <a:pt x="32" y="88"/>
                      <a:pt x="26" y="43"/>
                      <a:pt x="0" y="0"/>
                    </a:cubicBezTo>
                    <a:cubicBezTo>
                      <a:pt x="33" y="43"/>
                      <a:pt x="42" y="88"/>
                      <a:pt x="29" y="134"/>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grpSp>
        <p:grpSp>
          <p:nvGrpSpPr>
            <p:cNvPr id="4" name="Group 192"/>
            <p:cNvGrpSpPr/>
            <p:nvPr/>
          </p:nvGrpSpPr>
          <p:grpSpPr>
            <a:xfrm>
              <a:off x="7015" y="6157"/>
              <a:ext cx="2337" cy="1946"/>
              <a:chOff x="2636838" y="2879725"/>
              <a:chExt cx="793750" cy="820738"/>
            </a:xfrm>
          </p:grpSpPr>
          <p:sp>
            <p:nvSpPr>
              <p:cNvPr id="1123" name="Freeform 99"/>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2" name="Freeform 108"/>
              <p:cNvSpPr/>
              <p:nvPr/>
            </p:nvSpPr>
            <p:spPr bwMode="auto">
              <a:xfrm>
                <a:off x="2636838" y="3252788"/>
                <a:ext cx="430213" cy="306388"/>
              </a:xfrm>
              <a:custGeom>
                <a:avLst/>
                <a:gdLst/>
                <a:ahLst/>
                <a:cxnLst>
                  <a:cxn ang="0">
                    <a:pos x="104" y="64"/>
                  </a:cxn>
                  <a:cxn ang="0">
                    <a:pos x="18" y="15"/>
                  </a:cxn>
                  <a:cxn ang="0">
                    <a:pos x="78" y="62"/>
                  </a:cxn>
                  <a:cxn ang="0">
                    <a:pos x="0" y="6"/>
                  </a:cxn>
                  <a:cxn ang="0">
                    <a:pos x="91" y="42"/>
                  </a:cxn>
                  <a:cxn ang="0">
                    <a:pos x="104" y="64"/>
                  </a:cxn>
                </a:cxnLst>
                <a:rect l="0" t="0" r="r" b="b"/>
                <a:pathLst>
                  <a:path w="104" h="74">
                    <a:moveTo>
                      <a:pt x="104" y="64"/>
                    </a:moveTo>
                    <a:cubicBezTo>
                      <a:pt x="84" y="37"/>
                      <a:pt x="55" y="21"/>
                      <a:pt x="18" y="15"/>
                    </a:cubicBezTo>
                    <a:cubicBezTo>
                      <a:pt x="76" y="35"/>
                      <a:pt x="95" y="51"/>
                      <a:pt x="78" y="62"/>
                    </a:cubicBezTo>
                    <a:cubicBezTo>
                      <a:pt x="60" y="74"/>
                      <a:pt x="34" y="55"/>
                      <a:pt x="0" y="6"/>
                    </a:cubicBezTo>
                    <a:cubicBezTo>
                      <a:pt x="59" y="0"/>
                      <a:pt x="90" y="12"/>
                      <a:pt x="91" y="42"/>
                    </a:cubicBezTo>
                    <a:cubicBezTo>
                      <a:pt x="98" y="51"/>
                      <a:pt x="102" y="58"/>
                      <a:pt x="104" y="6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3" name="Freeform 109"/>
              <p:cNvSpPr/>
              <p:nvPr/>
            </p:nvSpPr>
            <p:spPr bwMode="auto">
              <a:xfrm>
                <a:off x="3079750" y="3203575"/>
                <a:ext cx="350838" cy="247650"/>
              </a:xfrm>
              <a:custGeom>
                <a:avLst/>
                <a:gdLst/>
                <a:ahLst/>
                <a:cxnLst>
                  <a:cxn ang="0">
                    <a:pos x="70" y="12"/>
                  </a:cxn>
                  <a:cxn ang="0">
                    <a:pos x="0" y="52"/>
                  </a:cxn>
                  <a:cxn ang="0">
                    <a:pos x="10" y="34"/>
                  </a:cxn>
                  <a:cxn ang="0">
                    <a:pos x="85" y="5"/>
                  </a:cxn>
                  <a:cxn ang="0">
                    <a:pos x="21" y="51"/>
                  </a:cxn>
                  <a:cxn ang="0">
                    <a:pos x="70" y="12"/>
                  </a:cxn>
                </a:cxnLst>
                <a:rect l="0" t="0" r="r" b="b"/>
                <a:pathLst>
                  <a:path w="85" h="60">
                    <a:moveTo>
                      <a:pt x="70" y="12"/>
                    </a:moveTo>
                    <a:cubicBezTo>
                      <a:pt x="40" y="17"/>
                      <a:pt x="16" y="30"/>
                      <a:pt x="0" y="52"/>
                    </a:cubicBezTo>
                    <a:cubicBezTo>
                      <a:pt x="1" y="47"/>
                      <a:pt x="5" y="41"/>
                      <a:pt x="10" y="34"/>
                    </a:cubicBezTo>
                    <a:cubicBezTo>
                      <a:pt x="11" y="10"/>
                      <a:pt x="36" y="0"/>
                      <a:pt x="85" y="5"/>
                    </a:cubicBezTo>
                    <a:cubicBezTo>
                      <a:pt x="57" y="45"/>
                      <a:pt x="36" y="60"/>
                      <a:pt x="21" y="51"/>
                    </a:cubicBezTo>
                    <a:cubicBezTo>
                      <a:pt x="7" y="42"/>
                      <a:pt x="23" y="29"/>
                      <a:pt x="70"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4" name="Freeform 110"/>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5" name="Freeform 111"/>
              <p:cNvSpPr/>
              <p:nvPr/>
            </p:nvSpPr>
            <p:spPr bwMode="auto">
              <a:xfrm>
                <a:off x="2693988" y="3044825"/>
                <a:ext cx="273050" cy="166688"/>
              </a:xfrm>
              <a:custGeom>
                <a:avLst/>
                <a:gdLst/>
                <a:ahLst/>
                <a:cxnLst>
                  <a:cxn ang="0">
                    <a:pos x="12" y="14"/>
                  </a:cxn>
                  <a:cxn ang="0">
                    <a:pos x="66" y="29"/>
                  </a:cxn>
                  <a:cxn ang="0">
                    <a:pos x="56" y="19"/>
                  </a:cxn>
                  <a:cxn ang="0">
                    <a:pos x="0" y="12"/>
                  </a:cxn>
                  <a:cxn ang="0">
                    <a:pos x="51" y="32"/>
                  </a:cxn>
                  <a:cxn ang="0">
                    <a:pos x="12" y="14"/>
                  </a:cxn>
                </a:cxnLst>
                <a:rect l="0" t="0" r="r" b="b"/>
                <a:pathLst>
                  <a:path w="66" h="40">
                    <a:moveTo>
                      <a:pt x="12" y="14"/>
                    </a:moveTo>
                    <a:cubicBezTo>
                      <a:pt x="33" y="12"/>
                      <a:pt x="51" y="17"/>
                      <a:pt x="66" y="29"/>
                    </a:cubicBezTo>
                    <a:cubicBezTo>
                      <a:pt x="64" y="25"/>
                      <a:pt x="61" y="22"/>
                      <a:pt x="56" y="19"/>
                    </a:cubicBezTo>
                    <a:cubicBezTo>
                      <a:pt x="51" y="2"/>
                      <a:pt x="32" y="0"/>
                      <a:pt x="0" y="12"/>
                    </a:cubicBezTo>
                    <a:cubicBezTo>
                      <a:pt x="26" y="34"/>
                      <a:pt x="43" y="40"/>
                      <a:pt x="51" y="32"/>
                    </a:cubicBezTo>
                    <a:cubicBezTo>
                      <a:pt x="59" y="23"/>
                      <a:pt x="46" y="17"/>
                      <a:pt x="12" y="1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36" name="Freeform 112"/>
              <p:cNvSpPr/>
              <p:nvPr/>
            </p:nvSpPr>
            <p:spPr bwMode="auto">
              <a:xfrm>
                <a:off x="2930525" y="2879725"/>
                <a:ext cx="177800" cy="239713"/>
              </a:xfrm>
              <a:custGeom>
                <a:avLst/>
                <a:gdLst/>
                <a:ahLst/>
                <a:cxnLst>
                  <a:cxn ang="0">
                    <a:pos x="43" y="0"/>
                  </a:cxn>
                  <a:cxn ang="0">
                    <a:pos x="21" y="50"/>
                  </a:cxn>
                  <a:cxn ang="0">
                    <a:pos x="37" y="10"/>
                  </a:cxn>
                  <a:cxn ang="0">
                    <a:pos x="8" y="58"/>
                  </a:cxn>
                  <a:cxn ang="0">
                    <a:pos x="8" y="44"/>
                  </a:cxn>
                  <a:cxn ang="0">
                    <a:pos x="43" y="0"/>
                  </a:cxn>
                </a:cxnLst>
                <a:rect l="0" t="0" r="r" b="b"/>
                <a:pathLst>
                  <a:path w="43" h="58">
                    <a:moveTo>
                      <a:pt x="43" y="0"/>
                    </a:moveTo>
                    <a:cubicBezTo>
                      <a:pt x="40" y="34"/>
                      <a:pt x="33" y="51"/>
                      <a:pt x="21" y="50"/>
                    </a:cubicBezTo>
                    <a:cubicBezTo>
                      <a:pt x="9" y="50"/>
                      <a:pt x="14" y="36"/>
                      <a:pt x="37" y="10"/>
                    </a:cubicBezTo>
                    <a:cubicBezTo>
                      <a:pt x="20" y="23"/>
                      <a:pt x="11" y="39"/>
                      <a:pt x="8" y="58"/>
                    </a:cubicBezTo>
                    <a:cubicBezTo>
                      <a:pt x="7" y="55"/>
                      <a:pt x="8" y="50"/>
                      <a:pt x="8" y="44"/>
                    </a:cubicBezTo>
                    <a:cubicBezTo>
                      <a:pt x="0" y="29"/>
                      <a:pt x="12" y="14"/>
                      <a:pt x="4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nvGrpSpPr>
            <p:cNvPr id="5" name="Group 191"/>
            <p:cNvGrpSpPr/>
            <p:nvPr/>
          </p:nvGrpSpPr>
          <p:grpSpPr>
            <a:xfrm>
              <a:off x="9903" y="4614"/>
              <a:ext cx="3015" cy="3695"/>
              <a:chOff x="3752850" y="1544638"/>
              <a:chExt cx="1431926" cy="2179638"/>
            </a:xfrm>
          </p:grpSpPr>
          <p:sp>
            <p:nvSpPr>
              <p:cNvPr id="1124" name="Freeform 100"/>
              <p:cNvSpPr/>
              <p:nvPr/>
            </p:nvSpPr>
            <p:spPr bwMode="auto">
              <a:xfrm>
                <a:off x="4129088" y="2344738"/>
                <a:ext cx="533400" cy="1379538"/>
              </a:xfrm>
              <a:custGeom>
                <a:avLst/>
                <a:gdLst/>
                <a:ahLst/>
                <a:cxnLst>
                  <a:cxn ang="0">
                    <a:pos x="105" y="333"/>
                  </a:cxn>
                  <a:cxn ang="0">
                    <a:pos x="85" y="333"/>
                  </a:cxn>
                  <a:cxn ang="0">
                    <a:pos x="0" y="0"/>
                  </a:cxn>
                  <a:cxn ang="0">
                    <a:pos x="105" y="333"/>
                  </a:cxn>
                </a:cxnLst>
                <a:rect l="0" t="0" r="r" b="b"/>
                <a:pathLst>
                  <a:path w="129" h="333">
                    <a:moveTo>
                      <a:pt x="105" y="333"/>
                    </a:moveTo>
                    <a:cubicBezTo>
                      <a:pt x="85" y="333"/>
                      <a:pt x="85" y="333"/>
                      <a:pt x="85" y="333"/>
                    </a:cubicBezTo>
                    <a:cubicBezTo>
                      <a:pt x="110" y="251"/>
                      <a:pt x="82" y="140"/>
                      <a:pt x="0" y="0"/>
                    </a:cubicBezTo>
                    <a:cubicBezTo>
                      <a:pt x="94" y="139"/>
                      <a:pt x="129" y="251"/>
                      <a:pt x="105" y="333"/>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37" name="Freeform 113"/>
              <p:cNvSpPr/>
              <p:nvPr/>
            </p:nvSpPr>
            <p:spPr bwMode="auto">
              <a:xfrm>
                <a:off x="3752850" y="2925763"/>
                <a:ext cx="773113" cy="550863"/>
              </a:xfrm>
              <a:custGeom>
                <a:avLst/>
                <a:gdLst/>
                <a:ahLst/>
                <a:cxnLst>
                  <a:cxn ang="0">
                    <a:pos x="187" y="115"/>
                  </a:cxn>
                  <a:cxn ang="0">
                    <a:pos x="33" y="27"/>
                  </a:cxn>
                  <a:cxn ang="0">
                    <a:pos x="140" y="112"/>
                  </a:cxn>
                  <a:cxn ang="0">
                    <a:pos x="0" y="11"/>
                  </a:cxn>
                  <a:cxn ang="0">
                    <a:pos x="164" y="76"/>
                  </a:cxn>
                  <a:cxn ang="0">
                    <a:pos x="187" y="115"/>
                  </a:cxn>
                </a:cxnLst>
                <a:rect l="0" t="0" r="r" b="b"/>
                <a:pathLst>
                  <a:path w="187" h="133">
                    <a:moveTo>
                      <a:pt x="187" y="115"/>
                    </a:moveTo>
                    <a:cubicBezTo>
                      <a:pt x="151" y="67"/>
                      <a:pt x="100" y="37"/>
                      <a:pt x="33" y="27"/>
                    </a:cubicBezTo>
                    <a:cubicBezTo>
                      <a:pt x="137" y="63"/>
                      <a:pt x="172" y="92"/>
                      <a:pt x="140" y="112"/>
                    </a:cubicBezTo>
                    <a:cubicBezTo>
                      <a:pt x="108" y="133"/>
                      <a:pt x="62" y="99"/>
                      <a:pt x="0" y="11"/>
                    </a:cubicBezTo>
                    <a:cubicBezTo>
                      <a:pt x="108" y="0"/>
                      <a:pt x="162" y="22"/>
                      <a:pt x="164" y="76"/>
                    </a:cubicBezTo>
                    <a:cubicBezTo>
                      <a:pt x="177" y="91"/>
                      <a:pt x="184" y="104"/>
                      <a:pt x="187" y="115"/>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38" name="Freeform 114"/>
              <p:cNvSpPr/>
              <p:nvPr/>
            </p:nvSpPr>
            <p:spPr bwMode="auto">
              <a:xfrm>
                <a:off x="4551363" y="2833688"/>
                <a:ext cx="633413" cy="447675"/>
              </a:xfrm>
              <a:custGeom>
                <a:avLst/>
                <a:gdLst/>
                <a:ahLst/>
                <a:cxnLst>
                  <a:cxn ang="0">
                    <a:pos x="153" y="10"/>
                  </a:cxn>
                  <a:cxn ang="0">
                    <a:pos x="39" y="92"/>
                  </a:cxn>
                  <a:cxn ang="0">
                    <a:pos x="126" y="22"/>
                  </a:cxn>
                  <a:cxn ang="0">
                    <a:pos x="0" y="94"/>
                  </a:cxn>
                  <a:cxn ang="0">
                    <a:pos x="19" y="62"/>
                  </a:cxn>
                  <a:cxn ang="0">
                    <a:pos x="153" y="10"/>
                  </a:cxn>
                </a:cxnLst>
                <a:rect l="0" t="0" r="r" b="b"/>
                <a:pathLst>
                  <a:path w="153" h="108">
                    <a:moveTo>
                      <a:pt x="153" y="10"/>
                    </a:moveTo>
                    <a:cubicBezTo>
                      <a:pt x="103" y="81"/>
                      <a:pt x="65" y="108"/>
                      <a:pt x="39" y="92"/>
                    </a:cubicBezTo>
                    <a:cubicBezTo>
                      <a:pt x="13" y="75"/>
                      <a:pt x="42" y="52"/>
                      <a:pt x="126" y="22"/>
                    </a:cubicBezTo>
                    <a:cubicBezTo>
                      <a:pt x="72" y="31"/>
                      <a:pt x="30" y="55"/>
                      <a:pt x="0" y="94"/>
                    </a:cubicBezTo>
                    <a:cubicBezTo>
                      <a:pt x="3" y="85"/>
                      <a:pt x="9" y="74"/>
                      <a:pt x="19" y="62"/>
                    </a:cubicBezTo>
                    <a:cubicBezTo>
                      <a:pt x="21" y="18"/>
                      <a:pt x="65" y="0"/>
                      <a:pt x="153" y="10"/>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39" name="Freeform 115"/>
              <p:cNvSpPr/>
              <p:nvPr/>
            </p:nvSpPr>
            <p:spPr bwMode="auto">
              <a:xfrm>
                <a:off x="3976688" y="1914525"/>
                <a:ext cx="600075" cy="790575"/>
              </a:xfrm>
              <a:custGeom>
                <a:avLst/>
                <a:gdLst/>
                <a:ahLst/>
                <a:cxnLst>
                  <a:cxn ang="0">
                    <a:pos x="131" y="191"/>
                  </a:cxn>
                  <a:cxn ang="0">
                    <a:pos x="145" y="160"/>
                  </a:cxn>
                  <a:cxn ang="0">
                    <a:pos x="0" y="0"/>
                  </a:cxn>
                  <a:cxn ang="0">
                    <a:pos x="131" y="191"/>
                  </a:cxn>
                </a:cxnLst>
                <a:rect l="0" t="0" r="r" b="b"/>
                <a:pathLst>
                  <a:path w="145" h="191">
                    <a:moveTo>
                      <a:pt x="131" y="191"/>
                    </a:moveTo>
                    <a:cubicBezTo>
                      <a:pt x="145" y="160"/>
                      <a:pt x="145" y="160"/>
                      <a:pt x="145" y="160"/>
                    </a:cubicBezTo>
                    <a:cubicBezTo>
                      <a:pt x="127" y="88"/>
                      <a:pt x="79" y="34"/>
                      <a:pt x="0" y="0"/>
                    </a:cubicBezTo>
                    <a:cubicBezTo>
                      <a:pt x="70" y="39"/>
                      <a:pt x="113" y="103"/>
                      <a:pt x="131" y="191"/>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0" name="Freeform 116"/>
              <p:cNvSpPr/>
              <p:nvPr/>
            </p:nvSpPr>
            <p:spPr bwMode="auto">
              <a:xfrm>
                <a:off x="4431188" y="2187567"/>
                <a:ext cx="612775" cy="808038"/>
              </a:xfrm>
              <a:custGeom>
                <a:avLst/>
                <a:gdLst/>
                <a:ahLst/>
                <a:cxnLst>
                  <a:cxn ang="0">
                    <a:pos x="148" y="0"/>
                  </a:cxn>
                  <a:cxn ang="0">
                    <a:pos x="14" y="195"/>
                  </a:cxn>
                  <a:cxn ang="0">
                    <a:pos x="0" y="163"/>
                  </a:cxn>
                  <a:cxn ang="0">
                    <a:pos x="148" y="0"/>
                  </a:cxn>
                </a:cxnLst>
                <a:rect l="0" t="0" r="r" b="b"/>
                <a:pathLst>
                  <a:path w="148" h="195">
                    <a:moveTo>
                      <a:pt x="148" y="0"/>
                    </a:moveTo>
                    <a:cubicBezTo>
                      <a:pt x="77" y="40"/>
                      <a:pt x="32" y="105"/>
                      <a:pt x="14" y="195"/>
                    </a:cubicBezTo>
                    <a:cubicBezTo>
                      <a:pt x="0" y="163"/>
                      <a:pt x="0" y="163"/>
                      <a:pt x="0" y="163"/>
                    </a:cubicBezTo>
                    <a:cubicBezTo>
                      <a:pt x="18" y="89"/>
                      <a:pt x="68" y="35"/>
                      <a:pt x="148"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1" name="Freeform 117"/>
              <p:cNvSpPr/>
              <p:nvPr/>
            </p:nvSpPr>
            <p:spPr bwMode="auto">
              <a:xfrm>
                <a:off x="3860800" y="2552700"/>
                <a:ext cx="492125" cy="301625"/>
              </a:xfrm>
              <a:custGeom>
                <a:avLst/>
                <a:gdLst/>
                <a:ahLst/>
                <a:cxnLst>
                  <a:cxn ang="0">
                    <a:pos x="100" y="33"/>
                  </a:cxn>
                  <a:cxn ang="0">
                    <a:pos x="119" y="51"/>
                  </a:cxn>
                  <a:cxn ang="0">
                    <a:pos x="21" y="26"/>
                  </a:cxn>
                  <a:cxn ang="0">
                    <a:pos x="92" y="57"/>
                  </a:cxn>
                  <a:cxn ang="0">
                    <a:pos x="0" y="22"/>
                  </a:cxn>
                  <a:cxn ang="0">
                    <a:pos x="100" y="33"/>
                  </a:cxn>
                </a:cxnLst>
                <a:rect l="0" t="0" r="r" b="b"/>
                <a:pathLst>
                  <a:path w="119" h="73">
                    <a:moveTo>
                      <a:pt x="100" y="33"/>
                    </a:moveTo>
                    <a:cubicBezTo>
                      <a:pt x="109" y="40"/>
                      <a:pt x="115" y="46"/>
                      <a:pt x="119" y="51"/>
                    </a:cubicBezTo>
                    <a:cubicBezTo>
                      <a:pt x="92" y="30"/>
                      <a:pt x="59" y="22"/>
                      <a:pt x="21" y="26"/>
                    </a:cubicBezTo>
                    <a:cubicBezTo>
                      <a:pt x="83" y="31"/>
                      <a:pt x="107" y="41"/>
                      <a:pt x="92" y="57"/>
                    </a:cubicBezTo>
                    <a:cubicBezTo>
                      <a:pt x="78" y="73"/>
                      <a:pt x="47" y="61"/>
                      <a:pt x="0" y="22"/>
                    </a:cubicBezTo>
                    <a:cubicBezTo>
                      <a:pt x="58" y="0"/>
                      <a:pt x="91" y="4"/>
                      <a:pt x="100" y="33"/>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2" name="Freeform 118"/>
              <p:cNvSpPr/>
              <p:nvPr/>
            </p:nvSpPr>
            <p:spPr bwMode="auto">
              <a:xfrm>
                <a:off x="3852863" y="2112963"/>
                <a:ext cx="504825" cy="290513"/>
              </a:xfrm>
              <a:custGeom>
                <a:avLst/>
                <a:gdLst/>
                <a:ahLst/>
                <a:cxnLst>
                  <a:cxn ang="0">
                    <a:pos x="122" y="39"/>
                  </a:cxn>
                  <a:cxn ang="0">
                    <a:pos x="21" y="40"/>
                  </a:cxn>
                  <a:cxn ang="0">
                    <a:pos x="98" y="51"/>
                  </a:cxn>
                  <a:cxn ang="0">
                    <a:pos x="0" y="41"/>
                  </a:cxn>
                  <a:cxn ang="0">
                    <a:pos x="100" y="26"/>
                  </a:cxn>
                  <a:cxn ang="0">
                    <a:pos x="122" y="39"/>
                  </a:cxn>
                </a:cxnLst>
                <a:rect l="0" t="0" r="r" b="b"/>
                <a:pathLst>
                  <a:path w="122" h="70">
                    <a:moveTo>
                      <a:pt x="122" y="39"/>
                    </a:moveTo>
                    <a:cubicBezTo>
                      <a:pt x="91" y="26"/>
                      <a:pt x="57" y="26"/>
                      <a:pt x="21" y="40"/>
                    </a:cubicBezTo>
                    <a:cubicBezTo>
                      <a:pt x="83" y="28"/>
                      <a:pt x="108" y="32"/>
                      <a:pt x="98" y="51"/>
                    </a:cubicBezTo>
                    <a:cubicBezTo>
                      <a:pt x="89" y="70"/>
                      <a:pt x="56" y="67"/>
                      <a:pt x="0" y="41"/>
                    </a:cubicBezTo>
                    <a:cubicBezTo>
                      <a:pt x="50" y="5"/>
                      <a:pt x="83" y="0"/>
                      <a:pt x="100" y="26"/>
                    </a:cubicBezTo>
                    <a:cubicBezTo>
                      <a:pt x="110" y="30"/>
                      <a:pt x="117" y="34"/>
                      <a:pt x="122" y="39"/>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3" name="Freeform 119"/>
              <p:cNvSpPr/>
              <p:nvPr/>
            </p:nvSpPr>
            <p:spPr bwMode="auto">
              <a:xfrm>
                <a:off x="4241800" y="1544638"/>
                <a:ext cx="446088" cy="614363"/>
              </a:xfrm>
              <a:custGeom>
                <a:avLst/>
                <a:gdLst/>
                <a:ahLst/>
                <a:cxnLst>
                  <a:cxn ang="0">
                    <a:pos x="19" y="148"/>
                  </a:cxn>
                  <a:cxn ang="0">
                    <a:pos x="20" y="111"/>
                  </a:cxn>
                  <a:cxn ang="0">
                    <a:pos x="108" y="0"/>
                  </a:cxn>
                  <a:cxn ang="0">
                    <a:pos x="51" y="127"/>
                  </a:cxn>
                  <a:cxn ang="0">
                    <a:pos x="91" y="25"/>
                  </a:cxn>
                  <a:cxn ang="0">
                    <a:pos x="19" y="148"/>
                  </a:cxn>
                </a:cxnLst>
                <a:rect l="0" t="0" r="r" b="b"/>
                <a:pathLst>
                  <a:path w="108" h="148">
                    <a:moveTo>
                      <a:pt x="19" y="148"/>
                    </a:moveTo>
                    <a:cubicBezTo>
                      <a:pt x="17" y="139"/>
                      <a:pt x="17" y="127"/>
                      <a:pt x="20" y="111"/>
                    </a:cubicBezTo>
                    <a:cubicBezTo>
                      <a:pt x="0" y="73"/>
                      <a:pt x="29" y="35"/>
                      <a:pt x="108" y="0"/>
                    </a:cubicBezTo>
                    <a:cubicBezTo>
                      <a:pt x="100" y="86"/>
                      <a:pt x="81" y="128"/>
                      <a:pt x="51" y="127"/>
                    </a:cubicBezTo>
                    <a:cubicBezTo>
                      <a:pt x="21" y="125"/>
                      <a:pt x="34" y="91"/>
                      <a:pt x="91" y="25"/>
                    </a:cubicBezTo>
                    <a:cubicBezTo>
                      <a:pt x="49" y="59"/>
                      <a:pt x="25" y="100"/>
                      <a:pt x="19" y="148"/>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4" name="Freeform 120"/>
              <p:cNvSpPr/>
              <p:nvPr/>
            </p:nvSpPr>
            <p:spPr bwMode="auto">
              <a:xfrm>
                <a:off x="4613275" y="2439988"/>
                <a:ext cx="492125" cy="303213"/>
              </a:xfrm>
              <a:custGeom>
                <a:avLst/>
                <a:gdLst/>
                <a:ahLst/>
                <a:cxnLst>
                  <a:cxn ang="0">
                    <a:pos x="0" y="52"/>
                  </a:cxn>
                  <a:cxn ang="0">
                    <a:pos x="98" y="26"/>
                  </a:cxn>
                  <a:cxn ang="0">
                    <a:pos x="26" y="57"/>
                  </a:cxn>
                  <a:cxn ang="0">
                    <a:pos x="119" y="22"/>
                  </a:cxn>
                  <a:cxn ang="0">
                    <a:pos x="19" y="34"/>
                  </a:cxn>
                  <a:cxn ang="0">
                    <a:pos x="0" y="52"/>
                  </a:cxn>
                </a:cxnLst>
                <a:rect l="0" t="0" r="r" b="b"/>
                <a:pathLst>
                  <a:path w="119" h="73">
                    <a:moveTo>
                      <a:pt x="0" y="52"/>
                    </a:moveTo>
                    <a:cubicBezTo>
                      <a:pt x="27" y="31"/>
                      <a:pt x="60" y="22"/>
                      <a:pt x="98" y="26"/>
                    </a:cubicBezTo>
                    <a:cubicBezTo>
                      <a:pt x="36" y="31"/>
                      <a:pt x="12" y="41"/>
                      <a:pt x="26" y="57"/>
                    </a:cubicBezTo>
                    <a:cubicBezTo>
                      <a:pt x="41" y="73"/>
                      <a:pt x="72" y="61"/>
                      <a:pt x="119" y="22"/>
                    </a:cubicBezTo>
                    <a:cubicBezTo>
                      <a:pt x="61" y="0"/>
                      <a:pt x="28" y="4"/>
                      <a:pt x="19" y="34"/>
                    </a:cubicBezTo>
                    <a:cubicBezTo>
                      <a:pt x="10" y="40"/>
                      <a:pt x="4" y="46"/>
                      <a:pt x="0" y="52"/>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145" name="Freeform 121"/>
              <p:cNvSpPr/>
              <p:nvPr/>
            </p:nvSpPr>
            <p:spPr bwMode="auto">
              <a:xfrm>
                <a:off x="4481513" y="2079625"/>
                <a:ext cx="293688" cy="285750"/>
              </a:xfrm>
              <a:custGeom>
                <a:avLst/>
                <a:gdLst/>
                <a:ahLst/>
                <a:cxnLst>
                  <a:cxn ang="0">
                    <a:pos x="58" y="11"/>
                  </a:cxn>
                  <a:cxn ang="0">
                    <a:pos x="0" y="69"/>
                  </a:cxn>
                  <a:cxn ang="0">
                    <a:pos x="5" y="48"/>
                  </a:cxn>
                  <a:cxn ang="0">
                    <a:pos x="71" y="0"/>
                  </a:cxn>
                  <a:cxn ang="0">
                    <a:pos x="20" y="62"/>
                  </a:cxn>
                  <a:cxn ang="0">
                    <a:pos x="58" y="11"/>
                  </a:cxn>
                </a:cxnLst>
                <a:rect l="0" t="0" r="r" b="b"/>
                <a:pathLst>
                  <a:path w="71" h="69">
                    <a:moveTo>
                      <a:pt x="58" y="11"/>
                    </a:moveTo>
                    <a:cubicBezTo>
                      <a:pt x="30" y="24"/>
                      <a:pt x="10" y="43"/>
                      <a:pt x="0" y="69"/>
                    </a:cubicBezTo>
                    <a:cubicBezTo>
                      <a:pt x="0" y="63"/>
                      <a:pt x="2" y="56"/>
                      <a:pt x="5" y="48"/>
                    </a:cubicBezTo>
                    <a:cubicBezTo>
                      <a:pt x="0" y="24"/>
                      <a:pt x="22" y="8"/>
                      <a:pt x="71" y="0"/>
                    </a:cubicBezTo>
                    <a:cubicBezTo>
                      <a:pt x="54" y="47"/>
                      <a:pt x="37" y="67"/>
                      <a:pt x="20" y="62"/>
                    </a:cubicBezTo>
                    <a:cubicBezTo>
                      <a:pt x="4" y="57"/>
                      <a:pt x="16" y="40"/>
                      <a:pt x="58" y="11"/>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grpSp>
        <p:grpSp>
          <p:nvGrpSpPr>
            <p:cNvPr id="6" name="Group 234"/>
            <p:cNvGrpSpPr/>
            <p:nvPr/>
          </p:nvGrpSpPr>
          <p:grpSpPr>
            <a:xfrm>
              <a:off x="12528" y="3029"/>
              <a:ext cx="5790" cy="5410"/>
              <a:chOff x="5818187" y="438150"/>
              <a:chExt cx="2749550" cy="3190876"/>
            </a:xfrm>
          </p:grpSpPr>
          <p:grpSp>
            <p:nvGrpSpPr>
              <p:cNvPr id="7" name="Group 198"/>
              <p:cNvGrpSpPr/>
              <p:nvPr/>
            </p:nvGrpSpPr>
            <p:grpSpPr>
              <a:xfrm>
                <a:off x="6153150" y="604838"/>
                <a:ext cx="2290763" cy="3024188"/>
                <a:chOff x="6153150" y="604838"/>
                <a:chExt cx="2290763" cy="3024188"/>
              </a:xfrm>
              <a:solidFill>
                <a:srgbClr val="262626">
                  <a:lumMod val="75000"/>
                  <a:lumOff val="25000"/>
                </a:srgbClr>
              </a:solidFill>
            </p:grpSpPr>
            <p:sp>
              <p:nvSpPr>
                <p:cNvPr id="1146" name="Freeform 122"/>
                <p:cNvSpPr/>
                <p:nvPr/>
              </p:nvSpPr>
              <p:spPr bwMode="auto">
                <a:xfrm>
                  <a:off x="6153150" y="604838"/>
                  <a:ext cx="2290763" cy="3024188"/>
                </a:xfrm>
                <a:custGeom>
                  <a:avLst/>
                  <a:gdLst/>
                  <a:ahLst/>
                  <a:cxnLst>
                    <a:cxn ang="0">
                      <a:pos x="316" y="54"/>
                    </a:cxn>
                    <a:cxn ang="0">
                      <a:pos x="318" y="68"/>
                    </a:cxn>
                    <a:cxn ang="0">
                      <a:pos x="327" y="117"/>
                    </a:cxn>
                    <a:cxn ang="0">
                      <a:pos x="327" y="273"/>
                    </a:cxn>
                    <a:cxn ang="0">
                      <a:pos x="313" y="331"/>
                    </a:cxn>
                    <a:cxn ang="0">
                      <a:pos x="390" y="322"/>
                    </a:cxn>
                    <a:cxn ang="0">
                      <a:pos x="465" y="265"/>
                    </a:cxn>
                    <a:cxn ang="0">
                      <a:pos x="502" y="220"/>
                    </a:cxn>
                    <a:cxn ang="0">
                      <a:pos x="448" y="289"/>
                    </a:cxn>
                    <a:cxn ang="0">
                      <a:pos x="383" y="339"/>
                    </a:cxn>
                    <a:cxn ang="0">
                      <a:pos x="365" y="350"/>
                    </a:cxn>
                    <a:cxn ang="0">
                      <a:pos x="335" y="383"/>
                    </a:cxn>
                    <a:cxn ang="0">
                      <a:pos x="445" y="344"/>
                    </a:cxn>
                    <a:cxn ang="0">
                      <a:pos x="472" y="320"/>
                    </a:cxn>
                    <a:cxn ang="0">
                      <a:pos x="554" y="223"/>
                    </a:cxn>
                    <a:cxn ang="0">
                      <a:pos x="479" y="328"/>
                    </a:cxn>
                    <a:cxn ang="0">
                      <a:pos x="471" y="337"/>
                    </a:cxn>
                    <a:cxn ang="0">
                      <a:pos x="422" y="374"/>
                    </a:cxn>
                    <a:cxn ang="0">
                      <a:pos x="309" y="453"/>
                    </a:cxn>
                    <a:cxn ang="0">
                      <a:pos x="320" y="708"/>
                    </a:cxn>
                    <a:cxn ang="0">
                      <a:pos x="230" y="708"/>
                    </a:cxn>
                    <a:cxn ang="0">
                      <a:pos x="203" y="385"/>
                    </a:cxn>
                    <a:cxn ang="0">
                      <a:pos x="175" y="367"/>
                    </a:cxn>
                    <a:cxn ang="0">
                      <a:pos x="80" y="315"/>
                    </a:cxn>
                    <a:cxn ang="0">
                      <a:pos x="0" y="267"/>
                    </a:cxn>
                    <a:cxn ang="0">
                      <a:pos x="72" y="301"/>
                    </a:cxn>
                    <a:cxn ang="0">
                      <a:pos x="100" y="249"/>
                    </a:cxn>
                    <a:cxn ang="0">
                      <a:pos x="91" y="222"/>
                    </a:cxn>
                    <a:cxn ang="0">
                      <a:pos x="112" y="246"/>
                    </a:cxn>
                    <a:cxn ang="0">
                      <a:pos x="119" y="266"/>
                    </a:cxn>
                    <a:cxn ang="0">
                      <a:pos x="134" y="300"/>
                    </a:cxn>
                    <a:cxn ang="0">
                      <a:pos x="172" y="343"/>
                    </a:cxn>
                    <a:cxn ang="0">
                      <a:pos x="208" y="328"/>
                    </a:cxn>
                    <a:cxn ang="0">
                      <a:pos x="191" y="278"/>
                    </a:cxn>
                    <a:cxn ang="0">
                      <a:pos x="173" y="142"/>
                    </a:cxn>
                    <a:cxn ang="0">
                      <a:pos x="190" y="28"/>
                    </a:cxn>
                    <a:cxn ang="0">
                      <a:pos x="184" y="174"/>
                    </a:cxn>
                    <a:cxn ang="0">
                      <a:pos x="209" y="273"/>
                    </a:cxn>
                    <a:cxn ang="0">
                      <a:pos x="246" y="339"/>
                    </a:cxn>
                    <a:cxn ang="0">
                      <a:pos x="307" y="268"/>
                    </a:cxn>
                    <a:cxn ang="0">
                      <a:pos x="321" y="127"/>
                    </a:cxn>
                    <a:cxn ang="0">
                      <a:pos x="314" y="60"/>
                    </a:cxn>
                    <a:cxn ang="0">
                      <a:pos x="302" y="0"/>
                    </a:cxn>
                  </a:cxnLst>
                  <a:rect l="0" t="0" r="r" b="b"/>
                  <a:pathLst>
                    <a:path w="554" h="730">
                      <a:moveTo>
                        <a:pt x="302" y="0"/>
                      </a:moveTo>
                      <a:cubicBezTo>
                        <a:pt x="303" y="4"/>
                        <a:pt x="304" y="8"/>
                        <a:pt x="306" y="11"/>
                      </a:cubicBezTo>
                      <a:cubicBezTo>
                        <a:pt x="309" y="26"/>
                        <a:pt x="313" y="40"/>
                        <a:pt x="316" y="54"/>
                      </a:cubicBezTo>
                      <a:cubicBezTo>
                        <a:pt x="316" y="54"/>
                        <a:pt x="316" y="54"/>
                        <a:pt x="316" y="54"/>
                      </a:cubicBezTo>
                      <a:cubicBezTo>
                        <a:pt x="316" y="56"/>
                        <a:pt x="316" y="58"/>
                        <a:pt x="317" y="60"/>
                      </a:cubicBezTo>
                      <a:cubicBezTo>
                        <a:pt x="317" y="63"/>
                        <a:pt x="318" y="65"/>
                        <a:pt x="318" y="68"/>
                      </a:cubicBezTo>
                      <a:cubicBezTo>
                        <a:pt x="321" y="84"/>
                        <a:pt x="324" y="100"/>
                        <a:pt x="326" y="115"/>
                      </a:cubicBezTo>
                      <a:cubicBezTo>
                        <a:pt x="326" y="115"/>
                        <a:pt x="326" y="115"/>
                        <a:pt x="326" y="115"/>
                      </a:cubicBezTo>
                      <a:cubicBezTo>
                        <a:pt x="326" y="116"/>
                        <a:pt x="326" y="117"/>
                        <a:pt x="327" y="117"/>
                      </a:cubicBezTo>
                      <a:cubicBezTo>
                        <a:pt x="327" y="118"/>
                        <a:pt x="327" y="119"/>
                        <a:pt x="327" y="120"/>
                      </a:cubicBezTo>
                      <a:cubicBezTo>
                        <a:pt x="334" y="176"/>
                        <a:pt x="334" y="226"/>
                        <a:pt x="327" y="272"/>
                      </a:cubicBezTo>
                      <a:cubicBezTo>
                        <a:pt x="327" y="272"/>
                        <a:pt x="327" y="273"/>
                        <a:pt x="327" y="273"/>
                      </a:cubicBezTo>
                      <a:cubicBezTo>
                        <a:pt x="326" y="278"/>
                        <a:pt x="325" y="283"/>
                        <a:pt x="324" y="288"/>
                      </a:cubicBezTo>
                      <a:cubicBezTo>
                        <a:pt x="324" y="289"/>
                        <a:pt x="324" y="291"/>
                        <a:pt x="324" y="292"/>
                      </a:cubicBezTo>
                      <a:cubicBezTo>
                        <a:pt x="321" y="305"/>
                        <a:pt x="317" y="318"/>
                        <a:pt x="313" y="331"/>
                      </a:cubicBezTo>
                      <a:cubicBezTo>
                        <a:pt x="308" y="345"/>
                        <a:pt x="302" y="359"/>
                        <a:pt x="295" y="373"/>
                      </a:cubicBezTo>
                      <a:cubicBezTo>
                        <a:pt x="315" y="367"/>
                        <a:pt x="333" y="359"/>
                        <a:pt x="349" y="348"/>
                      </a:cubicBezTo>
                      <a:cubicBezTo>
                        <a:pt x="390" y="322"/>
                        <a:pt x="390" y="322"/>
                        <a:pt x="390" y="322"/>
                      </a:cubicBezTo>
                      <a:cubicBezTo>
                        <a:pt x="409" y="312"/>
                        <a:pt x="427" y="299"/>
                        <a:pt x="443" y="285"/>
                      </a:cubicBezTo>
                      <a:cubicBezTo>
                        <a:pt x="444" y="285"/>
                        <a:pt x="444" y="285"/>
                        <a:pt x="444" y="285"/>
                      </a:cubicBezTo>
                      <a:cubicBezTo>
                        <a:pt x="451" y="279"/>
                        <a:pt x="458" y="273"/>
                        <a:pt x="465" y="265"/>
                      </a:cubicBezTo>
                      <a:cubicBezTo>
                        <a:pt x="465" y="265"/>
                        <a:pt x="465" y="265"/>
                        <a:pt x="465" y="265"/>
                      </a:cubicBezTo>
                      <a:cubicBezTo>
                        <a:pt x="465" y="265"/>
                        <a:pt x="465" y="265"/>
                        <a:pt x="465" y="265"/>
                      </a:cubicBezTo>
                      <a:cubicBezTo>
                        <a:pt x="478" y="252"/>
                        <a:pt x="491" y="236"/>
                        <a:pt x="502" y="220"/>
                      </a:cubicBezTo>
                      <a:cubicBezTo>
                        <a:pt x="492" y="237"/>
                        <a:pt x="481" y="253"/>
                        <a:pt x="468" y="268"/>
                      </a:cubicBezTo>
                      <a:cubicBezTo>
                        <a:pt x="468" y="268"/>
                        <a:pt x="468" y="268"/>
                        <a:pt x="468" y="268"/>
                      </a:cubicBezTo>
                      <a:cubicBezTo>
                        <a:pt x="461" y="275"/>
                        <a:pt x="455" y="282"/>
                        <a:pt x="448" y="289"/>
                      </a:cubicBezTo>
                      <a:cubicBezTo>
                        <a:pt x="447" y="289"/>
                        <a:pt x="447" y="289"/>
                        <a:pt x="447" y="289"/>
                      </a:cubicBezTo>
                      <a:cubicBezTo>
                        <a:pt x="447" y="290"/>
                        <a:pt x="447" y="290"/>
                        <a:pt x="447" y="290"/>
                      </a:cubicBezTo>
                      <a:cubicBezTo>
                        <a:pt x="428" y="308"/>
                        <a:pt x="407" y="324"/>
                        <a:pt x="383" y="339"/>
                      </a:cubicBezTo>
                      <a:cubicBezTo>
                        <a:pt x="382" y="339"/>
                        <a:pt x="382" y="340"/>
                        <a:pt x="381" y="340"/>
                      </a:cubicBezTo>
                      <a:cubicBezTo>
                        <a:pt x="377" y="342"/>
                        <a:pt x="374" y="345"/>
                        <a:pt x="370" y="347"/>
                      </a:cubicBezTo>
                      <a:cubicBezTo>
                        <a:pt x="368" y="348"/>
                        <a:pt x="366" y="349"/>
                        <a:pt x="365" y="350"/>
                      </a:cubicBezTo>
                      <a:cubicBezTo>
                        <a:pt x="364" y="351"/>
                        <a:pt x="363" y="351"/>
                        <a:pt x="362" y="352"/>
                      </a:cubicBezTo>
                      <a:cubicBezTo>
                        <a:pt x="360" y="353"/>
                        <a:pt x="359" y="354"/>
                        <a:pt x="358" y="355"/>
                      </a:cubicBezTo>
                      <a:cubicBezTo>
                        <a:pt x="347" y="364"/>
                        <a:pt x="339" y="374"/>
                        <a:pt x="335" y="383"/>
                      </a:cubicBezTo>
                      <a:cubicBezTo>
                        <a:pt x="354" y="388"/>
                        <a:pt x="375" y="385"/>
                        <a:pt x="399" y="373"/>
                      </a:cubicBezTo>
                      <a:cubicBezTo>
                        <a:pt x="405" y="371"/>
                        <a:pt x="410" y="368"/>
                        <a:pt x="415" y="364"/>
                      </a:cubicBezTo>
                      <a:cubicBezTo>
                        <a:pt x="425" y="359"/>
                        <a:pt x="435" y="352"/>
                        <a:pt x="445" y="344"/>
                      </a:cubicBezTo>
                      <a:cubicBezTo>
                        <a:pt x="451" y="339"/>
                        <a:pt x="457" y="334"/>
                        <a:pt x="463" y="328"/>
                      </a:cubicBezTo>
                      <a:cubicBezTo>
                        <a:pt x="463" y="328"/>
                        <a:pt x="464" y="328"/>
                        <a:pt x="464" y="327"/>
                      </a:cubicBezTo>
                      <a:cubicBezTo>
                        <a:pt x="466" y="325"/>
                        <a:pt x="469" y="323"/>
                        <a:pt x="472" y="320"/>
                      </a:cubicBezTo>
                      <a:cubicBezTo>
                        <a:pt x="476" y="316"/>
                        <a:pt x="481" y="311"/>
                        <a:pt x="486" y="306"/>
                      </a:cubicBezTo>
                      <a:cubicBezTo>
                        <a:pt x="489" y="303"/>
                        <a:pt x="492" y="300"/>
                        <a:pt x="494" y="298"/>
                      </a:cubicBezTo>
                      <a:cubicBezTo>
                        <a:pt x="554" y="223"/>
                        <a:pt x="554" y="223"/>
                        <a:pt x="554" y="223"/>
                      </a:cubicBezTo>
                      <a:cubicBezTo>
                        <a:pt x="493" y="312"/>
                        <a:pt x="493" y="312"/>
                        <a:pt x="493" y="312"/>
                      </a:cubicBezTo>
                      <a:cubicBezTo>
                        <a:pt x="493" y="312"/>
                        <a:pt x="493" y="312"/>
                        <a:pt x="493" y="313"/>
                      </a:cubicBezTo>
                      <a:cubicBezTo>
                        <a:pt x="489" y="318"/>
                        <a:pt x="484" y="323"/>
                        <a:pt x="479" y="328"/>
                      </a:cubicBezTo>
                      <a:cubicBezTo>
                        <a:pt x="479" y="328"/>
                        <a:pt x="479" y="328"/>
                        <a:pt x="479" y="328"/>
                      </a:cubicBezTo>
                      <a:cubicBezTo>
                        <a:pt x="479" y="329"/>
                        <a:pt x="479" y="329"/>
                        <a:pt x="478" y="329"/>
                      </a:cubicBezTo>
                      <a:cubicBezTo>
                        <a:pt x="476" y="332"/>
                        <a:pt x="474" y="334"/>
                        <a:pt x="471" y="337"/>
                      </a:cubicBezTo>
                      <a:cubicBezTo>
                        <a:pt x="463" y="345"/>
                        <a:pt x="455" y="352"/>
                        <a:pt x="446" y="358"/>
                      </a:cubicBezTo>
                      <a:cubicBezTo>
                        <a:pt x="446" y="359"/>
                        <a:pt x="445" y="359"/>
                        <a:pt x="445" y="359"/>
                      </a:cubicBezTo>
                      <a:cubicBezTo>
                        <a:pt x="438" y="365"/>
                        <a:pt x="430" y="370"/>
                        <a:pt x="422" y="374"/>
                      </a:cubicBezTo>
                      <a:cubicBezTo>
                        <a:pt x="416" y="378"/>
                        <a:pt x="410" y="381"/>
                        <a:pt x="404" y="384"/>
                      </a:cubicBezTo>
                      <a:cubicBezTo>
                        <a:pt x="393" y="389"/>
                        <a:pt x="381" y="393"/>
                        <a:pt x="368" y="397"/>
                      </a:cubicBezTo>
                      <a:cubicBezTo>
                        <a:pt x="335" y="410"/>
                        <a:pt x="315" y="429"/>
                        <a:pt x="309" y="453"/>
                      </a:cubicBezTo>
                      <a:cubicBezTo>
                        <a:pt x="304" y="471"/>
                        <a:pt x="301" y="493"/>
                        <a:pt x="301" y="519"/>
                      </a:cubicBezTo>
                      <a:cubicBezTo>
                        <a:pt x="301" y="519"/>
                        <a:pt x="301" y="520"/>
                        <a:pt x="301" y="521"/>
                      </a:cubicBezTo>
                      <a:cubicBezTo>
                        <a:pt x="300" y="584"/>
                        <a:pt x="306" y="646"/>
                        <a:pt x="320" y="708"/>
                      </a:cubicBezTo>
                      <a:cubicBezTo>
                        <a:pt x="320" y="708"/>
                        <a:pt x="320" y="709"/>
                        <a:pt x="320" y="710"/>
                      </a:cubicBezTo>
                      <a:cubicBezTo>
                        <a:pt x="291" y="730"/>
                        <a:pt x="261" y="729"/>
                        <a:pt x="229" y="710"/>
                      </a:cubicBezTo>
                      <a:cubicBezTo>
                        <a:pt x="229" y="709"/>
                        <a:pt x="230" y="708"/>
                        <a:pt x="230" y="708"/>
                      </a:cubicBezTo>
                      <a:cubicBezTo>
                        <a:pt x="246" y="646"/>
                        <a:pt x="253" y="580"/>
                        <a:pt x="252" y="511"/>
                      </a:cubicBezTo>
                      <a:cubicBezTo>
                        <a:pt x="252" y="510"/>
                        <a:pt x="252" y="509"/>
                        <a:pt x="252" y="509"/>
                      </a:cubicBezTo>
                      <a:cubicBezTo>
                        <a:pt x="252" y="444"/>
                        <a:pt x="235" y="402"/>
                        <a:pt x="203" y="385"/>
                      </a:cubicBezTo>
                      <a:cubicBezTo>
                        <a:pt x="202" y="385"/>
                        <a:pt x="202" y="385"/>
                        <a:pt x="201" y="384"/>
                      </a:cubicBezTo>
                      <a:cubicBezTo>
                        <a:pt x="176" y="367"/>
                        <a:pt x="176" y="367"/>
                        <a:pt x="176" y="367"/>
                      </a:cubicBezTo>
                      <a:cubicBezTo>
                        <a:pt x="176" y="367"/>
                        <a:pt x="175" y="367"/>
                        <a:pt x="175" y="367"/>
                      </a:cubicBezTo>
                      <a:cubicBezTo>
                        <a:pt x="171" y="363"/>
                        <a:pt x="167" y="358"/>
                        <a:pt x="162" y="354"/>
                      </a:cubicBezTo>
                      <a:cubicBezTo>
                        <a:pt x="147" y="341"/>
                        <a:pt x="130" y="331"/>
                        <a:pt x="111" y="325"/>
                      </a:cubicBezTo>
                      <a:cubicBezTo>
                        <a:pt x="100" y="322"/>
                        <a:pt x="90" y="318"/>
                        <a:pt x="80" y="315"/>
                      </a:cubicBezTo>
                      <a:cubicBezTo>
                        <a:pt x="76" y="313"/>
                        <a:pt x="72" y="311"/>
                        <a:pt x="68" y="310"/>
                      </a:cubicBezTo>
                      <a:cubicBezTo>
                        <a:pt x="65" y="309"/>
                        <a:pt x="63" y="308"/>
                        <a:pt x="61" y="307"/>
                      </a:cubicBezTo>
                      <a:cubicBezTo>
                        <a:pt x="37" y="296"/>
                        <a:pt x="17" y="283"/>
                        <a:pt x="0" y="267"/>
                      </a:cubicBezTo>
                      <a:cubicBezTo>
                        <a:pt x="25" y="281"/>
                        <a:pt x="47" y="292"/>
                        <a:pt x="65" y="298"/>
                      </a:cubicBezTo>
                      <a:cubicBezTo>
                        <a:pt x="67" y="299"/>
                        <a:pt x="69" y="300"/>
                        <a:pt x="71" y="300"/>
                      </a:cubicBezTo>
                      <a:cubicBezTo>
                        <a:pt x="72" y="300"/>
                        <a:pt x="72" y="301"/>
                        <a:pt x="72" y="301"/>
                      </a:cubicBezTo>
                      <a:cubicBezTo>
                        <a:pt x="94" y="308"/>
                        <a:pt x="111" y="309"/>
                        <a:pt x="122" y="304"/>
                      </a:cubicBezTo>
                      <a:cubicBezTo>
                        <a:pt x="111" y="290"/>
                        <a:pt x="105" y="276"/>
                        <a:pt x="103" y="261"/>
                      </a:cubicBezTo>
                      <a:cubicBezTo>
                        <a:pt x="102" y="257"/>
                        <a:pt x="101" y="253"/>
                        <a:pt x="100" y="249"/>
                      </a:cubicBezTo>
                      <a:cubicBezTo>
                        <a:pt x="99" y="244"/>
                        <a:pt x="97" y="240"/>
                        <a:pt x="96" y="235"/>
                      </a:cubicBezTo>
                      <a:cubicBezTo>
                        <a:pt x="94" y="231"/>
                        <a:pt x="93" y="227"/>
                        <a:pt x="91" y="222"/>
                      </a:cubicBezTo>
                      <a:cubicBezTo>
                        <a:pt x="91" y="222"/>
                        <a:pt x="91" y="222"/>
                        <a:pt x="91" y="222"/>
                      </a:cubicBezTo>
                      <a:cubicBezTo>
                        <a:pt x="86" y="211"/>
                        <a:pt x="81" y="200"/>
                        <a:pt x="74" y="189"/>
                      </a:cubicBezTo>
                      <a:cubicBezTo>
                        <a:pt x="86" y="203"/>
                        <a:pt x="97" y="217"/>
                        <a:pt x="104" y="231"/>
                      </a:cubicBezTo>
                      <a:cubicBezTo>
                        <a:pt x="107" y="236"/>
                        <a:pt x="110" y="241"/>
                        <a:pt x="112" y="246"/>
                      </a:cubicBezTo>
                      <a:cubicBezTo>
                        <a:pt x="112" y="246"/>
                        <a:pt x="112" y="246"/>
                        <a:pt x="112" y="246"/>
                      </a:cubicBezTo>
                      <a:cubicBezTo>
                        <a:pt x="114" y="252"/>
                        <a:pt x="117" y="258"/>
                        <a:pt x="118" y="264"/>
                      </a:cubicBezTo>
                      <a:cubicBezTo>
                        <a:pt x="119" y="266"/>
                        <a:pt x="119" y="266"/>
                        <a:pt x="119" y="266"/>
                      </a:cubicBezTo>
                      <a:cubicBezTo>
                        <a:pt x="119" y="267"/>
                        <a:pt x="120" y="269"/>
                        <a:pt x="120" y="271"/>
                      </a:cubicBezTo>
                      <a:cubicBezTo>
                        <a:pt x="121" y="272"/>
                        <a:pt x="121" y="272"/>
                        <a:pt x="121" y="272"/>
                      </a:cubicBezTo>
                      <a:cubicBezTo>
                        <a:pt x="124" y="283"/>
                        <a:pt x="129" y="292"/>
                        <a:pt x="134" y="300"/>
                      </a:cubicBezTo>
                      <a:cubicBezTo>
                        <a:pt x="139" y="308"/>
                        <a:pt x="144" y="315"/>
                        <a:pt x="150" y="322"/>
                      </a:cubicBezTo>
                      <a:cubicBezTo>
                        <a:pt x="153" y="325"/>
                        <a:pt x="156" y="328"/>
                        <a:pt x="160" y="332"/>
                      </a:cubicBezTo>
                      <a:cubicBezTo>
                        <a:pt x="164" y="336"/>
                        <a:pt x="168" y="339"/>
                        <a:pt x="172" y="343"/>
                      </a:cubicBezTo>
                      <a:cubicBezTo>
                        <a:pt x="184" y="353"/>
                        <a:pt x="197" y="362"/>
                        <a:pt x="212" y="371"/>
                      </a:cubicBezTo>
                      <a:cubicBezTo>
                        <a:pt x="219" y="375"/>
                        <a:pt x="226" y="379"/>
                        <a:pt x="234" y="383"/>
                      </a:cubicBezTo>
                      <a:cubicBezTo>
                        <a:pt x="224" y="364"/>
                        <a:pt x="215" y="346"/>
                        <a:pt x="208" y="328"/>
                      </a:cubicBezTo>
                      <a:cubicBezTo>
                        <a:pt x="205" y="321"/>
                        <a:pt x="203" y="315"/>
                        <a:pt x="200" y="308"/>
                      </a:cubicBezTo>
                      <a:cubicBezTo>
                        <a:pt x="197" y="298"/>
                        <a:pt x="194" y="288"/>
                        <a:pt x="191" y="279"/>
                      </a:cubicBezTo>
                      <a:cubicBezTo>
                        <a:pt x="191" y="278"/>
                        <a:pt x="191" y="278"/>
                        <a:pt x="191" y="278"/>
                      </a:cubicBezTo>
                      <a:cubicBezTo>
                        <a:pt x="187" y="264"/>
                        <a:pt x="183" y="250"/>
                        <a:pt x="181" y="236"/>
                      </a:cubicBezTo>
                      <a:cubicBezTo>
                        <a:pt x="179" y="228"/>
                        <a:pt x="178" y="221"/>
                        <a:pt x="177" y="214"/>
                      </a:cubicBezTo>
                      <a:cubicBezTo>
                        <a:pt x="174" y="190"/>
                        <a:pt x="172" y="166"/>
                        <a:pt x="173" y="142"/>
                      </a:cubicBezTo>
                      <a:cubicBezTo>
                        <a:pt x="173" y="135"/>
                        <a:pt x="173" y="127"/>
                        <a:pt x="174" y="119"/>
                      </a:cubicBezTo>
                      <a:cubicBezTo>
                        <a:pt x="174" y="117"/>
                        <a:pt x="174" y="115"/>
                        <a:pt x="174" y="113"/>
                      </a:cubicBezTo>
                      <a:cubicBezTo>
                        <a:pt x="177" y="84"/>
                        <a:pt x="182" y="56"/>
                        <a:pt x="190" y="28"/>
                      </a:cubicBezTo>
                      <a:cubicBezTo>
                        <a:pt x="185" y="60"/>
                        <a:pt x="181" y="90"/>
                        <a:pt x="181" y="120"/>
                      </a:cubicBezTo>
                      <a:cubicBezTo>
                        <a:pt x="181" y="127"/>
                        <a:pt x="181" y="135"/>
                        <a:pt x="182" y="142"/>
                      </a:cubicBezTo>
                      <a:cubicBezTo>
                        <a:pt x="182" y="153"/>
                        <a:pt x="183" y="163"/>
                        <a:pt x="184" y="174"/>
                      </a:cubicBezTo>
                      <a:cubicBezTo>
                        <a:pt x="185" y="180"/>
                        <a:pt x="185" y="185"/>
                        <a:pt x="186" y="191"/>
                      </a:cubicBezTo>
                      <a:cubicBezTo>
                        <a:pt x="186" y="191"/>
                        <a:pt x="186" y="191"/>
                        <a:pt x="186" y="192"/>
                      </a:cubicBezTo>
                      <a:cubicBezTo>
                        <a:pt x="191" y="220"/>
                        <a:pt x="199" y="247"/>
                        <a:pt x="209" y="273"/>
                      </a:cubicBezTo>
                      <a:cubicBezTo>
                        <a:pt x="212" y="278"/>
                        <a:pt x="214" y="284"/>
                        <a:pt x="217" y="289"/>
                      </a:cubicBezTo>
                      <a:cubicBezTo>
                        <a:pt x="223" y="303"/>
                        <a:pt x="231" y="316"/>
                        <a:pt x="239" y="329"/>
                      </a:cubicBezTo>
                      <a:cubicBezTo>
                        <a:pt x="241" y="333"/>
                        <a:pt x="243" y="336"/>
                        <a:pt x="246" y="339"/>
                      </a:cubicBezTo>
                      <a:cubicBezTo>
                        <a:pt x="253" y="350"/>
                        <a:pt x="261" y="360"/>
                        <a:pt x="269" y="370"/>
                      </a:cubicBezTo>
                      <a:cubicBezTo>
                        <a:pt x="283" y="343"/>
                        <a:pt x="294" y="316"/>
                        <a:pt x="302" y="288"/>
                      </a:cubicBezTo>
                      <a:cubicBezTo>
                        <a:pt x="304" y="282"/>
                        <a:pt x="306" y="275"/>
                        <a:pt x="307" y="268"/>
                      </a:cubicBezTo>
                      <a:cubicBezTo>
                        <a:pt x="315" y="239"/>
                        <a:pt x="319" y="209"/>
                        <a:pt x="321" y="178"/>
                      </a:cubicBezTo>
                      <a:cubicBezTo>
                        <a:pt x="322" y="161"/>
                        <a:pt x="322" y="144"/>
                        <a:pt x="321" y="127"/>
                      </a:cubicBezTo>
                      <a:cubicBezTo>
                        <a:pt x="321" y="127"/>
                        <a:pt x="321" y="127"/>
                        <a:pt x="321" y="127"/>
                      </a:cubicBezTo>
                      <a:cubicBezTo>
                        <a:pt x="321" y="125"/>
                        <a:pt x="321" y="123"/>
                        <a:pt x="321" y="121"/>
                      </a:cubicBezTo>
                      <a:cubicBezTo>
                        <a:pt x="321" y="119"/>
                        <a:pt x="321" y="117"/>
                        <a:pt x="320" y="116"/>
                      </a:cubicBezTo>
                      <a:cubicBezTo>
                        <a:pt x="319" y="97"/>
                        <a:pt x="317" y="79"/>
                        <a:pt x="314" y="60"/>
                      </a:cubicBezTo>
                      <a:cubicBezTo>
                        <a:pt x="314" y="58"/>
                        <a:pt x="314" y="56"/>
                        <a:pt x="314" y="54"/>
                      </a:cubicBezTo>
                      <a:cubicBezTo>
                        <a:pt x="311" y="40"/>
                        <a:pt x="308" y="26"/>
                        <a:pt x="305" y="11"/>
                      </a:cubicBezTo>
                      <a:cubicBezTo>
                        <a:pt x="304" y="8"/>
                        <a:pt x="303" y="4"/>
                        <a:pt x="302"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147" name="Freeform 123"/>
                <p:cNvSpPr/>
                <p:nvPr/>
              </p:nvSpPr>
              <p:spPr bwMode="auto">
                <a:xfrm>
                  <a:off x="7897812" y="2092326"/>
                  <a:ext cx="276225" cy="61913"/>
                </a:xfrm>
                <a:custGeom>
                  <a:avLst/>
                  <a:gdLst/>
                  <a:ahLst/>
                  <a:cxnLst>
                    <a:cxn ang="0">
                      <a:pos x="24" y="0"/>
                    </a:cxn>
                    <a:cxn ang="0">
                      <a:pos x="67" y="3"/>
                    </a:cxn>
                    <a:cxn ang="0">
                      <a:pos x="0" y="15"/>
                    </a:cxn>
                    <a:cxn ang="0">
                      <a:pos x="23" y="0"/>
                    </a:cxn>
                    <a:cxn ang="0">
                      <a:pos x="24" y="0"/>
                    </a:cxn>
                  </a:cxnLst>
                  <a:rect l="0" t="0" r="r" b="b"/>
                  <a:pathLst>
                    <a:path w="67" h="15">
                      <a:moveTo>
                        <a:pt x="24" y="0"/>
                      </a:moveTo>
                      <a:cubicBezTo>
                        <a:pt x="35" y="5"/>
                        <a:pt x="49" y="6"/>
                        <a:pt x="67" y="3"/>
                      </a:cubicBezTo>
                      <a:cubicBezTo>
                        <a:pt x="44" y="10"/>
                        <a:pt x="22" y="15"/>
                        <a:pt x="0" y="15"/>
                      </a:cubicBezTo>
                      <a:cubicBezTo>
                        <a:pt x="8" y="11"/>
                        <a:pt x="16" y="6"/>
                        <a:pt x="23" y="0"/>
                      </a:cubicBezTo>
                      <a:cubicBezTo>
                        <a:pt x="23" y="0"/>
                        <a:pt x="23" y="0"/>
                        <a:pt x="24"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48" name="Freeform 124"/>
                <p:cNvSpPr/>
                <p:nvPr/>
              </p:nvSpPr>
              <p:spPr bwMode="auto">
                <a:xfrm>
                  <a:off x="8116887" y="1785938"/>
                  <a:ext cx="280988" cy="198438"/>
                </a:xfrm>
                <a:custGeom>
                  <a:avLst/>
                  <a:gdLst/>
                  <a:ahLst/>
                  <a:cxnLst>
                    <a:cxn ang="0">
                      <a:pos x="18" y="28"/>
                    </a:cxn>
                    <a:cxn ang="0">
                      <a:pos x="18" y="28"/>
                    </a:cxn>
                    <a:cxn ang="0">
                      <a:pos x="68" y="0"/>
                    </a:cxn>
                    <a:cxn ang="0">
                      <a:pos x="0" y="48"/>
                    </a:cxn>
                    <a:cxn ang="0">
                      <a:pos x="3" y="44"/>
                    </a:cxn>
                    <a:cxn ang="0">
                      <a:pos x="4" y="43"/>
                    </a:cxn>
                    <a:cxn ang="0">
                      <a:pos x="4" y="43"/>
                    </a:cxn>
                    <a:cxn ang="0">
                      <a:pos x="18" y="28"/>
                    </a:cxn>
                  </a:cxnLst>
                  <a:rect l="0" t="0" r="r" b="b"/>
                  <a:pathLst>
                    <a:path w="68" h="48">
                      <a:moveTo>
                        <a:pt x="18" y="28"/>
                      </a:moveTo>
                      <a:cubicBezTo>
                        <a:pt x="18" y="28"/>
                        <a:pt x="18" y="28"/>
                        <a:pt x="18" y="28"/>
                      </a:cubicBezTo>
                      <a:cubicBezTo>
                        <a:pt x="28" y="32"/>
                        <a:pt x="45" y="22"/>
                        <a:pt x="68" y="0"/>
                      </a:cubicBezTo>
                      <a:cubicBezTo>
                        <a:pt x="54" y="27"/>
                        <a:pt x="31" y="43"/>
                        <a:pt x="0" y="48"/>
                      </a:cubicBezTo>
                      <a:cubicBezTo>
                        <a:pt x="3" y="44"/>
                        <a:pt x="3" y="44"/>
                        <a:pt x="3" y="44"/>
                      </a:cubicBezTo>
                      <a:cubicBezTo>
                        <a:pt x="4" y="44"/>
                        <a:pt x="4" y="44"/>
                        <a:pt x="4" y="43"/>
                      </a:cubicBezTo>
                      <a:cubicBezTo>
                        <a:pt x="4" y="43"/>
                        <a:pt x="4" y="43"/>
                        <a:pt x="4" y="43"/>
                      </a:cubicBezTo>
                      <a:cubicBezTo>
                        <a:pt x="9" y="38"/>
                        <a:pt x="14" y="33"/>
                        <a:pt x="18" y="28"/>
                      </a:cubicBezTo>
                      <a:close/>
                    </a:path>
                  </a:pathLst>
                </a:custGeom>
                <a:grpFill/>
                <a:ln w="9525">
                  <a:noFill/>
                  <a:round/>
                </a:ln>
              </p:spPr>
              <p:txBody>
                <a:bodyPr vert="horz" wrap="square" lIns="91440" tIns="45720" rIns="91440" bIns="45720" numCol="1" anchor="t" anchorCtr="0" compatLnSpc="1"/>
                <a:lstStyle/>
                <a:p>
                  <a:endParaRPr lang="en-US"/>
                </a:p>
              </p:txBody>
            </p:sp>
            <p:sp>
              <p:nvSpPr>
                <p:cNvPr id="1149" name="Freeform 125"/>
                <p:cNvSpPr/>
                <p:nvPr/>
              </p:nvSpPr>
              <p:spPr bwMode="auto">
                <a:xfrm>
                  <a:off x="7993062" y="1863726"/>
                  <a:ext cx="82550" cy="166688"/>
                </a:xfrm>
                <a:custGeom>
                  <a:avLst/>
                  <a:gdLst/>
                  <a:ahLst/>
                  <a:cxnLst>
                    <a:cxn ang="0">
                      <a:pos x="18" y="24"/>
                    </a:cxn>
                    <a:cxn ang="0">
                      <a:pos x="0" y="40"/>
                    </a:cxn>
                    <a:cxn ang="0">
                      <a:pos x="20" y="0"/>
                    </a:cxn>
                    <a:cxn ang="0">
                      <a:pos x="19" y="23"/>
                    </a:cxn>
                    <a:cxn ang="0">
                      <a:pos x="18" y="24"/>
                    </a:cxn>
                  </a:cxnLst>
                  <a:rect l="0" t="0" r="r" b="b"/>
                  <a:pathLst>
                    <a:path w="20" h="40">
                      <a:moveTo>
                        <a:pt x="18" y="24"/>
                      </a:moveTo>
                      <a:cubicBezTo>
                        <a:pt x="12" y="30"/>
                        <a:pt x="6" y="35"/>
                        <a:pt x="0" y="40"/>
                      </a:cubicBezTo>
                      <a:cubicBezTo>
                        <a:pt x="10" y="27"/>
                        <a:pt x="16" y="14"/>
                        <a:pt x="20" y="0"/>
                      </a:cubicBezTo>
                      <a:cubicBezTo>
                        <a:pt x="19" y="23"/>
                        <a:pt x="19" y="23"/>
                        <a:pt x="19" y="23"/>
                      </a:cubicBezTo>
                      <a:cubicBezTo>
                        <a:pt x="19" y="24"/>
                        <a:pt x="18" y="24"/>
                        <a:pt x="18" y="24"/>
                      </a:cubicBezTo>
                      <a:close/>
                    </a:path>
                  </a:pathLst>
                </a:custGeom>
                <a:grpFill/>
                <a:ln w="9525">
                  <a:noFill/>
                  <a:round/>
                </a:ln>
              </p:spPr>
              <p:txBody>
                <a:bodyPr vert="horz" wrap="square" lIns="91440" tIns="45720" rIns="91440" bIns="45720" numCol="1" anchor="t" anchorCtr="0" compatLnSpc="1"/>
                <a:lstStyle/>
                <a:p>
                  <a:endParaRPr lang="en-US"/>
                </a:p>
              </p:txBody>
            </p:sp>
            <p:sp>
              <p:nvSpPr>
                <p:cNvPr id="1150" name="Freeform 126"/>
                <p:cNvSpPr/>
                <p:nvPr/>
              </p:nvSpPr>
              <p:spPr bwMode="auto">
                <a:xfrm>
                  <a:off x="8269287" y="1536701"/>
                  <a:ext cx="53975" cy="207963"/>
                </a:xfrm>
                <a:custGeom>
                  <a:avLst/>
                  <a:gdLst/>
                  <a:ahLst/>
                  <a:cxnLst>
                    <a:cxn ang="0">
                      <a:pos x="0" y="131"/>
                    </a:cxn>
                    <a:cxn ang="0">
                      <a:pos x="34" y="0"/>
                    </a:cxn>
                    <a:cxn ang="0">
                      <a:pos x="34" y="92"/>
                    </a:cxn>
                    <a:cxn ang="0">
                      <a:pos x="0" y="131"/>
                    </a:cxn>
                  </a:cxnLst>
                  <a:rect l="0" t="0" r="r" b="b"/>
                  <a:pathLst>
                    <a:path w="34" h="131">
                      <a:moveTo>
                        <a:pt x="0" y="131"/>
                      </a:moveTo>
                      <a:lnTo>
                        <a:pt x="34" y="0"/>
                      </a:lnTo>
                      <a:lnTo>
                        <a:pt x="34" y="92"/>
                      </a:lnTo>
                      <a:lnTo>
                        <a:pt x="0" y="131"/>
                      </a:lnTo>
                      <a:close/>
                    </a:path>
                  </a:pathLst>
                </a:custGeom>
                <a:grpFill/>
                <a:ln w="9525">
                  <a:noFill/>
                  <a:round/>
                </a:ln>
              </p:spPr>
              <p:txBody>
                <a:bodyPr vert="horz" wrap="square" lIns="91440" tIns="45720" rIns="91440" bIns="45720" numCol="1" anchor="t" anchorCtr="0" compatLnSpc="1"/>
                <a:lstStyle/>
                <a:p>
                  <a:endParaRPr lang="en-US"/>
                </a:p>
              </p:txBody>
            </p:sp>
            <p:sp>
              <p:nvSpPr>
                <p:cNvPr id="1151" name="Freeform 127"/>
                <p:cNvSpPr/>
                <p:nvPr/>
              </p:nvSpPr>
              <p:spPr bwMode="auto">
                <a:xfrm>
                  <a:off x="7988300" y="1516063"/>
                  <a:ext cx="144463" cy="269875"/>
                </a:xfrm>
                <a:custGeom>
                  <a:avLst/>
                  <a:gdLst/>
                  <a:ahLst/>
                  <a:cxnLst>
                    <a:cxn ang="0">
                      <a:pos x="21" y="45"/>
                    </a:cxn>
                    <a:cxn ang="0">
                      <a:pos x="0" y="65"/>
                    </a:cxn>
                    <a:cxn ang="0">
                      <a:pos x="35" y="0"/>
                    </a:cxn>
                    <a:cxn ang="0">
                      <a:pos x="21" y="45"/>
                    </a:cxn>
                  </a:cxnLst>
                  <a:rect l="0" t="0" r="r" b="b"/>
                  <a:pathLst>
                    <a:path w="35" h="65">
                      <a:moveTo>
                        <a:pt x="21" y="45"/>
                      </a:moveTo>
                      <a:cubicBezTo>
                        <a:pt x="14" y="53"/>
                        <a:pt x="7" y="59"/>
                        <a:pt x="0" y="65"/>
                      </a:cubicBezTo>
                      <a:cubicBezTo>
                        <a:pt x="35" y="0"/>
                        <a:pt x="35" y="0"/>
                        <a:pt x="35" y="0"/>
                      </a:cubicBezTo>
                      <a:cubicBezTo>
                        <a:pt x="21" y="45"/>
                        <a:pt x="21" y="45"/>
                        <a:pt x="21" y="45"/>
                      </a:cubicBezTo>
                      <a:close/>
                    </a:path>
                  </a:pathLst>
                </a:custGeom>
                <a:grpFill/>
                <a:ln w="9525">
                  <a:noFill/>
                  <a:round/>
                </a:ln>
              </p:spPr>
              <p:txBody>
                <a:bodyPr vert="horz" wrap="square" lIns="91440" tIns="45720" rIns="91440" bIns="45720" numCol="1" anchor="t" anchorCtr="0" compatLnSpc="1"/>
                <a:lstStyle/>
                <a:p>
                  <a:endParaRPr lang="en-US"/>
                </a:p>
              </p:txBody>
            </p:sp>
            <p:sp>
              <p:nvSpPr>
                <p:cNvPr id="1152" name="Freeform 128"/>
                <p:cNvSpPr/>
                <p:nvPr/>
              </p:nvSpPr>
              <p:spPr bwMode="auto">
                <a:xfrm>
                  <a:off x="7596187" y="1595438"/>
                  <a:ext cx="363538" cy="450850"/>
                </a:xfrm>
                <a:custGeom>
                  <a:avLst/>
                  <a:gdLst/>
                  <a:ahLst/>
                  <a:cxnLst>
                    <a:cxn ang="0">
                      <a:pos x="0" y="109"/>
                    </a:cxn>
                    <a:cxn ang="0">
                      <a:pos x="2" y="107"/>
                    </a:cxn>
                    <a:cxn ang="0">
                      <a:pos x="35" y="77"/>
                    </a:cxn>
                    <a:cxn ang="0">
                      <a:pos x="48" y="61"/>
                    </a:cxn>
                    <a:cxn ang="0">
                      <a:pos x="49" y="59"/>
                    </a:cxn>
                    <a:cxn ang="0">
                      <a:pos x="50" y="57"/>
                    </a:cxn>
                    <a:cxn ang="0">
                      <a:pos x="51" y="56"/>
                    </a:cxn>
                    <a:cxn ang="0">
                      <a:pos x="51" y="56"/>
                    </a:cxn>
                    <a:cxn ang="0">
                      <a:pos x="62" y="38"/>
                    </a:cxn>
                    <a:cxn ang="0">
                      <a:pos x="62" y="38"/>
                    </a:cxn>
                    <a:cxn ang="0">
                      <a:pos x="62" y="38"/>
                    </a:cxn>
                    <a:cxn ang="0">
                      <a:pos x="88" y="0"/>
                    </a:cxn>
                    <a:cxn ang="0">
                      <a:pos x="69" y="41"/>
                    </a:cxn>
                    <a:cxn ang="0">
                      <a:pos x="69" y="42"/>
                    </a:cxn>
                    <a:cxn ang="0">
                      <a:pos x="69" y="42"/>
                    </a:cxn>
                    <a:cxn ang="0">
                      <a:pos x="58" y="60"/>
                    </a:cxn>
                    <a:cxn ang="0">
                      <a:pos x="41" y="83"/>
                    </a:cxn>
                    <a:cxn ang="0">
                      <a:pos x="0" y="109"/>
                    </a:cxn>
                  </a:cxnLst>
                  <a:rect l="0" t="0" r="r" b="b"/>
                  <a:pathLst>
                    <a:path w="88" h="109">
                      <a:moveTo>
                        <a:pt x="0" y="109"/>
                      </a:moveTo>
                      <a:cubicBezTo>
                        <a:pt x="1" y="108"/>
                        <a:pt x="1" y="108"/>
                        <a:pt x="2" y="107"/>
                      </a:cubicBezTo>
                      <a:cubicBezTo>
                        <a:pt x="14" y="99"/>
                        <a:pt x="25" y="89"/>
                        <a:pt x="35" y="77"/>
                      </a:cubicBezTo>
                      <a:cubicBezTo>
                        <a:pt x="39" y="72"/>
                        <a:pt x="43" y="66"/>
                        <a:pt x="48" y="61"/>
                      </a:cubicBezTo>
                      <a:cubicBezTo>
                        <a:pt x="48" y="60"/>
                        <a:pt x="48" y="60"/>
                        <a:pt x="49" y="59"/>
                      </a:cubicBezTo>
                      <a:cubicBezTo>
                        <a:pt x="50" y="57"/>
                        <a:pt x="50" y="57"/>
                        <a:pt x="50" y="57"/>
                      </a:cubicBezTo>
                      <a:cubicBezTo>
                        <a:pt x="50" y="57"/>
                        <a:pt x="50" y="57"/>
                        <a:pt x="51" y="56"/>
                      </a:cubicBezTo>
                      <a:cubicBezTo>
                        <a:pt x="51" y="56"/>
                        <a:pt x="51" y="56"/>
                        <a:pt x="51" y="56"/>
                      </a:cubicBezTo>
                      <a:cubicBezTo>
                        <a:pt x="55" y="50"/>
                        <a:pt x="58" y="44"/>
                        <a:pt x="62" y="38"/>
                      </a:cubicBezTo>
                      <a:cubicBezTo>
                        <a:pt x="62" y="38"/>
                        <a:pt x="62" y="38"/>
                        <a:pt x="62" y="38"/>
                      </a:cubicBezTo>
                      <a:cubicBezTo>
                        <a:pt x="62" y="38"/>
                        <a:pt x="62" y="38"/>
                        <a:pt x="62" y="38"/>
                      </a:cubicBezTo>
                      <a:cubicBezTo>
                        <a:pt x="71" y="26"/>
                        <a:pt x="80" y="13"/>
                        <a:pt x="88" y="0"/>
                      </a:cubicBezTo>
                      <a:cubicBezTo>
                        <a:pt x="83" y="14"/>
                        <a:pt x="77" y="27"/>
                        <a:pt x="69" y="41"/>
                      </a:cubicBezTo>
                      <a:cubicBezTo>
                        <a:pt x="69" y="41"/>
                        <a:pt x="69" y="42"/>
                        <a:pt x="69" y="42"/>
                      </a:cubicBezTo>
                      <a:cubicBezTo>
                        <a:pt x="69" y="42"/>
                        <a:pt x="69" y="42"/>
                        <a:pt x="69" y="42"/>
                      </a:cubicBezTo>
                      <a:cubicBezTo>
                        <a:pt x="65" y="48"/>
                        <a:pt x="61" y="54"/>
                        <a:pt x="58" y="60"/>
                      </a:cubicBezTo>
                      <a:cubicBezTo>
                        <a:pt x="53" y="68"/>
                        <a:pt x="47" y="75"/>
                        <a:pt x="41" y="83"/>
                      </a:cubicBezTo>
                      <a:lnTo>
                        <a:pt x="0" y="109"/>
                      </a:lnTo>
                      <a:close/>
                    </a:path>
                  </a:pathLst>
                </a:custGeom>
                <a:grpFill/>
                <a:ln w="9525">
                  <a:noFill/>
                  <a:round/>
                </a:ln>
              </p:spPr>
              <p:txBody>
                <a:bodyPr vert="horz" wrap="square" lIns="91440" tIns="45720" rIns="91440" bIns="45720" numCol="1" anchor="t" anchorCtr="0" compatLnSpc="1"/>
                <a:lstStyle/>
                <a:p>
                  <a:endParaRPr lang="en-US"/>
                </a:p>
              </p:txBody>
            </p:sp>
            <p:sp>
              <p:nvSpPr>
                <p:cNvPr id="1153" name="Freeform 129"/>
                <p:cNvSpPr/>
                <p:nvPr/>
              </p:nvSpPr>
              <p:spPr bwMode="auto">
                <a:xfrm>
                  <a:off x="7794625" y="1608138"/>
                  <a:ext cx="61913" cy="239713"/>
                </a:xfrm>
                <a:custGeom>
                  <a:avLst/>
                  <a:gdLst/>
                  <a:ahLst/>
                  <a:cxnLst>
                    <a:cxn ang="0">
                      <a:pos x="1" y="56"/>
                    </a:cxn>
                    <a:cxn ang="0">
                      <a:pos x="0" y="58"/>
                    </a:cxn>
                    <a:cxn ang="0">
                      <a:pos x="2" y="33"/>
                    </a:cxn>
                    <a:cxn ang="0">
                      <a:pos x="15" y="0"/>
                    </a:cxn>
                    <a:cxn ang="0">
                      <a:pos x="14" y="35"/>
                    </a:cxn>
                    <a:cxn ang="0">
                      <a:pos x="14" y="35"/>
                    </a:cxn>
                    <a:cxn ang="0">
                      <a:pos x="3" y="53"/>
                    </a:cxn>
                    <a:cxn ang="0">
                      <a:pos x="3" y="53"/>
                    </a:cxn>
                    <a:cxn ang="0">
                      <a:pos x="2" y="54"/>
                    </a:cxn>
                    <a:cxn ang="0">
                      <a:pos x="1" y="56"/>
                    </a:cxn>
                  </a:cxnLst>
                  <a:rect l="0" t="0" r="r" b="b"/>
                  <a:pathLst>
                    <a:path w="15" h="58">
                      <a:moveTo>
                        <a:pt x="1" y="56"/>
                      </a:moveTo>
                      <a:cubicBezTo>
                        <a:pt x="0" y="57"/>
                        <a:pt x="0" y="57"/>
                        <a:pt x="0" y="58"/>
                      </a:cubicBezTo>
                      <a:cubicBezTo>
                        <a:pt x="0" y="47"/>
                        <a:pt x="1" y="39"/>
                        <a:pt x="2" y="33"/>
                      </a:cubicBezTo>
                      <a:cubicBezTo>
                        <a:pt x="5" y="22"/>
                        <a:pt x="9" y="11"/>
                        <a:pt x="15" y="0"/>
                      </a:cubicBezTo>
                      <a:cubicBezTo>
                        <a:pt x="8" y="13"/>
                        <a:pt x="8" y="25"/>
                        <a:pt x="14" y="35"/>
                      </a:cubicBezTo>
                      <a:cubicBezTo>
                        <a:pt x="14" y="35"/>
                        <a:pt x="14" y="35"/>
                        <a:pt x="14" y="35"/>
                      </a:cubicBezTo>
                      <a:cubicBezTo>
                        <a:pt x="10" y="41"/>
                        <a:pt x="7" y="47"/>
                        <a:pt x="3" y="53"/>
                      </a:cubicBezTo>
                      <a:cubicBezTo>
                        <a:pt x="3" y="53"/>
                        <a:pt x="3" y="53"/>
                        <a:pt x="3" y="53"/>
                      </a:cubicBezTo>
                      <a:cubicBezTo>
                        <a:pt x="2" y="54"/>
                        <a:pt x="2" y="54"/>
                        <a:pt x="2" y="54"/>
                      </a:cubicBezTo>
                      <a:lnTo>
                        <a:pt x="1" y="56"/>
                      </a:lnTo>
                      <a:close/>
                    </a:path>
                  </a:pathLst>
                </a:custGeom>
                <a:grpFill/>
                <a:ln w="9525">
                  <a:noFill/>
                  <a:round/>
                </a:ln>
              </p:spPr>
              <p:txBody>
                <a:bodyPr vert="horz" wrap="square" lIns="91440" tIns="45720" rIns="91440" bIns="45720" numCol="1" anchor="t" anchorCtr="0" compatLnSpc="1"/>
                <a:lstStyle/>
                <a:p>
                  <a:endParaRPr lang="en-US"/>
                </a:p>
              </p:txBody>
            </p:sp>
            <p:sp>
              <p:nvSpPr>
                <p:cNvPr id="1154" name="Freeform 130"/>
                <p:cNvSpPr/>
                <p:nvPr/>
              </p:nvSpPr>
              <p:spPr bwMode="auto">
                <a:xfrm>
                  <a:off x="7662862" y="1997076"/>
                  <a:ext cx="201613" cy="57150"/>
                </a:xfrm>
                <a:custGeom>
                  <a:avLst/>
                  <a:gdLst/>
                  <a:ahLst/>
                  <a:cxnLst>
                    <a:cxn ang="0">
                      <a:pos x="16" y="4"/>
                    </a:cxn>
                    <a:cxn ang="0">
                      <a:pos x="18" y="3"/>
                    </a:cxn>
                    <a:cxn ang="0">
                      <a:pos x="49" y="0"/>
                    </a:cxn>
                    <a:cxn ang="0">
                      <a:pos x="0" y="14"/>
                    </a:cxn>
                    <a:cxn ang="0">
                      <a:pos x="5" y="11"/>
                    </a:cxn>
                    <a:cxn ang="0">
                      <a:pos x="16" y="4"/>
                    </a:cxn>
                  </a:cxnLst>
                  <a:rect l="0" t="0" r="r" b="b"/>
                  <a:pathLst>
                    <a:path w="49" h="14">
                      <a:moveTo>
                        <a:pt x="16" y="4"/>
                      </a:moveTo>
                      <a:cubicBezTo>
                        <a:pt x="17" y="4"/>
                        <a:pt x="17" y="3"/>
                        <a:pt x="18" y="3"/>
                      </a:cubicBezTo>
                      <a:cubicBezTo>
                        <a:pt x="26" y="4"/>
                        <a:pt x="36" y="3"/>
                        <a:pt x="49" y="0"/>
                      </a:cubicBezTo>
                      <a:cubicBezTo>
                        <a:pt x="34" y="7"/>
                        <a:pt x="18" y="11"/>
                        <a:pt x="0" y="14"/>
                      </a:cubicBezTo>
                      <a:cubicBezTo>
                        <a:pt x="1" y="13"/>
                        <a:pt x="3" y="12"/>
                        <a:pt x="5" y="11"/>
                      </a:cubicBezTo>
                      <a:cubicBezTo>
                        <a:pt x="9" y="9"/>
                        <a:pt x="12" y="6"/>
                        <a:pt x="16" y="4"/>
                      </a:cubicBezTo>
                      <a:close/>
                    </a:path>
                  </a:pathLst>
                </a:custGeom>
                <a:grpFill/>
                <a:ln w="9525">
                  <a:noFill/>
                  <a:round/>
                </a:ln>
              </p:spPr>
              <p:txBody>
                <a:bodyPr vert="horz" wrap="square" lIns="91440" tIns="45720" rIns="91440" bIns="45720" numCol="1" anchor="t" anchorCtr="0" compatLnSpc="1"/>
                <a:lstStyle/>
                <a:p>
                  <a:endParaRPr lang="en-US"/>
                </a:p>
              </p:txBody>
            </p:sp>
            <p:sp>
              <p:nvSpPr>
                <p:cNvPr id="1155" name="Freeform 131"/>
                <p:cNvSpPr/>
                <p:nvPr/>
              </p:nvSpPr>
              <p:spPr bwMode="auto">
                <a:xfrm>
                  <a:off x="6488112" y="2046288"/>
                  <a:ext cx="495300" cy="174625"/>
                </a:xfrm>
                <a:custGeom>
                  <a:avLst/>
                  <a:gdLst/>
                  <a:ahLst/>
                  <a:cxnLst>
                    <a:cxn ang="0">
                      <a:pos x="120" y="36"/>
                    </a:cxn>
                    <a:cxn ang="0">
                      <a:pos x="84" y="28"/>
                    </a:cxn>
                    <a:cxn ang="0">
                      <a:pos x="72" y="28"/>
                    </a:cxn>
                    <a:cxn ang="0">
                      <a:pos x="0" y="42"/>
                    </a:cxn>
                    <a:cxn ang="0">
                      <a:pos x="40" y="24"/>
                    </a:cxn>
                    <a:cxn ang="0">
                      <a:pos x="10" y="0"/>
                    </a:cxn>
                    <a:cxn ang="0">
                      <a:pos x="42" y="18"/>
                    </a:cxn>
                    <a:cxn ang="0">
                      <a:pos x="72" y="23"/>
                    </a:cxn>
                    <a:cxn ang="0">
                      <a:pos x="95" y="20"/>
                    </a:cxn>
                    <a:cxn ang="0">
                      <a:pos x="95" y="19"/>
                    </a:cxn>
                    <a:cxn ang="0">
                      <a:pos x="120" y="36"/>
                    </a:cxn>
                  </a:cxnLst>
                  <a:rect l="0" t="0" r="r" b="b"/>
                  <a:pathLst>
                    <a:path w="120" h="42">
                      <a:moveTo>
                        <a:pt x="120" y="36"/>
                      </a:moveTo>
                      <a:cubicBezTo>
                        <a:pt x="110" y="31"/>
                        <a:pt x="97" y="29"/>
                        <a:pt x="84" y="28"/>
                      </a:cubicBezTo>
                      <a:cubicBezTo>
                        <a:pt x="80" y="28"/>
                        <a:pt x="76" y="28"/>
                        <a:pt x="72" y="28"/>
                      </a:cubicBezTo>
                      <a:cubicBezTo>
                        <a:pt x="49" y="28"/>
                        <a:pt x="25" y="33"/>
                        <a:pt x="0" y="42"/>
                      </a:cubicBezTo>
                      <a:cubicBezTo>
                        <a:pt x="11" y="30"/>
                        <a:pt x="25" y="24"/>
                        <a:pt x="40" y="24"/>
                      </a:cubicBezTo>
                      <a:cubicBezTo>
                        <a:pt x="25" y="18"/>
                        <a:pt x="15" y="10"/>
                        <a:pt x="10" y="0"/>
                      </a:cubicBezTo>
                      <a:cubicBezTo>
                        <a:pt x="20" y="8"/>
                        <a:pt x="31" y="14"/>
                        <a:pt x="42" y="18"/>
                      </a:cubicBezTo>
                      <a:cubicBezTo>
                        <a:pt x="52" y="21"/>
                        <a:pt x="62" y="23"/>
                        <a:pt x="72" y="23"/>
                      </a:cubicBezTo>
                      <a:cubicBezTo>
                        <a:pt x="80" y="23"/>
                        <a:pt x="87" y="22"/>
                        <a:pt x="95" y="20"/>
                      </a:cubicBezTo>
                      <a:cubicBezTo>
                        <a:pt x="95" y="20"/>
                        <a:pt x="95" y="20"/>
                        <a:pt x="95" y="19"/>
                      </a:cubicBezTo>
                      <a:lnTo>
                        <a:pt x="120" y="36"/>
                      </a:lnTo>
                      <a:close/>
                    </a:path>
                  </a:pathLst>
                </a:custGeom>
                <a:grpFill/>
                <a:ln w="9525">
                  <a:noFill/>
                  <a:round/>
                </a:ln>
              </p:spPr>
              <p:txBody>
                <a:bodyPr vert="horz" wrap="square" lIns="91440" tIns="45720" rIns="91440" bIns="45720" numCol="1" anchor="t" anchorCtr="0" compatLnSpc="1"/>
                <a:lstStyle/>
                <a:p>
                  <a:endParaRPr lang="en-US"/>
                </a:p>
              </p:txBody>
            </p:sp>
            <p:sp>
              <p:nvSpPr>
                <p:cNvPr id="1156" name="Freeform 132"/>
                <p:cNvSpPr/>
                <p:nvPr/>
              </p:nvSpPr>
              <p:spPr bwMode="auto">
                <a:xfrm>
                  <a:off x="6761162" y="1752601"/>
                  <a:ext cx="53975" cy="227013"/>
                </a:xfrm>
                <a:custGeom>
                  <a:avLst/>
                  <a:gdLst/>
                  <a:ahLst/>
                  <a:cxnLst>
                    <a:cxn ang="0">
                      <a:pos x="0" y="0"/>
                    </a:cxn>
                    <a:cxn ang="0">
                      <a:pos x="13" y="55"/>
                    </a:cxn>
                    <a:cxn ang="0">
                      <a:pos x="3" y="45"/>
                    </a:cxn>
                    <a:cxn ang="0">
                      <a:pos x="0" y="0"/>
                    </a:cxn>
                  </a:cxnLst>
                  <a:rect l="0" t="0" r="r" b="b"/>
                  <a:pathLst>
                    <a:path w="13" h="55">
                      <a:moveTo>
                        <a:pt x="0" y="0"/>
                      </a:moveTo>
                      <a:cubicBezTo>
                        <a:pt x="7" y="18"/>
                        <a:pt x="11" y="36"/>
                        <a:pt x="13" y="55"/>
                      </a:cubicBezTo>
                      <a:cubicBezTo>
                        <a:pt x="9" y="51"/>
                        <a:pt x="6" y="48"/>
                        <a:pt x="3" y="45"/>
                      </a:cubicBezTo>
                      <a:cubicBezTo>
                        <a:pt x="5" y="30"/>
                        <a:pt x="4" y="15"/>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57" name="Freeform 133"/>
                <p:cNvSpPr/>
                <p:nvPr/>
              </p:nvSpPr>
              <p:spPr bwMode="auto">
                <a:xfrm>
                  <a:off x="6384925" y="1727201"/>
                  <a:ext cx="65088" cy="125413"/>
                </a:xfrm>
                <a:custGeom>
                  <a:avLst/>
                  <a:gdLst/>
                  <a:ahLst/>
                  <a:cxnLst>
                    <a:cxn ang="0">
                      <a:pos x="15" y="29"/>
                    </a:cxn>
                    <a:cxn ang="0">
                      <a:pos x="9" y="27"/>
                    </a:cxn>
                    <a:cxn ang="0">
                      <a:pos x="0" y="0"/>
                    </a:cxn>
                    <a:cxn ang="0">
                      <a:pos x="15" y="25"/>
                    </a:cxn>
                    <a:cxn ang="0">
                      <a:pos x="16" y="30"/>
                    </a:cxn>
                    <a:cxn ang="0">
                      <a:pos x="15" y="29"/>
                    </a:cxn>
                  </a:cxnLst>
                  <a:rect l="0" t="0" r="r" b="b"/>
                  <a:pathLst>
                    <a:path w="16" h="30">
                      <a:moveTo>
                        <a:pt x="15" y="29"/>
                      </a:moveTo>
                      <a:cubicBezTo>
                        <a:pt x="13" y="29"/>
                        <a:pt x="11" y="28"/>
                        <a:pt x="9" y="27"/>
                      </a:cubicBezTo>
                      <a:cubicBezTo>
                        <a:pt x="8" y="18"/>
                        <a:pt x="5" y="9"/>
                        <a:pt x="0" y="0"/>
                      </a:cubicBezTo>
                      <a:cubicBezTo>
                        <a:pt x="6" y="8"/>
                        <a:pt x="11" y="17"/>
                        <a:pt x="15" y="25"/>
                      </a:cubicBezTo>
                      <a:cubicBezTo>
                        <a:pt x="15" y="26"/>
                        <a:pt x="16" y="28"/>
                        <a:pt x="16" y="30"/>
                      </a:cubicBezTo>
                      <a:cubicBezTo>
                        <a:pt x="16" y="30"/>
                        <a:pt x="16" y="29"/>
                        <a:pt x="15" y="29"/>
                      </a:cubicBezTo>
                      <a:close/>
                    </a:path>
                  </a:pathLst>
                </a:custGeom>
                <a:grpFill/>
                <a:ln w="9525">
                  <a:noFill/>
                  <a:round/>
                </a:ln>
              </p:spPr>
              <p:txBody>
                <a:bodyPr vert="horz" wrap="square" lIns="91440" tIns="45720" rIns="91440" bIns="45720" numCol="1" anchor="t" anchorCtr="0" compatLnSpc="1"/>
                <a:lstStyle/>
                <a:p>
                  <a:endParaRPr lang="en-US"/>
                </a:p>
              </p:txBody>
            </p:sp>
            <p:sp>
              <p:nvSpPr>
                <p:cNvPr id="1158" name="Freeform 134"/>
                <p:cNvSpPr/>
                <p:nvPr/>
              </p:nvSpPr>
              <p:spPr bwMode="auto">
                <a:xfrm>
                  <a:off x="6276975" y="1889126"/>
                  <a:ext cx="206375" cy="58738"/>
                </a:xfrm>
                <a:custGeom>
                  <a:avLst/>
                  <a:gdLst/>
                  <a:ahLst/>
                  <a:cxnLst>
                    <a:cxn ang="0">
                      <a:pos x="38" y="0"/>
                    </a:cxn>
                    <a:cxn ang="0">
                      <a:pos x="50" y="5"/>
                    </a:cxn>
                    <a:cxn ang="0">
                      <a:pos x="0" y="14"/>
                    </a:cxn>
                    <a:cxn ang="0">
                      <a:pos x="33" y="2"/>
                    </a:cxn>
                    <a:cxn ang="0">
                      <a:pos x="33" y="2"/>
                    </a:cxn>
                    <a:cxn ang="0">
                      <a:pos x="38" y="0"/>
                    </a:cxn>
                  </a:cxnLst>
                  <a:rect l="0" t="0" r="r" b="b"/>
                  <a:pathLst>
                    <a:path w="50" h="14">
                      <a:moveTo>
                        <a:pt x="38" y="0"/>
                      </a:moveTo>
                      <a:cubicBezTo>
                        <a:pt x="42" y="1"/>
                        <a:pt x="46" y="3"/>
                        <a:pt x="50" y="5"/>
                      </a:cubicBezTo>
                      <a:cubicBezTo>
                        <a:pt x="32" y="9"/>
                        <a:pt x="15" y="12"/>
                        <a:pt x="0" y="14"/>
                      </a:cubicBezTo>
                      <a:cubicBezTo>
                        <a:pt x="12" y="10"/>
                        <a:pt x="23" y="6"/>
                        <a:pt x="33" y="2"/>
                      </a:cubicBezTo>
                      <a:cubicBezTo>
                        <a:pt x="33" y="2"/>
                        <a:pt x="33" y="2"/>
                        <a:pt x="33" y="2"/>
                      </a:cubicBezTo>
                      <a:cubicBezTo>
                        <a:pt x="35" y="1"/>
                        <a:pt x="36" y="0"/>
                        <a:pt x="38"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59" name="Freeform 135"/>
                <p:cNvSpPr/>
                <p:nvPr/>
              </p:nvSpPr>
              <p:spPr bwMode="auto">
                <a:xfrm>
                  <a:off x="6313487" y="1436688"/>
                  <a:ext cx="236538" cy="141288"/>
                </a:xfrm>
                <a:custGeom>
                  <a:avLst/>
                  <a:gdLst/>
                  <a:ahLst/>
                  <a:cxnLst>
                    <a:cxn ang="0">
                      <a:pos x="52" y="21"/>
                    </a:cxn>
                    <a:cxn ang="0">
                      <a:pos x="57" y="34"/>
                    </a:cxn>
                    <a:cxn ang="0">
                      <a:pos x="0" y="0"/>
                    </a:cxn>
                    <a:cxn ang="0">
                      <a:pos x="52" y="21"/>
                    </a:cxn>
                  </a:cxnLst>
                  <a:rect l="0" t="0" r="r" b="b"/>
                  <a:pathLst>
                    <a:path w="57" h="34">
                      <a:moveTo>
                        <a:pt x="52" y="21"/>
                      </a:moveTo>
                      <a:cubicBezTo>
                        <a:pt x="54" y="26"/>
                        <a:pt x="55" y="30"/>
                        <a:pt x="57" y="34"/>
                      </a:cubicBezTo>
                      <a:cubicBezTo>
                        <a:pt x="36" y="25"/>
                        <a:pt x="17" y="14"/>
                        <a:pt x="0" y="0"/>
                      </a:cubicBezTo>
                      <a:cubicBezTo>
                        <a:pt x="17" y="9"/>
                        <a:pt x="34" y="16"/>
                        <a:pt x="52" y="21"/>
                      </a:cubicBezTo>
                      <a:close/>
                    </a:path>
                  </a:pathLst>
                </a:custGeom>
                <a:grpFill/>
                <a:ln w="9525">
                  <a:noFill/>
                  <a:round/>
                </a:ln>
              </p:spPr>
              <p:txBody>
                <a:bodyPr vert="horz" wrap="square" lIns="91440" tIns="45720" rIns="91440" bIns="45720" numCol="1" anchor="t" anchorCtr="0" compatLnSpc="1"/>
                <a:lstStyle/>
                <a:p>
                  <a:endParaRPr lang="en-US"/>
                </a:p>
              </p:txBody>
            </p:sp>
            <p:sp>
              <p:nvSpPr>
                <p:cNvPr id="1160" name="Freeform 136"/>
                <p:cNvSpPr/>
                <p:nvPr/>
              </p:nvSpPr>
              <p:spPr bwMode="auto">
                <a:xfrm>
                  <a:off x="6616700" y="1446213"/>
                  <a:ext cx="65088" cy="252413"/>
                </a:xfrm>
                <a:custGeom>
                  <a:avLst/>
                  <a:gdLst/>
                  <a:ahLst/>
                  <a:cxnLst>
                    <a:cxn ang="0">
                      <a:pos x="6" y="61"/>
                    </a:cxn>
                    <a:cxn ang="0">
                      <a:pos x="0" y="43"/>
                    </a:cxn>
                    <a:cxn ang="0">
                      <a:pos x="13" y="0"/>
                    </a:cxn>
                    <a:cxn ang="0">
                      <a:pos x="6" y="61"/>
                    </a:cxn>
                  </a:cxnLst>
                  <a:rect l="0" t="0" r="r" b="b"/>
                  <a:pathLst>
                    <a:path w="16" h="61">
                      <a:moveTo>
                        <a:pt x="6" y="61"/>
                      </a:moveTo>
                      <a:cubicBezTo>
                        <a:pt x="5" y="55"/>
                        <a:pt x="2" y="49"/>
                        <a:pt x="0" y="43"/>
                      </a:cubicBezTo>
                      <a:cubicBezTo>
                        <a:pt x="8" y="31"/>
                        <a:pt x="12" y="17"/>
                        <a:pt x="13" y="0"/>
                      </a:cubicBezTo>
                      <a:cubicBezTo>
                        <a:pt x="16" y="20"/>
                        <a:pt x="14" y="41"/>
                        <a:pt x="6" y="61"/>
                      </a:cubicBezTo>
                      <a:close/>
                    </a:path>
                  </a:pathLst>
                </a:custGeom>
                <a:grpFill/>
                <a:ln w="9525">
                  <a:noFill/>
                  <a:round/>
                </a:ln>
              </p:spPr>
              <p:txBody>
                <a:bodyPr vert="horz" wrap="square" lIns="91440" tIns="45720" rIns="91440" bIns="45720" numCol="1" anchor="t" anchorCtr="0" compatLnSpc="1"/>
                <a:lstStyle/>
                <a:p>
                  <a:endParaRPr lang="en-US"/>
                </a:p>
              </p:txBody>
            </p:sp>
            <p:sp>
              <p:nvSpPr>
                <p:cNvPr id="1161" name="Freeform 137"/>
                <p:cNvSpPr/>
                <p:nvPr/>
              </p:nvSpPr>
              <p:spPr bwMode="auto">
                <a:xfrm>
                  <a:off x="6797675" y="1384301"/>
                  <a:ext cx="103188" cy="198438"/>
                </a:xfrm>
                <a:custGeom>
                  <a:avLst/>
                  <a:gdLst/>
                  <a:ahLst/>
                  <a:cxnLst>
                    <a:cxn ang="0">
                      <a:pos x="0" y="0"/>
                    </a:cxn>
                    <a:cxn ang="0">
                      <a:pos x="21" y="26"/>
                    </a:cxn>
                    <a:cxn ang="0">
                      <a:pos x="25" y="48"/>
                    </a:cxn>
                    <a:cxn ang="0">
                      <a:pos x="0" y="0"/>
                    </a:cxn>
                  </a:cxnLst>
                  <a:rect l="0" t="0" r="r" b="b"/>
                  <a:pathLst>
                    <a:path w="25" h="48">
                      <a:moveTo>
                        <a:pt x="0" y="0"/>
                      </a:moveTo>
                      <a:cubicBezTo>
                        <a:pt x="4" y="11"/>
                        <a:pt x="11" y="19"/>
                        <a:pt x="21" y="26"/>
                      </a:cubicBezTo>
                      <a:cubicBezTo>
                        <a:pt x="22" y="33"/>
                        <a:pt x="23" y="40"/>
                        <a:pt x="25" y="48"/>
                      </a:cubicBezTo>
                      <a:cubicBezTo>
                        <a:pt x="13" y="32"/>
                        <a:pt x="5" y="17"/>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62" name="Freeform 138"/>
                <p:cNvSpPr/>
                <p:nvPr/>
              </p:nvSpPr>
              <p:spPr bwMode="auto">
                <a:xfrm>
                  <a:off x="6913562" y="1196976"/>
                  <a:ext cx="87313" cy="198438"/>
                </a:xfrm>
                <a:custGeom>
                  <a:avLst/>
                  <a:gdLst/>
                  <a:ahLst/>
                  <a:cxnLst>
                    <a:cxn ang="0">
                      <a:pos x="0" y="31"/>
                    </a:cxn>
                    <a:cxn ang="0">
                      <a:pos x="21" y="0"/>
                    </a:cxn>
                    <a:cxn ang="0">
                      <a:pos x="2" y="48"/>
                    </a:cxn>
                    <a:cxn ang="0">
                      <a:pos x="0" y="31"/>
                    </a:cxn>
                  </a:cxnLst>
                  <a:rect l="0" t="0" r="r" b="b"/>
                  <a:pathLst>
                    <a:path w="21" h="48">
                      <a:moveTo>
                        <a:pt x="0" y="31"/>
                      </a:moveTo>
                      <a:cubicBezTo>
                        <a:pt x="10" y="23"/>
                        <a:pt x="17" y="12"/>
                        <a:pt x="21" y="0"/>
                      </a:cubicBezTo>
                      <a:cubicBezTo>
                        <a:pt x="18" y="16"/>
                        <a:pt x="12" y="32"/>
                        <a:pt x="2" y="48"/>
                      </a:cubicBezTo>
                      <a:cubicBezTo>
                        <a:pt x="1" y="42"/>
                        <a:pt x="1" y="37"/>
                        <a:pt x="0" y="31"/>
                      </a:cubicBezTo>
                      <a:close/>
                    </a:path>
                  </a:pathLst>
                </a:custGeom>
                <a:grpFill/>
                <a:ln w="9525">
                  <a:noFill/>
                  <a:round/>
                </a:ln>
              </p:spPr>
              <p:txBody>
                <a:bodyPr vert="horz" wrap="square" lIns="91440" tIns="45720" rIns="91440" bIns="45720" numCol="1" anchor="t" anchorCtr="0" compatLnSpc="1"/>
                <a:lstStyle/>
                <a:p>
                  <a:endParaRPr lang="en-US"/>
                </a:p>
              </p:txBody>
            </p:sp>
            <p:sp>
              <p:nvSpPr>
                <p:cNvPr id="1163" name="Freeform 139"/>
                <p:cNvSpPr/>
                <p:nvPr/>
              </p:nvSpPr>
              <p:spPr bwMode="auto">
                <a:xfrm>
                  <a:off x="7016750" y="1163638"/>
                  <a:ext cx="244475" cy="638175"/>
                </a:xfrm>
                <a:custGeom>
                  <a:avLst/>
                  <a:gdLst/>
                  <a:ahLst/>
                  <a:cxnLst>
                    <a:cxn ang="0">
                      <a:pos x="43" y="0"/>
                    </a:cxn>
                    <a:cxn ang="0">
                      <a:pos x="52" y="61"/>
                    </a:cxn>
                    <a:cxn ang="0">
                      <a:pos x="48" y="76"/>
                    </a:cxn>
                    <a:cxn ang="0">
                      <a:pos x="38" y="103"/>
                    </a:cxn>
                    <a:cxn ang="0">
                      <a:pos x="13" y="148"/>
                    </a:cxn>
                    <a:cxn ang="0">
                      <a:pos x="8" y="154"/>
                    </a:cxn>
                    <a:cxn ang="0">
                      <a:pos x="0" y="138"/>
                    </a:cxn>
                    <a:cxn ang="0">
                      <a:pos x="1" y="139"/>
                    </a:cxn>
                    <a:cxn ang="0">
                      <a:pos x="3" y="139"/>
                    </a:cxn>
                    <a:cxn ang="0">
                      <a:pos x="20" y="115"/>
                    </a:cxn>
                    <a:cxn ang="0">
                      <a:pos x="28" y="99"/>
                    </a:cxn>
                    <a:cxn ang="0">
                      <a:pos x="41" y="72"/>
                    </a:cxn>
                    <a:cxn ang="0">
                      <a:pos x="41" y="71"/>
                    </a:cxn>
                    <a:cxn ang="0">
                      <a:pos x="43" y="67"/>
                    </a:cxn>
                    <a:cxn ang="0">
                      <a:pos x="45" y="60"/>
                    </a:cxn>
                    <a:cxn ang="0">
                      <a:pos x="42" y="0"/>
                    </a:cxn>
                    <a:cxn ang="0">
                      <a:pos x="43" y="0"/>
                    </a:cxn>
                  </a:cxnLst>
                  <a:rect l="0" t="0" r="r" b="b"/>
                  <a:pathLst>
                    <a:path w="59" h="154">
                      <a:moveTo>
                        <a:pt x="43" y="0"/>
                      </a:moveTo>
                      <a:cubicBezTo>
                        <a:pt x="56" y="17"/>
                        <a:pt x="59" y="37"/>
                        <a:pt x="52" y="61"/>
                      </a:cubicBezTo>
                      <a:cubicBezTo>
                        <a:pt x="48" y="76"/>
                        <a:pt x="48" y="76"/>
                        <a:pt x="48" y="76"/>
                      </a:cubicBezTo>
                      <a:cubicBezTo>
                        <a:pt x="45" y="86"/>
                        <a:pt x="41" y="95"/>
                        <a:pt x="38" y="103"/>
                      </a:cubicBezTo>
                      <a:cubicBezTo>
                        <a:pt x="30" y="122"/>
                        <a:pt x="22" y="137"/>
                        <a:pt x="13" y="148"/>
                      </a:cubicBezTo>
                      <a:cubicBezTo>
                        <a:pt x="11" y="150"/>
                        <a:pt x="9" y="152"/>
                        <a:pt x="8" y="154"/>
                      </a:cubicBezTo>
                      <a:cubicBezTo>
                        <a:pt x="5" y="149"/>
                        <a:pt x="3" y="143"/>
                        <a:pt x="0" y="138"/>
                      </a:cubicBezTo>
                      <a:cubicBezTo>
                        <a:pt x="1" y="138"/>
                        <a:pt x="1" y="139"/>
                        <a:pt x="1" y="139"/>
                      </a:cubicBezTo>
                      <a:cubicBezTo>
                        <a:pt x="2" y="139"/>
                        <a:pt x="2" y="139"/>
                        <a:pt x="3" y="139"/>
                      </a:cubicBezTo>
                      <a:cubicBezTo>
                        <a:pt x="7" y="137"/>
                        <a:pt x="12" y="129"/>
                        <a:pt x="20" y="115"/>
                      </a:cubicBezTo>
                      <a:cubicBezTo>
                        <a:pt x="22" y="110"/>
                        <a:pt x="25" y="105"/>
                        <a:pt x="28" y="99"/>
                      </a:cubicBezTo>
                      <a:cubicBezTo>
                        <a:pt x="32" y="91"/>
                        <a:pt x="36" y="82"/>
                        <a:pt x="41" y="72"/>
                      </a:cubicBezTo>
                      <a:cubicBezTo>
                        <a:pt x="41" y="72"/>
                        <a:pt x="41" y="71"/>
                        <a:pt x="41" y="71"/>
                      </a:cubicBezTo>
                      <a:cubicBezTo>
                        <a:pt x="42" y="70"/>
                        <a:pt x="42" y="69"/>
                        <a:pt x="43" y="67"/>
                      </a:cubicBezTo>
                      <a:cubicBezTo>
                        <a:pt x="44" y="65"/>
                        <a:pt x="45" y="62"/>
                        <a:pt x="45" y="60"/>
                      </a:cubicBezTo>
                      <a:cubicBezTo>
                        <a:pt x="50" y="40"/>
                        <a:pt x="49" y="20"/>
                        <a:pt x="42" y="0"/>
                      </a:cubicBezTo>
                      <a:lnTo>
                        <a:pt x="43" y="0"/>
                      </a:lnTo>
                      <a:close/>
                    </a:path>
                  </a:pathLst>
                </a:custGeom>
                <a:grpFill/>
                <a:ln w="9525">
                  <a:noFill/>
                  <a:round/>
                </a:ln>
              </p:spPr>
              <p:txBody>
                <a:bodyPr vert="horz" wrap="square" lIns="91440" tIns="45720" rIns="91440" bIns="45720" numCol="1" anchor="t" anchorCtr="0" compatLnSpc="1"/>
                <a:lstStyle/>
                <a:p>
                  <a:endParaRPr lang="en-US"/>
                </a:p>
              </p:txBody>
            </p:sp>
            <p:sp>
              <p:nvSpPr>
                <p:cNvPr id="1164" name="Freeform 140"/>
                <p:cNvSpPr/>
                <p:nvPr/>
              </p:nvSpPr>
              <p:spPr bwMode="auto">
                <a:xfrm>
                  <a:off x="7078662" y="1441451"/>
                  <a:ext cx="53975" cy="198438"/>
                </a:xfrm>
                <a:custGeom>
                  <a:avLst/>
                  <a:gdLst/>
                  <a:ahLst/>
                  <a:cxnLst>
                    <a:cxn ang="0">
                      <a:pos x="3" y="0"/>
                    </a:cxn>
                    <a:cxn ang="0">
                      <a:pos x="13" y="32"/>
                    </a:cxn>
                    <a:cxn ang="0">
                      <a:pos x="5" y="48"/>
                    </a:cxn>
                    <a:cxn ang="0">
                      <a:pos x="3" y="0"/>
                    </a:cxn>
                  </a:cxnLst>
                  <a:rect l="0" t="0" r="r" b="b"/>
                  <a:pathLst>
                    <a:path w="13" h="48">
                      <a:moveTo>
                        <a:pt x="3" y="0"/>
                      </a:moveTo>
                      <a:cubicBezTo>
                        <a:pt x="1" y="14"/>
                        <a:pt x="4" y="25"/>
                        <a:pt x="13" y="32"/>
                      </a:cubicBezTo>
                      <a:cubicBezTo>
                        <a:pt x="10" y="38"/>
                        <a:pt x="7" y="43"/>
                        <a:pt x="5" y="48"/>
                      </a:cubicBezTo>
                      <a:cubicBezTo>
                        <a:pt x="1" y="33"/>
                        <a:pt x="0" y="17"/>
                        <a:pt x="3"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65" name="Freeform 141"/>
                <p:cNvSpPr/>
                <p:nvPr/>
              </p:nvSpPr>
              <p:spPr bwMode="auto">
                <a:xfrm>
                  <a:off x="7215187" y="1338263"/>
                  <a:ext cx="190500" cy="141288"/>
                </a:xfrm>
                <a:custGeom>
                  <a:avLst/>
                  <a:gdLst/>
                  <a:ahLst/>
                  <a:cxnLst>
                    <a:cxn ang="0">
                      <a:pos x="0" y="33"/>
                    </a:cxn>
                    <a:cxn ang="0">
                      <a:pos x="0" y="34"/>
                    </a:cxn>
                    <a:cxn ang="0">
                      <a:pos x="4" y="19"/>
                    </a:cxn>
                    <a:cxn ang="0">
                      <a:pos x="46" y="0"/>
                    </a:cxn>
                    <a:cxn ang="0">
                      <a:pos x="9" y="30"/>
                    </a:cxn>
                    <a:cxn ang="0">
                      <a:pos x="0" y="33"/>
                    </a:cxn>
                  </a:cxnLst>
                  <a:rect l="0" t="0" r="r" b="b"/>
                  <a:pathLst>
                    <a:path w="46" h="34">
                      <a:moveTo>
                        <a:pt x="0" y="33"/>
                      </a:moveTo>
                      <a:cubicBezTo>
                        <a:pt x="0" y="34"/>
                        <a:pt x="0" y="34"/>
                        <a:pt x="0" y="34"/>
                      </a:cubicBezTo>
                      <a:cubicBezTo>
                        <a:pt x="4" y="19"/>
                        <a:pt x="4" y="19"/>
                        <a:pt x="4" y="19"/>
                      </a:cubicBezTo>
                      <a:cubicBezTo>
                        <a:pt x="15" y="20"/>
                        <a:pt x="29" y="13"/>
                        <a:pt x="46" y="0"/>
                      </a:cubicBezTo>
                      <a:cubicBezTo>
                        <a:pt x="36" y="13"/>
                        <a:pt x="24" y="23"/>
                        <a:pt x="9" y="30"/>
                      </a:cubicBezTo>
                      <a:cubicBezTo>
                        <a:pt x="6" y="31"/>
                        <a:pt x="4" y="32"/>
                        <a:pt x="0" y="33"/>
                      </a:cubicBezTo>
                      <a:close/>
                    </a:path>
                  </a:pathLst>
                </a:custGeom>
                <a:grpFill/>
                <a:ln w="9525">
                  <a:noFill/>
                  <a:round/>
                </a:ln>
              </p:spPr>
              <p:txBody>
                <a:bodyPr vert="horz" wrap="square" lIns="91440" tIns="45720" rIns="91440" bIns="45720" numCol="1" anchor="t" anchorCtr="0" compatLnSpc="1"/>
                <a:lstStyle/>
                <a:p>
                  <a:endParaRPr lang="en-US"/>
                </a:p>
              </p:txBody>
            </p:sp>
            <p:sp>
              <p:nvSpPr>
                <p:cNvPr id="1166" name="Freeform 142"/>
                <p:cNvSpPr/>
                <p:nvPr/>
              </p:nvSpPr>
              <p:spPr bwMode="auto">
                <a:xfrm>
                  <a:off x="7372350" y="1590676"/>
                  <a:ext cx="49213" cy="207963"/>
                </a:xfrm>
                <a:custGeom>
                  <a:avLst/>
                  <a:gdLst/>
                  <a:ahLst/>
                  <a:cxnLst>
                    <a:cxn ang="0">
                      <a:pos x="0" y="0"/>
                    </a:cxn>
                    <a:cxn ang="0">
                      <a:pos x="12" y="30"/>
                    </a:cxn>
                    <a:cxn ang="0">
                      <a:pos x="7" y="50"/>
                    </a:cxn>
                    <a:cxn ang="0">
                      <a:pos x="0" y="0"/>
                    </a:cxn>
                  </a:cxnLst>
                  <a:rect l="0" t="0" r="r" b="b"/>
                  <a:pathLst>
                    <a:path w="12" h="50">
                      <a:moveTo>
                        <a:pt x="0" y="0"/>
                      </a:moveTo>
                      <a:cubicBezTo>
                        <a:pt x="12" y="30"/>
                        <a:pt x="12" y="30"/>
                        <a:pt x="12" y="30"/>
                      </a:cubicBezTo>
                      <a:cubicBezTo>
                        <a:pt x="11" y="37"/>
                        <a:pt x="9" y="44"/>
                        <a:pt x="7" y="50"/>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1167" name="Freeform 143"/>
                <p:cNvSpPr/>
                <p:nvPr/>
              </p:nvSpPr>
              <p:spPr bwMode="auto">
                <a:xfrm>
                  <a:off x="7446962" y="1006476"/>
                  <a:ext cx="404813" cy="969963"/>
                </a:xfrm>
                <a:custGeom>
                  <a:avLst/>
                  <a:gdLst/>
                  <a:ahLst/>
                  <a:cxnLst>
                    <a:cxn ang="0">
                      <a:pos x="53" y="62"/>
                    </a:cxn>
                    <a:cxn ang="0">
                      <a:pos x="51" y="118"/>
                    </a:cxn>
                    <a:cxn ang="0">
                      <a:pos x="43" y="159"/>
                    </a:cxn>
                    <a:cxn ang="0">
                      <a:pos x="25" y="198"/>
                    </a:cxn>
                    <a:cxn ang="0">
                      <a:pos x="0" y="234"/>
                    </a:cxn>
                    <a:cxn ang="0">
                      <a:pos x="11" y="195"/>
                    </a:cxn>
                    <a:cxn ang="0">
                      <a:pos x="11" y="191"/>
                    </a:cxn>
                    <a:cxn ang="0">
                      <a:pos x="19" y="177"/>
                    </a:cxn>
                    <a:cxn ang="0">
                      <a:pos x="19" y="177"/>
                    </a:cxn>
                    <a:cxn ang="0">
                      <a:pos x="30" y="153"/>
                    </a:cxn>
                    <a:cxn ang="0">
                      <a:pos x="38" y="131"/>
                    </a:cxn>
                    <a:cxn ang="0">
                      <a:pos x="44" y="63"/>
                    </a:cxn>
                    <a:cxn ang="0">
                      <a:pos x="31" y="22"/>
                    </a:cxn>
                    <a:cxn ang="0">
                      <a:pos x="53" y="48"/>
                    </a:cxn>
                    <a:cxn ang="0">
                      <a:pos x="98" y="0"/>
                    </a:cxn>
                    <a:cxn ang="0">
                      <a:pos x="53" y="61"/>
                    </a:cxn>
                    <a:cxn ang="0">
                      <a:pos x="53" y="62"/>
                    </a:cxn>
                  </a:cxnLst>
                  <a:rect l="0" t="0" r="r" b="b"/>
                  <a:pathLst>
                    <a:path w="98" h="234">
                      <a:moveTo>
                        <a:pt x="53" y="62"/>
                      </a:moveTo>
                      <a:cubicBezTo>
                        <a:pt x="56" y="81"/>
                        <a:pt x="55" y="99"/>
                        <a:pt x="51" y="118"/>
                      </a:cubicBezTo>
                      <a:cubicBezTo>
                        <a:pt x="43" y="159"/>
                        <a:pt x="43" y="159"/>
                        <a:pt x="43" y="159"/>
                      </a:cubicBezTo>
                      <a:cubicBezTo>
                        <a:pt x="38" y="174"/>
                        <a:pt x="32" y="187"/>
                        <a:pt x="25" y="198"/>
                      </a:cubicBezTo>
                      <a:cubicBezTo>
                        <a:pt x="18" y="212"/>
                        <a:pt x="9" y="223"/>
                        <a:pt x="0" y="234"/>
                      </a:cubicBezTo>
                      <a:cubicBezTo>
                        <a:pt x="4" y="221"/>
                        <a:pt x="8" y="208"/>
                        <a:pt x="11" y="195"/>
                      </a:cubicBezTo>
                      <a:cubicBezTo>
                        <a:pt x="11" y="194"/>
                        <a:pt x="11" y="192"/>
                        <a:pt x="11" y="191"/>
                      </a:cubicBezTo>
                      <a:cubicBezTo>
                        <a:pt x="14" y="187"/>
                        <a:pt x="17" y="182"/>
                        <a:pt x="19" y="177"/>
                      </a:cubicBezTo>
                      <a:cubicBezTo>
                        <a:pt x="19" y="177"/>
                        <a:pt x="19" y="177"/>
                        <a:pt x="19" y="177"/>
                      </a:cubicBezTo>
                      <a:cubicBezTo>
                        <a:pt x="24" y="169"/>
                        <a:pt x="27" y="161"/>
                        <a:pt x="30" y="153"/>
                      </a:cubicBezTo>
                      <a:cubicBezTo>
                        <a:pt x="33" y="146"/>
                        <a:pt x="36" y="138"/>
                        <a:pt x="38" y="131"/>
                      </a:cubicBezTo>
                      <a:cubicBezTo>
                        <a:pt x="44" y="106"/>
                        <a:pt x="47" y="83"/>
                        <a:pt x="44" y="63"/>
                      </a:cubicBezTo>
                      <a:cubicBezTo>
                        <a:pt x="42" y="48"/>
                        <a:pt x="38" y="34"/>
                        <a:pt x="31" y="22"/>
                      </a:cubicBezTo>
                      <a:cubicBezTo>
                        <a:pt x="53" y="48"/>
                        <a:pt x="53" y="48"/>
                        <a:pt x="53" y="48"/>
                      </a:cubicBezTo>
                      <a:cubicBezTo>
                        <a:pt x="72" y="34"/>
                        <a:pt x="88" y="18"/>
                        <a:pt x="98" y="0"/>
                      </a:cubicBezTo>
                      <a:cubicBezTo>
                        <a:pt x="88" y="20"/>
                        <a:pt x="72" y="41"/>
                        <a:pt x="53" y="61"/>
                      </a:cubicBezTo>
                      <a:cubicBezTo>
                        <a:pt x="53" y="61"/>
                        <a:pt x="53" y="62"/>
                        <a:pt x="53" y="62"/>
                      </a:cubicBezTo>
                      <a:close/>
                    </a:path>
                  </a:pathLst>
                </a:custGeom>
                <a:grpFill/>
                <a:ln w="9525">
                  <a:noFill/>
                  <a:round/>
                </a:ln>
              </p:spPr>
              <p:txBody>
                <a:bodyPr vert="horz" wrap="square" lIns="91440" tIns="45720" rIns="91440" bIns="45720" numCol="1" anchor="t" anchorCtr="0" compatLnSpc="1"/>
                <a:lstStyle/>
                <a:p>
                  <a:endParaRPr lang="en-US"/>
                </a:p>
              </p:txBody>
            </p:sp>
            <p:sp>
              <p:nvSpPr>
                <p:cNvPr id="1168" name="Freeform 144"/>
                <p:cNvSpPr/>
                <p:nvPr/>
              </p:nvSpPr>
              <p:spPr bwMode="auto">
                <a:xfrm>
                  <a:off x="7624762" y="1184276"/>
                  <a:ext cx="466725" cy="481013"/>
                </a:xfrm>
                <a:custGeom>
                  <a:avLst/>
                  <a:gdLst/>
                  <a:ahLst/>
                  <a:cxnLst>
                    <a:cxn ang="0">
                      <a:pos x="38" y="58"/>
                    </a:cxn>
                    <a:cxn ang="0">
                      <a:pos x="61" y="39"/>
                    </a:cxn>
                    <a:cxn ang="0">
                      <a:pos x="63" y="37"/>
                    </a:cxn>
                    <a:cxn ang="0">
                      <a:pos x="107" y="0"/>
                    </a:cxn>
                    <a:cxn ang="0">
                      <a:pos x="67" y="44"/>
                    </a:cxn>
                    <a:cxn ang="0">
                      <a:pos x="113" y="35"/>
                    </a:cxn>
                    <a:cxn ang="0">
                      <a:pos x="69" y="56"/>
                    </a:cxn>
                    <a:cxn ang="0">
                      <a:pos x="60" y="56"/>
                    </a:cxn>
                    <a:cxn ang="0">
                      <a:pos x="42" y="64"/>
                    </a:cxn>
                    <a:cxn ang="0">
                      <a:pos x="10" y="97"/>
                    </a:cxn>
                    <a:cxn ang="0">
                      <a:pos x="0" y="115"/>
                    </a:cxn>
                    <a:cxn ang="0">
                      <a:pos x="0" y="116"/>
                    </a:cxn>
                    <a:cxn ang="0">
                      <a:pos x="8" y="75"/>
                    </a:cxn>
                    <a:cxn ang="0">
                      <a:pos x="38" y="58"/>
                    </a:cxn>
                  </a:cxnLst>
                  <a:rect l="0" t="0" r="r" b="b"/>
                  <a:pathLst>
                    <a:path w="113" h="116">
                      <a:moveTo>
                        <a:pt x="38" y="58"/>
                      </a:moveTo>
                      <a:cubicBezTo>
                        <a:pt x="48" y="52"/>
                        <a:pt x="55" y="46"/>
                        <a:pt x="61" y="39"/>
                      </a:cubicBezTo>
                      <a:cubicBezTo>
                        <a:pt x="62" y="38"/>
                        <a:pt x="62" y="38"/>
                        <a:pt x="63" y="37"/>
                      </a:cubicBezTo>
                      <a:cubicBezTo>
                        <a:pt x="72" y="22"/>
                        <a:pt x="87" y="10"/>
                        <a:pt x="107" y="0"/>
                      </a:cubicBezTo>
                      <a:cubicBezTo>
                        <a:pt x="67" y="44"/>
                        <a:pt x="67" y="44"/>
                        <a:pt x="67" y="44"/>
                      </a:cubicBezTo>
                      <a:cubicBezTo>
                        <a:pt x="81" y="47"/>
                        <a:pt x="96" y="44"/>
                        <a:pt x="113" y="35"/>
                      </a:cubicBezTo>
                      <a:cubicBezTo>
                        <a:pt x="102" y="47"/>
                        <a:pt x="87" y="54"/>
                        <a:pt x="69" y="56"/>
                      </a:cubicBezTo>
                      <a:cubicBezTo>
                        <a:pt x="66" y="56"/>
                        <a:pt x="63" y="56"/>
                        <a:pt x="60" y="56"/>
                      </a:cubicBezTo>
                      <a:cubicBezTo>
                        <a:pt x="53" y="58"/>
                        <a:pt x="47" y="61"/>
                        <a:pt x="42" y="64"/>
                      </a:cubicBezTo>
                      <a:cubicBezTo>
                        <a:pt x="29" y="72"/>
                        <a:pt x="19" y="83"/>
                        <a:pt x="10" y="97"/>
                      </a:cubicBezTo>
                      <a:cubicBezTo>
                        <a:pt x="6" y="102"/>
                        <a:pt x="3" y="109"/>
                        <a:pt x="0" y="115"/>
                      </a:cubicBezTo>
                      <a:cubicBezTo>
                        <a:pt x="0" y="116"/>
                        <a:pt x="0" y="116"/>
                        <a:pt x="0" y="116"/>
                      </a:cubicBezTo>
                      <a:cubicBezTo>
                        <a:pt x="8" y="75"/>
                        <a:pt x="8" y="75"/>
                        <a:pt x="8" y="75"/>
                      </a:cubicBezTo>
                      <a:cubicBezTo>
                        <a:pt x="19" y="70"/>
                        <a:pt x="29" y="64"/>
                        <a:pt x="38" y="58"/>
                      </a:cubicBezTo>
                      <a:close/>
                    </a:path>
                  </a:pathLst>
                </a:custGeom>
                <a:grpFill/>
                <a:ln w="9525">
                  <a:noFill/>
                  <a:round/>
                </a:ln>
              </p:spPr>
              <p:txBody>
                <a:bodyPr vert="horz" wrap="square" lIns="91440" tIns="45720" rIns="91440" bIns="45720" numCol="1" anchor="t" anchorCtr="0" compatLnSpc="1"/>
                <a:lstStyle/>
                <a:p>
                  <a:endParaRPr lang="en-US"/>
                </a:p>
              </p:txBody>
            </p:sp>
            <p:sp>
              <p:nvSpPr>
                <p:cNvPr id="1169" name="Freeform 145"/>
                <p:cNvSpPr/>
                <p:nvPr/>
              </p:nvSpPr>
              <p:spPr bwMode="auto">
                <a:xfrm>
                  <a:off x="7264400" y="895351"/>
                  <a:ext cx="215900" cy="244475"/>
                </a:xfrm>
                <a:custGeom>
                  <a:avLst/>
                  <a:gdLst/>
                  <a:ahLst/>
                  <a:cxnLst>
                    <a:cxn ang="0">
                      <a:pos x="52" y="59"/>
                    </a:cxn>
                    <a:cxn ang="0">
                      <a:pos x="0" y="0"/>
                    </a:cxn>
                    <a:cxn ang="0">
                      <a:pos x="51" y="46"/>
                    </a:cxn>
                    <a:cxn ang="0">
                      <a:pos x="52" y="51"/>
                    </a:cxn>
                    <a:cxn ang="0">
                      <a:pos x="52" y="57"/>
                    </a:cxn>
                    <a:cxn ang="0">
                      <a:pos x="52" y="59"/>
                    </a:cxn>
                  </a:cxnLst>
                  <a:rect l="0" t="0" r="r" b="b"/>
                  <a:pathLst>
                    <a:path w="52" h="59">
                      <a:moveTo>
                        <a:pt x="52" y="59"/>
                      </a:moveTo>
                      <a:cubicBezTo>
                        <a:pt x="0" y="0"/>
                        <a:pt x="0" y="0"/>
                        <a:pt x="0" y="0"/>
                      </a:cubicBezTo>
                      <a:cubicBezTo>
                        <a:pt x="51" y="46"/>
                        <a:pt x="51" y="46"/>
                        <a:pt x="51" y="46"/>
                      </a:cubicBezTo>
                      <a:cubicBezTo>
                        <a:pt x="52" y="47"/>
                        <a:pt x="52" y="49"/>
                        <a:pt x="52" y="51"/>
                      </a:cubicBezTo>
                      <a:cubicBezTo>
                        <a:pt x="52" y="53"/>
                        <a:pt x="52" y="55"/>
                        <a:pt x="52" y="57"/>
                      </a:cubicBezTo>
                      <a:lnTo>
                        <a:pt x="52" y="59"/>
                      </a:lnTo>
                      <a:close/>
                    </a:path>
                  </a:pathLst>
                </a:custGeom>
                <a:grpFill/>
                <a:ln w="9525">
                  <a:noFill/>
                  <a:round/>
                </a:ln>
              </p:spPr>
              <p:txBody>
                <a:bodyPr vert="horz" wrap="square" lIns="91440" tIns="45720" rIns="91440" bIns="45720" numCol="1" anchor="t" anchorCtr="0" compatLnSpc="1"/>
                <a:lstStyle/>
                <a:p>
                  <a:endParaRPr lang="en-US"/>
                </a:p>
              </p:txBody>
            </p:sp>
            <p:sp>
              <p:nvSpPr>
                <p:cNvPr id="1170" name="Freeform 146"/>
                <p:cNvSpPr/>
                <p:nvPr/>
              </p:nvSpPr>
              <p:spPr bwMode="auto">
                <a:xfrm>
                  <a:off x="7459662" y="666751"/>
                  <a:ext cx="131763" cy="219075"/>
                </a:xfrm>
                <a:custGeom>
                  <a:avLst/>
                  <a:gdLst/>
                  <a:ahLst/>
                  <a:cxnLst>
                    <a:cxn ang="0">
                      <a:pos x="0" y="39"/>
                    </a:cxn>
                    <a:cxn ang="0">
                      <a:pos x="0" y="39"/>
                    </a:cxn>
                    <a:cxn ang="0">
                      <a:pos x="32" y="0"/>
                    </a:cxn>
                    <a:cxn ang="0">
                      <a:pos x="2" y="53"/>
                    </a:cxn>
                    <a:cxn ang="0">
                      <a:pos x="1" y="45"/>
                    </a:cxn>
                    <a:cxn ang="0">
                      <a:pos x="0" y="39"/>
                    </a:cxn>
                  </a:cxnLst>
                  <a:rect l="0" t="0" r="r" b="b"/>
                  <a:pathLst>
                    <a:path w="32" h="53">
                      <a:moveTo>
                        <a:pt x="0" y="39"/>
                      </a:moveTo>
                      <a:cubicBezTo>
                        <a:pt x="0" y="39"/>
                        <a:pt x="0" y="39"/>
                        <a:pt x="0" y="39"/>
                      </a:cubicBezTo>
                      <a:cubicBezTo>
                        <a:pt x="32" y="0"/>
                        <a:pt x="32" y="0"/>
                        <a:pt x="32" y="0"/>
                      </a:cubicBezTo>
                      <a:cubicBezTo>
                        <a:pt x="2" y="53"/>
                        <a:pt x="2" y="53"/>
                        <a:pt x="2" y="53"/>
                      </a:cubicBezTo>
                      <a:cubicBezTo>
                        <a:pt x="2" y="50"/>
                        <a:pt x="1" y="48"/>
                        <a:pt x="1" y="45"/>
                      </a:cubicBezTo>
                      <a:cubicBezTo>
                        <a:pt x="0" y="43"/>
                        <a:pt x="0" y="41"/>
                        <a:pt x="0" y="39"/>
                      </a:cubicBezTo>
                      <a:close/>
                    </a:path>
                  </a:pathLst>
                </a:custGeom>
                <a:grpFill/>
                <a:ln w="9525">
                  <a:noFill/>
                  <a:round/>
                </a:ln>
              </p:spPr>
              <p:txBody>
                <a:bodyPr vert="horz" wrap="square" lIns="91440" tIns="45720" rIns="91440" bIns="45720" numCol="1" anchor="t" anchorCtr="0" compatLnSpc="1"/>
                <a:lstStyle/>
                <a:p>
                  <a:endParaRPr lang="en-US"/>
                </a:p>
              </p:txBody>
            </p:sp>
            <p:sp>
              <p:nvSpPr>
                <p:cNvPr id="1171" name="Freeform 147"/>
                <p:cNvSpPr/>
                <p:nvPr/>
              </p:nvSpPr>
              <p:spPr bwMode="auto">
                <a:xfrm>
                  <a:off x="6573837" y="811213"/>
                  <a:ext cx="298450" cy="381000"/>
                </a:xfrm>
                <a:custGeom>
                  <a:avLst/>
                  <a:gdLst/>
                  <a:ahLst/>
                  <a:cxnLst>
                    <a:cxn ang="0">
                      <a:pos x="40" y="13"/>
                    </a:cxn>
                    <a:cxn ang="0">
                      <a:pos x="64" y="57"/>
                    </a:cxn>
                    <a:cxn ang="0">
                      <a:pos x="67" y="62"/>
                    </a:cxn>
                    <a:cxn ang="0">
                      <a:pos x="69" y="65"/>
                    </a:cxn>
                    <a:cxn ang="0">
                      <a:pos x="72" y="69"/>
                    </a:cxn>
                    <a:cxn ang="0">
                      <a:pos x="71" y="92"/>
                    </a:cxn>
                    <a:cxn ang="0">
                      <a:pos x="0" y="0"/>
                    </a:cxn>
                    <a:cxn ang="0">
                      <a:pos x="58" y="61"/>
                    </a:cxn>
                    <a:cxn ang="0">
                      <a:pos x="40" y="13"/>
                    </a:cxn>
                  </a:cxnLst>
                  <a:rect l="0" t="0" r="r" b="b"/>
                  <a:pathLst>
                    <a:path w="72" h="92">
                      <a:moveTo>
                        <a:pt x="40" y="13"/>
                      </a:moveTo>
                      <a:cubicBezTo>
                        <a:pt x="48" y="30"/>
                        <a:pt x="56" y="44"/>
                        <a:pt x="64" y="57"/>
                      </a:cubicBezTo>
                      <a:cubicBezTo>
                        <a:pt x="65" y="59"/>
                        <a:pt x="66" y="60"/>
                        <a:pt x="67" y="62"/>
                      </a:cubicBezTo>
                      <a:cubicBezTo>
                        <a:pt x="68" y="63"/>
                        <a:pt x="68" y="64"/>
                        <a:pt x="69" y="65"/>
                      </a:cubicBezTo>
                      <a:cubicBezTo>
                        <a:pt x="70" y="66"/>
                        <a:pt x="71" y="68"/>
                        <a:pt x="72" y="69"/>
                      </a:cubicBezTo>
                      <a:cubicBezTo>
                        <a:pt x="71" y="77"/>
                        <a:pt x="71" y="85"/>
                        <a:pt x="71" y="92"/>
                      </a:cubicBezTo>
                      <a:cubicBezTo>
                        <a:pt x="44" y="68"/>
                        <a:pt x="20" y="37"/>
                        <a:pt x="0" y="0"/>
                      </a:cubicBezTo>
                      <a:cubicBezTo>
                        <a:pt x="18" y="27"/>
                        <a:pt x="37" y="47"/>
                        <a:pt x="58" y="61"/>
                      </a:cubicBezTo>
                      <a:lnTo>
                        <a:pt x="40" y="13"/>
                      </a:lnTo>
                      <a:close/>
                    </a:path>
                  </a:pathLst>
                </a:custGeom>
                <a:grpFill/>
                <a:ln w="9525">
                  <a:noFill/>
                  <a:round/>
                </a:ln>
              </p:spPr>
              <p:txBody>
                <a:bodyPr vert="horz" wrap="square" lIns="91440" tIns="45720" rIns="91440" bIns="45720" numCol="1" anchor="t" anchorCtr="0" compatLnSpc="1"/>
                <a:lstStyle/>
                <a:p>
                  <a:endParaRPr lang="en-US"/>
                </a:p>
              </p:txBody>
            </p:sp>
            <p:sp>
              <p:nvSpPr>
                <p:cNvPr id="1172" name="Freeform 148"/>
                <p:cNvSpPr/>
                <p:nvPr/>
              </p:nvSpPr>
              <p:spPr bwMode="auto">
                <a:xfrm>
                  <a:off x="6846887" y="1806576"/>
                  <a:ext cx="166688" cy="157163"/>
                </a:xfrm>
                <a:custGeom>
                  <a:avLst/>
                  <a:gdLst/>
                  <a:ahLst/>
                  <a:cxnLst>
                    <a:cxn ang="0">
                      <a:pos x="0" y="0"/>
                    </a:cxn>
                    <a:cxn ang="0">
                      <a:pos x="32" y="18"/>
                    </a:cxn>
                    <a:cxn ang="0">
                      <a:pos x="40" y="38"/>
                    </a:cxn>
                    <a:cxn ang="0">
                      <a:pos x="0" y="0"/>
                    </a:cxn>
                  </a:cxnLst>
                  <a:rect l="0" t="0" r="r" b="b"/>
                  <a:pathLst>
                    <a:path w="40" h="38">
                      <a:moveTo>
                        <a:pt x="0" y="0"/>
                      </a:moveTo>
                      <a:cubicBezTo>
                        <a:pt x="11" y="7"/>
                        <a:pt x="22" y="13"/>
                        <a:pt x="32" y="18"/>
                      </a:cubicBezTo>
                      <a:cubicBezTo>
                        <a:pt x="35" y="25"/>
                        <a:pt x="37" y="31"/>
                        <a:pt x="40" y="38"/>
                      </a:cubicBezTo>
                      <a:cubicBezTo>
                        <a:pt x="25" y="26"/>
                        <a:pt x="12" y="14"/>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1173" name="Freeform 149"/>
                <p:cNvSpPr/>
                <p:nvPr/>
              </p:nvSpPr>
              <p:spPr bwMode="auto">
                <a:xfrm>
                  <a:off x="7140575" y="1847851"/>
                  <a:ext cx="82550" cy="161925"/>
                </a:xfrm>
                <a:custGeom>
                  <a:avLst/>
                  <a:gdLst/>
                  <a:ahLst/>
                  <a:cxnLst>
                    <a:cxn ang="0">
                      <a:pos x="20" y="0"/>
                    </a:cxn>
                    <a:cxn ang="0">
                      <a:pos x="7" y="39"/>
                    </a:cxn>
                    <a:cxn ang="0">
                      <a:pos x="0" y="29"/>
                    </a:cxn>
                    <a:cxn ang="0">
                      <a:pos x="20" y="0"/>
                    </a:cxn>
                  </a:cxnLst>
                  <a:rect l="0" t="0" r="r" b="b"/>
                  <a:pathLst>
                    <a:path w="20" h="39">
                      <a:moveTo>
                        <a:pt x="20" y="0"/>
                      </a:moveTo>
                      <a:cubicBezTo>
                        <a:pt x="17" y="13"/>
                        <a:pt x="12" y="26"/>
                        <a:pt x="7" y="39"/>
                      </a:cubicBezTo>
                      <a:cubicBezTo>
                        <a:pt x="4" y="36"/>
                        <a:pt x="2" y="33"/>
                        <a:pt x="0" y="29"/>
                      </a:cubicBezTo>
                      <a:cubicBezTo>
                        <a:pt x="9" y="19"/>
                        <a:pt x="16" y="9"/>
                        <a:pt x="20" y="0"/>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8" name="Group 199"/>
              <p:cNvGrpSpPr/>
              <p:nvPr/>
            </p:nvGrpSpPr>
            <p:grpSpPr>
              <a:xfrm>
                <a:off x="5818187" y="438150"/>
                <a:ext cx="2749550" cy="1981201"/>
                <a:chOff x="5818187" y="438150"/>
                <a:chExt cx="2749550" cy="1981201"/>
              </a:xfrm>
              <a:solidFill>
                <a:srgbClr val="BE382C"/>
              </a:solidFill>
            </p:grpSpPr>
            <p:sp>
              <p:nvSpPr>
                <p:cNvPr id="201" name="Freeform 150"/>
                <p:cNvSpPr/>
                <p:nvPr/>
              </p:nvSpPr>
              <p:spPr bwMode="auto">
                <a:xfrm>
                  <a:off x="7818437" y="919163"/>
                  <a:ext cx="136525" cy="174625"/>
                </a:xfrm>
                <a:custGeom>
                  <a:avLst/>
                  <a:gdLst/>
                  <a:ahLst/>
                  <a:cxnLst>
                    <a:cxn ang="0">
                      <a:pos x="30" y="21"/>
                    </a:cxn>
                    <a:cxn ang="0">
                      <a:pos x="27" y="29"/>
                    </a:cxn>
                    <a:cxn ang="0">
                      <a:pos x="22" y="35"/>
                    </a:cxn>
                    <a:cxn ang="0">
                      <a:pos x="15" y="40"/>
                    </a:cxn>
                    <a:cxn ang="0">
                      <a:pos x="7" y="42"/>
                    </a:cxn>
                    <a:cxn ang="0">
                      <a:pos x="19" y="19"/>
                    </a:cxn>
                    <a:cxn ang="0">
                      <a:pos x="3" y="42"/>
                    </a:cxn>
                    <a:cxn ang="0">
                      <a:pos x="1" y="26"/>
                    </a:cxn>
                    <a:cxn ang="0">
                      <a:pos x="3" y="17"/>
                    </a:cxn>
                    <a:cxn ang="0">
                      <a:pos x="8" y="11"/>
                    </a:cxn>
                    <a:cxn ang="0">
                      <a:pos x="13" y="7"/>
                    </a:cxn>
                    <a:cxn ang="0">
                      <a:pos x="25" y="2"/>
                    </a:cxn>
                    <a:cxn ang="0">
                      <a:pos x="32" y="0"/>
                    </a:cxn>
                    <a:cxn ang="0">
                      <a:pos x="33" y="0"/>
                    </a:cxn>
                    <a:cxn ang="0">
                      <a:pos x="30" y="7"/>
                    </a:cxn>
                    <a:cxn ang="0">
                      <a:pos x="30" y="17"/>
                    </a:cxn>
                    <a:cxn ang="0">
                      <a:pos x="30" y="21"/>
                    </a:cxn>
                  </a:cxnLst>
                  <a:rect l="0" t="0" r="r" b="b"/>
                  <a:pathLst>
                    <a:path w="33" h="42">
                      <a:moveTo>
                        <a:pt x="30" y="21"/>
                      </a:moveTo>
                      <a:cubicBezTo>
                        <a:pt x="29" y="24"/>
                        <a:pt x="28" y="26"/>
                        <a:pt x="27" y="29"/>
                      </a:cubicBezTo>
                      <a:cubicBezTo>
                        <a:pt x="26" y="31"/>
                        <a:pt x="24" y="33"/>
                        <a:pt x="22" y="35"/>
                      </a:cubicBezTo>
                      <a:cubicBezTo>
                        <a:pt x="20" y="37"/>
                        <a:pt x="18" y="39"/>
                        <a:pt x="15" y="40"/>
                      </a:cubicBezTo>
                      <a:cubicBezTo>
                        <a:pt x="13" y="41"/>
                        <a:pt x="10" y="42"/>
                        <a:pt x="7" y="42"/>
                      </a:cubicBezTo>
                      <a:cubicBezTo>
                        <a:pt x="9" y="34"/>
                        <a:pt x="13" y="26"/>
                        <a:pt x="19" y="19"/>
                      </a:cubicBezTo>
                      <a:cubicBezTo>
                        <a:pt x="10" y="26"/>
                        <a:pt x="5" y="34"/>
                        <a:pt x="3" y="42"/>
                      </a:cubicBezTo>
                      <a:cubicBezTo>
                        <a:pt x="1" y="36"/>
                        <a:pt x="0" y="30"/>
                        <a:pt x="1" y="26"/>
                      </a:cubicBezTo>
                      <a:cubicBezTo>
                        <a:pt x="1" y="23"/>
                        <a:pt x="2" y="20"/>
                        <a:pt x="3" y="17"/>
                      </a:cubicBezTo>
                      <a:cubicBezTo>
                        <a:pt x="4" y="15"/>
                        <a:pt x="6" y="13"/>
                        <a:pt x="8" y="11"/>
                      </a:cubicBezTo>
                      <a:cubicBezTo>
                        <a:pt x="10" y="10"/>
                        <a:pt x="12" y="8"/>
                        <a:pt x="13" y="7"/>
                      </a:cubicBezTo>
                      <a:cubicBezTo>
                        <a:pt x="16" y="6"/>
                        <a:pt x="19" y="4"/>
                        <a:pt x="25" y="2"/>
                      </a:cubicBezTo>
                      <a:cubicBezTo>
                        <a:pt x="32" y="0"/>
                        <a:pt x="32" y="0"/>
                        <a:pt x="32" y="0"/>
                      </a:cubicBezTo>
                      <a:cubicBezTo>
                        <a:pt x="33" y="0"/>
                        <a:pt x="33" y="0"/>
                        <a:pt x="33" y="0"/>
                      </a:cubicBezTo>
                      <a:cubicBezTo>
                        <a:pt x="31" y="2"/>
                        <a:pt x="30" y="5"/>
                        <a:pt x="30" y="7"/>
                      </a:cubicBezTo>
                      <a:cubicBezTo>
                        <a:pt x="30" y="10"/>
                        <a:pt x="30" y="13"/>
                        <a:pt x="30" y="17"/>
                      </a:cubicBezTo>
                      <a:cubicBezTo>
                        <a:pt x="30" y="18"/>
                        <a:pt x="30" y="20"/>
                        <a:pt x="3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2" name="Freeform 151"/>
                <p:cNvSpPr/>
                <p:nvPr/>
              </p:nvSpPr>
              <p:spPr bwMode="auto">
                <a:xfrm>
                  <a:off x="7013575" y="777876"/>
                  <a:ext cx="288925" cy="203200"/>
                </a:xfrm>
                <a:custGeom>
                  <a:avLst/>
                  <a:gdLst/>
                  <a:ahLst/>
                  <a:cxnLst>
                    <a:cxn ang="0">
                      <a:pos x="63" y="19"/>
                    </a:cxn>
                    <a:cxn ang="0">
                      <a:pos x="70" y="44"/>
                    </a:cxn>
                    <a:cxn ang="0">
                      <a:pos x="32" y="21"/>
                    </a:cxn>
                    <a:cxn ang="0">
                      <a:pos x="65" y="47"/>
                    </a:cxn>
                    <a:cxn ang="0">
                      <a:pos x="51" y="49"/>
                    </a:cxn>
                    <a:cxn ang="0">
                      <a:pos x="38" y="47"/>
                    </a:cxn>
                    <a:cxn ang="0">
                      <a:pos x="27" y="41"/>
                    </a:cxn>
                    <a:cxn ang="0">
                      <a:pos x="18" y="31"/>
                    </a:cxn>
                    <a:cxn ang="0">
                      <a:pos x="15" y="25"/>
                    </a:cxn>
                    <a:cxn ang="0">
                      <a:pos x="8" y="11"/>
                    </a:cxn>
                    <a:cxn ang="0">
                      <a:pos x="0" y="2"/>
                    </a:cxn>
                    <a:cxn ang="0">
                      <a:pos x="0" y="2"/>
                    </a:cxn>
                    <a:cxn ang="0">
                      <a:pos x="13" y="1"/>
                    </a:cxn>
                    <a:cxn ang="0">
                      <a:pos x="33" y="1"/>
                    </a:cxn>
                    <a:cxn ang="0">
                      <a:pos x="43" y="3"/>
                    </a:cxn>
                    <a:cxn ang="0">
                      <a:pos x="54" y="9"/>
                    </a:cxn>
                    <a:cxn ang="0">
                      <a:pos x="63" y="19"/>
                    </a:cxn>
                  </a:cxnLst>
                  <a:rect l="0" t="0" r="r" b="b"/>
                  <a:pathLst>
                    <a:path w="70" h="49">
                      <a:moveTo>
                        <a:pt x="63" y="19"/>
                      </a:moveTo>
                      <a:cubicBezTo>
                        <a:pt x="67" y="25"/>
                        <a:pt x="69" y="33"/>
                        <a:pt x="70" y="44"/>
                      </a:cubicBezTo>
                      <a:cubicBezTo>
                        <a:pt x="62" y="33"/>
                        <a:pt x="49" y="25"/>
                        <a:pt x="32" y="21"/>
                      </a:cubicBezTo>
                      <a:cubicBezTo>
                        <a:pt x="45" y="28"/>
                        <a:pt x="56" y="37"/>
                        <a:pt x="65" y="47"/>
                      </a:cubicBezTo>
                      <a:cubicBezTo>
                        <a:pt x="60" y="48"/>
                        <a:pt x="56" y="49"/>
                        <a:pt x="51" y="49"/>
                      </a:cubicBezTo>
                      <a:cubicBezTo>
                        <a:pt x="46" y="49"/>
                        <a:pt x="42" y="48"/>
                        <a:pt x="38" y="47"/>
                      </a:cubicBezTo>
                      <a:cubicBezTo>
                        <a:pt x="34" y="45"/>
                        <a:pt x="30" y="43"/>
                        <a:pt x="27" y="41"/>
                      </a:cubicBezTo>
                      <a:cubicBezTo>
                        <a:pt x="24" y="38"/>
                        <a:pt x="21" y="34"/>
                        <a:pt x="18" y="31"/>
                      </a:cubicBezTo>
                      <a:cubicBezTo>
                        <a:pt x="17" y="29"/>
                        <a:pt x="16" y="27"/>
                        <a:pt x="15" y="25"/>
                      </a:cubicBezTo>
                      <a:cubicBezTo>
                        <a:pt x="13" y="20"/>
                        <a:pt x="11" y="16"/>
                        <a:pt x="8" y="11"/>
                      </a:cubicBezTo>
                      <a:cubicBezTo>
                        <a:pt x="7" y="7"/>
                        <a:pt x="5" y="4"/>
                        <a:pt x="0" y="2"/>
                      </a:cubicBezTo>
                      <a:cubicBezTo>
                        <a:pt x="0" y="2"/>
                        <a:pt x="0" y="2"/>
                        <a:pt x="0" y="2"/>
                      </a:cubicBezTo>
                      <a:cubicBezTo>
                        <a:pt x="13" y="1"/>
                        <a:pt x="13" y="1"/>
                        <a:pt x="13" y="1"/>
                      </a:cubicBezTo>
                      <a:cubicBezTo>
                        <a:pt x="22" y="0"/>
                        <a:pt x="29" y="0"/>
                        <a:pt x="33" y="1"/>
                      </a:cubicBezTo>
                      <a:cubicBezTo>
                        <a:pt x="36" y="1"/>
                        <a:pt x="40" y="2"/>
                        <a:pt x="43" y="3"/>
                      </a:cubicBezTo>
                      <a:cubicBezTo>
                        <a:pt x="47" y="5"/>
                        <a:pt x="51" y="7"/>
                        <a:pt x="54" y="9"/>
                      </a:cubicBezTo>
                      <a:cubicBezTo>
                        <a:pt x="58" y="12"/>
                        <a:pt x="61" y="15"/>
                        <a:pt x="63"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3" name="Freeform 152"/>
                <p:cNvSpPr/>
                <p:nvPr/>
              </p:nvSpPr>
              <p:spPr bwMode="auto">
                <a:xfrm>
                  <a:off x="7810500" y="1549401"/>
                  <a:ext cx="100013" cy="165100"/>
                </a:xfrm>
                <a:custGeom>
                  <a:avLst/>
                  <a:gdLst/>
                  <a:ahLst/>
                  <a:cxnLst>
                    <a:cxn ang="0">
                      <a:pos x="24" y="19"/>
                    </a:cxn>
                    <a:cxn ang="0">
                      <a:pos x="23" y="26"/>
                    </a:cxn>
                    <a:cxn ang="0">
                      <a:pos x="19" y="32"/>
                    </a:cxn>
                    <a:cxn ang="0">
                      <a:pos x="14" y="37"/>
                    </a:cxn>
                    <a:cxn ang="0">
                      <a:pos x="7" y="40"/>
                    </a:cxn>
                    <a:cxn ang="0">
                      <a:pos x="15" y="19"/>
                    </a:cxn>
                    <a:cxn ang="0">
                      <a:pos x="4" y="40"/>
                    </a:cxn>
                    <a:cxn ang="0">
                      <a:pos x="0" y="27"/>
                    </a:cxn>
                    <a:cxn ang="0">
                      <a:pos x="1" y="19"/>
                    </a:cxn>
                    <a:cxn ang="0">
                      <a:pos x="4" y="14"/>
                    </a:cxn>
                    <a:cxn ang="0">
                      <a:pos x="8" y="9"/>
                    </a:cxn>
                    <a:cxn ang="0">
                      <a:pos x="18" y="4"/>
                    </a:cxn>
                    <a:cxn ang="0">
                      <a:pos x="24" y="0"/>
                    </a:cxn>
                    <a:cxn ang="0">
                      <a:pos x="24" y="0"/>
                    </a:cxn>
                    <a:cxn ang="0">
                      <a:pos x="23" y="7"/>
                    </a:cxn>
                    <a:cxn ang="0">
                      <a:pos x="24" y="15"/>
                    </a:cxn>
                    <a:cxn ang="0">
                      <a:pos x="24" y="19"/>
                    </a:cxn>
                  </a:cxnLst>
                  <a:rect l="0" t="0" r="r" b="b"/>
                  <a:pathLst>
                    <a:path w="24" h="40">
                      <a:moveTo>
                        <a:pt x="24" y="19"/>
                      </a:moveTo>
                      <a:cubicBezTo>
                        <a:pt x="24" y="21"/>
                        <a:pt x="23" y="23"/>
                        <a:pt x="23" y="26"/>
                      </a:cubicBezTo>
                      <a:cubicBezTo>
                        <a:pt x="22" y="28"/>
                        <a:pt x="21" y="30"/>
                        <a:pt x="19" y="32"/>
                      </a:cubicBezTo>
                      <a:cubicBezTo>
                        <a:pt x="18" y="34"/>
                        <a:pt x="16" y="35"/>
                        <a:pt x="14" y="37"/>
                      </a:cubicBezTo>
                      <a:cubicBezTo>
                        <a:pt x="12" y="38"/>
                        <a:pt x="10" y="39"/>
                        <a:pt x="7" y="40"/>
                      </a:cubicBezTo>
                      <a:cubicBezTo>
                        <a:pt x="8" y="33"/>
                        <a:pt x="11" y="26"/>
                        <a:pt x="15" y="19"/>
                      </a:cubicBezTo>
                      <a:cubicBezTo>
                        <a:pt x="8" y="26"/>
                        <a:pt x="5" y="33"/>
                        <a:pt x="4" y="40"/>
                      </a:cubicBezTo>
                      <a:cubicBezTo>
                        <a:pt x="1" y="35"/>
                        <a:pt x="0" y="30"/>
                        <a:pt x="0" y="27"/>
                      </a:cubicBezTo>
                      <a:cubicBezTo>
                        <a:pt x="0" y="24"/>
                        <a:pt x="0" y="22"/>
                        <a:pt x="1" y="19"/>
                      </a:cubicBezTo>
                      <a:cubicBezTo>
                        <a:pt x="2" y="17"/>
                        <a:pt x="3" y="15"/>
                        <a:pt x="4" y="14"/>
                      </a:cubicBezTo>
                      <a:cubicBezTo>
                        <a:pt x="6" y="12"/>
                        <a:pt x="7" y="10"/>
                        <a:pt x="8" y="9"/>
                      </a:cubicBezTo>
                      <a:cubicBezTo>
                        <a:pt x="10" y="8"/>
                        <a:pt x="13" y="6"/>
                        <a:pt x="18" y="4"/>
                      </a:cubicBezTo>
                      <a:cubicBezTo>
                        <a:pt x="24" y="0"/>
                        <a:pt x="24" y="0"/>
                        <a:pt x="24" y="0"/>
                      </a:cubicBezTo>
                      <a:cubicBezTo>
                        <a:pt x="24" y="0"/>
                        <a:pt x="24" y="0"/>
                        <a:pt x="24" y="0"/>
                      </a:cubicBezTo>
                      <a:cubicBezTo>
                        <a:pt x="22" y="3"/>
                        <a:pt x="22" y="5"/>
                        <a:pt x="23" y="7"/>
                      </a:cubicBezTo>
                      <a:cubicBezTo>
                        <a:pt x="23" y="10"/>
                        <a:pt x="23" y="12"/>
                        <a:pt x="24" y="15"/>
                      </a:cubicBezTo>
                      <a:cubicBezTo>
                        <a:pt x="24" y="16"/>
                        <a:pt x="24" y="17"/>
                        <a:pt x="24"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4" name="Freeform 153"/>
                <p:cNvSpPr/>
                <p:nvPr/>
              </p:nvSpPr>
              <p:spPr bwMode="auto">
                <a:xfrm>
                  <a:off x="7315200" y="1516063"/>
                  <a:ext cx="85725" cy="141288"/>
                </a:xfrm>
                <a:custGeom>
                  <a:avLst/>
                  <a:gdLst/>
                  <a:ahLst/>
                  <a:cxnLst>
                    <a:cxn ang="0">
                      <a:pos x="0" y="0"/>
                    </a:cxn>
                    <a:cxn ang="0">
                      <a:pos x="5" y="3"/>
                    </a:cxn>
                    <a:cxn ang="0">
                      <a:pos x="13" y="7"/>
                    </a:cxn>
                    <a:cxn ang="0">
                      <a:pos x="17" y="11"/>
                    </a:cxn>
                    <a:cxn ang="0">
                      <a:pos x="19" y="16"/>
                    </a:cxn>
                    <a:cxn ang="0">
                      <a:pos x="21" y="23"/>
                    </a:cxn>
                    <a:cxn ang="0">
                      <a:pos x="17" y="34"/>
                    </a:cxn>
                    <a:cxn ang="0">
                      <a:pos x="8" y="16"/>
                    </a:cxn>
                    <a:cxn ang="0">
                      <a:pos x="14" y="34"/>
                    </a:cxn>
                    <a:cxn ang="0">
                      <a:pos x="8" y="32"/>
                    </a:cxn>
                    <a:cxn ang="0">
                      <a:pos x="3" y="27"/>
                    </a:cxn>
                    <a:cxn ang="0">
                      <a:pos x="1" y="22"/>
                    </a:cxn>
                    <a:cxn ang="0">
                      <a:pos x="0" y="16"/>
                    </a:cxn>
                    <a:cxn ang="0">
                      <a:pos x="0" y="13"/>
                    </a:cxn>
                    <a:cxn ang="0">
                      <a:pos x="1" y="6"/>
                    </a:cxn>
                    <a:cxn ang="0">
                      <a:pos x="0" y="0"/>
                    </a:cxn>
                  </a:cxnLst>
                  <a:rect l="0" t="0" r="r" b="b"/>
                  <a:pathLst>
                    <a:path w="21" h="34">
                      <a:moveTo>
                        <a:pt x="0" y="0"/>
                      </a:moveTo>
                      <a:cubicBezTo>
                        <a:pt x="5" y="3"/>
                        <a:pt x="5" y="3"/>
                        <a:pt x="5" y="3"/>
                      </a:cubicBezTo>
                      <a:cubicBezTo>
                        <a:pt x="9" y="5"/>
                        <a:pt x="12" y="6"/>
                        <a:pt x="13" y="7"/>
                      </a:cubicBezTo>
                      <a:cubicBezTo>
                        <a:pt x="14" y="8"/>
                        <a:pt x="16" y="10"/>
                        <a:pt x="17" y="11"/>
                      </a:cubicBezTo>
                      <a:cubicBezTo>
                        <a:pt x="18" y="13"/>
                        <a:pt x="19" y="14"/>
                        <a:pt x="19" y="16"/>
                      </a:cubicBezTo>
                      <a:cubicBezTo>
                        <a:pt x="20" y="18"/>
                        <a:pt x="21" y="21"/>
                        <a:pt x="21" y="23"/>
                      </a:cubicBezTo>
                      <a:cubicBezTo>
                        <a:pt x="21" y="26"/>
                        <a:pt x="20" y="30"/>
                        <a:pt x="17" y="34"/>
                      </a:cubicBezTo>
                      <a:cubicBezTo>
                        <a:pt x="17" y="28"/>
                        <a:pt x="14" y="22"/>
                        <a:pt x="8" y="16"/>
                      </a:cubicBezTo>
                      <a:cubicBezTo>
                        <a:pt x="11" y="22"/>
                        <a:pt x="13" y="28"/>
                        <a:pt x="14" y="34"/>
                      </a:cubicBezTo>
                      <a:cubicBezTo>
                        <a:pt x="12" y="34"/>
                        <a:pt x="10" y="33"/>
                        <a:pt x="8" y="32"/>
                      </a:cubicBezTo>
                      <a:cubicBezTo>
                        <a:pt x="6" y="30"/>
                        <a:pt x="5" y="29"/>
                        <a:pt x="3" y="27"/>
                      </a:cubicBezTo>
                      <a:cubicBezTo>
                        <a:pt x="2" y="26"/>
                        <a:pt x="1" y="24"/>
                        <a:pt x="1" y="22"/>
                      </a:cubicBezTo>
                      <a:cubicBezTo>
                        <a:pt x="0" y="20"/>
                        <a:pt x="0" y="18"/>
                        <a:pt x="0" y="16"/>
                      </a:cubicBezTo>
                      <a:cubicBezTo>
                        <a:pt x="0" y="15"/>
                        <a:pt x="0" y="14"/>
                        <a:pt x="0" y="13"/>
                      </a:cubicBezTo>
                      <a:cubicBezTo>
                        <a:pt x="0" y="10"/>
                        <a:pt x="0" y="8"/>
                        <a:pt x="1" y="6"/>
                      </a:cubicBezTo>
                      <a:cubicBezTo>
                        <a:pt x="1" y="4"/>
                        <a:pt x="1" y="2"/>
                        <a:pt x="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5" name="Freeform 154"/>
                <p:cNvSpPr/>
                <p:nvPr/>
              </p:nvSpPr>
              <p:spPr bwMode="auto">
                <a:xfrm>
                  <a:off x="8281987" y="1412876"/>
                  <a:ext cx="112713" cy="203200"/>
                </a:xfrm>
                <a:custGeom>
                  <a:avLst/>
                  <a:gdLst/>
                  <a:ahLst/>
                  <a:cxnLst>
                    <a:cxn ang="0">
                      <a:pos x="25" y="35"/>
                    </a:cxn>
                    <a:cxn ang="0">
                      <a:pos x="24" y="37"/>
                    </a:cxn>
                    <a:cxn ang="0">
                      <a:pos x="19" y="43"/>
                    </a:cxn>
                    <a:cxn ang="0">
                      <a:pos x="11" y="48"/>
                    </a:cxn>
                    <a:cxn ang="0">
                      <a:pos x="16" y="22"/>
                    </a:cxn>
                    <a:cxn ang="0">
                      <a:pos x="8" y="49"/>
                    </a:cxn>
                    <a:cxn ang="0">
                      <a:pos x="1" y="34"/>
                    </a:cxn>
                    <a:cxn ang="0">
                      <a:pos x="0" y="28"/>
                    </a:cxn>
                    <a:cxn ang="0">
                      <a:pos x="1" y="25"/>
                    </a:cxn>
                    <a:cxn ang="0">
                      <a:pos x="2" y="22"/>
                    </a:cxn>
                    <a:cxn ang="0">
                      <a:pos x="3" y="18"/>
                    </a:cxn>
                    <a:cxn ang="0">
                      <a:pos x="7" y="12"/>
                    </a:cxn>
                    <a:cxn ang="0">
                      <a:pos x="17" y="4"/>
                    </a:cxn>
                    <a:cxn ang="0">
                      <a:pos x="23" y="0"/>
                    </a:cxn>
                    <a:cxn ang="0">
                      <a:pos x="23" y="0"/>
                    </a:cxn>
                    <a:cxn ang="0">
                      <a:pos x="23" y="8"/>
                    </a:cxn>
                    <a:cxn ang="0">
                      <a:pos x="26" y="16"/>
                    </a:cxn>
                    <a:cxn ang="0">
                      <a:pos x="27" y="21"/>
                    </a:cxn>
                    <a:cxn ang="0">
                      <a:pos x="27" y="28"/>
                    </a:cxn>
                    <a:cxn ang="0">
                      <a:pos x="27" y="29"/>
                    </a:cxn>
                    <a:cxn ang="0">
                      <a:pos x="25" y="35"/>
                    </a:cxn>
                  </a:cxnLst>
                  <a:rect l="0" t="0" r="r" b="b"/>
                  <a:pathLst>
                    <a:path w="27" h="49">
                      <a:moveTo>
                        <a:pt x="25" y="35"/>
                      </a:moveTo>
                      <a:cubicBezTo>
                        <a:pt x="25" y="35"/>
                        <a:pt x="24" y="36"/>
                        <a:pt x="24" y="37"/>
                      </a:cubicBezTo>
                      <a:cubicBezTo>
                        <a:pt x="23" y="39"/>
                        <a:pt x="21" y="41"/>
                        <a:pt x="19" y="43"/>
                      </a:cubicBezTo>
                      <a:cubicBezTo>
                        <a:pt x="17" y="45"/>
                        <a:pt x="14" y="47"/>
                        <a:pt x="11" y="48"/>
                      </a:cubicBezTo>
                      <a:cubicBezTo>
                        <a:pt x="11" y="39"/>
                        <a:pt x="13" y="31"/>
                        <a:pt x="16" y="22"/>
                      </a:cubicBezTo>
                      <a:cubicBezTo>
                        <a:pt x="10" y="31"/>
                        <a:pt x="7" y="40"/>
                        <a:pt x="8" y="49"/>
                      </a:cubicBezTo>
                      <a:cubicBezTo>
                        <a:pt x="4" y="43"/>
                        <a:pt x="1" y="38"/>
                        <a:pt x="1" y="34"/>
                      </a:cubicBezTo>
                      <a:cubicBezTo>
                        <a:pt x="0" y="32"/>
                        <a:pt x="0" y="30"/>
                        <a:pt x="0" y="28"/>
                      </a:cubicBezTo>
                      <a:cubicBezTo>
                        <a:pt x="0" y="27"/>
                        <a:pt x="1" y="26"/>
                        <a:pt x="1" y="25"/>
                      </a:cubicBezTo>
                      <a:cubicBezTo>
                        <a:pt x="1" y="24"/>
                        <a:pt x="1" y="23"/>
                        <a:pt x="2" y="22"/>
                      </a:cubicBezTo>
                      <a:cubicBezTo>
                        <a:pt x="2" y="21"/>
                        <a:pt x="3" y="20"/>
                        <a:pt x="3" y="18"/>
                      </a:cubicBezTo>
                      <a:cubicBezTo>
                        <a:pt x="4" y="16"/>
                        <a:pt x="6" y="14"/>
                        <a:pt x="7" y="12"/>
                      </a:cubicBezTo>
                      <a:cubicBezTo>
                        <a:pt x="9" y="11"/>
                        <a:pt x="12" y="8"/>
                        <a:pt x="17" y="4"/>
                      </a:cubicBezTo>
                      <a:cubicBezTo>
                        <a:pt x="23" y="0"/>
                        <a:pt x="23" y="0"/>
                        <a:pt x="23" y="0"/>
                      </a:cubicBezTo>
                      <a:cubicBezTo>
                        <a:pt x="23" y="0"/>
                        <a:pt x="23" y="0"/>
                        <a:pt x="23" y="0"/>
                      </a:cubicBezTo>
                      <a:cubicBezTo>
                        <a:pt x="22" y="3"/>
                        <a:pt x="22" y="5"/>
                        <a:pt x="23" y="8"/>
                      </a:cubicBezTo>
                      <a:cubicBezTo>
                        <a:pt x="24" y="11"/>
                        <a:pt x="25" y="13"/>
                        <a:pt x="26" y="16"/>
                      </a:cubicBezTo>
                      <a:cubicBezTo>
                        <a:pt x="26" y="18"/>
                        <a:pt x="27" y="19"/>
                        <a:pt x="27" y="21"/>
                      </a:cubicBezTo>
                      <a:cubicBezTo>
                        <a:pt x="27" y="23"/>
                        <a:pt x="27" y="26"/>
                        <a:pt x="27" y="28"/>
                      </a:cubicBezTo>
                      <a:cubicBezTo>
                        <a:pt x="27" y="28"/>
                        <a:pt x="27" y="29"/>
                        <a:pt x="27" y="29"/>
                      </a:cubicBezTo>
                      <a:cubicBezTo>
                        <a:pt x="26" y="31"/>
                        <a:pt x="26" y="33"/>
                        <a:pt x="25" y="3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6" name="Freeform 155"/>
                <p:cNvSpPr/>
                <p:nvPr/>
              </p:nvSpPr>
              <p:spPr bwMode="auto">
                <a:xfrm>
                  <a:off x="8067675" y="1276351"/>
                  <a:ext cx="231775" cy="139700"/>
                </a:xfrm>
                <a:custGeom>
                  <a:avLst/>
                  <a:gdLst/>
                  <a:ahLst/>
                  <a:cxnLst>
                    <a:cxn ang="0">
                      <a:pos x="56" y="6"/>
                    </a:cxn>
                    <a:cxn ang="0">
                      <a:pos x="56" y="6"/>
                    </a:cxn>
                    <a:cxn ang="0">
                      <a:pos x="49" y="12"/>
                    </a:cxn>
                    <a:cxn ang="0">
                      <a:pos x="43" y="21"/>
                    </a:cxn>
                    <a:cxn ang="0">
                      <a:pos x="39" y="25"/>
                    </a:cxn>
                    <a:cxn ang="0">
                      <a:pos x="32" y="30"/>
                    </a:cxn>
                    <a:cxn ang="0">
                      <a:pos x="23" y="33"/>
                    </a:cxn>
                    <a:cxn ang="0">
                      <a:pos x="13" y="33"/>
                    </a:cxn>
                    <a:cxn ang="0">
                      <a:pos x="3" y="29"/>
                    </a:cxn>
                    <a:cxn ang="0">
                      <a:pos x="30" y="15"/>
                    </a:cxn>
                    <a:cxn ang="0">
                      <a:pos x="0" y="27"/>
                    </a:cxn>
                    <a:cxn ang="0">
                      <a:pos x="8" y="10"/>
                    </a:cxn>
                    <a:cxn ang="0">
                      <a:pos x="17" y="4"/>
                    </a:cxn>
                    <a:cxn ang="0">
                      <a:pos x="25" y="1"/>
                    </a:cxn>
                    <a:cxn ang="0">
                      <a:pos x="33" y="1"/>
                    </a:cxn>
                    <a:cxn ang="0">
                      <a:pos x="47" y="4"/>
                    </a:cxn>
                    <a:cxn ang="0">
                      <a:pos x="56" y="6"/>
                    </a:cxn>
                  </a:cxnLst>
                  <a:rect l="0" t="0" r="r" b="b"/>
                  <a:pathLst>
                    <a:path w="56" h="34">
                      <a:moveTo>
                        <a:pt x="56" y="6"/>
                      </a:moveTo>
                      <a:cubicBezTo>
                        <a:pt x="56" y="6"/>
                        <a:pt x="56" y="6"/>
                        <a:pt x="56" y="6"/>
                      </a:cubicBezTo>
                      <a:cubicBezTo>
                        <a:pt x="53" y="7"/>
                        <a:pt x="50" y="9"/>
                        <a:pt x="49" y="12"/>
                      </a:cubicBezTo>
                      <a:cubicBezTo>
                        <a:pt x="47" y="15"/>
                        <a:pt x="45" y="18"/>
                        <a:pt x="43" y="21"/>
                      </a:cubicBezTo>
                      <a:cubicBezTo>
                        <a:pt x="42" y="22"/>
                        <a:pt x="40" y="23"/>
                        <a:pt x="39" y="25"/>
                      </a:cubicBezTo>
                      <a:cubicBezTo>
                        <a:pt x="37" y="27"/>
                        <a:pt x="34" y="28"/>
                        <a:pt x="32" y="30"/>
                      </a:cubicBezTo>
                      <a:cubicBezTo>
                        <a:pt x="29" y="32"/>
                        <a:pt x="26" y="33"/>
                        <a:pt x="23" y="33"/>
                      </a:cubicBezTo>
                      <a:cubicBezTo>
                        <a:pt x="19" y="34"/>
                        <a:pt x="16" y="33"/>
                        <a:pt x="13" y="33"/>
                      </a:cubicBezTo>
                      <a:cubicBezTo>
                        <a:pt x="9" y="32"/>
                        <a:pt x="6" y="31"/>
                        <a:pt x="3" y="29"/>
                      </a:cubicBezTo>
                      <a:cubicBezTo>
                        <a:pt x="11" y="23"/>
                        <a:pt x="20" y="19"/>
                        <a:pt x="30" y="15"/>
                      </a:cubicBezTo>
                      <a:cubicBezTo>
                        <a:pt x="17" y="16"/>
                        <a:pt x="7" y="20"/>
                        <a:pt x="0" y="27"/>
                      </a:cubicBezTo>
                      <a:cubicBezTo>
                        <a:pt x="2" y="19"/>
                        <a:pt x="5" y="13"/>
                        <a:pt x="8" y="10"/>
                      </a:cubicBezTo>
                      <a:cubicBezTo>
                        <a:pt x="11" y="7"/>
                        <a:pt x="13" y="5"/>
                        <a:pt x="17" y="4"/>
                      </a:cubicBezTo>
                      <a:cubicBezTo>
                        <a:pt x="19" y="2"/>
                        <a:pt x="22" y="2"/>
                        <a:pt x="25" y="1"/>
                      </a:cubicBezTo>
                      <a:cubicBezTo>
                        <a:pt x="28" y="1"/>
                        <a:pt x="30" y="0"/>
                        <a:pt x="33" y="1"/>
                      </a:cubicBezTo>
                      <a:cubicBezTo>
                        <a:pt x="36" y="1"/>
                        <a:pt x="41" y="2"/>
                        <a:pt x="47" y="4"/>
                      </a:cubicBezTo>
                      <a:lnTo>
                        <a:pt x="56" y="6"/>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7" name="Freeform 157"/>
                <p:cNvSpPr/>
                <p:nvPr/>
              </p:nvSpPr>
              <p:spPr bwMode="auto">
                <a:xfrm>
                  <a:off x="8054975" y="1814513"/>
                  <a:ext cx="69850" cy="123825"/>
                </a:xfrm>
                <a:custGeom>
                  <a:avLst/>
                  <a:gdLst/>
                  <a:ahLst/>
                  <a:cxnLst>
                    <a:cxn ang="0">
                      <a:pos x="17" y="0"/>
                    </a:cxn>
                    <a:cxn ang="0">
                      <a:pos x="17" y="5"/>
                    </a:cxn>
                    <a:cxn ang="0">
                      <a:pos x="17" y="11"/>
                    </a:cxn>
                    <a:cxn ang="0">
                      <a:pos x="17" y="14"/>
                    </a:cxn>
                    <a:cxn ang="0">
                      <a:pos x="17" y="19"/>
                    </a:cxn>
                    <a:cxn ang="0">
                      <a:pos x="14" y="23"/>
                    </a:cxn>
                    <a:cxn ang="0">
                      <a:pos x="10" y="27"/>
                    </a:cxn>
                    <a:cxn ang="0">
                      <a:pos x="5" y="29"/>
                    </a:cxn>
                    <a:cxn ang="0">
                      <a:pos x="10" y="13"/>
                    </a:cxn>
                    <a:cxn ang="0">
                      <a:pos x="3" y="30"/>
                    </a:cxn>
                    <a:cxn ang="0">
                      <a:pos x="0" y="19"/>
                    </a:cxn>
                    <a:cxn ang="0">
                      <a:pos x="1" y="14"/>
                    </a:cxn>
                    <a:cxn ang="0">
                      <a:pos x="3" y="10"/>
                    </a:cxn>
                    <a:cxn ang="0">
                      <a:pos x="6" y="6"/>
                    </a:cxn>
                    <a:cxn ang="0">
                      <a:pos x="13" y="2"/>
                    </a:cxn>
                    <a:cxn ang="0">
                      <a:pos x="17" y="0"/>
                    </a:cxn>
                  </a:cxnLst>
                  <a:rect l="0" t="0" r="r" b="b"/>
                  <a:pathLst>
                    <a:path w="17" h="30">
                      <a:moveTo>
                        <a:pt x="17" y="0"/>
                      </a:moveTo>
                      <a:cubicBezTo>
                        <a:pt x="16" y="1"/>
                        <a:pt x="16" y="3"/>
                        <a:pt x="17" y="5"/>
                      </a:cubicBezTo>
                      <a:cubicBezTo>
                        <a:pt x="17" y="7"/>
                        <a:pt x="17" y="9"/>
                        <a:pt x="17" y="11"/>
                      </a:cubicBezTo>
                      <a:cubicBezTo>
                        <a:pt x="17" y="12"/>
                        <a:pt x="17" y="13"/>
                        <a:pt x="17" y="14"/>
                      </a:cubicBezTo>
                      <a:cubicBezTo>
                        <a:pt x="17" y="15"/>
                        <a:pt x="17" y="17"/>
                        <a:pt x="17" y="19"/>
                      </a:cubicBezTo>
                      <a:cubicBezTo>
                        <a:pt x="16" y="20"/>
                        <a:pt x="15" y="22"/>
                        <a:pt x="14" y="23"/>
                      </a:cubicBezTo>
                      <a:cubicBezTo>
                        <a:pt x="13" y="25"/>
                        <a:pt x="12" y="26"/>
                        <a:pt x="10" y="27"/>
                      </a:cubicBezTo>
                      <a:cubicBezTo>
                        <a:pt x="9" y="28"/>
                        <a:pt x="7" y="29"/>
                        <a:pt x="5" y="29"/>
                      </a:cubicBezTo>
                      <a:cubicBezTo>
                        <a:pt x="6" y="24"/>
                        <a:pt x="8" y="18"/>
                        <a:pt x="10" y="13"/>
                      </a:cubicBezTo>
                      <a:cubicBezTo>
                        <a:pt x="6" y="18"/>
                        <a:pt x="3" y="24"/>
                        <a:pt x="3" y="30"/>
                      </a:cubicBezTo>
                      <a:cubicBezTo>
                        <a:pt x="1" y="26"/>
                        <a:pt x="0" y="22"/>
                        <a:pt x="0" y="19"/>
                      </a:cubicBezTo>
                      <a:cubicBezTo>
                        <a:pt x="0" y="18"/>
                        <a:pt x="0" y="16"/>
                        <a:pt x="1" y="14"/>
                      </a:cubicBezTo>
                      <a:cubicBezTo>
                        <a:pt x="1" y="12"/>
                        <a:pt x="2" y="11"/>
                        <a:pt x="3" y="10"/>
                      </a:cubicBezTo>
                      <a:cubicBezTo>
                        <a:pt x="4" y="8"/>
                        <a:pt x="5" y="7"/>
                        <a:pt x="6" y="6"/>
                      </a:cubicBezTo>
                      <a:cubicBezTo>
                        <a:pt x="7" y="5"/>
                        <a:pt x="9" y="4"/>
                        <a:pt x="13" y="2"/>
                      </a:cubicBezTo>
                      <a:lnTo>
                        <a:pt x="1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8" name="Freeform 158"/>
                <p:cNvSpPr/>
                <p:nvPr/>
              </p:nvSpPr>
              <p:spPr bwMode="auto">
                <a:xfrm>
                  <a:off x="8374062" y="1706563"/>
                  <a:ext cx="193675" cy="153988"/>
                </a:xfrm>
                <a:custGeom>
                  <a:avLst/>
                  <a:gdLst/>
                  <a:ahLst/>
                  <a:cxnLst>
                    <a:cxn ang="0">
                      <a:pos x="47" y="0"/>
                    </a:cxn>
                    <a:cxn ang="0">
                      <a:pos x="42" y="7"/>
                    </a:cxn>
                    <a:cxn ang="0">
                      <a:pos x="38" y="17"/>
                    </a:cxn>
                    <a:cxn ang="0">
                      <a:pos x="36" y="22"/>
                    </a:cxn>
                    <a:cxn ang="0">
                      <a:pos x="31" y="29"/>
                    </a:cxn>
                    <a:cxn ang="0">
                      <a:pos x="23" y="34"/>
                    </a:cxn>
                    <a:cxn ang="0">
                      <a:pos x="14" y="37"/>
                    </a:cxn>
                    <a:cxn ang="0">
                      <a:pos x="4" y="36"/>
                    </a:cxn>
                    <a:cxn ang="0">
                      <a:pos x="25" y="16"/>
                    </a:cxn>
                    <a:cxn ang="0">
                      <a:pos x="0" y="35"/>
                    </a:cxn>
                    <a:cxn ang="0">
                      <a:pos x="3" y="16"/>
                    </a:cxn>
                    <a:cxn ang="0">
                      <a:pos x="10" y="8"/>
                    </a:cxn>
                    <a:cxn ang="0">
                      <a:pos x="17" y="4"/>
                    </a:cxn>
                    <a:cxn ang="0">
                      <a:pos x="24" y="1"/>
                    </a:cxn>
                    <a:cxn ang="0">
                      <a:pos x="38" y="0"/>
                    </a:cxn>
                    <a:cxn ang="0">
                      <a:pos x="47" y="0"/>
                    </a:cxn>
                  </a:cxnLst>
                  <a:rect l="0" t="0" r="r" b="b"/>
                  <a:pathLst>
                    <a:path w="47" h="37">
                      <a:moveTo>
                        <a:pt x="47" y="0"/>
                      </a:moveTo>
                      <a:cubicBezTo>
                        <a:pt x="44" y="2"/>
                        <a:pt x="42" y="5"/>
                        <a:pt x="42" y="7"/>
                      </a:cubicBezTo>
                      <a:cubicBezTo>
                        <a:pt x="41" y="11"/>
                        <a:pt x="40" y="14"/>
                        <a:pt x="38" y="17"/>
                      </a:cubicBezTo>
                      <a:cubicBezTo>
                        <a:pt x="38" y="19"/>
                        <a:pt x="37" y="20"/>
                        <a:pt x="36" y="22"/>
                      </a:cubicBezTo>
                      <a:cubicBezTo>
                        <a:pt x="35" y="24"/>
                        <a:pt x="33" y="27"/>
                        <a:pt x="31" y="29"/>
                      </a:cubicBezTo>
                      <a:cubicBezTo>
                        <a:pt x="28" y="31"/>
                        <a:pt x="26" y="33"/>
                        <a:pt x="23" y="34"/>
                      </a:cubicBezTo>
                      <a:cubicBezTo>
                        <a:pt x="20" y="36"/>
                        <a:pt x="17" y="36"/>
                        <a:pt x="14" y="37"/>
                      </a:cubicBezTo>
                      <a:cubicBezTo>
                        <a:pt x="11" y="37"/>
                        <a:pt x="8" y="37"/>
                        <a:pt x="4" y="36"/>
                      </a:cubicBezTo>
                      <a:cubicBezTo>
                        <a:pt x="10" y="28"/>
                        <a:pt x="17" y="21"/>
                        <a:pt x="25" y="16"/>
                      </a:cubicBezTo>
                      <a:cubicBezTo>
                        <a:pt x="14" y="20"/>
                        <a:pt x="5" y="26"/>
                        <a:pt x="0" y="35"/>
                      </a:cubicBezTo>
                      <a:cubicBezTo>
                        <a:pt x="0" y="27"/>
                        <a:pt x="1" y="21"/>
                        <a:pt x="3" y="16"/>
                      </a:cubicBezTo>
                      <a:cubicBezTo>
                        <a:pt x="5" y="13"/>
                        <a:pt x="7" y="11"/>
                        <a:pt x="10" y="8"/>
                      </a:cubicBezTo>
                      <a:cubicBezTo>
                        <a:pt x="12" y="7"/>
                        <a:pt x="14" y="5"/>
                        <a:pt x="17" y="4"/>
                      </a:cubicBezTo>
                      <a:cubicBezTo>
                        <a:pt x="19" y="3"/>
                        <a:pt x="22" y="2"/>
                        <a:pt x="24" y="1"/>
                      </a:cubicBezTo>
                      <a:cubicBezTo>
                        <a:pt x="27" y="0"/>
                        <a:pt x="32" y="0"/>
                        <a:pt x="38" y="0"/>
                      </a:cubicBezTo>
                      <a:lnTo>
                        <a:pt x="4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09" name="Freeform 159"/>
                <p:cNvSpPr/>
                <p:nvPr/>
              </p:nvSpPr>
              <p:spPr bwMode="auto">
                <a:xfrm>
                  <a:off x="6111875" y="1384301"/>
                  <a:ext cx="231775" cy="139700"/>
                </a:xfrm>
                <a:custGeom>
                  <a:avLst/>
                  <a:gdLst/>
                  <a:ahLst/>
                  <a:cxnLst>
                    <a:cxn ang="0">
                      <a:pos x="39" y="4"/>
                    </a:cxn>
                    <a:cxn ang="0">
                      <a:pos x="48" y="10"/>
                    </a:cxn>
                    <a:cxn ang="0">
                      <a:pos x="56" y="27"/>
                    </a:cxn>
                    <a:cxn ang="0">
                      <a:pos x="26" y="15"/>
                    </a:cxn>
                    <a:cxn ang="0">
                      <a:pos x="53" y="29"/>
                    </a:cxn>
                    <a:cxn ang="0">
                      <a:pos x="43" y="33"/>
                    </a:cxn>
                    <a:cxn ang="0">
                      <a:pos x="33" y="33"/>
                    </a:cxn>
                    <a:cxn ang="0">
                      <a:pos x="24" y="30"/>
                    </a:cxn>
                    <a:cxn ang="0">
                      <a:pos x="17" y="25"/>
                    </a:cxn>
                    <a:cxn ang="0">
                      <a:pos x="13" y="21"/>
                    </a:cxn>
                    <a:cxn ang="0">
                      <a:pos x="7" y="12"/>
                    </a:cxn>
                    <a:cxn ang="0">
                      <a:pos x="0" y="6"/>
                    </a:cxn>
                    <a:cxn ang="0">
                      <a:pos x="0" y="6"/>
                    </a:cxn>
                    <a:cxn ang="0">
                      <a:pos x="9" y="4"/>
                    </a:cxn>
                    <a:cxn ang="0">
                      <a:pos x="23" y="1"/>
                    </a:cxn>
                    <a:cxn ang="0">
                      <a:pos x="31" y="1"/>
                    </a:cxn>
                    <a:cxn ang="0">
                      <a:pos x="39" y="4"/>
                    </a:cxn>
                  </a:cxnLst>
                  <a:rect l="0" t="0" r="r" b="b"/>
                  <a:pathLst>
                    <a:path w="56" h="34">
                      <a:moveTo>
                        <a:pt x="39" y="4"/>
                      </a:moveTo>
                      <a:cubicBezTo>
                        <a:pt x="42" y="5"/>
                        <a:pt x="45" y="7"/>
                        <a:pt x="48" y="10"/>
                      </a:cubicBezTo>
                      <a:cubicBezTo>
                        <a:pt x="51" y="13"/>
                        <a:pt x="54" y="19"/>
                        <a:pt x="56" y="27"/>
                      </a:cubicBezTo>
                      <a:cubicBezTo>
                        <a:pt x="49" y="20"/>
                        <a:pt x="38" y="16"/>
                        <a:pt x="26" y="15"/>
                      </a:cubicBezTo>
                      <a:cubicBezTo>
                        <a:pt x="36" y="19"/>
                        <a:pt x="45" y="23"/>
                        <a:pt x="53" y="29"/>
                      </a:cubicBezTo>
                      <a:cubicBezTo>
                        <a:pt x="50" y="31"/>
                        <a:pt x="46" y="32"/>
                        <a:pt x="43" y="33"/>
                      </a:cubicBezTo>
                      <a:cubicBezTo>
                        <a:pt x="40" y="33"/>
                        <a:pt x="37" y="34"/>
                        <a:pt x="33" y="33"/>
                      </a:cubicBezTo>
                      <a:cubicBezTo>
                        <a:pt x="30" y="33"/>
                        <a:pt x="27" y="32"/>
                        <a:pt x="24" y="30"/>
                      </a:cubicBezTo>
                      <a:cubicBezTo>
                        <a:pt x="21" y="28"/>
                        <a:pt x="19" y="27"/>
                        <a:pt x="17" y="25"/>
                      </a:cubicBezTo>
                      <a:cubicBezTo>
                        <a:pt x="15" y="23"/>
                        <a:pt x="14" y="22"/>
                        <a:pt x="13" y="21"/>
                      </a:cubicBezTo>
                      <a:cubicBezTo>
                        <a:pt x="11" y="18"/>
                        <a:pt x="9" y="15"/>
                        <a:pt x="7" y="12"/>
                      </a:cubicBezTo>
                      <a:cubicBezTo>
                        <a:pt x="6" y="9"/>
                        <a:pt x="3" y="7"/>
                        <a:pt x="0" y="6"/>
                      </a:cubicBezTo>
                      <a:cubicBezTo>
                        <a:pt x="0" y="6"/>
                        <a:pt x="0" y="6"/>
                        <a:pt x="0" y="6"/>
                      </a:cubicBezTo>
                      <a:cubicBezTo>
                        <a:pt x="9" y="4"/>
                        <a:pt x="9" y="4"/>
                        <a:pt x="9" y="4"/>
                      </a:cubicBezTo>
                      <a:cubicBezTo>
                        <a:pt x="15" y="2"/>
                        <a:pt x="20" y="1"/>
                        <a:pt x="23" y="1"/>
                      </a:cubicBezTo>
                      <a:cubicBezTo>
                        <a:pt x="25" y="0"/>
                        <a:pt x="28" y="1"/>
                        <a:pt x="31" y="1"/>
                      </a:cubicBezTo>
                      <a:cubicBezTo>
                        <a:pt x="34" y="2"/>
                        <a:pt x="37" y="2"/>
                        <a:pt x="39" y="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0" name="Freeform 160"/>
                <p:cNvSpPr/>
                <p:nvPr/>
              </p:nvSpPr>
              <p:spPr bwMode="auto">
                <a:xfrm>
                  <a:off x="6111875" y="1968501"/>
                  <a:ext cx="190500" cy="115888"/>
                </a:xfrm>
                <a:custGeom>
                  <a:avLst/>
                  <a:gdLst/>
                  <a:ahLst/>
                  <a:cxnLst>
                    <a:cxn ang="0">
                      <a:pos x="21" y="2"/>
                    </a:cxn>
                    <a:cxn ang="0">
                      <a:pos x="30" y="0"/>
                    </a:cxn>
                    <a:cxn ang="0">
                      <a:pos x="46" y="5"/>
                    </a:cxn>
                    <a:cxn ang="0">
                      <a:pos x="21" y="17"/>
                    </a:cxn>
                    <a:cxn ang="0">
                      <a:pos x="45" y="8"/>
                    </a:cxn>
                    <a:cxn ang="0">
                      <a:pos x="42" y="17"/>
                    </a:cxn>
                    <a:cxn ang="0">
                      <a:pos x="36" y="23"/>
                    </a:cxn>
                    <a:cxn ang="0">
                      <a:pos x="29" y="27"/>
                    </a:cxn>
                    <a:cxn ang="0">
                      <a:pos x="21" y="28"/>
                    </a:cxn>
                    <a:cxn ang="0">
                      <a:pos x="17" y="28"/>
                    </a:cxn>
                    <a:cxn ang="0">
                      <a:pos x="8" y="27"/>
                    </a:cxn>
                    <a:cxn ang="0">
                      <a:pos x="0" y="28"/>
                    </a:cxn>
                    <a:cxn ang="0">
                      <a:pos x="0" y="28"/>
                    </a:cxn>
                    <a:cxn ang="0">
                      <a:pos x="3" y="21"/>
                    </a:cxn>
                    <a:cxn ang="0">
                      <a:pos x="10" y="10"/>
                    </a:cxn>
                    <a:cxn ang="0">
                      <a:pos x="15" y="6"/>
                    </a:cxn>
                    <a:cxn ang="0">
                      <a:pos x="21" y="2"/>
                    </a:cxn>
                  </a:cxnLst>
                  <a:rect l="0" t="0" r="r" b="b"/>
                  <a:pathLst>
                    <a:path w="46" h="28">
                      <a:moveTo>
                        <a:pt x="21" y="2"/>
                      </a:moveTo>
                      <a:cubicBezTo>
                        <a:pt x="24" y="1"/>
                        <a:pt x="27" y="0"/>
                        <a:pt x="30" y="0"/>
                      </a:cubicBezTo>
                      <a:cubicBezTo>
                        <a:pt x="34" y="0"/>
                        <a:pt x="40" y="2"/>
                        <a:pt x="46" y="5"/>
                      </a:cubicBezTo>
                      <a:cubicBezTo>
                        <a:pt x="37" y="6"/>
                        <a:pt x="29" y="10"/>
                        <a:pt x="21" y="17"/>
                      </a:cubicBezTo>
                      <a:cubicBezTo>
                        <a:pt x="29" y="13"/>
                        <a:pt x="37" y="10"/>
                        <a:pt x="45" y="8"/>
                      </a:cubicBezTo>
                      <a:cubicBezTo>
                        <a:pt x="45" y="11"/>
                        <a:pt x="44" y="14"/>
                        <a:pt x="42" y="17"/>
                      </a:cubicBezTo>
                      <a:cubicBezTo>
                        <a:pt x="41" y="19"/>
                        <a:pt x="39" y="21"/>
                        <a:pt x="36" y="23"/>
                      </a:cubicBezTo>
                      <a:cubicBezTo>
                        <a:pt x="34" y="25"/>
                        <a:pt x="32" y="26"/>
                        <a:pt x="29" y="27"/>
                      </a:cubicBezTo>
                      <a:cubicBezTo>
                        <a:pt x="27" y="28"/>
                        <a:pt x="24" y="28"/>
                        <a:pt x="21" y="28"/>
                      </a:cubicBezTo>
                      <a:cubicBezTo>
                        <a:pt x="20" y="28"/>
                        <a:pt x="18" y="28"/>
                        <a:pt x="17" y="28"/>
                      </a:cubicBezTo>
                      <a:cubicBezTo>
                        <a:pt x="14" y="28"/>
                        <a:pt x="11" y="27"/>
                        <a:pt x="8" y="27"/>
                      </a:cubicBezTo>
                      <a:cubicBezTo>
                        <a:pt x="5" y="26"/>
                        <a:pt x="2" y="27"/>
                        <a:pt x="0" y="28"/>
                      </a:cubicBezTo>
                      <a:cubicBezTo>
                        <a:pt x="0" y="28"/>
                        <a:pt x="0" y="28"/>
                        <a:pt x="0" y="28"/>
                      </a:cubicBezTo>
                      <a:cubicBezTo>
                        <a:pt x="3" y="21"/>
                        <a:pt x="3" y="21"/>
                        <a:pt x="3" y="21"/>
                      </a:cubicBezTo>
                      <a:cubicBezTo>
                        <a:pt x="6" y="16"/>
                        <a:pt x="8" y="12"/>
                        <a:pt x="10" y="10"/>
                      </a:cubicBezTo>
                      <a:cubicBezTo>
                        <a:pt x="11" y="8"/>
                        <a:pt x="13" y="7"/>
                        <a:pt x="15" y="6"/>
                      </a:cubicBezTo>
                      <a:cubicBezTo>
                        <a:pt x="17" y="4"/>
                        <a:pt x="19" y="3"/>
                        <a:pt x="21" y="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1" name="Freeform 161"/>
                <p:cNvSpPr/>
                <p:nvPr/>
              </p:nvSpPr>
              <p:spPr bwMode="auto">
                <a:xfrm>
                  <a:off x="6686550" y="1276351"/>
                  <a:ext cx="136525" cy="177800"/>
                </a:xfrm>
                <a:custGeom>
                  <a:avLst/>
                  <a:gdLst/>
                  <a:ahLst/>
                  <a:cxnLst>
                    <a:cxn ang="0">
                      <a:pos x="19" y="8"/>
                    </a:cxn>
                    <a:cxn ang="0">
                      <a:pos x="25" y="12"/>
                    </a:cxn>
                    <a:cxn ang="0">
                      <a:pos x="29" y="18"/>
                    </a:cxn>
                    <a:cxn ang="0">
                      <a:pos x="32" y="27"/>
                    </a:cxn>
                    <a:cxn ang="0">
                      <a:pos x="30" y="43"/>
                    </a:cxn>
                    <a:cxn ang="0">
                      <a:pos x="14" y="20"/>
                    </a:cxn>
                    <a:cxn ang="0">
                      <a:pos x="26" y="43"/>
                    </a:cxn>
                    <a:cxn ang="0">
                      <a:pos x="17" y="40"/>
                    </a:cxn>
                    <a:cxn ang="0">
                      <a:pos x="11" y="36"/>
                    </a:cxn>
                    <a:cxn ang="0">
                      <a:pos x="6" y="29"/>
                    </a:cxn>
                    <a:cxn ang="0">
                      <a:pos x="3" y="22"/>
                    </a:cxn>
                    <a:cxn ang="0">
                      <a:pos x="3" y="17"/>
                    </a:cxn>
                    <a:cxn ang="0">
                      <a:pos x="3" y="8"/>
                    </a:cxn>
                    <a:cxn ang="0">
                      <a:pos x="0" y="0"/>
                    </a:cxn>
                    <a:cxn ang="0">
                      <a:pos x="0" y="0"/>
                    </a:cxn>
                    <a:cxn ang="0">
                      <a:pos x="8" y="3"/>
                    </a:cxn>
                    <a:cxn ang="0">
                      <a:pos x="19" y="8"/>
                    </a:cxn>
                  </a:cxnLst>
                  <a:rect l="0" t="0" r="r" b="b"/>
                  <a:pathLst>
                    <a:path w="33" h="43">
                      <a:moveTo>
                        <a:pt x="19" y="8"/>
                      </a:moveTo>
                      <a:cubicBezTo>
                        <a:pt x="21" y="9"/>
                        <a:pt x="23" y="10"/>
                        <a:pt x="25" y="12"/>
                      </a:cubicBezTo>
                      <a:cubicBezTo>
                        <a:pt x="27" y="14"/>
                        <a:pt x="28" y="16"/>
                        <a:pt x="29" y="18"/>
                      </a:cubicBezTo>
                      <a:cubicBezTo>
                        <a:pt x="31" y="21"/>
                        <a:pt x="32" y="24"/>
                        <a:pt x="32" y="27"/>
                      </a:cubicBezTo>
                      <a:cubicBezTo>
                        <a:pt x="33" y="31"/>
                        <a:pt x="32" y="36"/>
                        <a:pt x="30" y="43"/>
                      </a:cubicBezTo>
                      <a:cubicBezTo>
                        <a:pt x="28" y="34"/>
                        <a:pt x="23" y="27"/>
                        <a:pt x="14" y="20"/>
                      </a:cubicBezTo>
                      <a:cubicBezTo>
                        <a:pt x="19" y="27"/>
                        <a:pt x="23" y="35"/>
                        <a:pt x="26" y="43"/>
                      </a:cubicBezTo>
                      <a:cubicBezTo>
                        <a:pt x="23" y="43"/>
                        <a:pt x="20" y="42"/>
                        <a:pt x="17" y="40"/>
                      </a:cubicBezTo>
                      <a:cubicBezTo>
                        <a:pt x="15" y="39"/>
                        <a:pt x="13" y="38"/>
                        <a:pt x="11" y="36"/>
                      </a:cubicBezTo>
                      <a:cubicBezTo>
                        <a:pt x="9" y="34"/>
                        <a:pt x="7" y="32"/>
                        <a:pt x="6" y="29"/>
                      </a:cubicBezTo>
                      <a:cubicBezTo>
                        <a:pt x="4" y="27"/>
                        <a:pt x="4" y="24"/>
                        <a:pt x="3" y="22"/>
                      </a:cubicBezTo>
                      <a:cubicBezTo>
                        <a:pt x="3" y="20"/>
                        <a:pt x="3" y="19"/>
                        <a:pt x="3" y="17"/>
                      </a:cubicBezTo>
                      <a:cubicBezTo>
                        <a:pt x="3" y="14"/>
                        <a:pt x="3" y="11"/>
                        <a:pt x="3" y="8"/>
                      </a:cubicBezTo>
                      <a:cubicBezTo>
                        <a:pt x="3" y="5"/>
                        <a:pt x="2" y="3"/>
                        <a:pt x="0" y="0"/>
                      </a:cubicBezTo>
                      <a:cubicBezTo>
                        <a:pt x="0" y="0"/>
                        <a:pt x="0" y="0"/>
                        <a:pt x="0" y="0"/>
                      </a:cubicBezTo>
                      <a:cubicBezTo>
                        <a:pt x="8" y="3"/>
                        <a:pt x="8" y="3"/>
                        <a:pt x="8" y="3"/>
                      </a:cubicBezTo>
                      <a:cubicBezTo>
                        <a:pt x="13" y="5"/>
                        <a:pt x="17" y="6"/>
                        <a:pt x="19"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2" name="Freeform 162"/>
                <p:cNvSpPr/>
                <p:nvPr/>
              </p:nvSpPr>
              <p:spPr bwMode="auto">
                <a:xfrm>
                  <a:off x="8029575" y="1106488"/>
                  <a:ext cx="223838" cy="160338"/>
                </a:xfrm>
                <a:custGeom>
                  <a:avLst/>
                  <a:gdLst/>
                  <a:ahLst/>
                  <a:cxnLst>
                    <a:cxn ang="0">
                      <a:pos x="12" y="8"/>
                    </a:cxn>
                    <a:cxn ang="0">
                      <a:pos x="20" y="3"/>
                    </a:cxn>
                    <a:cxn ang="0">
                      <a:pos x="29" y="1"/>
                    </a:cxn>
                    <a:cxn ang="0">
                      <a:pos x="44" y="1"/>
                    </a:cxn>
                    <a:cxn ang="0">
                      <a:pos x="54" y="1"/>
                    </a:cxn>
                    <a:cxn ang="0">
                      <a:pos x="54" y="1"/>
                    </a:cxn>
                    <a:cxn ang="0">
                      <a:pos x="48" y="9"/>
                    </a:cxn>
                    <a:cxn ang="0">
                      <a:pos x="43" y="19"/>
                    </a:cxn>
                    <a:cxn ang="0">
                      <a:pos x="41" y="24"/>
                    </a:cxn>
                    <a:cxn ang="0">
                      <a:pos x="34" y="32"/>
                    </a:cxn>
                    <a:cxn ang="0">
                      <a:pos x="26" y="37"/>
                    </a:cxn>
                    <a:cxn ang="0">
                      <a:pos x="16" y="39"/>
                    </a:cxn>
                    <a:cxn ang="0">
                      <a:pos x="4" y="38"/>
                    </a:cxn>
                    <a:cxn ang="0">
                      <a:pos x="29" y="17"/>
                    </a:cxn>
                    <a:cxn ang="0">
                      <a:pos x="0" y="36"/>
                    </a:cxn>
                    <a:cxn ang="0">
                      <a:pos x="5" y="16"/>
                    </a:cxn>
                    <a:cxn ang="0">
                      <a:pos x="12" y="8"/>
                    </a:cxn>
                  </a:cxnLst>
                  <a:rect l="0" t="0" r="r" b="b"/>
                  <a:pathLst>
                    <a:path w="54" h="39">
                      <a:moveTo>
                        <a:pt x="12" y="8"/>
                      </a:moveTo>
                      <a:cubicBezTo>
                        <a:pt x="15" y="6"/>
                        <a:pt x="17" y="4"/>
                        <a:pt x="20" y="3"/>
                      </a:cubicBezTo>
                      <a:cubicBezTo>
                        <a:pt x="23" y="2"/>
                        <a:pt x="26" y="1"/>
                        <a:pt x="29" y="1"/>
                      </a:cubicBezTo>
                      <a:cubicBezTo>
                        <a:pt x="32" y="0"/>
                        <a:pt x="37" y="0"/>
                        <a:pt x="44" y="1"/>
                      </a:cubicBezTo>
                      <a:cubicBezTo>
                        <a:pt x="54" y="1"/>
                        <a:pt x="54" y="1"/>
                        <a:pt x="54" y="1"/>
                      </a:cubicBezTo>
                      <a:cubicBezTo>
                        <a:pt x="54" y="1"/>
                        <a:pt x="54" y="1"/>
                        <a:pt x="54" y="1"/>
                      </a:cubicBezTo>
                      <a:cubicBezTo>
                        <a:pt x="51" y="3"/>
                        <a:pt x="49" y="6"/>
                        <a:pt x="48" y="9"/>
                      </a:cubicBezTo>
                      <a:cubicBezTo>
                        <a:pt x="46" y="12"/>
                        <a:pt x="45" y="16"/>
                        <a:pt x="43" y="19"/>
                      </a:cubicBezTo>
                      <a:cubicBezTo>
                        <a:pt x="43" y="21"/>
                        <a:pt x="42" y="23"/>
                        <a:pt x="41" y="24"/>
                      </a:cubicBezTo>
                      <a:cubicBezTo>
                        <a:pt x="39" y="27"/>
                        <a:pt x="37" y="30"/>
                        <a:pt x="34" y="32"/>
                      </a:cubicBezTo>
                      <a:cubicBezTo>
                        <a:pt x="31" y="34"/>
                        <a:pt x="29" y="36"/>
                        <a:pt x="26" y="37"/>
                      </a:cubicBezTo>
                      <a:cubicBezTo>
                        <a:pt x="22" y="38"/>
                        <a:pt x="19" y="39"/>
                        <a:pt x="16" y="39"/>
                      </a:cubicBezTo>
                      <a:cubicBezTo>
                        <a:pt x="12" y="39"/>
                        <a:pt x="8" y="39"/>
                        <a:pt x="4" y="38"/>
                      </a:cubicBezTo>
                      <a:cubicBezTo>
                        <a:pt x="11" y="30"/>
                        <a:pt x="20" y="23"/>
                        <a:pt x="29" y="17"/>
                      </a:cubicBezTo>
                      <a:cubicBezTo>
                        <a:pt x="16" y="21"/>
                        <a:pt x="6" y="27"/>
                        <a:pt x="0" y="36"/>
                      </a:cubicBezTo>
                      <a:cubicBezTo>
                        <a:pt x="1" y="27"/>
                        <a:pt x="2" y="21"/>
                        <a:pt x="5" y="16"/>
                      </a:cubicBezTo>
                      <a:cubicBezTo>
                        <a:pt x="7" y="13"/>
                        <a:pt x="9" y="10"/>
                        <a:pt x="12"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3" name="Freeform 163"/>
                <p:cNvSpPr/>
                <p:nvPr/>
              </p:nvSpPr>
              <p:spPr bwMode="auto">
                <a:xfrm>
                  <a:off x="7327900" y="438150"/>
                  <a:ext cx="173038" cy="336550"/>
                </a:xfrm>
                <a:custGeom>
                  <a:avLst/>
                  <a:gdLst/>
                  <a:ahLst/>
                  <a:cxnLst>
                    <a:cxn ang="0">
                      <a:pos x="32" y="23"/>
                    </a:cxn>
                    <a:cxn ang="0">
                      <a:pos x="36" y="29"/>
                    </a:cxn>
                    <a:cxn ang="0">
                      <a:pos x="41" y="41"/>
                    </a:cxn>
                    <a:cxn ang="0">
                      <a:pos x="41" y="54"/>
                    </a:cxn>
                    <a:cxn ang="0">
                      <a:pos x="37" y="66"/>
                    </a:cxn>
                    <a:cxn ang="0">
                      <a:pos x="29" y="77"/>
                    </a:cxn>
                    <a:cxn ang="0">
                      <a:pos x="21" y="37"/>
                    </a:cxn>
                    <a:cxn ang="0">
                      <a:pos x="24" y="81"/>
                    </a:cxn>
                    <a:cxn ang="0">
                      <a:pos x="5" y="63"/>
                    </a:cxn>
                    <a:cxn ang="0">
                      <a:pos x="1" y="50"/>
                    </a:cxn>
                    <a:cxn ang="0">
                      <a:pos x="1" y="38"/>
                    </a:cxn>
                    <a:cxn ang="0">
                      <a:pos x="3" y="28"/>
                    </a:cxn>
                    <a:cxn ang="0">
                      <a:pos x="12" y="10"/>
                    </a:cxn>
                    <a:cxn ang="0">
                      <a:pos x="19" y="0"/>
                    </a:cxn>
                    <a:cxn ang="0">
                      <a:pos x="19" y="0"/>
                    </a:cxn>
                    <a:cxn ang="0">
                      <a:pos x="23" y="11"/>
                    </a:cxn>
                    <a:cxn ang="0">
                      <a:pos x="32" y="23"/>
                    </a:cxn>
                  </a:cxnLst>
                  <a:rect l="0" t="0" r="r" b="b"/>
                  <a:pathLst>
                    <a:path w="42" h="81">
                      <a:moveTo>
                        <a:pt x="32" y="23"/>
                      </a:moveTo>
                      <a:cubicBezTo>
                        <a:pt x="34" y="25"/>
                        <a:pt x="35" y="27"/>
                        <a:pt x="36" y="29"/>
                      </a:cubicBezTo>
                      <a:cubicBezTo>
                        <a:pt x="38" y="33"/>
                        <a:pt x="40" y="37"/>
                        <a:pt x="41" y="41"/>
                      </a:cubicBezTo>
                      <a:cubicBezTo>
                        <a:pt x="42" y="45"/>
                        <a:pt x="42" y="49"/>
                        <a:pt x="41" y="54"/>
                      </a:cubicBezTo>
                      <a:cubicBezTo>
                        <a:pt x="40" y="58"/>
                        <a:pt x="39" y="62"/>
                        <a:pt x="37" y="66"/>
                      </a:cubicBezTo>
                      <a:cubicBezTo>
                        <a:pt x="35" y="70"/>
                        <a:pt x="32" y="74"/>
                        <a:pt x="29" y="77"/>
                      </a:cubicBezTo>
                      <a:cubicBezTo>
                        <a:pt x="24" y="65"/>
                        <a:pt x="22" y="51"/>
                        <a:pt x="21" y="37"/>
                      </a:cubicBezTo>
                      <a:cubicBezTo>
                        <a:pt x="17" y="54"/>
                        <a:pt x="18" y="68"/>
                        <a:pt x="24" y="81"/>
                      </a:cubicBezTo>
                      <a:cubicBezTo>
                        <a:pt x="15" y="75"/>
                        <a:pt x="9" y="69"/>
                        <a:pt x="5" y="63"/>
                      </a:cubicBezTo>
                      <a:cubicBezTo>
                        <a:pt x="3" y="59"/>
                        <a:pt x="2" y="55"/>
                        <a:pt x="1" y="50"/>
                      </a:cubicBezTo>
                      <a:cubicBezTo>
                        <a:pt x="0" y="46"/>
                        <a:pt x="0" y="42"/>
                        <a:pt x="1" y="38"/>
                      </a:cubicBezTo>
                      <a:cubicBezTo>
                        <a:pt x="1" y="35"/>
                        <a:pt x="2" y="31"/>
                        <a:pt x="3" y="28"/>
                      </a:cubicBezTo>
                      <a:cubicBezTo>
                        <a:pt x="4" y="24"/>
                        <a:pt x="7" y="18"/>
                        <a:pt x="12" y="10"/>
                      </a:cubicBezTo>
                      <a:cubicBezTo>
                        <a:pt x="19" y="0"/>
                        <a:pt x="19" y="0"/>
                        <a:pt x="19" y="0"/>
                      </a:cubicBezTo>
                      <a:cubicBezTo>
                        <a:pt x="19" y="0"/>
                        <a:pt x="19" y="0"/>
                        <a:pt x="19" y="0"/>
                      </a:cubicBezTo>
                      <a:cubicBezTo>
                        <a:pt x="19" y="5"/>
                        <a:pt x="21" y="9"/>
                        <a:pt x="23" y="11"/>
                      </a:cubicBezTo>
                      <a:cubicBezTo>
                        <a:pt x="26" y="15"/>
                        <a:pt x="29" y="19"/>
                        <a:pt x="32" y="23"/>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4" name="Freeform 165"/>
                <p:cNvSpPr/>
                <p:nvPr/>
              </p:nvSpPr>
              <p:spPr bwMode="auto">
                <a:xfrm>
                  <a:off x="7831137" y="1976438"/>
                  <a:ext cx="144463" cy="98425"/>
                </a:xfrm>
                <a:custGeom>
                  <a:avLst/>
                  <a:gdLst/>
                  <a:ahLst/>
                  <a:cxnLst>
                    <a:cxn ang="0">
                      <a:pos x="2" y="12"/>
                    </a:cxn>
                    <a:cxn ang="0">
                      <a:pos x="6" y="7"/>
                    </a:cxn>
                    <a:cxn ang="0">
                      <a:pos x="12" y="3"/>
                    </a:cxn>
                    <a:cxn ang="0">
                      <a:pos x="18" y="1"/>
                    </a:cxn>
                    <a:cxn ang="0">
                      <a:pos x="21" y="1"/>
                    </a:cxn>
                    <a:cxn ang="0">
                      <a:pos x="29" y="1"/>
                    </a:cxn>
                    <a:cxn ang="0">
                      <a:pos x="35" y="0"/>
                    </a:cxn>
                    <a:cxn ang="0">
                      <a:pos x="35" y="0"/>
                    </a:cxn>
                    <a:cxn ang="0">
                      <a:pos x="33" y="5"/>
                    </a:cxn>
                    <a:cxn ang="0">
                      <a:pos x="29" y="14"/>
                    </a:cxn>
                    <a:cxn ang="0">
                      <a:pos x="25" y="18"/>
                    </a:cxn>
                    <a:cxn ang="0">
                      <a:pos x="20" y="21"/>
                    </a:cxn>
                    <a:cxn ang="0">
                      <a:pos x="13" y="23"/>
                    </a:cxn>
                    <a:cxn ang="0">
                      <a:pos x="0" y="21"/>
                    </a:cxn>
                    <a:cxn ang="0">
                      <a:pos x="19" y="10"/>
                    </a:cxn>
                    <a:cxn ang="0">
                      <a:pos x="0" y="18"/>
                    </a:cxn>
                    <a:cxn ang="0">
                      <a:pos x="2" y="12"/>
                    </a:cxn>
                  </a:cxnLst>
                  <a:rect l="0" t="0" r="r" b="b"/>
                  <a:pathLst>
                    <a:path w="35" h="24">
                      <a:moveTo>
                        <a:pt x="2" y="12"/>
                      </a:moveTo>
                      <a:cubicBezTo>
                        <a:pt x="3" y="10"/>
                        <a:pt x="5" y="8"/>
                        <a:pt x="6" y="7"/>
                      </a:cubicBezTo>
                      <a:cubicBezTo>
                        <a:pt x="8" y="5"/>
                        <a:pt x="9" y="4"/>
                        <a:pt x="12" y="3"/>
                      </a:cubicBezTo>
                      <a:cubicBezTo>
                        <a:pt x="14" y="2"/>
                        <a:pt x="16" y="2"/>
                        <a:pt x="18" y="1"/>
                      </a:cubicBezTo>
                      <a:cubicBezTo>
                        <a:pt x="19" y="1"/>
                        <a:pt x="20" y="1"/>
                        <a:pt x="21" y="1"/>
                      </a:cubicBezTo>
                      <a:cubicBezTo>
                        <a:pt x="24" y="1"/>
                        <a:pt x="26" y="1"/>
                        <a:pt x="29" y="1"/>
                      </a:cubicBezTo>
                      <a:cubicBezTo>
                        <a:pt x="31" y="2"/>
                        <a:pt x="33" y="1"/>
                        <a:pt x="35" y="0"/>
                      </a:cubicBezTo>
                      <a:cubicBezTo>
                        <a:pt x="35" y="0"/>
                        <a:pt x="35" y="0"/>
                        <a:pt x="35" y="0"/>
                      </a:cubicBezTo>
                      <a:cubicBezTo>
                        <a:pt x="33" y="5"/>
                        <a:pt x="33" y="5"/>
                        <a:pt x="33" y="5"/>
                      </a:cubicBezTo>
                      <a:cubicBezTo>
                        <a:pt x="31" y="10"/>
                        <a:pt x="30" y="13"/>
                        <a:pt x="29" y="14"/>
                      </a:cubicBezTo>
                      <a:cubicBezTo>
                        <a:pt x="28" y="15"/>
                        <a:pt x="26" y="17"/>
                        <a:pt x="25" y="18"/>
                      </a:cubicBezTo>
                      <a:cubicBezTo>
                        <a:pt x="24" y="19"/>
                        <a:pt x="22" y="21"/>
                        <a:pt x="20" y="21"/>
                      </a:cubicBezTo>
                      <a:cubicBezTo>
                        <a:pt x="18" y="22"/>
                        <a:pt x="16" y="23"/>
                        <a:pt x="13" y="23"/>
                      </a:cubicBezTo>
                      <a:cubicBezTo>
                        <a:pt x="10" y="24"/>
                        <a:pt x="6" y="23"/>
                        <a:pt x="0" y="21"/>
                      </a:cubicBezTo>
                      <a:cubicBezTo>
                        <a:pt x="7" y="20"/>
                        <a:pt x="14" y="16"/>
                        <a:pt x="19" y="10"/>
                      </a:cubicBezTo>
                      <a:cubicBezTo>
                        <a:pt x="13" y="13"/>
                        <a:pt x="7" y="16"/>
                        <a:pt x="0" y="18"/>
                      </a:cubicBezTo>
                      <a:cubicBezTo>
                        <a:pt x="0" y="16"/>
                        <a:pt x="1" y="14"/>
                        <a:pt x="2"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5" name="Freeform 166"/>
                <p:cNvSpPr/>
                <p:nvPr/>
              </p:nvSpPr>
              <p:spPr bwMode="auto">
                <a:xfrm>
                  <a:off x="7158037" y="1644651"/>
                  <a:ext cx="180975" cy="323850"/>
                </a:xfrm>
                <a:custGeom>
                  <a:avLst/>
                  <a:gdLst/>
                  <a:ahLst/>
                  <a:cxnLst>
                    <a:cxn ang="0">
                      <a:pos x="33" y="0"/>
                    </a:cxn>
                    <a:cxn ang="0">
                      <a:pos x="37" y="11"/>
                    </a:cxn>
                    <a:cxn ang="0">
                      <a:pos x="43" y="29"/>
                    </a:cxn>
                    <a:cxn ang="0">
                      <a:pos x="43" y="40"/>
                    </a:cxn>
                    <a:cxn ang="0">
                      <a:pos x="41" y="51"/>
                    </a:cxn>
                    <a:cxn ang="0">
                      <a:pos x="34" y="63"/>
                    </a:cxn>
                    <a:cxn ang="0">
                      <a:pos x="12" y="78"/>
                    </a:cxn>
                    <a:cxn ang="0">
                      <a:pos x="24" y="36"/>
                    </a:cxn>
                    <a:cxn ang="0">
                      <a:pos x="8" y="74"/>
                    </a:cxn>
                    <a:cxn ang="0">
                      <a:pos x="2" y="62"/>
                    </a:cxn>
                    <a:cxn ang="0">
                      <a:pos x="1" y="49"/>
                    </a:cxn>
                    <a:cxn ang="0">
                      <a:pos x="4" y="37"/>
                    </a:cxn>
                    <a:cxn ang="0">
                      <a:pos x="10" y="26"/>
                    </a:cxn>
                    <a:cxn ang="0">
                      <a:pos x="15" y="21"/>
                    </a:cxn>
                    <a:cxn ang="0">
                      <a:pos x="26" y="11"/>
                    </a:cxn>
                    <a:cxn ang="0">
                      <a:pos x="33" y="0"/>
                    </a:cxn>
                  </a:cxnLst>
                  <a:rect l="0" t="0" r="r" b="b"/>
                  <a:pathLst>
                    <a:path w="44" h="78">
                      <a:moveTo>
                        <a:pt x="33" y="0"/>
                      </a:moveTo>
                      <a:cubicBezTo>
                        <a:pt x="37" y="11"/>
                        <a:pt x="37" y="11"/>
                        <a:pt x="37" y="11"/>
                      </a:cubicBezTo>
                      <a:cubicBezTo>
                        <a:pt x="41" y="19"/>
                        <a:pt x="43" y="25"/>
                        <a:pt x="43" y="29"/>
                      </a:cubicBezTo>
                      <a:cubicBezTo>
                        <a:pt x="44" y="33"/>
                        <a:pt x="44" y="36"/>
                        <a:pt x="43" y="40"/>
                      </a:cubicBezTo>
                      <a:cubicBezTo>
                        <a:pt x="43" y="44"/>
                        <a:pt x="42" y="47"/>
                        <a:pt x="41" y="51"/>
                      </a:cubicBezTo>
                      <a:cubicBezTo>
                        <a:pt x="39" y="56"/>
                        <a:pt x="37" y="60"/>
                        <a:pt x="34" y="63"/>
                      </a:cubicBezTo>
                      <a:cubicBezTo>
                        <a:pt x="30" y="68"/>
                        <a:pt x="22" y="73"/>
                        <a:pt x="12" y="78"/>
                      </a:cubicBezTo>
                      <a:cubicBezTo>
                        <a:pt x="20" y="67"/>
                        <a:pt x="24" y="53"/>
                        <a:pt x="24" y="36"/>
                      </a:cubicBezTo>
                      <a:cubicBezTo>
                        <a:pt x="20" y="50"/>
                        <a:pt x="15" y="62"/>
                        <a:pt x="8" y="74"/>
                      </a:cubicBezTo>
                      <a:cubicBezTo>
                        <a:pt x="5" y="70"/>
                        <a:pt x="3" y="66"/>
                        <a:pt x="2" y="62"/>
                      </a:cubicBezTo>
                      <a:cubicBezTo>
                        <a:pt x="1" y="58"/>
                        <a:pt x="0" y="53"/>
                        <a:pt x="1" y="49"/>
                      </a:cubicBezTo>
                      <a:cubicBezTo>
                        <a:pt x="1" y="45"/>
                        <a:pt x="2" y="41"/>
                        <a:pt x="4" y="37"/>
                      </a:cubicBezTo>
                      <a:cubicBezTo>
                        <a:pt x="5" y="33"/>
                        <a:pt x="8" y="29"/>
                        <a:pt x="10" y="26"/>
                      </a:cubicBezTo>
                      <a:cubicBezTo>
                        <a:pt x="12" y="24"/>
                        <a:pt x="13" y="22"/>
                        <a:pt x="15" y="21"/>
                      </a:cubicBezTo>
                      <a:cubicBezTo>
                        <a:pt x="19" y="17"/>
                        <a:pt x="23" y="14"/>
                        <a:pt x="26" y="11"/>
                      </a:cubicBezTo>
                      <a:cubicBezTo>
                        <a:pt x="30" y="8"/>
                        <a:pt x="32" y="5"/>
                        <a:pt x="3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6" name="Freeform 167"/>
                <p:cNvSpPr/>
                <p:nvPr/>
              </p:nvSpPr>
              <p:spPr bwMode="auto">
                <a:xfrm>
                  <a:off x="8196262" y="1428751"/>
                  <a:ext cx="93663" cy="157163"/>
                </a:xfrm>
                <a:custGeom>
                  <a:avLst/>
                  <a:gdLst/>
                  <a:ahLst/>
                  <a:cxnLst>
                    <a:cxn ang="0">
                      <a:pos x="21" y="24"/>
                    </a:cxn>
                    <a:cxn ang="0">
                      <a:pos x="21" y="26"/>
                    </a:cxn>
                    <a:cxn ang="0">
                      <a:pos x="17" y="32"/>
                    </a:cxn>
                    <a:cxn ang="0">
                      <a:pos x="5" y="38"/>
                    </a:cxn>
                    <a:cxn ang="0">
                      <a:pos x="12" y="18"/>
                    </a:cxn>
                    <a:cxn ang="0">
                      <a:pos x="4" y="36"/>
                    </a:cxn>
                    <a:cxn ang="0">
                      <a:pos x="1" y="30"/>
                    </a:cxn>
                    <a:cxn ang="0">
                      <a:pos x="1" y="24"/>
                    </a:cxn>
                    <a:cxn ang="0">
                      <a:pos x="2" y="18"/>
                    </a:cxn>
                    <a:cxn ang="0">
                      <a:pos x="6" y="12"/>
                    </a:cxn>
                    <a:cxn ang="0">
                      <a:pos x="9" y="10"/>
                    </a:cxn>
                    <a:cxn ang="0">
                      <a:pos x="14" y="5"/>
                    </a:cxn>
                    <a:cxn ang="0">
                      <a:pos x="18" y="0"/>
                    </a:cxn>
                    <a:cxn ang="0">
                      <a:pos x="20" y="6"/>
                    </a:cxn>
                    <a:cxn ang="0">
                      <a:pos x="23" y="15"/>
                    </a:cxn>
                    <a:cxn ang="0">
                      <a:pos x="23" y="18"/>
                    </a:cxn>
                    <a:cxn ang="0">
                      <a:pos x="22" y="21"/>
                    </a:cxn>
                    <a:cxn ang="0">
                      <a:pos x="21" y="24"/>
                    </a:cxn>
                  </a:cxnLst>
                  <a:rect l="0" t="0" r="r" b="b"/>
                  <a:pathLst>
                    <a:path w="23" h="38">
                      <a:moveTo>
                        <a:pt x="21" y="24"/>
                      </a:moveTo>
                      <a:cubicBezTo>
                        <a:pt x="21" y="25"/>
                        <a:pt x="21" y="25"/>
                        <a:pt x="21" y="26"/>
                      </a:cubicBezTo>
                      <a:cubicBezTo>
                        <a:pt x="20" y="28"/>
                        <a:pt x="18" y="30"/>
                        <a:pt x="17" y="32"/>
                      </a:cubicBezTo>
                      <a:cubicBezTo>
                        <a:pt x="15" y="34"/>
                        <a:pt x="11" y="36"/>
                        <a:pt x="5" y="38"/>
                      </a:cubicBezTo>
                      <a:cubicBezTo>
                        <a:pt x="10" y="33"/>
                        <a:pt x="12" y="26"/>
                        <a:pt x="12" y="18"/>
                      </a:cubicBezTo>
                      <a:cubicBezTo>
                        <a:pt x="10" y="25"/>
                        <a:pt x="7" y="31"/>
                        <a:pt x="4" y="36"/>
                      </a:cubicBezTo>
                      <a:cubicBezTo>
                        <a:pt x="2" y="34"/>
                        <a:pt x="1" y="32"/>
                        <a:pt x="1" y="30"/>
                      </a:cubicBezTo>
                      <a:cubicBezTo>
                        <a:pt x="0" y="28"/>
                        <a:pt x="0" y="26"/>
                        <a:pt x="1" y="24"/>
                      </a:cubicBezTo>
                      <a:cubicBezTo>
                        <a:pt x="1" y="22"/>
                        <a:pt x="1" y="20"/>
                        <a:pt x="2" y="18"/>
                      </a:cubicBezTo>
                      <a:cubicBezTo>
                        <a:pt x="3" y="16"/>
                        <a:pt x="5" y="14"/>
                        <a:pt x="6" y="12"/>
                      </a:cubicBezTo>
                      <a:cubicBezTo>
                        <a:pt x="7" y="11"/>
                        <a:pt x="8" y="11"/>
                        <a:pt x="9" y="10"/>
                      </a:cubicBezTo>
                      <a:cubicBezTo>
                        <a:pt x="11" y="8"/>
                        <a:pt x="13" y="7"/>
                        <a:pt x="14" y="5"/>
                      </a:cubicBezTo>
                      <a:cubicBezTo>
                        <a:pt x="16" y="4"/>
                        <a:pt x="17" y="2"/>
                        <a:pt x="18" y="0"/>
                      </a:cubicBezTo>
                      <a:cubicBezTo>
                        <a:pt x="20" y="6"/>
                        <a:pt x="20" y="6"/>
                        <a:pt x="20" y="6"/>
                      </a:cubicBezTo>
                      <a:cubicBezTo>
                        <a:pt x="21" y="10"/>
                        <a:pt x="22" y="13"/>
                        <a:pt x="23" y="15"/>
                      </a:cubicBezTo>
                      <a:cubicBezTo>
                        <a:pt x="23" y="16"/>
                        <a:pt x="23" y="17"/>
                        <a:pt x="23" y="18"/>
                      </a:cubicBezTo>
                      <a:cubicBezTo>
                        <a:pt x="22" y="19"/>
                        <a:pt x="22" y="20"/>
                        <a:pt x="22" y="21"/>
                      </a:cubicBezTo>
                      <a:cubicBezTo>
                        <a:pt x="22" y="22"/>
                        <a:pt x="21" y="23"/>
                        <a:pt x="21"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8" name="Freeform 169"/>
                <p:cNvSpPr/>
                <p:nvPr/>
              </p:nvSpPr>
              <p:spPr bwMode="auto">
                <a:xfrm>
                  <a:off x="6884987" y="563563"/>
                  <a:ext cx="136525" cy="260350"/>
                </a:xfrm>
                <a:custGeom>
                  <a:avLst/>
                  <a:gdLst/>
                  <a:ahLst/>
                  <a:cxnLst>
                    <a:cxn ang="0">
                      <a:pos x="17" y="8"/>
                    </a:cxn>
                    <a:cxn ang="0">
                      <a:pos x="21" y="0"/>
                    </a:cxn>
                    <a:cxn ang="0">
                      <a:pos x="26" y="8"/>
                    </a:cxn>
                    <a:cxn ang="0">
                      <a:pos x="32" y="23"/>
                    </a:cxn>
                    <a:cxn ang="0">
                      <a:pos x="33" y="31"/>
                    </a:cxn>
                    <a:cxn ang="0">
                      <a:pos x="32" y="40"/>
                    </a:cxn>
                    <a:cxn ang="0">
                      <a:pos x="27" y="51"/>
                    </a:cxn>
                    <a:cxn ang="0">
                      <a:pos x="11" y="63"/>
                    </a:cxn>
                    <a:cxn ang="0">
                      <a:pos x="17" y="29"/>
                    </a:cxn>
                    <a:cxn ang="0">
                      <a:pos x="8" y="60"/>
                    </a:cxn>
                    <a:cxn ang="0">
                      <a:pos x="2" y="50"/>
                    </a:cxn>
                    <a:cxn ang="0">
                      <a:pos x="0" y="40"/>
                    </a:cxn>
                    <a:cxn ang="0">
                      <a:pos x="1" y="30"/>
                    </a:cxn>
                    <a:cxn ang="0">
                      <a:pos x="5" y="21"/>
                    </a:cxn>
                    <a:cxn ang="0">
                      <a:pos x="9" y="17"/>
                    </a:cxn>
                    <a:cxn ang="0">
                      <a:pos x="17" y="8"/>
                    </a:cxn>
                  </a:cxnLst>
                  <a:rect l="0" t="0" r="r" b="b"/>
                  <a:pathLst>
                    <a:path w="33" h="63">
                      <a:moveTo>
                        <a:pt x="17" y="8"/>
                      </a:moveTo>
                      <a:cubicBezTo>
                        <a:pt x="19" y="6"/>
                        <a:pt x="21" y="4"/>
                        <a:pt x="21" y="0"/>
                      </a:cubicBezTo>
                      <a:cubicBezTo>
                        <a:pt x="26" y="8"/>
                        <a:pt x="26" y="8"/>
                        <a:pt x="26" y="8"/>
                      </a:cubicBezTo>
                      <a:cubicBezTo>
                        <a:pt x="29" y="15"/>
                        <a:pt x="31" y="20"/>
                        <a:pt x="32" y="23"/>
                      </a:cubicBezTo>
                      <a:cubicBezTo>
                        <a:pt x="32" y="25"/>
                        <a:pt x="33" y="28"/>
                        <a:pt x="33" y="31"/>
                      </a:cubicBezTo>
                      <a:cubicBezTo>
                        <a:pt x="33" y="34"/>
                        <a:pt x="33" y="37"/>
                        <a:pt x="32" y="40"/>
                      </a:cubicBezTo>
                      <a:cubicBezTo>
                        <a:pt x="31" y="44"/>
                        <a:pt x="29" y="48"/>
                        <a:pt x="27" y="51"/>
                      </a:cubicBezTo>
                      <a:cubicBezTo>
                        <a:pt x="24" y="55"/>
                        <a:pt x="19" y="59"/>
                        <a:pt x="11" y="63"/>
                      </a:cubicBezTo>
                      <a:cubicBezTo>
                        <a:pt x="17" y="54"/>
                        <a:pt x="19" y="42"/>
                        <a:pt x="17" y="29"/>
                      </a:cubicBezTo>
                      <a:cubicBezTo>
                        <a:pt x="15" y="40"/>
                        <a:pt x="12" y="50"/>
                        <a:pt x="8" y="60"/>
                      </a:cubicBezTo>
                      <a:cubicBezTo>
                        <a:pt x="5" y="57"/>
                        <a:pt x="3" y="54"/>
                        <a:pt x="2" y="50"/>
                      </a:cubicBezTo>
                      <a:cubicBezTo>
                        <a:pt x="1" y="47"/>
                        <a:pt x="0" y="44"/>
                        <a:pt x="0" y="40"/>
                      </a:cubicBezTo>
                      <a:cubicBezTo>
                        <a:pt x="0" y="37"/>
                        <a:pt x="0" y="34"/>
                        <a:pt x="1" y="30"/>
                      </a:cubicBezTo>
                      <a:cubicBezTo>
                        <a:pt x="2" y="27"/>
                        <a:pt x="4" y="24"/>
                        <a:pt x="5" y="21"/>
                      </a:cubicBezTo>
                      <a:cubicBezTo>
                        <a:pt x="6" y="20"/>
                        <a:pt x="8" y="18"/>
                        <a:pt x="9" y="17"/>
                      </a:cubicBezTo>
                      <a:cubicBezTo>
                        <a:pt x="11" y="14"/>
                        <a:pt x="14" y="11"/>
                        <a:pt x="17"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19" name="Freeform 170"/>
                <p:cNvSpPr/>
                <p:nvPr/>
              </p:nvSpPr>
              <p:spPr bwMode="auto">
                <a:xfrm>
                  <a:off x="5818187" y="1608138"/>
                  <a:ext cx="384175" cy="222250"/>
                </a:xfrm>
                <a:custGeom>
                  <a:avLst/>
                  <a:gdLst/>
                  <a:ahLst/>
                  <a:cxnLst>
                    <a:cxn ang="0">
                      <a:pos x="0" y="11"/>
                    </a:cxn>
                    <a:cxn ang="0">
                      <a:pos x="1" y="11"/>
                    </a:cxn>
                    <a:cxn ang="0">
                      <a:pos x="14" y="6"/>
                    </a:cxn>
                    <a:cxn ang="0">
                      <a:pos x="36" y="0"/>
                    </a:cxn>
                    <a:cxn ang="0">
                      <a:pos x="49" y="1"/>
                    </a:cxn>
                    <a:cxn ang="0">
                      <a:pos x="62" y="5"/>
                    </a:cxn>
                    <a:cxn ang="0">
                      <a:pos x="77" y="14"/>
                    </a:cxn>
                    <a:cxn ang="0">
                      <a:pos x="93" y="41"/>
                    </a:cxn>
                    <a:cxn ang="0">
                      <a:pos x="43" y="25"/>
                    </a:cxn>
                    <a:cxn ang="0">
                      <a:pos x="88" y="46"/>
                    </a:cxn>
                    <a:cxn ang="0">
                      <a:pos x="73" y="52"/>
                    </a:cxn>
                    <a:cxn ang="0">
                      <a:pos x="58" y="53"/>
                    </a:cxn>
                    <a:cxn ang="0">
                      <a:pos x="43" y="49"/>
                    </a:cxn>
                    <a:cxn ang="0">
                      <a:pos x="30" y="40"/>
                    </a:cxn>
                    <a:cxn ang="0">
                      <a:pos x="24" y="34"/>
                    </a:cxn>
                    <a:cxn ang="0">
                      <a:pos x="13" y="20"/>
                    </a:cxn>
                    <a:cxn ang="0">
                      <a:pos x="0" y="11"/>
                    </a:cxn>
                  </a:cxnLst>
                  <a:rect l="0" t="0" r="r" b="b"/>
                  <a:pathLst>
                    <a:path w="93" h="54">
                      <a:moveTo>
                        <a:pt x="0" y="11"/>
                      </a:moveTo>
                      <a:cubicBezTo>
                        <a:pt x="0" y="11"/>
                        <a:pt x="0" y="11"/>
                        <a:pt x="1" y="11"/>
                      </a:cubicBezTo>
                      <a:cubicBezTo>
                        <a:pt x="14" y="6"/>
                        <a:pt x="14" y="6"/>
                        <a:pt x="14" y="6"/>
                      </a:cubicBezTo>
                      <a:cubicBezTo>
                        <a:pt x="24" y="3"/>
                        <a:pt x="31" y="1"/>
                        <a:pt x="36" y="0"/>
                      </a:cubicBezTo>
                      <a:cubicBezTo>
                        <a:pt x="40" y="0"/>
                        <a:pt x="44" y="0"/>
                        <a:pt x="49" y="1"/>
                      </a:cubicBezTo>
                      <a:cubicBezTo>
                        <a:pt x="54" y="1"/>
                        <a:pt x="58" y="3"/>
                        <a:pt x="62" y="5"/>
                      </a:cubicBezTo>
                      <a:cubicBezTo>
                        <a:pt x="68" y="7"/>
                        <a:pt x="72" y="10"/>
                        <a:pt x="77" y="14"/>
                      </a:cubicBezTo>
                      <a:cubicBezTo>
                        <a:pt x="82" y="20"/>
                        <a:pt x="88" y="29"/>
                        <a:pt x="93" y="41"/>
                      </a:cubicBezTo>
                      <a:cubicBezTo>
                        <a:pt x="80" y="31"/>
                        <a:pt x="63" y="25"/>
                        <a:pt x="43" y="25"/>
                      </a:cubicBezTo>
                      <a:cubicBezTo>
                        <a:pt x="59" y="30"/>
                        <a:pt x="74" y="37"/>
                        <a:pt x="88" y="46"/>
                      </a:cubicBezTo>
                      <a:cubicBezTo>
                        <a:pt x="83" y="49"/>
                        <a:pt x="78" y="51"/>
                        <a:pt x="73" y="52"/>
                      </a:cubicBezTo>
                      <a:cubicBezTo>
                        <a:pt x="68" y="53"/>
                        <a:pt x="63" y="54"/>
                        <a:pt x="58" y="53"/>
                      </a:cubicBezTo>
                      <a:cubicBezTo>
                        <a:pt x="53" y="52"/>
                        <a:pt x="48" y="51"/>
                        <a:pt x="43" y="49"/>
                      </a:cubicBezTo>
                      <a:cubicBezTo>
                        <a:pt x="38" y="46"/>
                        <a:pt x="34" y="43"/>
                        <a:pt x="30" y="40"/>
                      </a:cubicBezTo>
                      <a:cubicBezTo>
                        <a:pt x="28" y="38"/>
                        <a:pt x="26" y="36"/>
                        <a:pt x="24" y="34"/>
                      </a:cubicBezTo>
                      <a:cubicBezTo>
                        <a:pt x="20" y="29"/>
                        <a:pt x="16" y="25"/>
                        <a:pt x="13" y="20"/>
                      </a:cubicBezTo>
                      <a:cubicBezTo>
                        <a:pt x="10" y="16"/>
                        <a:pt x="6" y="13"/>
                        <a:pt x="0"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0" name="Freeform 171"/>
                <p:cNvSpPr/>
                <p:nvPr/>
              </p:nvSpPr>
              <p:spPr bwMode="auto">
                <a:xfrm>
                  <a:off x="6305550" y="1255713"/>
                  <a:ext cx="182563" cy="203200"/>
                </a:xfrm>
                <a:custGeom>
                  <a:avLst/>
                  <a:gdLst/>
                  <a:ahLst/>
                  <a:cxnLst>
                    <a:cxn ang="0">
                      <a:pos x="32" y="11"/>
                    </a:cxn>
                    <a:cxn ang="0">
                      <a:pos x="38" y="18"/>
                    </a:cxn>
                    <a:cxn ang="0">
                      <a:pos x="43" y="28"/>
                    </a:cxn>
                    <a:cxn ang="0">
                      <a:pos x="42" y="48"/>
                    </a:cxn>
                    <a:cxn ang="0">
                      <a:pos x="19" y="21"/>
                    </a:cxn>
                    <a:cxn ang="0">
                      <a:pos x="37" y="48"/>
                    </a:cxn>
                    <a:cxn ang="0">
                      <a:pos x="26" y="47"/>
                    </a:cxn>
                    <a:cxn ang="0">
                      <a:pos x="17" y="42"/>
                    </a:cxn>
                    <a:cxn ang="0">
                      <a:pos x="10" y="35"/>
                    </a:cxn>
                    <a:cxn ang="0">
                      <a:pos x="6" y="26"/>
                    </a:cxn>
                    <a:cxn ang="0">
                      <a:pos x="5" y="20"/>
                    </a:cxn>
                    <a:cxn ang="0">
                      <a:pos x="4" y="9"/>
                    </a:cxn>
                    <a:cxn ang="0">
                      <a:pos x="0" y="0"/>
                    </a:cxn>
                    <a:cxn ang="0">
                      <a:pos x="9" y="2"/>
                    </a:cxn>
                    <a:cxn ang="0">
                      <a:pos x="24" y="6"/>
                    </a:cxn>
                    <a:cxn ang="0">
                      <a:pos x="32" y="11"/>
                    </a:cxn>
                  </a:cxnLst>
                  <a:rect l="0" t="0" r="r" b="b"/>
                  <a:pathLst>
                    <a:path w="44" h="49">
                      <a:moveTo>
                        <a:pt x="32" y="11"/>
                      </a:moveTo>
                      <a:cubicBezTo>
                        <a:pt x="34" y="13"/>
                        <a:pt x="36" y="15"/>
                        <a:pt x="38" y="18"/>
                      </a:cubicBezTo>
                      <a:cubicBezTo>
                        <a:pt x="40" y="21"/>
                        <a:pt x="42" y="24"/>
                        <a:pt x="43" y="28"/>
                      </a:cubicBezTo>
                      <a:cubicBezTo>
                        <a:pt x="44" y="33"/>
                        <a:pt x="44" y="39"/>
                        <a:pt x="42" y="48"/>
                      </a:cubicBezTo>
                      <a:cubicBezTo>
                        <a:pt x="38" y="38"/>
                        <a:pt x="31" y="29"/>
                        <a:pt x="19" y="21"/>
                      </a:cubicBezTo>
                      <a:cubicBezTo>
                        <a:pt x="27" y="30"/>
                        <a:pt x="33" y="39"/>
                        <a:pt x="37" y="48"/>
                      </a:cubicBezTo>
                      <a:cubicBezTo>
                        <a:pt x="34" y="49"/>
                        <a:pt x="30" y="48"/>
                        <a:pt x="26" y="47"/>
                      </a:cubicBezTo>
                      <a:cubicBezTo>
                        <a:pt x="23" y="46"/>
                        <a:pt x="20" y="44"/>
                        <a:pt x="17" y="42"/>
                      </a:cubicBezTo>
                      <a:cubicBezTo>
                        <a:pt x="15" y="40"/>
                        <a:pt x="12" y="38"/>
                        <a:pt x="10" y="35"/>
                      </a:cubicBezTo>
                      <a:cubicBezTo>
                        <a:pt x="9" y="32"/>
                        <a:pt x="7" y="29"/>
                        <a:pt x="6" y="26"/>
                      </a:cubicBezTo>
                      <a:cubicBezTo>
                        <a:pt x="6" y="24"/>
                        <a:pt x="5" y="22"/>
                        <a:pt x="5" y="20"/>
                      </a:cubicBezTo>
                      <a:cubicBezTo>
                        <a:pt x="5" y="16"/>
                        <a:pt x="4" y="12"/>
                        <a:pt x="4" y="9"/>
                      </a:cubicBezTo>
                      <a:cubicBezTo>
                        <a:pt x="4" y="5"/>
                        <a:pt x="2" y="3"/>
                        <a:pt x="0" y="0"/>
                      </a:cubicBezTo>
                      <a:cubicBezTo>
                        <a:pt x="9" y="2"/>
                        <a:pt x="9" y="2"/>
                        <a:pt x="9" y="2"/>
                      </a:cubicBezTo>
                      <a:cubicBezTo>
                        <a:pt x="17" y="3"/>
                        <a:pt x="22" y="5"/>
                        <a:pt x="24" y="6"/>
                      </a:cubicBezTo>
                      <a:cubicBezTo>
                        <a:pt x="27" y="7"/>
                        <a:pt x="29" y="9"/>
                        <a:pt x="32"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4" name="Freeform 172"/>
                <p:cNvSpPr/>
                <p:nvPr/>
              </p:nvSpPr>
              <p:spPr bwMode="auto">
                <a:xfrm>
                  <a:off x="6380162" y="641351"/>
                  <a:ext cx="223838" cy="244475"/>
                </a:xfrm>
                <a:custGeom>
                  <a:avLst/>
                  <a:gdLst/>
                  <a:ahLst/>
                  <a:cxnLst>
                    <a:cxn ang="0">
                      <a:pos x="52" y="34"/>
                    </a:cxn>
                    <a:cxn ang="0">
                      <a:pos x="51" y="58"/>
                    </a:cxn>
                    <a:cxn ang="0">
                      <a:pos x="24" y="26"/>
                    </a:cxn>
                    <a:cxn ang="0">
                      <a:pos x="46" y="58"/>
                    </a:cxn>
                    <a:cxn ang="0">
                      <a:pos x="32" y="57"/>
                    </a:cxn>
                    <a:cxn ang="0">
                      <a:pos x="22" y="51"/>
                    </a:cxn>
                    <a:cxn ang="0">
                      <a:pos x="13" y="42"/>
                    </a:cxn>
                    <a:cxn ang="0">
                      <a:pos x="8" y="31"/>
                    </a:cxn>
                    <a:cxn ang="0">
                      <a:pos x="7" y="24"/>
                    </a:cxn>
                    <a:cxn ang="0">
                      <a:pos x="5" y="11"/>
                    </a:cxn>
                    <a:cxn ang="0">
                      <a:pos x="0" y="0"/>
                    </a:cxn>
                    <a:cxn ang="0">
                      <a:pos x="1" y="0"/>
                    </a:cxn>
                    <a:cxn ang="0">
                      <a:pos x="12" y="3"/>
                    </a:cxn>
                    <a:cxn ang="0">
                      <a:pos x="30" y="8"/>
                    </a:cxn>
                    <a:cxn ang="0">
                      <a:pos x="39" y="13"/>
                    </a:cxn>
                    <a:cxn ang="0">
                      <a:pos x="47" y="21"/>
                    </a:cxn>
                    <a:cxn ang="0">
                      <a:pos x="52" y="34"/>
                    </a:cxn>
                  </a:cxnLst>
                  <a:rect l="0" t="0" r="r" b="b"/>
                  <a:pathLst>
                    <a:path w="54" h="59">
                      <a:moveTo>
                        <a:pt x="52" y="34"/>
                      </a:moveTo>
                      <a:cubicBezTo>
                        <a:pt x="54" y="40"/>
                        <a:pt x="53" y="48"/>
                        <a:pt x="51" y="58"/>
                      </a:cubicBezTo>
                      <a:cubicBezTo>
                        <a:pt x="47" y="46"/>
                        <a:pt x="38" y="35"/>
                        <a:pt x="24" y="26"/>
                      </a:cubicBezTo>
                      <a:cubicBezTo>
                        <a:pt x="33" y="36"/>
                        <a:pt x="40" y="47"/>
                        <a:pt x="46" y="58"/>
                      </a:cubicBezTo>
                      <a:cubicBezTo>
                        <a:pt x="41" y="59"/>
                        <a:pt x="37" y="58"/>
                        <a:pt x="32" y="57"/>
                      </a:cubicBezTo>
                      <a:cubicBezTo>
                        <a:pt x="29" y="55"/>
                        <a:pt x="25" y="53"/>
                        <a:pt x="22" y="51"/>
                      </a:cubicBezTo>
                      <a:cubicBezTo>
                        <a:pt x="18" y="48"/>
                        <a:pt x="16" y="45"/>
                        <a:pt x="13" y="42"/>
                      </a:cubicBezTo>
                      <a:cubicBezTo>
                        <a:pt x="11" y="38"/>
                        <a:pt x="10" y="35"/>
                        <a:pt x="8" y="31"/>
                      </a:cubicBezTo>
                      <a:cubicBezTo>
                        <a:pt x="8" y="29"/>
                        <a:pt x="7" y="27"/>
                        <a:pt x="7" y="24"/>
                      </a:cubicBezTo>
                      <a:cubicBezTo>
                        <a:pt x="6" y="20"/>
                        <a:pt x="6" y="15"/>
                        <a:pt x="5" y="11"/>
                      </a:cubicBezTo>
                      <a:cubicBezTo>
                        <a:pt x="5" y="7"/>
                        <a:pt x="4" y="3"/>
                        <a:pt x="0" y="0"/>
                      </a:cubicBezTo>
                      <a:cubicBezTo>
                        <a:pt x="1" y="0"/>
                        <a:pt x="1" y="0"/>
                        <a:pt x="1" y="0"/>
                      </a:cubicBezTo>
                      <a:cubicBezTo>
                        <a:pt x="12" y="3"/>
                        <a:pt x="12" y="3"/>
                        <a:pt x="12" y="3"/>
                      </a:cubicBezTo>
                      <a:cubicBezTo>
                        <a:pt x="21" y="4"/>
                        <a:pt x="27" y="6"/>
                        <a:pt x="30" y="8"/>
                      </a:cubicBezTo>
                      <a:cubicBezTo>
                        <a:pt x="33" y="9"/>
                        <a:pt x="36" y="11"/>
                        <a:pt x="39" y="13"/>
                      </a:cubicBezTo>
                      <a:cubicBezTo>
                        <a:pt x="42" y="16"/>
                        <a:pt x="44" y="18"/>
                        <a:pt x="47" y="21"/>
                      </a:cubicBezTo>
                      <a:cubicBezTo>
                        <a:pt x="49" y="25"/>
                        <a:pt x="51" y="29"/>
                        <a:pt x="52" y="3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2" name="Freeform 173"/>
                <p:cNvSpPr/>
                <p:nvPr/>
              </p:nvSpPr>
              <p:spPr bwMode="auto">
                <a:xfrm>
                  <a:off x="6950075" y="1022351"/>
                  <a:ext cx="141288" cy="257175"/>
                </a:xfrm>
                <a:custGeom>
                  <a:avLst/>
                  <a:gdLst/>
                  <a:ahLst/>
                  <a:cxnLst>
                    <a:cxn ang="0">
                      <a:pos x="2" y="30"/>
                    </a:cxn>
                    <a:cxn ang="0">
                      <a:pos x="6" y="21"/>
                    </a:cxn>
                    <a:cxn ang="0">
                      <a:pos x="10" y="16"/>
                    </a:cxn>
                    <a:cxn ang="0">
                      <a:pos x="18" y="8"/>
                    </a:cxn>
                    <a:cxn ang="0">
                      <a:pos x="22" y="0"/>
                    </a:cxn>
                    <a:cxn ang="0">
                      <a:pos x="26" y="8"/>
                    </a:cxn>
                    <a:cxn ang="0">
                      <a:pos x="33" y="22"/>
                    </a:cxn>
                    <a:cxn ang="0">
                      <a:pos x="34" y="31"/>
                    </a:cxn>
                    <a:cxn ang="0">
                      <a:pos x="33" y="40"/>
                    </a:cxn>
                    <a:cxn ang="0">
                      <a:pos x="28" y="50"/>
                    </a:cxn>
                    <a:cxn ang="0">
                      <a:pos x="12" y="62"/>
                    </a:cxn>
                    <a:cxn ang="0">
                      <a:pos x="18" y="28"/>
                    </a:cxn>
                    <a:cxn ang="0">
                      <a:pos x="8" y="59"/>
                    </a:cxn>
                    <a:cxn ang="0">
                      <a:pos x="3" y="50"/>
                    </a:cxn>
                    <a:cxn ang="0">
                      <a:pos x="1" y="40"/>
                    </a:cxn>
                    <a:cxn ang="0">
                      <a:pos x="2" y="30"/>
                    </a:cxn>
                  </a:cxnLst>
                  <a:rect l="0" t="0" r="r" b="b"/>
                  <a:pathLst>
                    <a:path w="34" h="62">
                      <a:moveTo>
                        <a:pt x="2" y="30"/>
                      </a:moveTo>
                      <a:cubicBezTo>
                        <a:pt x="3" y="27"/>
                        <a:pt x="4" y="24"/>
                        <a:pt x="6" y="21"/>
                      </a:cubicBezTo>
                      <a:cubicBezTo>
                        <a:pt x="7" y="19"/>
                        <a:pt x="8" y="18"/>
                        <a:pt x="10" y="16"/>
                      </a:cubicBezTo>
                      <a:cubicBezTo>
                        <a:pt x="12" y="14"/>
                        <a:pt x="15" y="11"/>
                        <a:pt x="18" y="8"/>
                      </a:cubicBezTo>
                      <a:cubicBezTo>
                        <a:pt x="20" y="6"/>
                        <a:pt x="22" y="3"/>
                        <a:pt x="22" y="0"/>
                      </a:cubicBezTo>
                      <a:cubicBezTo>
                        <a:pt x="26" y="8"/>
                        <a:pt x="26" y="8"/>
                        <a:pt x="26" y="8"/>
                      </a:cubicBezTo>
                      <a:cubicBezTo>
                        <a:pt x="30" y="15"/>
                        <a:pt x="32" y="19"/>
                        <a:pt x="33" y="22"/>
                      </a:cubicBezTo>
                      <a:cubicBezTo>
                        <a:pt x="33" y="25"/>
                        <a:pt x="34" y="28"/>
                        <a:pt x="34" y="31"/>
                      </a:cubicBezTo>
                      <a:cubicBezTo>
                        <a:pt x="34" y="34"/>
                        <a:pt x="34" y="37"/>
                        <a:pt x="33" y="40"/>
                      </a:cubicBezTo>
                      <a:cubicBezTo>
                        <a:pt x="32" y="44"/>
                        <a:pt x="30" y="47"/>
                        <a:pt x="28" y="50"/>
                      </a:cubicBezTo>
                      <a:cubicBezTo>
                        <a:pt x="25" y="54"/>
                        <a:pt x="20" y="59"/>
                        <a:pt x="12" y="62"/>
                      </a:cubicBezTo>
                      <a:cubicBezTo>
                        <a:pt x="17" y="53"/>
                        <a:pt x="19" y="42"/>
                        <a:pt x="18" y="28"/>
                      </a:cubicBezTo>
                      <a:cubicBezTo>
                        <a:pt x="16" y="39"/>
                        <a:pt x="13" y="50"/>
                        <a:pt x="8" y="59"/>
                      </a:cubicBezTo>
                      <a:cubicBezTo>
                        <a:pt x="6" y="57"/>
                        <a:pt x="4" y="53"/>
                        <a:pt x="3" y="50"/>
                      </a:cubicBezTo>
                      <a:cubicBezTo>
                        <a:pt x="2" y="47"/>
                        <a:pt x="1" y="43"/>
                        <a:pt x="1" y="40"/>
                      </a:cubicBezTo>
                      <a:cubicBezTo>
                        <a:pt x="0" y="36"/>
                        <a:pt x="1" y="33"/>
                        <a:pt x="2" y="3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3" name="Freeform 174"/>
                <p:cNvSpPr/>
                <p:nvPr/>
              </p:nvSpPr>
              <p:spPr bwMode="auto">
                <a:xfrm>
                  <a:off x="6454775" y="1963738"/>
                  <a:ext cx="98425" cy="153988"/>
                </a:xfrm>
                <a:custGeom>
                  <a:avLst/>
                  <a:gdLst/>
                  <a:ahLst/>
                  <a:cxnLst>
                    <a:cxn ang="0">
                      <a:pos x="3" y="1"/>
                    </a:cxn>
                    <a:cxn ang="0">
                      <a:pos x="3" y="0"/>
                    </a:cxn>
                    <a:cxn ang="0">
                      <a:pos x="7" y="5"/>
                    </a:cxn>
                    <a:cxn ang="0">
                      <a:pos x="13" y="9"/>
                    </a:cxn>
                    <a:cxn ang="0">
                      <a:pos x="17" y="11"/>
                    </a:cxn>
                    <a:cxn ang="0">
                      <a:pos x="21" y="16"/>
                    </a:cxn>
                    <a:cxn ang="0">
                      <a:pos x="23" y="22"/>
                    </a:cxn>
                    <a:cxn ang="0">
                      <a:pos x="24" y="28"/>
                    </a:cxn>
                    <a:cxn ang="0">
                      <a:pos x="22" y="35"/>
                    </a:cxn>
                    <a:cxn ang="0">
                      <a:pos x="11" y="18"/>
                    </a:cxn>
                    <a:cxn ang="0">
                      <a:pos x="20" y="37"/>
                    </a:cxn>
                    <a:cxn ang="0">
                      <a:pos x="8" y="32"/>
                    </a:cxn>
                    <a:cxn ang="0">
                      <a:pos x="4" y="27"/>
                    </a:cxn>
                    <a:cxn ang="0">
                      <a:pos x="1" y="21"/>
                    </a:cxn>
                    <a:cxn ang="0">
                      <a:pos x="0" y="16"/>
                    </a:cxn>
                    <a:cxn ang="0">
                      <a:pos x="2" y="6"/>
                    </a:cxn>
                    <a:cxn ang="0">
                      <a:pos x="3" y="1"/>
                    </a:cxn>
                  </a:cxnLst>
                  <a:rect l="0" t="0" r="r" b="b"/>
                  <a:pathLst>
                    <a:path w="24" h="37">
                      <a:moveTo>
                        <a:pt x="3" y="1"/>
                      </a:moveTo>
                      <a:cubicBezTo>
                        <a:pt x="3" y="0"/>
                        <a:pt x="3" y="0"/>
                        <a:pt x="3" y="0"/>
                      </a:cubicBezTo>
                      <a:cubicBezTo>
                        <a:pt x="4" y="3"/>
                        <a:pt x="5" y="4"/>
                        <a:pt x="7" y="5"/>
                      </a:cubicBezTo>
                      <a:cubicBezTo>
                        <a:pt x="9" y="7"/>
                        <a:pt x="11" y="8"/>
                        <a:pt x="13" y="9"/>
                      </a:cubicBezTo>
                      <a:cubicBezTo>
                        <a:pt x="14" y="10"/>
                        <a:pt x="16" y="11"/>
                        <a:pt x="17" y="11"/>
                      </a:cubicBezTo>
                      <a:cubicBezTo>
                        <a:pt x="18" y="13"/>
                        <a:pt x="19" y="14"/>
                        <a:pt x="21" y="16"/>
                      </a:cubicBezTo>
                      <a:cubicBezTo>
                        <a:pt x="22" y="18"/>
                        <a:pt x="23" y="20"/>
                        <a:pt x="23" y="22"/>
                      </a:cubicBezTo>
                      <a:cubicBezTo>
                        <a:pt x="24" y="24"/>
                        <a:pt x="24" y="26"/>
                        <a:pt x="24" y="28"/>
                      </a:cubicBezTo>
                      <a:cubicBezTo>
                        <a:pt x="24" y="31"/>
                        <a:pt x="23" y="33"/>
                        <a:pt x="22" y="35"/>
                      </a:cubicBezTo>
                      <a:cubicBezTo>
                        <a:pt x="17" y="30"/>
                        <a:pt x="14" y="24"/>
                        <a:pt x="11" y="18"/>
                      </a:cubicBezTo>
                      <a:cubicBezTo>
                        <a:pt x="12" y="26"/>
                        <a:pt x="15" y="32"/>
                        <a:pt x="20" y="37"/>
                      </a:cubicBezTo>
                      <a:cubicBezTo>
                        <a:pt x="15" y="36"/>
                        <a:pt x="11" y="34"/>
                        <a:pt x="8" y="32"/>
                      </a:cubicBezTo>
                      <a:cubicBezTo>
                        <a:pt x="7" y="31"/>
                        <a:pt x="5" y="29"/>
                        <a:pt x="4" y="27"/>
                      </a:cubicBezTo>
                      <a:cubicBezTo>
                        <a:pt x="3" y="25"/>
                        <a:pt x="2" y="23"/>
                        <a:pt x="1" y="21"/>
                      </a:cubicBezTo>
                      <a:cubicBezTo>
                        <a:pt x="1" y="20"/>
                        <a:pt x="1" y="18"/>
                        <a:pt x="0" y="16"/>
                      </a:cubicBezTo>
                      <a:cubicBezTo>
                        <a:pt x="0" y="14"/>
                        <a:pt x="1" y="11"/>
                        <a:pt x="2" y="6"/>
                      </a:cubicBezTo>
                      <a:lnTo>
                        <a:pt x="3" y="1"/>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4" name="Freeform 175"/>
                <p:cNvSpPr/>
                <p:nvPr/>
              </p:nvSpPr>
              <p:spPr bwMode="auto">
                <a:xfrm>
                  <a:off x="6694487" y="1616076"/>
                  <a:ext cx="115888" cy="214313"/>
                </a:xfrm>
                <a:custGeom>
                  <a:avLst/>
                  <a:gdLst/>
                  <a:ahLst/>
                  <a:cxnLst>
                    <a:cxn ang="0">
                      <a:pos x="5" y="0"/>
                    </a:cxn>
                    <a:cxn ang="0">
                      <a:pos x="5" y="0"/>
                    </a:cxn>
                    <a:cxn ang="0">
                      <a:pos x="11" y="5"/>
                    </a:cxn>
                    <a:cxn ang="0">
                      <a:pos x="21" y="14"/>
                    </a:cxn>
                    <a:cxn ang="0">
                      <a:pos x="25" y="20"/>
                    </a:cxn>
                    <a:cxn ang="0">
                      <a:pos x="28" y="27"/>
                    </a:cxn>
                    <a:cxn ang="0">
                      <a:pos x="28" y="37"/>
                    </a:cxn>
                    <a:cxn ang="0">
                      <a:pos x="20" y="52"/>
                    </a:cxn>
                    <a:cxn ang="0">
                      <a:pos x="12" y="24"/>
                    </a:cxn>
                    <a:cxn ang="0">
                      <a:pos x="16" y="51"/>
                    </a:cxn>
                    <a:cxn ang="0">
                      <a:pos x="8" y="46"/>
                    </a:cxn>
                    <a:cxn ang="0">
                      <a:pos x="3" y="39"/>
                    </a:cxn>
                    <a:cxn ang="0">
                      <a:pos x="0" y="31"/>
                    </a:cxn>
                    <a:cxn ang="0">
                      <a:pos x="0" y="22"/>
                    </a:cxn>
                    <a:cxn ang="0">
                      <a:pos x="1" y="17"/>
                    </a:cxn>
                    <a:cxn ang="0">
                      <a:pos x="5" y="8"/>
                    </a:cxn>
                    <a:cxn ang="0">
                      <a:pos x="5" y="0"/>
                    </a:cxn>
                  </a:cxnLst>
                  <a:rect l="0" t="0" r="r" b="b"/>
                  <a:pathLst>
                    <a:path w="28" h="52">
                      <a:moveTo>
                        <a:pt x="5" y="0"/>
                      </a:moveTo>
                      <a:cubicBezTo>
                        <a:pt x="5" y="0"/>
                        <a:pt x="5" y="0"/>
                        <a:pt x="5" y="0"/>
                      </a:cubicBezTo>
                      <a:cubicBezTo>
                        <a:pt x="11" y="5"/>
                        <a:pt x="11" y="5"/>
                        <a:pt x="11" y="5"/>
                      </a:cubicBezTo>
                      <a:cubicBezTo>
                        <a:pt x="16" y="9"/>
                        <a:pt x="20" y="11"/>
                        <a:pt x="21" y="14"/>
                      </a:cubicBezTo>
                      <a:cubicBezTo>
                        <a:pt x="23" y="16"/>
                        <a:pt x="24" y="18"/>
                        <a:pt x="25" y="20"/>
                      </a:cubicBezTo>
                      <a:cubicBezTo>
                        <a:pt x="27" y="22"/>
                        <a:pt x="28" y="25"/>
                        <a:pt x="28" y="27"/>
                      </a:cubicBezTo>
                      <a:cubicBezTo>
                        <a:pt x="28" y="31"/>
                        <a:pt x="28" y="34"/>
                        <a:pt x="28" y="37"/>
                      </a:cubicBezTo>
                      <a:cubicBezTo>
                        <a:pt x="27" y="41"/>
                        <a:pt x="25" y="46"/>
                        <a:pt x="20" y="52"/>
                      </a:cubicBezTo>
                      <a:cubicBezTo>
                        <a:pt x="21" y="43"/>
                        <a:pt x="18" y="33"/>
                        <a:pt x="12" y="24"/>
                      </a:cubicBezTo>
                      <a:cubicBezTo>
                        <a:pt x="15" y="33"/>
                        <a:pt x="16" y="42"/>
                        <a:pt x="16" y="51"/>
                      </a:cubicBezTo>
                      <a:cubicBezTo>
                        <a:pt x="13" y="50"/>
                        <a:pt x="10" y="48"/>
                        <a:pt x="8" y="46"/>
                      </a:cubicBezTo>
                      <a:cubicBezTo>
                        <a:pt x="6" y="44"/>
                        <a:pt x="4" y="41"/>
                        <a:pt x="3" y="39"/>
                      </a:cubicBezTo>
                      <a:cubicBezTo>
                        <a:pt x="2" y="36"/>
                        <a:pt x="1" y="34"/>
                        <a:pt x="0" y="31"/>
                      </a:cubicBezTo>
                      <a:cubicBezTo>
                        <a:pt x="0" y="28"/>
                        <a:pt x="0" y="25"/>
                        <a:pt x="0" y="22"/>
                      </a:cubicBezTo>
                      <a:cubicBezTo>
                        <a:pt x="1" y="20"/>
                        <a:pt x="1" y="19"/>
                        <a:pt x="1" y="17"/>
                      </a:cubicBezTo>
                      <a:cubicBezTo>
                        <a:pt x="2" y="14"/>
                        <a:pt x="4" y="11"/>
                        <a:pt x="5" y="8"/>
                      </a:cubicBezTo>
                      <a:cubicBezTo>
                        <a:pt x="6" y="6"/>
                        <a:pt x="6" y="3"/>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5" name="Freeform 176"/>
                <p:cNvSpPr/>
                <p:nvPr/>
              </p:nvSpPr>
              <p:spPr bwMode="auto">
                <a:xfrm>
                  <a:off x="7537450" y="512763"/>
                  <a:ext cx="228600" cy="257175"/>
                </a:xfrm>
                <a:custGeom>
                  <a:avLst/>
                  <a:gdLst/>
                  <a:ahLst/>
                  <a:cxnLst>
                    <a:cxn ang="0">
                      <a:pos x="55" y="0"/>
                    </a:cxn>
                    <a:cxn ang="0">
                      <a:pos x="50" y="11"/>
                    </a:cxn>
                    <a:cxn ang="0">
                      <a:pos x="48" y="26"/>
                    </a:cxn>
                    <a:cxn ang="0">
                      <a:pos x="47" y="33"/>
                    </a:cxn>
                    <a:cxn ang="0">
                      <a:pos x="42" y="44"/>
                    </a:cxn>
                    <a:cxn ang="0">
                      <a:pos x="33" y="53"/>
                    </a:cxn>
                    <a:cxn ang="0">
                      <a:pos x="22" y="59"/>
                    </a:cxn>
                    <a:cxn ang="0">
                      <a:pos x="8" y="61"/>
                    </a:cxn>
                    <a:cxn ang="0">
                      <a:pos x="30" y="28"/>
                    </a:cxn>
                    <a:cxn ang="0">
                      <a:pos x="3" y="61"/>
                    </a:cxn>
                    <a:cxn ang="0">
                      <a:pos x="1" y="36"/>
                    </a:cxn>
                    <a:cxn ang="0">
                      <a:pos x="7" y="23"/>
                    </a:cxn>
                    <a:cxn ang="0">
                      <a:pos x="15" y="15"/>
                    </a:cxn>
                    <a:cxn ang="0">
                      <a:pos x="24" y="9"/>
                    </a:cxn>
                    <a:cxn ang="0">
                      <a:pos x="42" y="3"/>
                    </a:cxn>
                    <a:cxn ang="0">
                      <a:pos x="54" y="0"/>
                    </a:cxn>
                    <a:cxn ang="0">
                      <a:pos x="55" y="0"/>
                    </a:cxn>
                  </a:cxnLst>
                  <a:rect l="0" t="0" r="r" b="b"/>
                  <a:pathLst>
                    <a:path w="55" h="62">
                      <a:moveTo>
                        <a:pt x="55" y="0"/>
                      </a:moveTo>
                      <a:cubicBezTo>
                        <a:pt x="51" y="4"/>
                        <a:pt x="49" y="8"/>
                        <a:pt x="50" y="11"/>
                      </a:cubicBezTo>
                      <a:cubicBezTo>
                        <a:pt x="49" y="16"/>
                        <a:pt x="48" y="21"/>
                        <a:pt x="48" y="26"/>
                      </a:cubicBezTo>
                      <a:cubicBezTo>
                        <a:pt x="48" y="28"/>
                        <a:pt x="47" y="30"/>
                        <a:pt x="47" y="33"/>
                      </a:cubicBezTo>
                      <a:cubicBezTo>
                        <a:pt x="46" y="37"/>
                        <a:pt x="44" y="40"/>
                        <a:pt x="42" y="44"/>
                      </a:cubicBezTo>
                      <a:cubicBezTo>
                        <a:pt x="39" y="48"/>
                        <a:pt x="36" y="51"/>
                        <a:pt x="33" y="53"/>
                      </a:cubicBezTo>
                      <a:cubicBezTo>
                        <a:pt x="30" y="56"/>
                        <a:pt x="26" y="58"/>
                        <a:pt x="22" y="59"/>
                      </a:cubicBezTo>
                      <a:cubicBezTo>
                        <a:pt x="18" y="61"/>
                        <a:pt x="13" y="62"/>
                        <a:pt x="8" y="61"/>
                      </a:cubicBezTo>
                      <a:cubicBezTo>
                        <a:pt x="14" y="50"/>
                        <a:pt x="21" y="38"/>
                        <a:pt x="30" y="28"/>
                      </a:cubicBezTo>
                      <a:cubicBezTo>
                        <a:pt x="16" y="37"/>
                        <a:pt x="7" y="48"/>
                        <a:pt x="3" y="61"/>
                      </a:cubicBezTo>
                      <a:cubicBezTo>
                        <a:pt x="0" y="51"/>
                        <a:pt x="0" y="42"/>
                        <a:pt x="1" y="36"/>
                      </a:cubicBezTo>
                      <a:cubicBezTo>
                        <a:pt x="2" y="31"/>
                        <a:pt x="4" y="27"/>
                        <a:pt x="7" y="23"/>
                      </a:cubicBezTo>
                      <a:cubicBezTo>
                        <a:pt x="9" y="20"/>
                        <a:pt x="12" y="17"/>
                        <a:pt x="15" y="15"/>
                      </a:cubicBezTo>
                      <a:cubicBezTo>
                        <a:pt x="18" y="13"/>
                        <a:pt x="21" y="11"/>
                        <a:pt x="24" y="9"/>
                      </a:cubicBezTo>
                      <a:cubicBezTo>
                        <a:pt x="27" y="7"/>
                        <a:pt x="33" y="5"/>
                        <a:pt x="42" y="3"/>
                      </a:cubicBezTo>
                      <a:cubicBezTo>
                        <a:pt x="54" y="0"/>
                        <a:pt x="54" y="0"/>
                        <a:pt x="54" y="0"/>
                      </a:cubicBezTo>
                      <a:cubicBezTo>
                        <a:pt x="54" y="0"/>
                        <a:pt x="54" y="0"/>
                        <a:pt x="5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6" name="Freeform 177"/>
                <p:cNvSpPr/>
                <p:nvPr/>
              </p:nvSpPr>
              <p:spPr bwMode="auto">
                <a:xfrm>
                  <a:off x="7508875" y="1006476"/>
                  <a:ext cx="87313" cy="149225"/>
                </a:xfrm>
                <a:custGeom>
                  <a:avLst/>
                  <a:gdLst/>
                  <a:ahLst/>
                  <a:cxnLst>
                    <a:cxn ang="0">
                      <a:pos x="4" y="0"/>
                    </a:cxn>
                    <a:cxn ang="0">
                      <a:pos x="7" y="5"/>
                    </a:cxn>
                    <a:cxn ang="0">
                      <a:pos x="13" y="9"/>
                    </a:cxn>
                    <a:cxn ang="0">
                      <a:pos x="15" y="11"/>
                    </a:cxn>
                    <a:cxn ang="0">
                      <a:pos x="19" y="16"/>
                    </a:cxn>
                    <a:cxn ang="0">
                      <a:pos x="21" y="22"/>
                    </a:cxn>
                    <a:cxn ang="0">
                      <a:pos x="21" y="28"/>
                    </a:cxn>
                    <a:cxn ang="0">
                      <a:pos x="18" y="34"/>
                    </a:cxn>
                    <a:cxn ang="0">
                      <a:pos x="9" y="17"/>
                    </a:cxn>
                    <a:cxn ang="0">
                      <a:pos x="17" y="36"/>
                    </a:cxn>
                    <a:cxn ang="0">
                      <a:pos x="6" y="31"/>
                    </a:cxn>
                    <a:cxn ang="0">
                      <a:pos x="2" y="26"/>
                    </a:cxn>
                    <a:cxn ang="0">
                      <a:pos x="0" y="20"/>
                    </a:cxn>
                    <a:cxn ang="0">
                      <a:pos x="0" y="15"/>
                    </a:cxn>
                    <a:cxn ang="0">
                      <a:pos x="2" y="6"/>
                    </a:cxn>
                    <a:cxn ang="0">
                      <a:pos x="4" y="0"/>
                    </a:cxn>
                  </a:cxnLst>
                  <a:rect l="0" t="0" r="r" b="b"/>
                  <a:pathLst>
                    <a:path w="21" h="36">
                      <a:moveTo>
                        <a:pt x="4" y="0"/>
                      </a:moveTo>
                      <a:cubicBezTo>
                        <a:pt x="4" y="2"/>
                        <a:pt x="6" y="4"/>
                        <a:pt x="7" y="5"/>
                      </a:cubicBezTo>
                      <a:cubicBezTo>
                        <a:pt x="9" y="6"/>
                        <a:pt x="11" y="8"/>
                        <a:pt x="13" y="9"/>
                      </a:cubicBezTo>
                      <a:cubicBezTo>
                        <a:pt x="14" y="10"/>
                        <a:pt x="15" y="10"/>
                        <a:pt x="15" y="11"/>
                      </a:cubicBezTo>
                      <a:cubicBezTo>
                        <a:pt x="17" y="13"/>
                        <a:pt x="18" y="14"/>
                        <a:pt x="19" y="16"/>
                      </a:cubicBezTo>
                      <a:cubicBezTo>
                        <a:pt x="20" y="18"/>
                        <a:pt x="21" y="20"/>
                        <a:pt x="21" y="22"/>
                      </a:cubicBezTo>
                      <a:cubicBezTo>
                        <a:pt x="21" y="24"/>
                        <a:pt x="21" y="26"/>
                        <a:pt x="21" y="28"/>
                      </a:cubicBezTo>
                      <a:cubicBezTo>
                        <a:pt x="20" y="30"/>
                        <a:pt x="20" y="32"/>
                        <a:pt x="18" y="34"/>
                      </a:cubicBezTo>
                      <a:cubicBezTo>
                        <a:pt x="15" y="29"/>
                        <a:pt x="12" y="23"/>
                        <a:pt x="9" y="17"/>
                      </a:cubicBezTo>
                      <a:cubicBezTo>
                        <a:pt x="10" y="25"/>
                        <a:pt x="12" y="32"/>
                        <a:pt x="17" y="36"/>
                      </a:cubicBezTo>
                      <a:cubicBezTo>
                        <a:pt x="12" y="35"/>
                        <a:pt x="8" y="33"/>
                        <a:pt x="6" y="31"/>
                      </a:cubicBezTo>
                      <a:cubicBezTo>
                        <a:pt x="4" y="29"/>
                        <a:pt x="3" y="28"/>
                        <a:pt x="2" y="26"/>
                      </a:cubicBezTo>
                      <a:cubicBezTo>
                        <a:pt x="1" y="24"/>
                        <a:pt x="1" y="22"/>
                        <a:pt x="0" y="20"/>
                      </a:cubicBezTo>
                      <a:cubicBezTo>
                        <a:pt x="0" y="18"/>
                        <a:pt x="0" y="17"/>
                        <a:pt x="0" y="15"/>
                      </a:cubicBezTo>
                      <a:cubicBezTo>
                        <a:pt x="0" y="13"/>
                        <a:pt x="1" y="10"/>
                        <a:pt x="2" y="6"/>
                      </a:cubicBezTo>
                      <a:cubicBezTo>
                        <a:pt x="4" y="0"/>
                        <a:pt x="4" y="0"/>
                        <a:pt x="4"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7" name="Freeform 178"/>
                <p:cNvSpPr/>
                <p:nvPr/>
              </p:nvSpPr>
              <p:spPr bwMode="auto">
                <a:xfrm>
                  <a:off x="7923212" y="1433513"/>
                  <a:ext cx="168275" cy="236538"/>
                </a:xfrm>
                <a:custGeom>
                  <a:avLst/>
                  <a:gdLst/>
                  <a:ahLst/>
                  <a:cxnLst>
                    <a:cxn ang="0">
                      <a:pos x="9" y="17"/>
                    </a:cxn>
                    <a:cxn ang="0">
                      <a:pos x="16" y="11"/>
                    </a:cxn>
                    <a:cxn ang="0">
                      <a:pos x="31" y="3"/>
                    </a:cxn>
                    <a:cxn ang="0">
                      <a:pos x="41" y="0"/>
                    </a:cxn>
                    <a:cxn ang="0">
                      <a:pos x="41" y="0"/>
                    </a:cxn>
                    <a:cxn ang="0">
                      <a:pos x="38" y="10"/>
                    </a:cxn>
                    <a:cxn ang="0">
                      <a:pos x="39" y="22"/>
                    </a:cxn>
                    <a:cxn ang="0">
                      <a:pos x="38" y="28"/>
                    </a:cxn>
                    <a:cxn ang="0">
                      <a:pos x="35" y="38"/>
                    </a:cxn>
                    <a:cxn ang="0">
                      <a:pos x="29" y="47"/>
                    </a:cxn>
                    <a:cxn ang="0">
                      <a:pos x="21" y="54"/>
                    </a:cxn>
                    <a:cxn ang="0">
                      <a:pos x="9" y="57"/>
                    </a:cxn>
                    <a:cxn ang="0">
                      <a:pos x="24" y="26"/>
                    </a:cxn>
                    <a:cxn ang="0">
                      <a:pos x="4" y="57"/>
                    </a:cxn>
                    <a:cxn ang="0">
                      <a:pos x="0" y="36"/>
                    </a:cxn>
                    <a:cxn ang="0">
                      <a:pos x="3" y="25"/>
                    </a:cxn>
                    <a:cxn ang="0">
                      <a:pos x="9" y="17"/>
                    </a:cxn>
                  </a:cxnLst>
                  <a:rect l="0" t="0" r="r" b="b"/>
                  <a:pathLst>
                    <a:path w="41" h="57">
                      <a:moveTo>
                        <a:pt x="9" y="17"/>
                      </a:moveTo>
                      <a:cubicBezTo>
                        <a:pt x="11" y="14"/>
                        <a:pt x="14" y="12"/>
                        <a:pt x="16" y="11"/>
                      </a:cubicBezTo>
                      <a:cubicBezTo>
                        <a:pt x="19" y="9"/>
                        <a:pt x="24" y="6"/>
                        <a:pt x="31" y="3"/>
                      </a:cubicBezTo>
                      <a:cubicBezTo>
                        <a:pt x="41" y="0"/>
                        <a:pt x="41" y="0"/>
                        <a:pt x="41" y="0"/>
                      </a:cubicBezTo>
                      <a:cubicBezTo>
                        <a:pt x="41" y="0"/>
                        <a:pt x="41" y="0"/>
                        <a:pt x="41" y="0"/>
                      </a:cubicBezTo>
                      <a:cubicBezTo>
                        <a:pt x="38" y="3"/>
                        <a:pt x="38" y="6"/>
                        <a:pt x="38" y="10"/>
                      </a:cubicBezTo>
                      <a:cubicBezTo>
                        <a:pt x="38" y="14"/>
                        <a:pt x="38" y="18"/>
                        <a:pt x="39" y="22"/>
                      </a:cubicBezTo>
                      <a:cubicBezTo>
                        <a:pt x="39" y="24"/>
                        <a:pt x="38" y="26"/>
                        <a:pt x="38" y="28"/>
                      </a:cubicBezTo>
                      <a:cubicBezTo>
                        <a:pt x="38" y="31"/>
                        <a:pt x="37" y="35"/>
                        <a:pt x="35" y="38"/>
                      </a:cubicBezTo>
                      <a:cubicBezTo>
                        <a:pt x="34" y="42"/>
                        <a:pt x="32" y="45"/>
                        <a:pt x="29" y="47"/>
                      </a:cubicBezTo>
                      <a:cubicBezTo>
                        <a:pt x="27" y="50"/>
                        <a:pt x="24" y="52"/>
                        <a:pt x="21" y="54"/>
                      </a:cubicBezTo>
                      <a:cubicBezTo>
                        <a:pt x="17" y="55"/>
                        <a:pt x="13" y="57"/>
                        <a:pt x="9" y="57"/>
                      </a:cubicBezTo>
                      <a:cubicBezTo>
                        <a:pt x="12" y="46"/>
                        <a:pt x="17" y="36"/>
                        <a:pt x="24" y="26"/>
                      </a:cubicBezTo>
                      <a:cubicBezTo>
                        <a:pt x="13" y="35"/>
                        <a:pt x="6" y="46"/>
                        <a:pt x="4" y="57"/>
                      </a:cubicBezTo>
                      <a:cubicBezTo>
                        <a:pt x="1" y="48"/>
                        <a:pt x="0" y="41"/>
                        <a:pt x="0" y="36"/>
                      </a:cubicBezTo>
                      <a:cubicBezTo>
                        <a:pt x="1" y="32"/>
                        <a:pt x="2" y="28"/>
                        <a:pt x="3" y="25"/>
                      </a:cubicBezTo>
                      <a:cubicBezTo>
                        <a:pt x="5" y="22"/>
                        <a:pt x="7" y="19"/>
                        <a:pt x="9" y="17"/>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8" name="Freeform 179"/>
                <p:cNvSpPr/>
                <p:nvPr/>
              </p:nvSpPr>
              <p:spPr bwMode="auto">
                <a:xfrm>
                  <a:off x="8132762" y="2074863"/>
                  <a:ext cx="331788" cy="166688"/>
                </a:xfrm>
                <a:custGeom>
                  <a:avLst/>
                  <a:gdLst/>
                  <a:ahLst/>
                  <a:cxnLst>
                    <a:cxn ang="0">
                      <a:pos x="80" y="24"/>
                    </a:cxn>
                    <a:cxn ang="0">
                      <a:pos x="68" y="27"/>
                    </a:cxn>
                    <a:cxn ang="0">
                      <a:pos x="55" y="34"/>
                    </a:cxn>
                    <a:cxn ang="0">
                      <a:pos x="49" y="37"/>
                    </a:cxn>
                    <a:cxn ang="0">
                      <a:pos x="37" y="40"/>
                    </a:cxn>
                    <a:cxn ang="0">
                      <a:pos x="25" y="39"/>
                    </a:cxn>
                    <a:cxn ang="0">
                      <a:pos x="13" y="34"/>
                    </a:cxn>
                    <a:cxn ang="0">
                      <a:pos x="3" y="24"/>
                    </a:cxn>
                    <a:cxn ang="0">
                      <a:pos x="43" y="21"/>
                    </a:cxn>
                    <a:cxn ang="0">
                      <a:pos x="0" y="20"/>
                    </a:cxn>
                    <a:cxn ang="0">
                      <a:pos x="19" y="3"/>
                    </a:cxn>
                    <a:cxn ang="0">
                      <a:pos x="33" y="0"/>
                    </a:cxn>
                    <a:cxn ang="0">
                      <a:pos x="44" y="1"/>
                    </a:cxn>
                    <a:cxn ang="0">
                      <a:pos x="54" y="5"/>
                    </a:cxn>
                    <a:cxn ang="0">
                      <a:pos x="70" y="16"/>
                    </a:cxn>
                    <a:cxn ang="0">
                      <a:pos x="79" y="24"/>
                    </a:cxn>
                    <a:cxn ang="0">
                      <a:pos x="80" y="24"/>
                    </a:cxn>
                  </a:cxnLst>
                  <a:rect l="0" t="0" r="r" b="b"/>
                  <a:pathLst>
                    <a:path w="80" h="40">
                      <a:moveTo>
                        <a:pt x="80" y="24"/>
                      </a:moveTo>
                      <a:cubicBezTo>
                        <a:pt x="75" y="23"/>
                        <a:pt x="71" y="24"/>
                        <a:pt x="68" y="27"/>
                      </a:cubicBezTo>
                      <a:cubicBezTo>
                        <a:pt x="64" y="29"/>
                        <a:pt x="59" y="32"/>
                        <a:pt x="55" y="34"/>
                      </a:cubicBezTo>
                      <a:cubicBezTo>
                        <a:pt x="54" y="35"/>
                        <a:pt x="51" y="36"/>
                        <a:pt x="49" y="37"/>
                      </a:cubicBezTo>
                      <a:cubicBezTo>
                        <a:pt x="45" y="39"/>
                        <a:pt x="41" y="40"/>
                        <a:pt x="37" y="40"/>
                      </a:cubicBezTo>
                      <a:cubicBezTo>
                        <a:pt x="33" y="40"/>
                        <a:pt x="29" y="40"/>
                        <a:pt x="25" y="39"/>
                      </a:cubicBezTo>
                      <a:cubicBezTo>
                        <a:pt x="20" y="38"/>
                        <a:pt x="17" y="36"/>
                        <a:pt x="13" y="34"/>
                      </a:cubicBezTo>
                      <a:cubicBezTo>
                        <a:pt x="9" y="31"/>
                        <a:pt x="6" y="28"/>
                        <a:pt x="3" y="24"/>
                      </a:cubicBezTo>
                      <a:cubicBezTo>
                        <a:pt x="16" y="21"/>
                        <a:pt x="29" y="20"/>
                        <a:pt x="43" y="21"/>
                      </a:cubicBezTo>
                      <a:cubicBezTo>
                        <a:pt x="27" y="16"/>
                        <a:pt x="13" y="15"/>
                        <a:pt x="0" y="20"/>
                      </a:cubicBezTo>
                      <a:cubicBezTo>
                        <a:pt x="7" y="11"/>
                        <a:pt x="13" y="6"/>
                        <a:pt x="19" y="3"/>
                      </a:cubicBezTo>
                      <a:cubicBezTo>
                        <a:pt x="23" y="1"/>
                        <a:pt x="28" y="0"/>
                        <a:pt x="33" y="0"/>
                      </a:cubicBezTo>
                      <a:cubicBezTo>
                        <a:pt x="37" y="0"/>
                        <a:pt x="40" y="0"/>
                        <a:pt x="44" y="1"/>
                      </a:cubicBezTo>
                      <a:cubicBezTo>
                        <a:pt x="48" y="2"/>
                        <a:pt x="51" y="3"/>
                        <a:pt x="54" y="5"/>
                      </a:cubicBezTo>
                      <a:cubicBezTo>
                        <a:pt x="58" y="6"/>
                        <a:pt x="63" y="10"/>
                        <a:pt x="70" y="16"/>
                      </a:cubicBezTo>
                      <a:cubicBezTo>
                        <a:pt x="79" y="24"/>
                        <a:pt x="79" y="24"/>
                        <a:pt x="79" y="24"/>
                      </a:cubicBezTo>
                      <a:cubicBezTo>
                        <a:pt x="80" y="24"/>
                        <a:pt x="80" y="24"/>
                        <a:pt x="80"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29" name="Freeform 180"/>
                <p:cNvSpPr/>
                <p:nvPr/>
              </p:nvSpPr>
              <p:spPr bwMode="auto">
                <a:xfrm>
                  <a:off x="6632575" y="628651"/>
                  <a:ext cx="173038" cy="311150"/>
                </a:xfrm>
                <a:custGeom>
                  <a:avLst/>
                  <a:gdLst/>
                  <a:ahLst/>
                  <a:cxnLst>
                    <a:cxn ang="0">
                      <a:pos x="5" y="0"/>
                    </a:cxn>
                    <a:cxn ang="0">
                      <a:pos x="5" y="0"/>
                    </a:cxn>
                    <a:cxn ang="0">
                      <a:pos x="15" y="7"/>
                    </a:cxn>
                    <a:cxn ang="0">
                      <a:pos x="30" y="19"/>
                    </a:cxn>
                    <a:cxn ang="0">
                      <a:pos x="36" y="28"/>
                    </a:cxn>
                    <a:cxn ang="0">
                      <a:pos x="41" y="38"/>
                    </a:cxn>
                    <a:cxn ang="0">
                      <a:pos x="41" y="52"/>
                    </a:cxn>
                    <a:cxn ang="0">
                      <a:pos x="31" y="75"/>
                    </a:cxn>
                    <a:cxn ang="0">
                      <a:pos x="17" y="34"/>
                    </a:cxn>
                    <a:cxn ang="0">
                      <a:pos x="25" y="73"/>
                    </a:cxn>
                    <a:cxn ang="0">
                      <a:pos x="13" y="66"/>
                    </a:cxn>
                    <a:cxn ang="0">
                      <a:pos x="5" y="57"/>
                    </a:cxn>
                    <a:cxn ang="0">
                      <a:pos x="1" y="45"/>
                    </a:cxn>
                    <a:cxn ang="0">
                      <a:pos x="0" y="33"/>
                    </a:cxn>
                    <a:cxn ang="0">
                      <a:pos x="1" y="26"/>
                    </a:cxn>
                    <a:cxn ang="0">
                      <a:pos x="5" y="12"/>
                    </a:cxn>
                    <a:cxn ang="0">
                      <a:pos x="5" y="0"/>
                    </a:cxn>
                  </a:cxnLst>
                  <a:rect l="0" t="0" r="r" b="b"/>
                  <a:pathLst>
                    <a:path w="42" h="75">
                      <a:moveTo>
                        <a:pt x="5" y="0"/>
                      </a:moveTo>
                      <a:cubicBezTo>
                        <a:pt x="5" y="0"/>
                        <a:pt x="5" y="0"/>
                        <a:pt x="5" y="0"/>
                      </a:cubicBezTo>
                      <a:cubicBezTo>
                        <a:pt x="15" y="7"/>
                        <a:pt x="15" y="7"/>
                        <a:pt x="15" y="7"/>
                      </a:cubicBezTo>
                      <a:cubicBezTo>
                        <a:pt x="23" y="12"/>
                        <a:pt x="28" y="16"/>
                        <a:pt x="30" y="19"/>
                      </a:cubicBezTo>
                      <a:cubicBezTo>
                        <a:pt x="33" y="22"/>
                        <a:pt x="35" y="25"/>
                        <a:pt x="36" y="28"/>
                      </a:cubicBezTo>
                      <a:cubicBezTo>
                        <a:pt x="38" y="31"/>
                        <a:pt x="40" y="35"/>
                        <a:pt x="41" y="38"/>
                      </a:cubicBezTo>
                      <a:cubicBezTo>
                        <a:pt x="42" y="43"/>
                        <a:pt x="42" y="48"/>
                        <a:pt x="41" y="52"/>
                      </a:cubicBezTo>
                      <a:cubicBezTo>
                        <a:pt x="40" y="59"/>
                        <a:pt x="37" y="66"/>
                        <a:pt x="31" y="75"/>
                      </a:cubicBezTo>
                      <a:cubicBezTo>
                        <a:pt x="31" y="62"/>
                        <a:pt x="27" y="48"/>
                        <a:pt x="17" y="34"/>
                      </a:cubicBezTo>
                      <a:cubicBezTo>
                        <a:pt x="22" y="47"/>
                        <a:pt x="25" y="60"/>
                        <a:pt x="25" y="73"/>
                      </a:cubicBezTo>
                      <a:cubicBezTo>
                        <a:pt x="21" y="72"/>
                        <a:pt x="17" y="70"/>
                        <a:pt x="13" y="66"/>
                      </a:cubicBezTo>
                      <a:cubicBezTo>
                        <a:pt x="10" y="64"/>
                        <a:pt x="7" y="60"/>
                        <a:pt x="5" y="57"/>
                      </a:cubicBezTo>
                      <a:cubicBezTo>
                        <a:pt x="3" y="53"/>
                        <a:pt x="2" y="49"/>
                        <a:pt x="1" y="45"/>
                      </a:cubicBezTo>
                      <a:cubicBezTo>
                        <a:pt x="0" y="41"/>
                        <a:pt x="0" y="37"/>
                        <a:pt x="0" y="33"/>
                      </a:cubicBezTo>
                      <a:cubicBezTo>
                        <a:pt x="0" y="30"/>
                        <a:pt x="1" y="28"/>
                        <a:pt x="1" y="26"/>
                      </a:cubicBezTo>
                      <a:cubicBezTo>
                        <a:pt x="3" y="21"/>
                        <a:pt x="4" y="16"/>
                        <a:pt x="5" y="12"/>
                      </a:cubicBezTo>
                      <a:cubicBezTo>
                        <a:pt x="7" y="8"/>
                        <a:pt x="7" y="4"/>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0" name="Freeform 181"/>
                <p:cNvSpPr/>
                <p:nvPr/>
              </p:nvSpPr>
              <p:spPr bwMode="auto">
                <a:xfrm>
                  <a:off x="7104062" y="977901"/>
                  <a:ext cx="149225" cy="277813"/>
                </a:xfrm>
                <a:custGeom>
                  <a:avLst/>
                  <a:gdLst/>
                  <a:ahLst/>
                  <a:cxnLst>
                    <a:cxn ang="0">
                      <a:pos x="17" y="9"/>
                    </a:cxn>
                    <a:cxn ang="0">
                      <a:pos x="25" y="18"/>
                    </a:cxn>
                    <a:cxn ang="0">
                      <a:pos x="29" y="23"/>
                    </a:cxn>
                    <a:cxn ang="0">
                      <a:pos x="34" y="32"/>
                    </a:cxn>
                    <a:cxn ang="0">
                      <a:pos x="36" y="43"/>
                    </a:cxn>
                    <a:cxn ang="0">
                      <a:pos x="34" y="53"/>
                    </a:cxn>
                    <a:cxn ang="0">
                      <a:pos x="28" y="64"/>
                    </a:cxn>
                    <a:cxn ang="0">
                      <a:pos x="17" y="31"/>
                    </a:cxn>
                    <a:cxn ang="0">
                      <a:pos x="24" y="67"/>
                    </a:cxn>
                    <a:cxn ang="0">
                      <a:pos x="7" y="55"/>
                    </a:cxn>
                    <a:cxn ang="0">
                      <a:pos x="2" y="44"/>
                    </a:cxn>
                    <a:cxn ang="0">
                      <a:pos x="0" y="34"/>
                    </a:cxn>
                    <a:cxn ang="0">
                      <a:pos x="1" y="25"/>
                    </a:cxn>
                    <a:cxn ang="0">
                      <a:pos x="7" y="10"/>
                    </a:cxn>
                    <a:cxn ang="0">
                      <a:pos x="12" y="0"/>
                    </a:cxn>
                    <a:cxn ang="0">
                      <a:pos x="12" y="0"/>
                    </a:cxn>
                    <a:cxn ang="0">
                      <a:pos x="17" y="9"/>
                    </a:cxn>
                  </a:cxnLst>
                  <a:rect l="0" t="0" r="r" b="b"/>
                  <a:pathLst>
                    <a:path w="36" h="67">
                      <a:moveTo>
                        <a:pt x="17" y="9"/>
                      </a:moveTo>
                      <a:cubicBezTo>
                        <a:pt x="20" y="12"/>
                        <a:pt x="22" y="15"/>
                        <a:pt x="25" y="18"/>
                      </a:cubicBezTo>
                      <a:cubicBezTo>
                        <a:pt x="27" y="20"/>
                        <a:pt x="28" y="21"/>
                        <a:pt x="29" y="23"/>
                      </a:cubicBezTo>
                      <a:cubicBezTo>
                        <a:pt x="31" y="26"/>
                        <a:pt x="33" y="29"/>
                        <a:pt x="34" y="32"/>
                      </a:cubicBezTo>
                      <a:cubicBezTo>
                        <a:pt x="35" y="36"/>
                        <a:pt x="36" y="39"/>
                        <a:pt x="36" y="43"/>
                      </a:cubicBezTo>
                      <a:cubicBezTo>
                        <a:pt x="35" y="47"/>
                        <a:pt x="35" y="50"/>
                        <a:pt x="34" y="53"/>
                      </a:cubicBezTo>
                      <a:cubicBezTo>
                        <a:pt x="32" y="57"/>
                        <a:pt x="30" y="61"/>
                        <a:pt x="28" y="64"/>
                      </a:cubicBezTo>
                      <a:cubicBezTo>
                        <a:pt x="23" y="54"/>
                        <a:pt x="19" y="43"/>
                        <a:pt x="17" y="31"/>
                      </a:cubicBezTo>
                      <a:cubicBezTo>
                        <a:pt x="16" y="46"/>
                        <a:pt x="18" y="58"/>
                        <a:pt x="24" y="67"/>
                      </a:cubicBezTo>
                      <a:cubicBezTo>
                        <a:pt x="16" y="63"/>
                        <a:pt x="10" y="59"/>
                        <a:pt x="7" y="55"/>
                      </a:cubicBezTo>
                      <a:cubicBezTo>
                        <a:pt x="5" y="51"/>
                        <a:pt x="3" y="48"/>
                        <a:pt x="2" y="44"/>
                      </a:cubicBezTo>
                      <a:cubicBezTo>
                        <a:pt x="1" y="41"/>
                        <a:pt x="0" y="38"/>
                        <a:pt x="0" y="34"/>
                      </a:cubicBezTo>
                      <a:cubicBezTo>
                        <a:pt x="0" y="31"/>
                        <a:pt x="1" y="28"/>
                        <a:pt x="1" y="25"/>
                      </a:cubicBezTo>
                      <a:cubicBezTo>
                        <a:pt x="2" y="22"/>
                        <a:pt x="4" y="17"/>
                        <a:pt x="7" y="10"/>
                      </a:cubicBezTo>
                      <a:cubicBezTo>
                        <a:pt x="12" y="0"/>
                        <a:pt x="12" y="0"/>
                        <a:pt x="12" y="0"/>
                      </a:cubicBezTo>
                      <a:cubicBezTo>
                        <a:pt x="12" y="0"/>
                        <a:pt x="12" y="0"/>
                        <a:pt x="12" y="0"/>
                      </a:cubicBezTo>
                      <a:cubicBezTo>
                        <a:pt x="12" y="4"/>
                        <a:pt x="14" y="8"/>
                        <a:pt x="17" y="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1" name="Freeform 182"/>
                <p:cNvSpPr/>
                <p:nvPr/>
              </p:nvSpPr>
              <p:spPr bwMode="auto">
                <a:xfrm>
                  <a:off x="6235700" y="1536701"/>
                  <a:ext cx="203200" cy="277813"/>
                </a:xfrm>
                <a:custGeom>
                  <a:avLst/>
                  <a:gdLst/>
                  <a:ahLst/>
                  <a:cxnLst>
                    <a:cxn ang="0">
                      <a:pos x="12" y="4"/>
                    </a:cxn>
                    <a:cxn ang="0">
                      <a:pos x="30" y="12"/>
                    </a:cxn>
                    <a:cxn ang="0">
                      <a:pos x="38" y="19"/>
                    </a:cxn>
                    <a:cxn ang="0">
                      <a:pos x="44" y="29"/>
                    </a:cxn>
                    <a:cxn ang="0">
                      <a:pos x="48" y="42"/>
                    </a:cxn>
                    <a:cxn ang="0">
                      <a:pos x="44" y="67"/>
                    </a:cxn>
                    <a:cxn ang="0">
                      <a:pos x="21" y="30"/>
                    </a:cxn>
                    <a:cxn ang="0">
                      <a:pos x="38" y="67"/>
                    </a:cxn>
                    <a:cxn ang="0">
                      <a:pos x="25" y="62"/>
                    </a:cxn>
                    <a:cxn ang="0">
                      <a:pos x="14" y="55"/>
                    </a:cxn>
                    <a:cxn ang="0">
                      <a:pos x="7" y="45"/>
                    </a:cxn>
                    <a:cxn ang="0">
                      <a:pos x="4" y="33"/>
                    </a:cxn>
                    <a:cxn ang="0">
                      <a:pos x="4" y="26"/>
                    </a:cxn>
                    <a:cxn ang="0">
                      <a:pos x="4" y="11"/>
                    </a:cxn>
                    <a:cxn ang="0">
                      <a:pos x="0" y="0"/>
                    </a:cxn>
                    <a:cxn ang="0">
                      <a:pos x="1" y="0"/>
                    </a:cxn>
                    <a:cxn ang="0">
                      <a:pos x="12" y="4"/>
                    </a:cxn>
                  </a:cxnLst>
                  <a:rect l="0" t="0" r="r" b="b"/>
                  <a:pathLst>
                    <a:path w="49" h="67">
                      <a:moveTo>
                        <a:pt x="12" y="4"/>
                      </a:moveTo>
                      <a:cubicBezTo>
                        <a:pt x="20" y="7"/>
                        <a:pt x="26" y="10"/>
                        <a:pt x="30" y="12"/>
                      </a:cubicBezTo>
                      <a:cubicBezTo>
                        <a:pt x="33" y="14"/>
                        <a:pt x="35" y="17"/>
                        <a:pt x="38" y="19"/>
                      </a:cubicBezTo>
                      <a:cubicBezTo>
                        <a:pt x="40" y="22"/>
                        <a:pt x="43" y="25"/>
                        <a:pt x="44" y="29"/>
                      </a:cubicBezTo>
                      <a:cubicBezTo>
                        <a:pt x="47" y="33"/>
                        <a:pt x="48" y="37"/>
                        <a:pt x="48" y="42"/>
                      </a:cubicBezTo>
                      <a:cubicBezTo>
                        <a:pt x="49" y="48"/>
                        <a:pt x="47" y="57"/>
                        <a:pt x="44" y="67"/>
                      </a:cubicBezTo>
                      <a:cubicBezTo>
                        <a:pt x="41" y="53"/>
                        <a:pt x="34" y="41"/>
                        <a:pt x="21" y="30"/>
                      </a:cubicBezTo>
                      <a:cubicBezTo>
                        <a:pt x="29" y="42"/>
                        <a:pt x="34" y="54"/>
                        <a:pt x="38" y="67"/>
                      </a:cubicBezTo>
                      <a:cubicBezTo>
                        <a:pt x="33" y="66"/>
                        <a:pt x="29" y="65"/>
                        <a:pt x="25" y="62"/>
                      </a:cubicBezTo>
                      <a:cubicBezTo>
                        <a:pt x="21" y="61"/>
                        <a:pt x="17" y="58"/>
                        <a:pt x="14" y="55"/>
                      </a:cubicBezTo>
                      <a:cubicBezTo>
                        <a:pt x="11" y="52"/>
                        <a:pt x="9" y="49"/>
                        <a:pt x="7" y="45"/>
                      </a:cubicBezTo>
                      <a:cubicBezTo>
                        <a:pt x="6" y="41"/>
                        <a:pt x="5" y="37"/>
                        <a:pt x="4" y="33"/>
                      </a:cubicBezTo>
                      <a:cubicBezTo>
                        <a:pt x="4" y="30"/>
                        <a:pt x="3" y="28"/>
                        <a:pt x="4" y="26"/>
                      </a:cubicBezTo>
                      <a:cubicBezTo>
                        <a:pt x="4" y="21"/>
                        <a:pt x="4" y="16"/>
                        <a:pt x="4" y="11"/>
                      </a:cubicBezTo>
                      <a:cubicBezTo>
                        <a:pt x="5" y="8"/>
                        <a:pt x="3" y="4"/>
                        <a:pt x="0" y="0"/>
                      </a:cubicBezTo>
                      <a:cubicBezTo>
                        <a:pt x="1" y="0"/>
                        <a:pt x="1" y="0"/>
                        <a:pt x="1" y="0"/>
                      </a:cubicBezTo>
                      <a:lnTo>
                        <a:pt x="12" y="4"/>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2" name="Freeform 183"/>
                <p:cNvSpPr/>
                <p:nvPr/>
              </p:nvSpPr>
              <p:spPr bwMode="auto">
                <a:xfrm>
                  <a:off x="7042150" y="1341438"/>
                  <a:ext cx="107950" cy="207963"/>
                </a:xfrm>
                <a:custGeom>
                  <a:avLst/>
                  <a:gdLst/>
                  <a:ahLst/>
                  <a:cxnLst>
                    <a:cxn ang="0">
                      <a:pos x="20" y="0"/>
                    </a:cxn>
                    <a:cxn ang="0">
                      <a:pos x="20" y="0"/>
                    </a:cxn>
                    <a:cxn ang="0">
                      <a:pos x="21" y="8"/>
                    </a:cxn>
                    <a:cxn ang="0">
                      <a:pos x="24" y="16"/>
                    </a:cxn>
                    <a:cxn ang="0">
                      <a:pos x="26" y="21"/>
                    </a:cxn>
                    <a:cxn ang="0">
                      <a:pos x="26" y="29"/>
                    </a:cxn>
                    <a:cxn ang="0">
                      <a:pos x="24" y="36"/>
                    </a:cxn>
                    <a:cxn ang="0">
                      <a:pos x="20" y="43"/>
                    </a:cxn>
                    <a:cxn ang="0">
                      <a:pos x="13" y="48"/>
                    </a:cxn>
                    <a:cxn ang="0">
                      <a:pos x="15" y="23"/>
                    </a:cxn>
                    <a:cxn ang="0">
                      <a:pos x="9" y="50"/>
                    </a:cxn>
                    <a:cxn ang="0">
                      <a:pos x="1" y="36"/>
                    </a:cxn>
                    <a:cxn ang="0">
                      <a:pos x="1" y="27"/>
                    </a:cxn>
                    <a:cxn ang="0">
                      <a:pos x="2" y="20"/>
                    </a:cxn>
                    <a:cxn ang="0">
                      <a:pos x="6" y="14"/>
                    </a:cxn>
                    <a:cxn ang="0">
                      <a:pos x="14" y="5"/>
                    </a:cxn>
                    <a:cxn ang="0">
                      <a:pos x="20" y="0"/>
                    </a:cxn>
                  </a:cxnLst>
                  <a:rect l="0" t="0" r="r" b="b"/>
                  <a:pathLst>
                    <a:path w="26" h="50">
                      <a:moveTo>
                        <a:pt x="20" y="0"/>
                      </a:moveTo>
                      <a:cubicBezTo>
                        <a:pt x="20" y="0"/>
                        <a:pt x="20" y="0"/>
                        <a:pt x="20" y="0"/>
                      </a:cubicBezTo>
                      <a:cubicBezTo>
                        <a:pt x="19" y="3"/>
                        <a:pt x="20" y="6"/>
                        <a:pt x="21" y="8"/>
                      </a:cubicBezTo>
                      <a:cubicBezTo>
                        <a:pt x="22" y="11"/>
                        <a:pt x="23" y="14"/>
                        <a:pt x="24" y="16"/>
                      </a:cubicBezTo>
                      <a:cubicBezTo>
                        <a:pt x="25" y="18"/>
                        <a:pt x="25" y="19"/>
                        <a:pt x="26" y="21"/>
                      </a:cubicBezTo>
                      <a:cubicBezTo>
                        <a:pt x="26" y="23"/>
                        <a:pt x="26" y="26"/>
                        <a:pt x="26" y="29"/>
                      </a:cubicBezTo>
                      <a:cubicBezTo>
                        <a:pt x="26" y="31"/>
                        <a:pt x="25" y="34"/>
                        <a:pt x="24" y="36"/>
                      </a:cubicBezTo>
                      <a:cubicBezTo>
                        <a:pt x="23" y="39"/>
                        <a:pt x="22" y="41"/>
                        <a:pt x="20" y="43"/>
                      </a:cubicBezTo>
                      <a:cubicBezTo>
                        <a:pt x="18" y="45"/>
                        <a:pt x="15" y="47"/>
                        <a:pt x="13" y="48"/>
                      </a:cubicBezTo>
                      <a:cubicBezTo>
                        <a:pt x="12" y="40"/>
                        <a:pt x="13" y="31"/>
                        <a:pt x="15" y="23"/>
                      </a:cubicBezTo>
                      <a:cubicBezTo>
                        <a:pt x="10" y="32"/>
                        <a:pt x="8" y="41"/>
                        <a:pt x="9" y="50"/>
                      </a:cubicBezTo>
                      <a:cubicBezTo>
                        <a:pt x="5" y="44"/>
                        <a:pt x="2" y="40"/>
                        <a:pt x="1" y="36"/>
                      </a:cubicBezTo>
                      <a:cubicBezTo>
                        <a:pt x="1" y="33"/>
                        <a:pt x="0" y="30"/>
                        <a:pt x="1" y="27"/>
                      </a:cubicBezTo>
                      <a:cubicBezTo>
                        <a:pt x="1" y="25"/>
                        <a:pt x="1" y="22"/>
                        <a:pt x="2" y="20"/>
                      </a:cubicBezTo>
                      <a:cubicBezTo>
                        <a:pt x="3" y="18"/>
                        <a:pt x="4" y="16"/>
                        <a:pt x="6" y="14"/>
                      </a:cubicBezTo>
                      <a:cubicBezTo>
                        <a:pt x="7" y="12"/>
                        <a:pt x="10" y="9"/>
                        <a:pt x="14" y="5"/>
                      </a:cubicBezTo>
                      <a:lnTo>
                        <a:pt x="20"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3" name="Freeform 184"/>
                <p:cNvSpPr/>
                <p:nvPr/>
              </p:nvSpPr>
              <p:spPr bwMode="auto">
                <a:xfrm>
                  <a:off x="6624637" y="1354138"/>
                  <a:ext cx="82550" cy="157163"/>
                </a:xfrm>
                <a:custGeom>
                  <a:avLst/>
                  <a:gdLst/>
                  <a:ahLst/>
                  <a:cxnLst>
                    <a:cxn ang="0">
                      <a:pos x="5" y="6"/>
                    </a:cxn>
                    <a:cxn ang="0">
                      <a:pos x="6" y="0"/>
                    </a:cxn>
                    <a:cxn ang="0">
                      <a:pos x="6" y="0"/>
                    </a:cxn>
                    <a:cxn ang="0">
                      <a:pos x="10" y="4"/>
                    </a:cxn>
                    <a:cxn ang="0">
                      <a:pos x="16" y="11"/>
                    </a:cxn>
                    <a:cxn ang="0">
                      <a:pos x="18" y="16"/>
                    </a:cxn>
                    <a:cxn ang="0">
                      <a:pos x="20" y="22"/>
                    </a:cxn>
                    <a:cxn ang="0">
                      <a:pos x="19" y="28"/>
                    </a:cxn>
                    <a:cxn ang="0">
                      <a:pos x="12" y="38"/>
                    </a:cxn>
                    <a:cxn ang="0">
                      <a:pos x="9" y="18"/>
                    </a:cxn>
                    <a:cxn ang="0">
                      <a:pos x="9" y="37"/>
                    </a:cxn>
                    <a:cxn ang="0">
                      <a:pos x="4" y="33"/>
                    </a:cxn>
                    <a:cxn ang="0">
                      <a:pos x="1" y="27"/>
                    </a:cxn>
                    <a:cxn ang="0">
                      <a:pos x="0" y="21"/>
                    </a:cxn>
                    <a:cxn ang="0">
                      <a:pos x="1" y="15"/>
                    </a:cxn>
                    <a:cxn ang="0">
                      <a:pos x="2" y="12"/>
                    </a:cxn>
                    <a:cxn ang="0">
                      <a:pos x="5" y="6"/>
                    </a:cxn>
                  </a:cxnLst>
                  <a:rect l="0" t="0" r="r" b="b"/>
                  <a:pathLst>
                    <a:path w="20" h="38">
                      <a:moveTo>
                        <a:pt x="5" y="6"/>
                      </a:moveTo>
                      <a:cubicBezTo>
                        <a:pt x="6" y="4"/>
                        <a:pt x="7" y="2"/>
                        <a:pt x="6" y="0"/>
                      </a:cubicBezTo>
                      <a:cubicBezTo>
                        <a:pt x="6" y="0"/>
                        <a:pt x="6" y="0"/>
                        <a:pt x="6" y="0"/>
                      </a:cubicBezTo>
                      <a:cubicBezTo>
                        <a:pt x="10" y="4"/>
                        <a:pt x="10" y="4"/>
                        <a:pt x="10" y="4"/>
                      </a:cubicBezTo>
                      <a:cubicBezTo>
                        <a:pt x="13" y="8"/>
                        <a:pt x="15" y="10"/>
                        <a:pt x="16" y="11"/>
                      </a:cubicBezTo>
                      <a:cubicBezTo>
                        <a:pt x="17" y="13"/>
                        <a:pt x="18" y="15"/>
                        <a:pt x="18" y="16"/>
                      </a:cubicBezTo>
                      <a:cubicBezTo>
                        <a:pt x="19" y="18"/>
                        <a:pt x="20" y="20"/>
                        <a:pt x="20" y="22"/>
                      </a:cubicBezTo>
                      <a:cubicBezTo>
                        <a:pt x="20" y="24"/>
                        <a:pt x="19" y="26"/>
                        <a:pt x="19" y="28"/>
                      </a:cubicBezTo>
                      <a:cubicBezTo>
                        <a:pt x="18" y="31"/>
                        <a:pt x="15" y="35"/>
                        <a:pt x="12" y="38"/>
                      </a:cubicBezTo>
                      <a:cubicBezTo>
                        <a:pt x="13" y="32"/>
                        <a:pt x="12" y="25"/>
                        <a:pt x="9" y="18"/>
                      </a:cubicBezTo>
                      <a:cubicBezTo>
                        <a:pt x="10" y="24"/>
                        <a:pt x="10" y="31"/>
                        <a:pt x="9" y="37"/>
                      </a:cubicBezTo>
                      <a:cubicBezTo>
                        <a:pt x="7" y="36"/>
                        <a:pt x="6" y="35"/>
                        <a:pt x="4" y="33"/>
                      </a:cubicBezTo>
                      <a:cubicBezTo>
                        <a:pt x="3" y="31"/>
                        <a:pt x="2" y="29"/>
                        <a:pt x="1" y="27"/>
                      </a:cubicBezTo>
                      <a:cubicBezTo>
                        <a:pt x="0" y="26"/>
                        <a:pt x="0" y="24"/>
                        <a:pt x="0" y="21"/>
                      </a:cubicBezTo>
                      <a:cubicBezTo>
                        <a:pt x="0" y="19"/>
                        <a:pt x="0" y="17"/>
                        <a:pt x="1" y="15"/>
                      </a:cubicBezTo>
                      <a:cubicBezTo>
                        <a:pt x="1" y="14"/>
                        <a:pt x="2" y="13"/>
                        <a:pt x="2" y="12"/>
                      </a:cubicBezTo>
                      <a:cubicBezTo>
                        <a:pt x="3" y="10"/>
                        <a:pt x="4" y="8"/>
                        <a:pt x="5" y="6"/>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34" name="Freeform 185"/>
                <p:cNvSpPr/>
                <p:nvPr/>
              </p:nvSpPr>
              <p:spPr bwMode="auto">
                <a:xfrm>
                  <a:off x="6235700" y="2220913"/>
                  <a:ext cx="276225" cy="198438"/>
                </a:xfrm>
                <a:custGeom>
                  <a:avLst/>
                  <a:gdLst/>
                  <a:ahLst/>
                  <a:cxnLst>
                    <a:cxn ang="0">
                      <a:pos x="29" y="5"/>
                    </a:cxn>
                    <a:cxn ang="0">
                      <a:pos x="43" y="1"/>
                    </a:cxn>
                    <a:cxn ang="0">
                      <a:pos x="67" y="6"/>
                    </a:cxn>
                    <a:cxn ang="0">
                      <a:pos x="31" y="28"/>
                    </a:cxn>
                    <a:cxn ang="0">
                      <a:pos x="67" y="12"/>
                    </a:cxn>
                    <a:cxn ang="0">
                      <a:pos x="63" y="25"/>
                    </a:cxn>
                    <a:cxn ang="0">
                      <a:pos x="55" y="35"/>
                    </a:cxn>
                    <a:cxn ang="0">
                      <a:pos x="45" y="42"/>
                    </a:cxn>
                    <a:cxn ang="0">
                      <a:pos x="33" y="45"/>
                    </a:cxn>
                    <a:cxn ang="0">
                      <a:pos x="26" y="46"/>
                    </a:cxn>
                    <a:cxn ang="0">
                      <a:pos x="11" y="45"/>
                    </a:cxn>
                    <a:cxn ang="0">
                      <a:pos x="0" y="48"/>
                    </a:cxn>
                    <a:cxn ang="0">
                      <a:pos x="0" y="48"/>
                    </a:cxn>
                    <a:cxn ang="0">
                      <a:pos x="4" y="37"/>
                    </a:cxn>
                    <a:cxn ang="0">
                      <a:pos x="13" y="19"/>
                    </a:cxn>
                    <a:cxn ang="0">
                      <a:pos x="20" y="11"/>
                    </a:cxn>
                    <a:cxn ang="0">
                      <a:pos x="29" y="5"/>
                    </a:cxn>
                  </a:cxnLst>
                  <a:rect l="0" t="0" r="r" b="b"/>
                  <a:pathLst>
                    <a:path w="67" h="48">
                      <a:moveTo>
                        <a:pt x="29" y="5"/>
                      </a:moveTo>
                      <a:cubicBezTo>
                        <a:pt x="34" y="3"/>
                        <a:pt x="38" y="1"/>
                        <a:pt x="43" y="1"/>
                      </a:cubicBezTo>
                      <a:cubicBezTo>
                        <a:pt x="49" y="0"/>
                        <a:pt x="57" y="2"/>
                        <a:pt x="67" y="6"/>
                      </a:cubicBezTo>
                      <a:cubicBezTo>
                        <a:pt x="54" y="9"/>
                        <a:pt x="42" y="16"/>
                        <a:pt x="31" y="28"/>
                      </a:cubicBezTo>
                      <a:cubicBezTo>
                        <a:pt x="42" y="21"/>
                        <a:pt x="54" y="15"/>
                        <a:pt x="67" y="12"/>
                      </a:cubicBezTo>
                      <a:cubicBezTo>
                        <a:pt x="67" y="17"/>
                        <a:pt x="65" y="21"/>
                        <a:pt x="63" y="25"/>
                      </a:cubicBezTo>
                      <a:cubicBezTo>
                        <a:pt x="61" y="29"/>
                        <a:pt x="58" y="32"/>
                        <a:pt x="55" y="35"/>
                      </a:cubicBezTo>
                      <a:cubicBezTo>
                        <a:pt x="52" y="38"/>
                        <a:pt x="49" y="40"/>
                        <a:pt x="45" y="42"/>
                      </a:cubicBezTo>
                      <a:cubicBezTo>
                        <a:pt x="41" y="44"/>
                        <a:pt x="37" y="45"/>
                        <a:pt x="33" y="45"/>
                      </a:cubicBezTo>
                      <a:cubicBezTo>
                        <a:pt x="30" y="46"/>
                        <a:pt x="28" y="46"/>
                        <a:pt x="26" y="46"/>
                      </a:cubicBezTo>
                      <a:cubicBezTo>
                        <a:pt x="21" y="45"/>
                        <a:pt x="16" y="45"/>
                        <a:pt x="11" y="45"/>
                      </a:cubicBezTo>
                      <a:cubicBezTo>
                        <a:pt x="7" y="44"/>
                        <a:pt x="3" y="45"/>
                        <a:pt x="0" y="48"/>
                      </a:cubicBezTo>
                      <a:cubicBezTo>
                        <a:pt x="0" y="48"/>
                        <a:pt x="0" y="48"/>
                        <a:pt x="0" y="48"/>
                      </a:cubicBezTo>
                      <a:cubicBezTo>
                        <a:pt x="4" y="37"/>
                        <a:pt x="4" y="37"/>
                        <a:pt x="4" y="37"/>
                      </a:cubicBezTo>
                      <a:cubicBezTo>
                        <a:pt x="8" y="28"/>
                        <a:pt x="11" y="22"/>
                        <a:pt x="13" y="19"/>
                      </a:cubicBezTo>
                      <a:cubicBezTo>
                        <a:pt x="15" y="16"/>
                        <a:pt x="17" y="14"/>
                        <a:pt x="20" y="11"/>
                      </a:cubicBezTo>
                      <a:cubicBezTo>
                        <a:pt x="23" y="8"/>
                        <a:pt x="26" y="6"/>
                        <a:pt x="29" y="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grpSp>
          <p:nvGrpSpPr>
            <p:cNvPr id="15" name="Group 196"/>
            <p:cNvGrpSpPr/>
            <p:nvPr/>
          </p:nvGrpSpPr>
          <p:grpSpPr>
            <a:xfrm>
              <a:off x="2225" y="7158"/>
              <a:ext cx="575" cy="1055"/>
              <a:chOff x="825500" y="2846388"/>
              <a:chExt cx="273050" cy="622300"/>
            </a:xfrm>
            <a:solidFill>
              <a:srgbClr val="237DB9"/>
            </a:solidFill>
          </p:grpSpPr>
          <p:sp>
            <p:nvSpPr>
              <p:cNvPr id="1125" name="Freeform 101"/>
              <p:cNvSpPr/>
              <p:nvPr/>
            </p:nvSpPr>
            <p:spPr bwMode="auto">
              <a:xfrm>
                <a:off x="915988" y="3116263"/>
                <a:ext cx="157163" cy="185738"/>
              </a:xfrm>
              <a:custGeom>
                <a:avLst/>
                <a:gdLst/>
                <a:ahLst/>
                <a:cxnLst>
                  <a:cxn ang="0">
                    <a:pos x="4" y="45"/>
                  </a:cxn>
                  <a:cxn ang="0">
                    <a:pos x="30" y="0"/>
                  </a:cxn>
                  <a:cxn ang="0">
                    <a:pos x="4" y="45"/>
                  </a:cxn>
                </a:cxnLst>
                <a:rect l="0" t="0" r="r" b="b"/>
                <a:pathLst>
                  <a:path w="38" h="45">
                    <a:moveTo>
                      <a:pt x="4" y="45"/>
                    </a:moveTo>
                    <a:cubicBezTo>
                      <a:pt x="0" y="21"/>
                      <a:pt x="9" y="6"/>
                      <a:pt x="30" y="0"/>
                    </a:cubicBezTo>
                    <a:cubicBezTo>
                      <a:pt x="38" y="24"/>
                      <a:pt x="29" y="39"/>
                      <a:pt x="4" y="4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6" name="Freeform 102"/>
              <p:cNvSpPr/>
              <p:nvPr/>
            </p:nvSpPr>
            <p:spPr bwMode="auto">
              <a:xfrm>
                <a:off x="925513" y="2846388"/>
                <a:ext cx="157163" cy="185738"/>
              </a:xfrm>
              <a:custGeom>
                <a:avLst/>
                <a:gdLst/>
                <a:ahLst/>
                <a:cxnLst>
                  <a:cxn ang="0">
                    <a:pos x="30" y="0"/>
                  </a:cxn>
                  <a:cxn ang="0">
                    <a:pos x="4" y="45"/>
                  </a:cxn>
                  <a:cxn ang="0">
                    <a:pos x="30" y="0"/>
                  </a:cxn>
                </a:cxnLst>
                <a:rect l="0" t="0" r="r" b="b"/>
                <a:pathLst>
                  <a:path w="38" h="45">
                    <a:moveTo>
                      <a:pt x="30" y="0"/>
                    </a:moveTo>
                    <a:cubicBezTo>
                      <a:pt x="38" y="24"/>
                      <a:pt x="29" y="39"/>
                      <a:pt x="4" y="45"/>
                    </a:cubicBezTo>
                    <a:cubicBezTo>
                      <a:pt x="0" y="21"/>
                      <a:pt x="9" y="6"/>
                      <a:pt x="3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7" name="Freeform 103"/>
              <p:cNvSpPr/>
              <p:nvPr/>
            </p:nvSpPr>
            <p:spPr bwMode="auto">
              <a:xfrm>
                <a:off x="974725" y="3360738"/>
                <a:ext cx="123825" cy="107950"/>
              </a:xfrm>
              <a:custGeom>
                <a:avLst/>
                <a:gdLst/>
                <a:ahLst/>
                <a:cxnLst>
                  <a:cxn ang="0">
                    <a:pos x="0" y="21"/>
                  </a:cxn>
                  <a:cxn ang="0">
                    <a:pos x="30" y="3"/>
                  </a:cxn>
                  <a:cxn ang="0">
                    <a:pos x="0" y="21"/>
                  </a:cxn>
                </a:cxnLst>
                <a:rect l="0" t="0" r="r" b="b"/>
                <a:pathLst>
                  <a:path w="30" h="26">
                    <a:moveTo>
                      <a:pt x="0" y="21"/>
                    </a:moveTo>
                    <a:cubicBezTo>
                      <a:pt x="6" y="6"/>
                      <a:pt x="16" y="0"/>
                      <a:pt x="30" y="3"/>
                    </a:cubicBezTo>
                    <a:cubicBezTo>
                      <a:pt x="27" y="20"/>
                      <a:pt x="16" y="26"/>
                      <a:pt x="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28" name="Freeform 104"/>
              <p:cNvSpPr/>
              <p:nvPr/>
            </p:nvSpPr>
            <p:spPr bwMode="auto">
              <a:xfrm>
                <a:off x="825500" y="3335338"/>
                <a:ext cx="107950" cy="128588"/>
              </a:xfrm>
              <a:custGeom>
                <a:avLst/>
                <a:gdLst/>
                <a:ahLst/>
                <a:cxnLst>
                  <a:cxn ang="0">
                    <a:pos x="23" y="31"/>
                  </a:cxn>
                  <a:cxn ang="0">
                    <a:pos x="5" y="0"/>
                  </a:cxn>
                  <a:cxn ang="0">
                    <a:pos x="23" y="31"/>
                  </a:cxn>
                </a:cxnLst>
                <a:rect l="0" t="0" r="r" b="b"/>
                <a:pathLst>
                  <a:path w="26" h="31">
                    <a:moveTo>
                      <a:pt x="23" y="31"/>
                    </a:moveTo>
                    <a:cubicBezTo>
                      <a:pt x="6" y="27"/>
                      <a:pt x="0" y="17"/>
                      <a:pt x="5" y="0"/>
                    </a:cubicBezTo>
                    <a:cubicBezTo>
                      <a:pt x="20" y="6"/>
                      <a:pt x="26" y="17"/>
                      <a:pt x="23" y="3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sp>
          <p:nvSpPr>
            <p:cNvPr id="69" name="Rectangle 17"/>
            <p:cNvSpPr/>
            <p:nvPr/>
          </p:nvSpPr>
          <p:spPr bwMode="auto">
            <a:xfrm>
              <a:off x="1243"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sp>
          <p:nvSpPr>
            <p:cNvPr id="17" name="Rectangle 17"/>
            <p:cNvSpPr/>
            <p:nvPr/>
          </p:nvSpPr>
          <p:spPr bwMode="auto">
            <a:xfrm>
              <a:off x="3961"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sp>
          <p:nvSpPr>
            <p:cNvPr id="18" name="Rectangle 17"/>
            <p:cNvSpPr/>
            <p:nvPr/>
          </p:nvSpPr>
          <p:spPr bwMode="auto">
            <a:xfrm>
              <a:off x="7015"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sp>
          <p:nvSpPr>
            <p:cNvPr id="19" name="Rectangle 17"/>
            <p:cNvSpPr/>
            <p:nvPr/>
          </p:nvSpPr>
          <p:spPr bwMode="auto">
            <a:xfrm>
              <a:off x="10114" y="8213"/>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sp>
          <p:nvSpPr>
            <p:cNvPr id="20" name="Rectangle 17"/>
            <p:cNvSpPr/>
            <p:nvPr/>
          </p:nvSpPr>
          <p:spPr bwMode="auto">
            <a:xfrm>
              <a:off x="13972" y="8309"/>
              <a:ext cx="2718"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ysClr val="windowText" lastClr="000000"/>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dirty="0">
                  <a:solidFill>
                    <a:schemeClr val="tx1"/>
                  </a:solidFill>
                  <a:latin typeface="字体管家棉花糖" panose="00020600040101010101" charset="-122"/>
                  <a:ea typeface="字体管家棉花糖" panose="00020600040101010101" charset="-122"/>
                  <a:cs typeface="Lato Light" charset="0"/>
                  <a:sym typeface="Lato Light" charset="0"/>
                </a:rPr>
                <a:t>添加标题</a:t>
              </a:r>
            </a:p>
            <a:p>
              <a:pPr fontAlgn="base">
                <a:lnSpc>
                  <a:spcPct val="125000"/>
                </a:lnSpc>
                <a:spcBef>
                  <a:spcPct val="0"/>
                </a:spcBef>
                <a:spcAft>
                  <a:spcPct val="0"/>
                </a:spcAft>
              </a:pPr>
              <a:r>
                <a:rPr lang="zh-CN" altLang="en-US" sz="1600" dirty="0">
                  <a:solidFill>
                    <a:schemeClr val="tx1"/>
                  </a:solidFill>
                  <a:latin typeface="字体管家棉花糖" panose="00020600040101010101" charset="-122"/>
                  <a:ea typeface="字体管家棉花糖" panose="00020600040101010101" charset="-122"/>
                  <a:cs typeface="Lato Light" charset="0"/>
                  <a:sym typeface="Lato Light" charset="0"/>
                </a:rPr>
                <a:t>此处添加详细文本描述，建议与标题相关</a:t>
              </a:r>
            </a:p>
          </p:txBody>
        </p:sp>
      </p:grpSp>
      <p:pic>
        <p:nvPicPr>
          <p:cNvPr id="26" name="图片 25" descr="0116e6821abf8d9d7ec5c9c9e77eaef8"/>
          <p:cNvPicPr>
            <a:picLocks noChangeAspect="1"/>
          </p:cNvPicPr>
          <p:nvPr/>
        </p:nvPicPr>
        <p:blipFill>
          <a:blip r:embed="rId6"/>
          <a:srcRect t="-4143" r="-3437" b="49289"/>
          <a:stretch>
            <a:fillRect/>
          </a:stretch>
        </p:blipFill>
        <p:spPr>
          <a:xfrm rot="2400000">
            <a:off x="758190" y="2409825"/>
            <a:ext cx="2402205" cy="1492885"/>
          </a:xfrm>
          <a:prstGeom prst="ellipse">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479425" y="2100032"/>
            <a:ext cx="10093960" cy="3978752"/>
            <a:chOff x="887" y="2417"/>
            <a:chExt cx="17277" cy="6810"/>
          </a:xfrm>
        </p:grpSpPr>
        <p:grpSp>
          <p:nvGrpSpPr>
            <p:cNvPr id="5" name="Group 4"/>
            <p:cNvGrpSpPr/>
            <p:nvPr/>
          </p:nvGrpSpPr>
          <p:grpSpPr>
            <a:xfrm>
              <a:off x="6458" y="2943"/>
              <a:ext cx="6284" cy="6284"/>
              <a:chOff x="3901439" y="1234439"/>
              <a:chExt cx="4389121" cy="4389120"/>
            </a:xfrm>
          </p:grpSpPr>
          <p:sp>
            <p:nvSpPr>
              <p:cNvPr id="7" name="Freeform 6"/>
              <p:cNvSpPr/>
              <p:nvPr/>
            </p:nvSpPr>
            <p:spPr>
              <a:xfrm>
                <a:off x="3901439"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00B050"/>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S</a:t>
                </a:r>
              </a:p>
            </p:txBody>
          </p:sp>
          <p:sp>
            <p:nvSpPr>
              <p:cNvPr id="8" name="Freeform 7"/>
              <p:cNvSpPr/>
              <p:nvPr/>
            </p:nvSpPr>
            <p:spPr>
              <a:xfrm>
                <a:off x="6177280"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chemeClr val="accent4"/>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W</a:t>
                </a:r>
              </a:p>
            </p:txBody>
          </p:sp>
          <p:sp>
            <p:nvSpPr>
              <p:cNvPr id="3" name="Freeform 8"/>
              <p:cNvSpPr/>
              <p:nvPr/>
            </p:nvSpPr>
            <p:spPr>
              <a:xfrm>
                <a:off x="3901439"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chemeClr val="accent4"/>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T</a:t>
                </a:r>
              </a:p>
            </p:txBody>
          </p:sp>
          <p:sp>
            <p:nvSpPr>
              <p:cNvPr id="4" name="Freeform 9"/>
              <p:cNvSpPr/>
              <p:nvPr/>
            </p:nvSpPr>
            <p:spPr>
              <a:xfrm>
                <a:off x="6177280"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00B050"/>
              </a:solidFill>
              <a:ln>
                <a:noFill/>
              </a:ln>
            </p:spPr>
            <p:style>
              <a:lnRef idx="2">
                <a:srgbClr val="FFFFFF">
                  <a:hueOff val="0"/>
                  <a:satOff val="0"/>
                  <a:lumOff val="0"/>
                  <a:alphaOff val="0"/>
                </a:srgbClr>
              </a:lnRef>
              <a:fillRef idx="1">
                <a:srgbClr val="15A1C8">
                  <a:hueOff val="0"/>
                  <a:satOff val="0"/>
                  <a:lumOff val="0"/>
                  <a:alphaOff val="0"/>
                </a:srgbClr>
              </a:fillRef>
              <a:effectRef idx="0">
                <a:srgbClr val="15A1C8">
                  <a:hueOff val="0"/>
                  <a:satOff val="0"/>
                  <a:lumOff val="0"/>
                  <a:alphaOff val="0"/>
                </a:srgbClr>
              </a:effectRef>
              <a:fontRef idx="minor">
                <a:srgbClr val="FFFFFF"/>
              </a:fontRef>
            </p:style>
            <p:txBody>
              <a:bodyPr spcFirstLastPara="0" vert="horz" wrap="square" lIns="301282" tIns="301282" rIns="301282" bIns="301282" numCol="1" spcCol="1270" anchor="ctr" anchorCtr="0">
                <a:noAutofit/>
              </a:bodyPr>
              <a:lstStyle/>
              <a:p>
                <a:pPr lvl="0" algn="ctr" defTabSz="2311400">
                  <a:lnSpc>
                    <a:spcPct val="90000"/>
                  </a:lnSpc>
                  <a:spcBef>
                    <a:spcPct val="0"/>
                  </a:spcBef>
                  <a:spcAft>
                    <a:spcPct val="35000"/>
                  </a:spcAft>
                </a:pPr>
                <a:r>
                  <a:rPr lang="en-US" sz="8800" kern="1200">
                    <a:latin typeface="Broadway" panose="04040905080B02020502" charset="0"/>
                  </a:rPr>
                  <a:t>O</a:t>
                </a:r>
              </a:p>
            </p:txBody>
          </p:sp>
        </p:grpSp>
        <p:grpSp>
          <p:nvGrpSpPr>
            <p:cNvPr id="13" name="Group 3"/>
            <p:cNvGrpSpPr/>
            <p:nvPr/>
          </p:nvGrpSpPr>
          <p:grpSpPr>
            <a:xfrm>
              <a:off x="982" y="2417"/>
              <a:ext cx="1190" cy="1190"/>
              <a:chOff x="1399366" y="1591242"/>
              <a:chExt cx="755703" cy="755703"/>
            </a:xfrm>
          </p:grpSpPr>
          <p:sp>
            <p:nvSpPr>
              <p:cNvPr id="16" name="Oval 15"/>
              <p:cNvSpPr/>
              <p:nvPr/>
            </p:nvSpPr>
            <p:spPr>
              <a:xfrm>
                <a:off x="1399366" y="1591242"/>
                <a:ext cx="755703" cy="755703"/>
              </a:xfrm>
              <a:prstGeom prst="ellipse">
                <a:avLst/>
              </a:prstGeom>
              <a:solidFill>
                <a:srgbClr val="00B050"/>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49" name="Group 48"/>
              <p:cNvGrpSpPr/>
              <p:nvPr/>
            </p:nvGrpSpPr>
            <p:grpSpPr>
              <a:xfrm>
                <a:off x="1585342" y="1819197"/>
                <a:ext cx="383755" cy="299788"/>
                <a:chOff x="2581289" y="1710541"/>
                <a:chExt cx="464346" cy="362746"/>
              </a:xfrm>
              <a:solidFill>
                <a:srgbClr val="FCFCFC"/>
              </a:solidFill>
            </p:grpSpPr>
            <p:sp>
              <p:nvSpPr>
                <p:cNvPr id="50" name="AutoShape 140"/>
                <p:cNvSpPr/>
                <p:nvPr/>
              </p:nvSpPr>
              <p:spPr bwMode="auto">
                <a:xfrm>
                  <a:off x="2639231" y="1768486"/>
                  <a:ext cx="290514" cy="235745"/>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1" name="AutoShape 141"/>
                <p:cNvSpPr/>
                <p:nvPr/>
              </p:nvSpPr>
              <p:spPr bwMode="auto">
                <a:xfrm>
                  <a:off x="2581289" y="1710541"/>
                  <a:ext cx="464346" cy="362746"/>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2" name="AutoShape 142"/>
                <p:cNvSpPr/>
                <p:nvPr/>
              </p:nvSpPr>
              <p:spPr bwMode="auto">
                <a:xfrm>
                  <a:off x="2944035" y="1783564"/>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3" name="AutoShape 143"/>
                <p:cNvSpPr/>
                <p:nvPr/>
              </p:nvSpPr>
              <p:spPr bwMode="auto">
                <a:xfrm>
                  <a:off x="2929748" y="1971676"/>
                  <a:ext cx="5794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4" name="AutoShape 144"/>
                <p:cNvSpPr/>
                <p:nvPr/>
              </p:nvSpPr>
              <p:spPr bwMode="auto">
                <a:xfrm>
                  <a:off x="2944031" y="1928021"/>
                  <a:ext cx="58739"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5" name="AutoShape 145"/>
                <p:cNvSpPr/>
                <p:nvPr/>
              </p:nvSpPr>
              <p:spPr bwMode="auto">
                <a:xfrm>
                  <a:off x="2944028" y="1885145"/>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56" name="AutoShape 146"/>
                <p:cNvSpPr/>
                <p:nvPr/>
              </p:nvSpPr>
              <p:spPr bwMode="auto">
                <a:xfrm>
                  <a:off x="2697957" y="1826419"/>
                  <a:ext cx="86519" cy="61118"/>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grpSp>
          <p:nvGrpSpPr>
            <p:cNvPr id="14" name="Group 5"/>
            <p:cNvGrpSpPr/>
            <p:nvPr/>
          </p:nvGrpSpPr>
          <p:grpSpPr>
            <a:xfrm>
              <a:off x="887" y="6201"/>
              <a:ext cx="1190" cy="1190"/>
              <a:chOff x="1399366" y="4049666"/>
              <a:chExt cx="755703" cy="755703"/>
            </a:xfrm>
          </p:grpSpPr>
          <p:sp>
            <p:nvSpPr>
              <p:cNvPr id="17" name="Oval 16"/>
              <p:cNvSpPr/>
              <p:nvPr/>
            </p:nvSpPr>
            <p:spPr>
              <a:xfrm>
                <a:off x="1399366" y="4049666"/>
                <a:ext cx="755703" cy="755703"/>
              </a:xfrm>
              <a:prstGeom prst="ellipse">
                <a:avLst/>
              </a:prstGeom>
              <a:solidFill>
                <a:schemeClr val="accent4"/>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15" name="Group 44"/>
              <p:cNvGrpSpPr/>
              <p:nvPr/>
            </p:nvGrpSpPr>
            <p:grpSpPr>
              <a:xfrm>
                <a:off x="1584614" y="4265814"/>
                <a:ext cx="384412" cy="323405"/>
                <a:chOff x="5368132" y="2625725"/>
                <a:chExt cx="465138" cy="391319"/>
              </a:xfrm>
              <a:solidFill>
                <a:srgbClr val="FCFCFC"/>
              </a:solidFill>
            </p:grpSpPr>
            <p:sp>
              <p:nvSpPr>
                <p:cNvPr id="1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0" name="Group 6"/>
            <p:cNvGrpSpPr/>
            <p:nvPr/>
          </p:nvGrpSpPr>
          <p:grpSpPr>
            <a:xfrm>
              <a:off x="16974" y="2474"/>
              <a:ext cx="1190" cy="1190"/>
              <a:chOff x="10036930" y="1591241"/>
              <a:chExt cx="755703" cy="755703"/>
            </a:xfrm>
          </p:grpSpPr>
          <p:sp>
            <p:nvSpPr>
              <p:cNvPr id="21" name="Oval 18"/>
              <p:cNvSpPr/>
              <p:nvPr/>
            </p:nvSpPr>
            <p:spPr>
              <a:xfrm>
                <a:off x="10036930" y="1591241"/>
                <a:ext cx="755703" cy="755703"/>
              </a:xfrm>
              <a:prstGeom prst="ellipse">
                <a:avLst/>
              </a:prstGeom>
              <a:solidFill>
                <a:schemeClr val="accent4"/>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sp>
            <p:nvSpPr>
              <p:cNvPr id="22" name="AutoShape 59"/>
              <p:cNvSpPr/>
              <p:nvPr/>
            </p:nvSpPr>
            <p:spPr bwMode="auto">
              <a:xfrm>
                <a:off x="10186990" y="1777215"/>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CFCFC"/>
              </a:solidFill>
              <a:ln>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grpSp>
          <p:nvGrpSpPr>
            <p:cNvPr id="23" name="Group 7"/>
            <p:cNvGrpSpPr/>
            <p:nvPr/>
          </p:nvGrpSpPr>
          <p:grpSpPr>
            <a:xfrm>
              <a:off x="16919" y="6394"/>
              <a:ext cx="1190" cy="1190"/>
              <a:chOff x="10036930" y="4049666"/>
              <a:chExt cx="755703" cy="755703"/>
            </a:xfrm>
          </p:grpSpPr>
          <p:sp>
            <p:nvSpPr>
              <p:cNvPr id="24" name="Oval 17"/>
              <p:cNvSpPr/>
              <p:nvPr/>
            </p:nvSpPr>
            <p:spPr>
              <a:xfrm>
                <a:off x="10036930" y="4049666"/>
                <a:ext cx="755703" cy="755703"/>
              </a:xfrm>
              <a:prstGeom prst="ellipse">
                <a:avLst/>
              </a:prstGeom>
              <a:solidFill>
                <a:srgbClr val="00B050"/>
              </a:solidFill>
              <a:ln>
                <a:noFill/>
              </a:ln>
            </p:spPr>
            <p:style>
              <a:lnRef idx="2">
                <a:srgbClr val="15A1C8">
                  <a:shade val="50000"/>
                </a:srgbClr>
              </a:lnRef>
              <a:fillRef idx="1">
                <a:srgbClr val="15A1C8"/>
              </a:fillRef>
              <a:effectRef idx="0">
                <a:srgbClr val="15A1C8"/>
              </a:effectRef>
              <a:fontRef idx="minor">
                <a:srgbClr val="FFFFFF"/>
              </a:fontRef>
            </p:style>
            <p:txBody>
              <a:bodyPr rtlCol="0" anchor="ctr"/>
              <a:lstStyle/>
              <a:p>
                <a:pPr algn="ctr"/>
                <a:endParaRPr lang="en-GB"/>
              </a:p>
            </p:txBody>
          </p:sp>
          <p:grpSp>
            <p:nvGrpSpPr>
              <p:cNvPr id="40" name="Group 39"/>
              <p:cNvGrpSpPr/>
              <p:nvPr/>
            </p:nvGrpSpPr>
            <p:grpSpPr>
              <a:xfrm>
                <a:off x="10223296" y="4259376"/>
                <a:ext cx="383745" cy="383755"/>
                <a:chOff x="7287430" y="2577307"/>
                <a:chExt cx="464333" cy="464344"/>
              </a:xfrm>
              <a:solidFill>
                <a:srgbClr val="FCFCFC"/>
              </a:solidFill>
            </p:grpSpPr>
            <p:sp>
              <p:nvSpPr>
                <p:cNvPr id="25" name="AutoShape 56"/>
                <p:cNvSpPr/>
                <p:nvPr/>
              </p:nvSpPr>
              <p:spPr bwMode="auto">
                <a:xfrm>
                  <a:off x="7287430"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6"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7" name="AutoShape 58"/>
                <p:cNvSpPr/>
                <p:nvPr/>
              </p:nvSpPr>
              <p:spPr bwMode="auto">
                <a:xfrm>
                  <a:off x="7446962"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sp>
        <p:nvSpPr>
          <p:cNvPr id="39" name="矩形 38"/>
          <p:cNvSpPr>
            <a:spLocks noChangeArrowheads="1"/>
          </p:cNvSpPr>
          <p:nvPr/>
        </p:nvSpPr>
        <p:spPr bwMode="auto">
          <a:xfrm>
            <a:off x="915035" y="2828925"/>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p>
        </p:txBody>
      </p:sp>
      <p:sp>
        <p:nvSpPr>
          <p:cNvPr id="28" name="矩形 27"/>
          <p:cNvSpPr>
            <a:spLocks noChangeArrowheads="1"/>
          </p:cNvSpPr>
          <p:nvPr/>
        </p:nvSpPr>
        <p:spPr bwMode="auto">
          <a:xfrm>
            <a:off x="7689850" y="2828925"/>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p>
        </p:txBody>
      </p:sp>
      <p:sp>
        <p:nvSpPr>
          <p:cNvPr id="29" name="矩形 28"/>
          <p:cNvSpPr>
            <a:spLocks noChangeArrowheads="1"/>
          </p:cNvSpPr>
          <p:nvPr/>
        </p:nvSpPr>
        <p:spPr bwMode="auto">
          <a:xfrm>
            <a:off x="1014730" y="4969510"/>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p>
        </p:txBody>
      </p:sp>
      <p:sp>
        <p:nvSpPr>
          <p:cNvPr id="31" name="矩形 30"/>
          <p:cNvSpPr>
            <a:spLocks noChangeArrowheads="1"/>
          </p:cNvSpPr>
          <p:nvPr/>
        </p:nvSpPr>
        <p:spPr bwMode="auto">
          <a:xfrm>
            <a:off x="7635240" y="4969510"/>
            <a:ext cx="2559685" cy="10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3" tIns="34287" rIns="68573" bIns="34287">
            <a:spAutoFit/>
          </a:bodyPr>
          <a:lstStyle>
            <a:lvl1pPr eaLnBrk="0" hangingPunct="0">
              <a:lnSpc>
                <a:spcPct val="90000"/>
              </a:lnSpc>
              <a:spcBef>
                <a:spcPts val="1000"/>
              </a:spcBef>
              <a:buChar char="•"/>
              <a:defRPr sz="2800">
                <a:solidFill>
                  <a:sysClr val="windowText" lastClr="000000"/>
                </a:solidFill>
                <a:latin typeface="方正兰亭黑_GBK" pitchFamily="2" charset="-122"/>
                <a:ea typeface="方正兰亭黑_GBK" pitchFamily="2" charset="-122"/>
                <a:sym typeface="Calibri" panose="020F0502020204030204" charset="0"/>
              </a:defRPr>
            </a:lvl1pPr>
            <a:lvl2pPr marL="742950" indent="-285750" eaLnBrk="0" hangingPunct="0">
              <a:lnSpc>
                <a:spcPct val="90000"/>
              </a:lnSpc>
              <a:spcBef>
                <a:spcPts val="500"/>
              </a:spcBef>
              <a:buChar char="•"/>
              <a:defRPr sz="2400">
                <a:solidFill>
                  <a:sysClr val="windowText" lastClr="000000"/>
                </a:solidFill>
                <a:latin typeface="方正兰亭黑_GBK" pitchFamily="2" charset="-122"/>
                <a:ea typeface="方正兰亭黑_GBK" pitchFamily="2" charset="-122"/>
                <a:sym typeface="Calibri" panose="020F0502020204030204" charset="0"/>
              </a:defRPr>
            </a:lvl2pPr>
            <a:lvl3pPr marL="1143000" indent="-228600" eaLnBrk="0" hangingPunct="0">
              <a:lnSpc>
                <a:spcPct val="90000"/>
              </a:lnSpc>
              <a:spcBef>
                <a:spcPts val="500"/>
              </a:spcBef>
              <a:buChar char="•"/>
              <a:defRPr sz="2000">
                <a:solidFill>
                  <a:sysClr val="windowText" lastClr="000000"/>
                </a:solidFill>
                <a:latin typeface="方正兰亭黑_GBK" pitchFamily="2" charset="-122"/>
                <a:ea typeface="方正兰亭黑_GBK" pitchFamily="2" charset="-122"/>
                <a:sym typeface="Calibri" panose="020F0502020204030204" charset="0"/>
              </a:defRPr>
            </a:lvl3pPr>
            <a:lvl4pPr marL="16002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4pPr>
            <a:lvl5pPr marL="2057400" indent="-228600" eaLnBrk="0" hangingPunct="0">
              <a:lnSpc>
                <a:spcPct val="90000"/>
              </a:lnSpc>
              <a:spcBef>
                <a:spcPts val="500"/>
              </a:spcBef>
              <a:buChar char="•"/>
              <a:defRPr>
                <a:solidFill>
                  <a:sysClr val="windowText" lastClr="000000"/>
                </a:solidFill>
                <a:latin typeface="方正兰亭黑_GBK" pitchFamily="2" charset="-122"/>
                <a:ea typeface="方正兰亭黑_GBK"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ysClr val="windowText" lastClr="000000"/>
                </a:solidFill>
                <a:latin typeface="方正兰亭黑_GBK" pitchFamily="2" charset="-122"/>
                <a:ea typeface="方正兰亭黑_GBK" pitchFamily="2" charset="-122"/>
                <a:sym typeface="Calibri" panose="020F0502020204030204" charset="0"/>
              </a:defRPr>
            </a:lvl9pPr>
          </a:lstStyle>
          <a:p>
            <a:pPr lvl="0" algn="just" eaLnBrk="1" fontAlgn="base" hangingPunct="1">
              <a:lnSpc>
                <a:spcPct val="100000"/>
              </a:lnSpc>
              <a:spcBef>
                <a:spcPct val="0"/>
              </a:spcBef>
              <a:spcAft>
                <a:spcPct val="0"/>
              </a:spcAft>
              <a:buNone/>
            </a:pPr>
            <a:r>
              <a:rPr lang="zh-CN" altLang="en-US" sz="1600" dirty="0">
                <a:solidFill>
                  <a:prstClr val="black"/>
                </a:solidFill>
                <a:latin typeface="字体管家棉花糖" panose="00020600040101010101" charset="-122"/>
                <a:ea typeface="字体管家棉花糖" panose="00020600040101010101" charset="-122"/>
                <a:cs typeface="方正兰亭纤黑简体"/>
              </a:rPr>
              <a:t>单击此处添加文字阐述，添加简短问题说明文字，具体说明文字在此处添加此处。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4" name="组合 3"/>
          <p:cNvGrpSpPr/>
          <p:nvPr/>
        </p:nvGrpSpPr>
        <p:grpSpPr>
          <a:xfrm>
            <a:off x="391160" y="1633855"/>
            <a:ext cx="8140065" cy="4565188"/>
            <a:chOff x="3600" y="1637"/>
            <a:chExt cx="10080" cy="5653"/>
          </a:xfrm>
        </p:grpSpPr>
        <p:grpSp>
          <p:nvGrpSpPr>
            <p:cNvPr id="55" name="Group 54"/>
            <p:cNvGrpSpPr/>
            <p:nvPr/>
          </p:nvGrpSpPr>
          <p:grpSpPr>
            <a:xfrm>
              <a:off x="3600" y="1637"/>
              <a:ext cx="798" cy="5640"/>
              <a:chOff x="1040030" y="895350"/>
              <a:chExt cx="560170" cy="3006541"/>
            </a:xfrm>
          </p:grpSpPr>
          <p:sp>
            <p:nvSpPr>
              <p:cNvPr id="6" name="Freeform 7"/>
              <p:cNvSpPr/>
              <p:nvPr/>
            </p:nvSpPr>
            <p:spPr bwMode="auto">
              <a:xfrm>
                <a:off x="1040030" y="3543032"/>
                <a:ext cx="560170" cy="358859"/>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8" name="Freeform 8"/>
              <p:cNvSpPr/>
              <p:nvPr/>
            </p:nvSpPr>
            <p:spPr bwMode="auto">
              <a:xfrm>
                <a:off x="1040030" y="3407364"/>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 name="Freeform 9"/>
              <p:cNvSpPr/>
              <p:nvPr/>
            </p:nvSpPr>
            <p:spPr bwMode="auto">
              <a:xfrm>
                <a:off x="1040030" y="3284827"/>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3" name="Freeform 10"/>
              <p:cNvSpPr/>
              <p:nvPr/>
            </p:nvSpPr>
            <p:spPr bwMode="auto">
              <a:xfrm>
                <a:off x="1040030" y="3407364"/>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5" name="Freeform 11"/>
              <p:cNvSpPr/>
              <p:nvPr/>
            </p:nvSpPr>
            <p:spPr bwMode="auto">
              <a:xfrm>
                <a:off x="1040030" y="3284827"/>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3" name="Freeform 12"/>
              <p:cNvSpPr/>
              <p:nvPr/>
            </p:nvSpPr>
            <p:spPr bwMode="auto">
              <a:xfrm>
                <a:off x="1040030" y="315353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a:off x="1040030" y="3030999"/>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a:off x="1040030" y="290846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a:off x="1040030" y="278592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a:off x="1040030" y="290846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a:off x="1040030" y="278592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19" name="Freeform 18"/>
              <p:cNvSpPr/>
              <p:nvPr/>
            </p:nvSpPr>
            <p:spPr bwMode="auto">
              <a:xfrm>
                <a:off x="1040030" y="265463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0" name="Freeform 19"/>
              <p:cNvSpPr/>
              <p:nvPr/>
            </p:nvSpPr>
            <p:spPr bwMode="auto">
              <a:xfrm>
                <a:off x="1040030" y="2532098"/>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1" name="Freeform 20"/>
              <p:cNvSpPr/>
              <p:nvPr/>
            </p:nvSpPr>
            <p:spPr bwMode="auto">
              <a:xfrm>
                <a:off x="1040030" y="240518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2" name="Freeform 21"/>
              <p:cNvSpPr/>
              <p:nvPr/>
            </p:nvSpPr>
            <p:spPr bwMode="auto">
              <a:xfrm>
                <a:off x="1040030" y="227389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a:off x="1040030" y="2405186"/>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a:off x="1040030" y="2273896"/>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a:off x="1040030" y="2151359"/>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rgbClr val="00B050"/>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a:off x="1040030" y="2020069"/>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6"/>
              <p:cNvSpPr/>
              <p:nvPr/>
            </p:nvSpPr>
            <p:spPr bwMode="auto">
              <a:xfrm>
                <a:off x="1040030" y="1906284"/>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7"/>
              <p:cNvSpPr/>
              <p:nvPr/>
            </p:nvSpPr>
            <p:spPr bwMode="auto">
              <a:xfrm>
                <a:off x="1040030" y="177499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8"/>
              <p:cNvSpPr/>
              <p:nvPr/>
            </p:nvSpPr>
            <p:spPr bwMode="auto">
              <a:xfrm>
                <a:off x="1040030" y="1906284"/>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 name="Freeform 29"/>
              <p:cNvSpPr/>
              <p:nvPr/>
            </p:nvSpPr>
            <p:spPr bwMode="auto">
              <a:xfrm>
                <a:off x="1040030" y="1774995"/>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30"/>
              <p:cNvSpPr/>
              <p:nvPr/>
            </p:nvSpPr>
            <p:spPr bwMode="auto">
              <a:xfrm>
                <a:off x="1040030" y="1652456"/>
                <a:ext cx="560170" cy="227569"/>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31"/>
              <p:cNvSpPr/>
              <p:nvPr/>
            </p:nvSpPr>
            <p:spPr bwMode="auto">
              <a:xfrm>
                <a:off x="1040030" y="152554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2"/>
              <p:cNvSpPr/>
              <p:nvPr/>
            </p:nvSpPr>
            <p:spPr bwMode="auto">
              <a:xfrm>
                <a:off x="1040030" y="1394253"/>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3"/>
              <p:cNvSpPr/>
              <p:nvPr/>
            </p:nvSpPr>
            <p:spPr bwMode="auto">
              <a:xfrm>
                <a:off x="1040030" y="1271716"/>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4"/>
              <p:cNvSpPr/>
              <p:nvPr/>
            </p:nvSpPr>
            <p:spPr bwMode="auto">
              <a:xfrm>
                <a:off x="1040030" y="1394253"/>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35"/>
              <p:cNvSpPr/>
              <p:nvPr/>
            </p:nvSpPr>
            <p:spPr bwMode="auto">
              <a:xfrm>
                <a:off x="1040030" y="1271716"/>
                <a:ext cx="560170" cy="223195"/>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36"/>
              <p:cNvSpPr/>
              <p:nvPr/>
            </p:nvSpPr>
            <p:spPr bwMode="auto">
              <a:xfrm>
                <a:off x="1040030" y="1140425"/>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Freeform 37"/>
              <p:cNvSpPr/>
              <p:nvPr/>
            </p:nvSpPr>
            <p:spPr bwMode="auto">
              <a:xfrm>
                <a:off x="1040030" y="1013513"/>
                <a:ext cx="560170" cy="231947"/>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38"/>
              <p:cNvSpPr/>
              <p:nvPr/>
            </p:nvSpPr>
            <p:spPr bwMode="auto">
              <a:xfrm>
                <a:off x="1040030" y="895350"/>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40"/>
              <p:cNvSpPr/>
              <p:nvPr/>
            </p:nvSpPr>
            <p:spPr bwMode="auto">
              <a:xfrm>
                <a:off x="1040030" y="895350"/>
                <a:ext cx="560170" cy="231947"/>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06" name="Group 205"/>
            <p:cNvGrpSpPr/>
            <p:nvPr/>
          </p:nvGrpSpPr>
          <p:grpSpPr>
            <a:xfrm>
              <a:off x="7080" y="1637"/>
              <a:ext cx="798" cy="5640"/>
              <a:chOff x="4495800" y="1039411"/>
              <a:chExt cx="506630" cy="3581400"/>
            </a:xfrm>
          </p:grpSpPr>
          <p:sp>
            <p:nvSpPr>
              <p:cNvPr id="57" name="Freeform 7"/>
              <p:cNvSpPr/>
              <p:nvPr/>
            </p:nvSpPr>
            <p:spPr bwMode="auto">
              <a:xfrm>
                <a:off x="4495800" y="4193337"/>
                <a:ext cx="506630" cy="427474"/>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58" name="Freeform 8"/>
              <p:cNvSpPr/>
              <p:nvPr/>
            </p:nvSpPr>
            <p:spPr bwMode="auto">
              <a:xfrm>
                <a:off x="44958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59" name="Freeform 9"/>
              <p:cNvSpPr/>
              <p:nvPr/>
            </p:nvSpPr>
            <p:spPr bwMode="auto">
              <a:xfrm>
                <a:off x="44958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60" name="Freeform 10"/>
              <p:cNvSpPr/>
              <p:nvPr/>
            </p:nvSpPr>
            <p:spPr bwMode="auto">
              <a:xfrm>
                <a:off x="44958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1" name="Freeform 11"/>
              <p:cNvSpPr/>
              <p:nvPr/>
            </p:nvSpPr>
            <p:spPr bwMode="auto">
              <a:xfrm>
                <a:off x="44958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2" name="Freeform 12"/>
              <p:cNvSpPr/>
              <p:nvPr/>
            </p:nvSpPr>
            <p:spPr bwMode="auto">
              <a:xfrm>
                <a:off x="4495800" y="3729368"/>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3" name="Freeform 13"/>
              <p:cNvSpPr/>
              <p:nvPr/>
            </p:nvSpPr>
            <p:spPr bwMode="auto">
              <a:xfrm>
                <a:off x="4495800" y="358340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p>
            </p:txBody>
          </p:sp>
          <p:sp>
            <p:nvSpPr>
              <p:cNvPr id="64" name="Freeform 14"/>
              <p:cNvSpPr/>
              <p:nvPr/>
            </p:nvSpPr>
            <p:spPr bwMode="auto">
              <a:xfrm>
                <a:off x="44958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5" name="Freeform 15"/>
              <p:cNvSpPr/>
              <p:nvPr/>
            </p:nvSpPr>
            <p:spPr bwMode="auto">
              <a:xfrm>
                <a:off x="44958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6" name="Freeform 16"/>
              <p:cNvSpPr/>
              <p:nvPr/>
            </p:nvSpPr>
            <p:spPr bwMode="auto">
              <a:xfrm>
                <a:off x="44958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7" name="Freeform 17"/>
              <p:cNvSpPr/>
              <p:nvPr/>
            </p:nvSpPr>
            <p:spPr bwMode="auto">
              <a:xfrm>
                <a:off x="44958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8" name="Freeform 18"/>
              <p:cNvSpPr/>
              <p:nvPr/>
            </p:nvSpPr>
            <p:spPr bwMode="auto">
              <a:xfrm>
                <a:off x="4495800" y="3135076"/>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69" name="Freeform 19"/>
              <p:cNvSpPr/>
              <p:nvPr/>
            </p:nvSpPr>
            <p:spPr bwMode="auto">
              <a:xfrm>
                <a:off x="4495800" y="298911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0" name="Freeform 20"/>
              <p:cNvSpPr/>
              <p:nvPr/>
            </p:nvSpPr>
            <p:spPr bwMode="auto">
              <a:xfrm>
                <a:off x="44958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1" name="Freeform 21"/>
              <p:cNvSpPr/>
              <p:nvPr/>
            </p:nvSpPr>
            <p:spPr bwMode="auto">
              <a:xfrm>
                <a:off x="44958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2" name="Freeform 22"/>
              <p:cNvSpPr/>
              <p:nvPr/>
            </p:nvSpPr>
            <p:spPr bwMode="auto">
              <a:xfrm>
                <a:off x="44958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3" name="Freeform 23"/>
              <p:cNvSpPr/>
              <p:nvPr/>
            </p:nvSpPr>
            <p:spPr bwMode="auto">
              <a:xfrm>
                <a:off x="44958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4" name="Freeform 24"/>
              <p:cNvSpPr/>
              <p:nvPr/>
            </p:nvSpPr>
            <p:spPr bwMode="auto">
              <a:xfrm>
                <a:off x="4495800" y="2535572"/>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75" name="Freeform 25"/>
              <p:cNvSpPr/>
              <p:nvPr/>
            </p:nvSpPr>
            <p:spPr bwMode="auto">
              <a:xfrm>
                <a:off x="4495800" y="237917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6" name="Freeform 26"/>
              <p:cNvSpPr/>
              <p:nvPr/>
            </p:nvSpPr>
            <p:spPr bwMode="auto">
              <a:xfrm>
                <a:off x="44958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7" name="Freeform 27"/>
              <p:cNvSpPr/>
              <p:nvPr/>
            </p:nvSpPr>
            <p:spPr bwMode="auto">
              <a:xfrm>
                <a:off x="44958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28"/>
              <p:cNvSpPr/>
              <p:nvPr/>
            </p:nvSpPr>
            <p:spPr bwMode="auto">
              <a:xfrm>
                <a:off x="44958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9" name="Freeform 29"/>
              <p:cNvSpPr/>
              <p:nvPr/>
            </p:nvSpPr>
            <p:spPr bwMode="auto">
              <a:xfrm>
                <a:off x="44958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0" name="Freeform 30"/>
              <p:cNvSpPr/>
              <p:nvPr/>
            </p:nvSpPr>
            <p:spPr bwMode="auto">
              <a:xfrm>
                <a:off x="4495800" y="1941278"/>
                <a:ext cx="506630" cy="271081"/>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1" name="Freeform 31"/>
              <p:cNvSpPr/>
              <p:nvPr/>
            </p:nvSpPr>
            <p:spPr bwMode="auto">
              <a:xfrm>
                <a:off x="4495800" y="179009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2" name="Freeform 32"/>
              <p:cNvSpPr/>
              <p:nvPr/>
            </p:nvSpPr>
            <p:spPr bwMode="auto">
              <a:xfrm>
                <a:off x="44958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3" name="Freeform 33"/>
              <p:cNvSpPr/>
              <p:nvPr/>
            </p:nvSpPr>
            <p:spPr bwMode="auto">
              <a:xfrm>
                <a:off x="44958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4" name="Freeform 34"/>
              <p:cNvSpPr/>
              <p:nvPr/>
            </p:nvSpPr>
            <p:spPr bwMode="auto">
              <a:xfrm>
                <a:off x="44958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5" name="Freeform 35"/>
              <p:cNvSpPr/>
              <p:nvPr/>
            </p:nvSpPr>
            <p:spPr bwMode="auto">
              <a:xfrm>
                <a:off x="44958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6" name="Freeform 36"/>
              <p:cNvSpPr/>
              <p:nvPr/>
            </p:nvSpPr>
            <p:spPr bwMode="auto">
              <a:xfrm>
                <a:off x="4495800" y="1331345"/>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7" name="Freeform 37"/>
              <p:cNvSpPr/>
              <p:nvPr/>
            </p:nvSpPr>
            <p:spPr bwMode="auto">
              <a:xfrm>
                <a:off x="4495800" y="118016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38"/>
              <p:cNvSpPr/>
              <p:nvPr/>
            </p:nvSpPr>
            <p:spPr bwMode="auto">
              <a:xfrm>
                <a:off x="44958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40"/>
              <p:cNvSpPr/>
              <p:nvPr/>
            </p:nvSpPr>
            <p:spPr bwMode="auto">
              <a:xfrm>
                <a:off x="44958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07" name="Group 206"/>
            <p:cNvGrpSpPr/>
            <p:nvPr/>
          </p:nvGrpSpPr>
          <p:grpSpPr>
            <a:xfrm>
              <a:off x="10560" y="1637"/>
              <a:ext cx="799" cy="5640"/>
              <a:chOff x="6705600" y="1039411"/>
              <a:chExt cx="507210" cy="3581400"/>
            </a:xfrm>
          </p:grpSpPr>
          <p:sp>
            <p:nvSpPr>
              <p:cNvPr id="91" name="Freeform 7"/>
              <p:cNvSpPr/>
              <p:nvPr/>
            </p:nvSpPr>
            <p:spPr bwMode="auto">
              <a:xfrm>
                <a:off x="6705600" y="4193337"/>
                <a:ext cx="506630" cy="427474"/>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2" name="Freeform 8"/>
              <p:cNvSpPr/>
              <p:nvPr/>
            </p:nvSpPr>
            <p:spPr bwMode="auto">
              <a:xfrm>
                <a:off x="67056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3" name="Freeform 9"/>
              <p:cNvSpPr/>
              <p:nvPr/>
            </p:nvSpPr>
            <p:spPr bwMode="auto">
              <a:xfrm>
                <a:off x="67056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4" name="Freeform 10"/>
              <p:cNvSpPr/>
              <p:nvPr/>
            </p:nvSpPr>
            <p:spPr bwMode="auto">
              <a:xfrm>
                <a:off x="6705600"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5" name="Freeform 11"/>
              <p:cNvSpPr/>
              <p:nvPr/>
            </p:nvSpPr>
            <p:spPr bwMode="auto">
              <a:xfrm>
                <a:off x="6705600"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6" name="Freeform 12"/>
              <p:cNvSpPr/>
              <p:nvPr/>
            </p:nvSpPr>
            <p:spPr bwMode="auto">
              <a:xfrm>
                <a:off x="6705600" y="3729368"/>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7" name="Freeform 13"/>
              <p:cNvSpPr/>
              <p:nvPr/>
            </p:nvSpPr>
            <p:spPr bwMode="auto">
              <a:xfrm>
                <a:off x="6705600" y="358340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98" name="Freeform 14"/>
              <p:cNvSpPr/>
              <p:nvPr/>
            </p:nvSpPr>
            <p:spPr bwMode="auto">
              <a:xfrm>
                <a:off x="67056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99" name="Freeform 15"/>
              <p:cNvSpPr/>
              <p:nvPr/>
            </p:nvSpPr>
            <p:spPr bwMode="auto">
              <a:xfrm>
                <a:off x="67056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0" name="Freeform 16"/>
              <p:cNvSpPr/>
              <p:nvPr/>
            </p:nvSpPr>
            <p:spPr bwMode="auto">
              <a:xfrm>
                <a:off x="6705600"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1" name="Freeform 17"/>
              <p:cNvSpPr/>
              <p:nvPr/>
            </p:nvSpPr>
            <p:spPr bwMode="auto">
              <a:xfrm>
                <a:off x="6705600"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2" name="Freeform 18"/>
              <p:cNvSpPr/>
              <p:nvPr/>
            </p:nvSpPr>
            <p:spPr bwMode="auto">
              <a:xfrm>
                <a:off x="6705600" y="3135076"/>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3" name="Freeform 19"/>
              <p:cNvSpPr/>
              <p:nvPr/>
            </p:nvSpPr>
            <p:spPr bwMode="auto">
              <a:xfrm>
                <a:off x="6705600" y="298911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4" name="Freeform 20"/>
              <p:cNvSpPr/>
              <p:nvPr/>
            </p:nvSpPr>
            <p:spPr bwMode="auto">
              <a:xfrm>
                <a:off x="67056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5" name="Freeform 21"/>
              <p:cNvSpPr/>
              <p:nvPr/>
            </p:nvSpPr>
            <p:spPr bwMode="auto">
              <a:xfrm>
                <a:off x="67056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06" name="Freeform 22"/>
              <p:cNvSpPr/>
              <p:nvPr/>
            </p:nvSpPr>
            <p:spPr bwMode="auto">
              <a:xfrm>
                <a:off x="6705600"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7" name="Freeform 23"/>
              <p:cNvSpPr/>
              <p:nvPr/>
            </p:nvSpPr>
            <p:spPr bwMode="auto">
              <a:xfrm>
                <a:off x="6705600"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8" name="Freeform 24"/>
              <p:cNvSpPr/>
              <p:nvPr/>
            </p:nvSpPr>
            <p:spPr bwMode="auto">
              <a:xfrm>
                <a:off x="6705600" y="2535572"/>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09" name="Freeform 25"/>
              <p:cNvSpPr/>
              <p:nvPr/>
            </p:nvSpPr>
            <p:spPr bwMode="auto">
              <a:xfrm>
                <a:off x="6705600" y="237917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0" name="Freeform 26"/>
              <p:cNvSpPr/>
              <p:nvPr/>
            </p:nvSpPr>
            <p:spPr bwMode="auto">
              <a:xfrm>
                <a:off x="67056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11" name="Freeform 27"/>
              <p:cNvSpPr/>
              <p:nvPr/>
            </p:nvSpPr>
            <p:spPr bwMode="auto">
              <a:xfrm>
                <a:off x="67056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45C1A4"/>
              </a:solidFill>
              <a:ln>
                <a:noFill/>
              </a:ln>
            </p:spPr>
            <p:txBody>
              <a:bodyPr vert="horz" wrap="square" lIns="91440" tIns="45720" rIns="91440" bIns="45720" numCol="1" anchor="t" anchorCtr="0" compatLnSpc="1"/>
              <a:lstStyle/>
              <a:p>
                <a:endParaRPr lang="en-US"/>
              </a:p>
            </p:txBody>
          </p:sp>
          <p:sp>
            <p:nvSpPr>
              <p:cNvPr id="112" name="Freeform 28"/>
              <p:cNvSpPr/>
              <p:nvPr/>
            </p:nvSpPr>
            <p:spPr bwMode="auto">
              <a:xfrm>
                <a:off x="6705600"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3" name="Freeform 29"/>
              <p:cNvSpPr/>
              <p:nvPr/>
            </p:nvSpPr>
            <p:spPr bwMode="auto">
              <a:xfrm>
                <a:off x="6705600"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4" name="Freeform 30"/>
              <p:cNvSpPr/>
              <p:nvPr/>
            </p:nvSpPr>
            <p:spPr bwMode="auto">
              <a:xfrm>
                <a:off x="6705600" y="1941278"/>
                <a:ext cx="506630" cy="271081"/>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116" name="Freeform 32"/>
              <p:cNvSpPr/>
              <p:nvPr/>
            </p:nvSpPr>
            <p:spPr bwMode="auto">
              <a:xfrm>
                <a:off x="67056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7" name="Freeform 33"/>
              <p:cNvSpPr/>
              <p:nvPr/>
            </p:nvSpPr>
            <p:spPr bwMode="auto">
              <a:xfrm>
                <a:off x="67056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8" name="Freeform 34"/>
              <p:cNvSpPr/>
              <p:nvPr/>
            </p:nvSpPr>
            <p:spPr bwMode="auto">
              <a:xfrm>
                <a:off x="6705600"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9" name="Freeform 35"/>
              <p:cNvSpPr/>
              <p:nvPr/>
            </p:nvSpPr>
            <p:spPr bwMode="auto">
              <a:xfrm>
                <a:off x="6705600"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0" name="Freeform 36"/>
              <p:cNvSpPr/>
              <p:nvPr/>
            </p:nvSpPr>
            <p:spPr bwMode="auto">
              <a:xfrm>
                <a:off x="6705600" y="1331345"/>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1" name="Freeform 37"/>
              <p:cNvSpPr/>
              <p:nvPr/>
            </p:nvSpPr>
            <p:spPr bwMode="auto">
              <a:xfrm>
                <a:off x="6705600" y="118016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2" name="Freeform 38"/>
              <p:cNvSpPr/>
              <p:nvPr/>
            </p:nvSpPr>
            <p:spPr bwMode="auto">
              <a:xfrm>
                <a:off x="67056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3" name="Freeform 40"/>
              <p:cNvSpPr/>
              <p:nvPr/>
            </p:nvSpPr>
            <p:spPr bwMode="auto">
              <a:xfrm>
                <a:off x="6705600"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31"/>
              <p:cNvSpPr/>
              <p:nvPr/>
            </p:nvSpPr>
            <p:spPr bwMode="auto">
              <a:xfrm>
                <a:off x="6706099" y="1789870"/>
                <a:ext cx="506711" cy="243662"/>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accent4"/>
              </a:solidFill>
              <a:ln>
                <a:noFill/>
              </a:ln>
            </p:spPr>
            <p:txBody>
              <a:bodyPr vert="horz" wrap="square" lIns="91440" tIns="45720" rIns="91440" bIns="45720" numCol="1" anchor="t" anchorCtr="0" compatLnSpc="1"/>
              <a:lstStyle/>
              <a:p>
                <a:endParaRPr lang="en-US"/>
              </a:p>
            </p:txBody>
          </p:sp>
        </p:grpSp>
        <p:sp>
          <p:nvSpPr>
            <p:cNvPr id="161" name="Freeform 5"/>
            <p:cNvSpPr/>
            <p:nvPr/>
          </p:nvSpPr>
          <p:spPr bwMode="auto">
            <a:xfrm>
              <a:off x="4518" y="4997"/>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2E7E38"/>
              </a:solidFill>
            </a:ln>
          </p:spPr>
          <p:txBody>
            <a:bodyPr vert="horz" wrap="square" lIns="91440" tIns="45720" rIns="91440" bIns="45720" numCol="1" anchor="t" anchorCtr="0" compatLnSpc="1"/>
            <a:lstStyle/>
            <a:p>
              <a:endParaRPr lang="en-US"/>
            </a:p>
          </p:txBody>
        </p:sp>
        <p:sp>
          <p:nvSpPr>
            <p:cNvPr id="163" name="Text Box 10"/>
            <p:cNvSpPr txBox="1">
              <a:spLocks noChangeArrowheads="1"/>
            </p:cNvSpPr>
            <p:nvPr/>
          </p:nvSpPr>
          <p:spPr bwMode="auto">
            <a:xfrm>
              <a:off x="4758" y="4997"/>
              <a:ext cx="1920" cy="2000"/>
            </a:xfrm>
            <a:prstGeom prst="rect">
              <a:avLst/>
            </a:prstGeom>
            <a:noFill/>
            <a:ln w="9525">
              <a:noFill/>
              <a:miter lim="800000"/>
            </a:ln>
          </p:spPr>
          <p:txBody>
            <a:bodyPr wrap="square" lIns="45720" tIns="22860" rIns="45720" bIns="22860">
              <a:spAutoFit/>
            </a:bodyPr>
            <a:lstStyle/>
            <a:p>
              <a:pPr defTabSz="1087755"/>
              <a:r>
                <a:rPr lang="en-US" sz="2800" dirty="0">
                  <a:solidFill>
                    <a:srgbClr val="2E7E38"/>
                  </a:solidFill>
                  <a:latin typeface="微软雅黑" panose="020B0503020204020204" charset="-122"/>
                  <a:ea typeface="微软雅黑" panose="020B0503020204020204" charset="-122"/>
                  <a:cs typeface="Open Sans Light" pitchFamily="34" charset="0"/>
                </a:rPr>
                <a:t>55%</a:t>
              </a:r>
            </a:p>
            <a:p>
              <a:pPr defTabSz="1087755"/>
              <a:endParaRPr lang="en-US" sz="900" b="1" dirty="0">
                <a:solidFill>
                  <a:srgbClr val="45C1A4"/>
                </a:solidFill>
                <a:latin typeface="微软雅黑" panose="020B0503020204020204" charset="-122"/>
                <a:ea typeface="微软雅黑" panose="020B0503020204020204" charset="-122"/>
                <a:cs typeface="Open Sans" pitchFamily="34" charset="0"/>
              </a:endParaRPr>
            </a:p>
            <a:p>
              <a:pPr defTabSz="1087755"/>
              <a:r>
                <a:rPr lang="zh-CN" altLang="zh-CN" sz="1600">
                  <a:solidFill>
                    <a:srgbClr val="2E7E38"/>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rgbClr val="2E7E38"/>
                </a:solidFill>
                <a:latin typeface="字体管家棉花糖" panose="00020600040101010101" charset="-122"/>
                <a:ea typeface="字体管家棉花糖" panose="00020600040101010101" charset="-122"/>
                <a:cs typeface="Open Sans" pitchFamily="34" charset="0"/>
                <a:sym typeface="+mn-ea"/>
              </a:endParaRPr>
            </a:p>
          </p:txBody>
        </p:sp>
        <p:sp>
          <p:nvSpPr>
            <p:cNvPr id="164" name="Freeform 5"/>
            <p:cNvSpPr/>
            <p:nvPr/>
          </p:nvSpPr>
          <p:spPr bwMode="auto">
            <a:xfrm>
              <a:off x="7998" y="5023"/>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chemeClr val="bg1">
                  <a:lumMod val="65000"/>
                </a:schemeClr>
              </a:solidFill>
            </a:ln>
            <a:extLst>
              <a:ext uri="{909E8E84-426E-40DD-AFC4-6F175D3DCCD1}">
                <a14:hiddenFill xmlns:a14="http://schemas.microsoft.com/office/drawing/2010/main">
                  <a:solidFill>
                    <a:schemeClr val="bg1">
                      <a:lumMod val="50000"/>
                    </a:schemeClr>
                  </a:solidFill>
                </a14:hiddenFill>
              </a:ext>
            </a:extLst>
          </p:spPr>
          <p:txBody>
            <a:bodyPr vert="horz" wrap="square" lIns="91440" tIns="45720" rIns="91440" bIns="45720" numCol="1" anchor="t" anchorCtr="0" compatLnSpc="1"/>
            <a:lstStyle/>
            <a:p>
              <a:endParaRPr lang="en-US">
                <a:solidFill>
                  <a:schemeClr val="accent2"/>
                </a:solidFill>
              </a:endParaRPr>
            </a:p>
          </p:txBody>
        </p:sp>
        <p:sp>
          <p:nvSpPr>
            <p:cNvPr id="165" name="Text Box 10"/>
            <p:cNvSpPr txBox="1">
              <a:spLocks noChangeArrowheads="1"/>
            </p:cNvSpPr>
            <p:nvPr/>
          </p:nvSpPr>
          <p:spPr bwMode="auto">
            <a:xfrm>
              <a:off x="8238" y="5023"/>
              <a:ext cx="1920" cy="2132"/>
            </a:xfrm>
            <a:prstGeom prst="rect">
              <a:avLst/>
            </a:prstGeom>
            <a:noFill/>
            <a:ln w="9525">
              <a:noFill/>
              <a:miter lim="800000"/>
            </a:ln>
          </p:spPr>
          <p:txBody>
            <a:bodyPr wrap="square" lIns="45720" tIns="22860" rIns="45720" bIns="22860">
              <a:spAutoFit/>
            </a:bodyPr>
            <a:lstStyle/>
            <a:p>
              <a:pPr defTabSz="1087755"/>
              <a:r>
                <a:rPr lang="en-US" sz="2800" dirty="0">
                  <a:solidFill>
                    <a:schemeClr val="bg1">
                      <a:lumMod val="65000"/>
                    </a:schemeClr>
                  </a:solidFill>
                  <a:latin typeface="微软雅黑" panose="020B0503020204020204" charset="-122"/>
                  <a:ea typeface="微软雅黑" panose="020B0503020204020204" charset="-122"/>
                  <a:cs typeface="Open Sans Light" pitchFamily="34" charset="0"/>
                </a:rPr>
                <a:t>20%</a:t>
              </a:r>
              <a:endParaRPr lang="en-US" sz="2800" b="1" dirty="0">
                <a:solidFill>
                  <a:schemeClr val="bg1">
                    <a:lumMod val="65000"/>
                  </a:schemeClr>
                </a:solidFill>
                <a:latin typeface="微软雅黑" panose="020B0503020204020204" charset="-122"/>
                <a:ea typeface="微软雅黑" panose="020B0503020204020204" charset="-122"/>
                <a:cs typeface="Open Sans Light" pitchFamily="34" charset="0"/>
              </a:endParaRPr>
            </a:p>
            <a:p>
              <a:pPr defTabSz="1087755"/>
              <a:endParaRPr lang="zh-CN" altLang="zh-CN" sz="1600">
                <a:solidFill>
                  <a:schemeClr val="bg1">
                    <a:lumMod val="65000"/>
                  </a:schemeClr>
                </a:solidFill>
                <a:latin typeface="字体管家棉花糖" panose="00020600040101010101" charset="-122"/>
                <a:ea typeface="字体管家棉花糖" panose="00020600040101010101" charset="-122"/>
                <a:sym typeface="+mn-ea"/>
              </a:endParaRPr>
            </a:p>
            <a:p>
              <a:pPr defTabSz="1087755"/>
              <a:r>
                <a:rPr lang="zh-CN" altLang="zh-CN" sz="1600">
                  <a:solidFill>
                    <a:schemeClr val="bg1">
                      <a:lumMod val="65000"/>
                    </a:schemeClr>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chemeClr val="bg1">
                    <a:lumMod val="65000"/>
                  </a:schemeClr>
                </a:solidFill>
                <a:latin typeface="字体管家棉花糖" panose="00020600040101010101" charset="-122"/>
                <a:ea typeface="字体管家棉花糖" panose="00020600040101010101" charset="-122"/>
                <a:cs typeface="Open Sans" pitchFamily="34" charset="0"/>
                <a:sym typeface="+mn-ea"/>
              </a:endParaRPr>
            </a:p>
          </p:txBody>
        </p:sp>
        <p:sp>
          <p:nvSpPr>
            <p:cNvPr id="166" name="Freeform 5"/>
            <p:cNvSpPr/>
            <p:nvPr/>
          </p:nvSpPr>
          <p:spPr bwMode="auto">
            <a:xfrm>
              <a:off x="11478" y="5010"/>
              <a:ext cx="2202" cy="2267"/>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FFC000"/>
              </a:solidFill>
            </a:ln>
          </p:spPr>
          <p:txBody>
            <a:bodyPr vert="horz" wrap="square" lIns="91440" tIns="45720" rIns="91440" bIns="45720" numCol="1" anchor="t" anchorCtr="0" compatLnSpc="1"/>
            <a:lstStyle/>
            <a:p>
              <a:endParaRPr lang="en-US"/>
            </a:p>
          </p:txBody>
        </p:sp>
        <p:sp>
          <p:nvSpPr>
            <p:cNvPr id="167" name="Text Box 10"/>
            <p:cNvSpPr txBox="1">
              <a:spLocks noChangeArrowheads="1"/>
            </p:cNvSpPr>
            <p:nvPr/>
          </p:nvSpPr>
          <p:spPr bwMode="auto">
            <a:xfrm>
              <a:off x="11718" y="5010"/>
              <a:ext cx="1920" cy="2000"/>
            </a:xfrm>
            <a:prstGeom prst="rect">
              <a:avLst/>
            </a:prstGeom>
            <a:noFill/>
            <a:ln w="9525">
              <a:noFill/>
              <a:miter lim="800000"/>
            </a:ln>
          </p:spPr>
          <p:txBody>
            <a:bodyPr wrap="square" lIns="45720" tIns="22860" rIns="45720" bIns="22860">
              <a:spAutoFit/>
            </a:bodyPr>
            <a:lstStyle/>
            <a:p>
              <a:pPr defTabSz="1087755"/>
              <a:r>
                <a:rPr lang="en-US" sz="2800" dirty="0">
                  <a:solidFill>
                    <a:schemeClr val="accent4">
                      <a:lumMod val="75000"/>
                    </a:schemeClr>
                  </a:solidFill>
                  <a:latin typeface="微软雅黑" panose="020B0503020204020204" charset="-122"/>
                  <a:ea typeface="微软雅黑" panose="020B0503020204020204" charset="-122"/>
                  <a:cs typeface="Open Sans Light" pitchFamily="34" charset="0"/>
                </a:rPr>
                <a:t>80%</a:t>
              </a:r>
            </a:p>
            <a:p>
              <a:pPr defTabSz="1087755"/>
              <a:endParaRPr lang="en-US" sz="900" b="1" dirty="0">
                <a:solidFill>
                  <a:srgbClr val="45C1A4"/>
                </a:solidFill>
                <a:latin typeface="微软雅黑" panose="020B0503020204020204" charset="-122"/>
                <a:ea typeface="微软雅黑" panose="020B0503020204020204" charset="-122"/>
                <a:cs typeface="Open Sans" pitchFamily="34" charset="0"/>
              </a:endParaRPr>
            </a:p>
            <a:p>
              <a:pPr defTabSz="1087755"/>
              <a:r>
                <a:rPr lang="zh-CN" altLang="zh-CN" sz="1600">
                  <a:solidFill>
                    <a:schemeClr val="accent4">
                      <a:lumMod val="75000"/>
                    </a:schemeClr>
                  </a:solidFill>
                  <a:latin typeface="字体管家棉花糖" panose="00020600040101010101" charset="-122"/>
                  <a:ea typeface="字体管家棉花糖" panose="00020600040101010101" charset="-122"/>
                  <a:sym typeface="+mn-ea"/>
                </a:rPr>
                <a:t>添加文字添加文字文字添加添加文字添加文字文字添加</a:t>
              </a:r>
              <a:endParaRPr lang="zh-CN" altLang="zh-CN" sz="1600" dirty="0">
                <a:solidFill>
                  <a:schemeClr val="accent4">
                    <a:lumMod val="75000"/>
                  </a:schemeClr>
                </a:solidFill>
                <a:latin typeface="字体管家棉花糖" panose="00020600040101010101" charset="-122"/>
                <a:ea typeface="字体管家棉花糖" panose="00020600040101010101" charset="-122"/>
                <a:cs typeface="Open Sans" pitchFamily="34" charset="0"/>
                <a:sym typeface="+mn-ea"/>
              </a:endParaRPr>
            </a:p>
          </p:txBody>
        </p:sp>
      </p:grpSp>
      <p:pic>
        <p:nvPicPr>
          <p:cNvPr id="41" name="图片 40" descr="f840fcf99964247a73e0d4aba59271d8"/>
          <p:cNvPicPr>
            <a:picLocks noChangeAspect="1"/>
          </p:cNvPicPr>
          <p:nvPr/>
        </p:nvPicPr>
        <p:blipFill>
          <a:blip r:embed="rId6"/>
          <a:stretch>
            <a:fillRect/>
          </a:stretch>
        </p:blipFill>
        <p:spPr>
          <a:xfrm>
            <a:off x="9330690" y="3044190"/>
            <a:ext cx="2179320" cy="32581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13"/>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14"/>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13" name="组合 12"/>
          <p:cNvGrpSpPr/>
          <p:nvPr/>
        </p:nvGrpSpPr>
        <p:grpSpPr>
          <a:xfrm>
            <a:off x="851056" y="1657350"/>
            <a:ext cx="8206075" cy="4496435"/>
            <a:chOff x="1243" y="1438"/>
            <a:chExt cx="16314" cy="8939"/>
          </a:xfrm>
        </p:grpSpPr>
        <p:grpSp>
          <p:nvGrpSpPr>
            <p:cNvPr id="14" name="组合 13"/>
            <p:cNvGrpSpPr/>
            <p:nvPr/>
          </p:nvGrpSpPr>
          <p:grpSpPr>
            <a:xfrm>
              <a:off x="4130" y="1438"/>
              <a:ext cx="10098" cy="8939"/>
              <a:chOff x="3727" y="537"/>
              <a:chExt cx="11167" cy="9885"/>
            </a:xfrm>
          </p:grpSpPr>
          <p:sp>
            <p:nvSpPr>
              <p:cNvPr id="15" name="矩形 14"/>
              <p:cNvSpPr/>
              <p:nvPr>
                <p:custDataLst>
                  <p:tags r:id="rId1"/>
                </p:custDataLst>
              </p:nvPr>
            </p:nvSpPr>
            <p:spPr>
              <a:xfrm>
                <a:off x="7574" y="537"/>
                <a:ext cx="3492" cy="3292"/>
              </a:xfrm>
              <a:prstGeom prst="rect">
                <a:avLst/>
              </a:prstGeom>
              <a:blipFill dpi="0" rotWithShape="1">
                <a:blip r:embed="rId15" cstate="print">
                  <a:extLst>
                    <a:ext uri="{28A0092B-C50C-407E-A947-70E740481C1C}">
                      <a14:useLocalDpi xmlns:a14="http://schemas.microsoft.com/office/drawing/2010/main" val="0"/>
                    </a:ext>
                  </a:extLst>
                </a:blip>
                <a:srcRect/>
                <a:stretch>
                  <a:fillRect t="-4308" b="-547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custDataLst>
                  <p:tags r:id="rId2"/>
                </p:custDataLst>
              </p:nvPr>
            </p:nvSpPr>
            <p:spPr>
              <a:xfrm>
                <a:off x="7574" y="3910"/>
                <a:ext cx="3492" cy="32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r>
                  <a:rPr lang="zh-CN" altLang="zh-CN" sz="1600">
                    <a:solidFill>
                      <a:schemeClr val="bg1"/>
                    </a:solidFill>
                    <a:latin typeface="字体管家棉花糖" panose="00020600040101010101" charset="-122"/>
                    <a:ea typeface="字体管家棉花糖" panose="00020600040101010101" charset="-122"/>
                    <a:sym typeface="+mn-ea"/>
                  </a:rPr>
                  <a:t>添加文字添加文字添加文字添加文字添加文字添加文字加文字添</a:t>
                </a:r>
                <a:endParaRPr lang="zh-CN" altLang="zh-CN" sz="1600" dirty="0">
                  <a:solidFill>
                    <a:schemeClr val="bg1"/>
                  </a:solidFill>
                  <a:latin typeface="字体管家棉花糖" panose="00020600040101010101" charset="-122"/>
                  <a:ea typeface="字体管家棉花糖" panose="00020600040101010101" charset="-122"/>
                  <a:cs typeface="+mj-cs"/>
                  <a:sym typeface="+mn-ea"/>
                </a:endParaRPr>
              </a:p>
            </p:txBody>
          </p:sp>
          <p:sp>
            <p:nvSpPr>
              <p:cNvPr id="17" name="矩形 16"/>
              <p:cNvSpPr/>
              <p:nvPr>
                <p:custDataLst>
                  <p:tags r:id="rId3"/>
                </p:custDataLst>
              </p:nvPr>
            </p:nvSpPr>
            <p:spPr>
              <a:xfrm>
                <a:off x="7600" y="7216"/>
                <a:ext cx="3492" cy="3206"/>
              </a:xfrm>
              <a:prstGeom prst="rect">
                <a:avLst/>
              </a:prstGeom>
              <a:blipFill dpi="0" rotWithShape="1">
                <a:blip r:embed="rId16">
                  <a:extLst>
                    <a:ext uri="{28A0092B-C50C-407E-A947-70E740481C1C}">
                      <a14:useLocalDpi xmlns:a14="http://schemas.microsoft.com/office/drawing/2010/main" val="0"/>
                    </a:ext>
                  </a:extLst>
                </a:blip>
                <a:srcRect/>
                <a:stretch>
                  <a:fillRect l="-8087" t="-8722" r="-182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custDataLst>
                  <p:tags r:id="rId4"/>
                </p:custDataLst>
              </p:nvPr>
            </p:nvSpPr>
            <p:spPr>
              <a:xfrm>
                <a:off x="11460" y="1200"/>
                <a:ext cx="2354" cy="2075"/>
              </a:xfrm>
              <a:prstGeom prst="rect">
                <a:avLst/>
              </a:prstGeom>
              <a:blipFill dpi="0" rotWithShape="1">
                <a:blip r:embed="rId17" cstate="print">
                  <a:extLst>
                    <a:ext uri="{28A0092B-C50C-407E-A947-70E740481C1C}">
                      <a14:useLocalDpi xmlns:a14="http://schemas.microsoft.com/office/drawing/2010/main" val="0"/>
                    </a:ext>
                  </a:extLst>
                </a:blip>
                <a:srcRect/>
                <a:stretch>
                  <a:fillRect t="-4263" b="-4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5"/>
                </p:custDataLst>
              </p:nvPr>
            </p:nvSpPr>
            <p:spPr>
              <a:xfrm>
                <a:off x="5036" y="1200"/>
                <a:ext cx="2354" cy="2075"/>
              </a:xfrm>
              <a:prstGeom prst="rect">
                <a:avLst/>
              </a:prstGeom>
              <a:blipFill dpi="0" rotWithShape="1">
                <a:blip r:embed="rId18">
                  <a:extLst>
                    <a:ext uri="{28A0092B-C50C-407E-A947-70E740481C1C}">
                      <a14:useLocalDpi xmlns:a14="http://schemas.microsoft.com/office/drawing/2010/main" val="0"/>
                    </a:ext>
                  </a:extLst>
                </a:blip>
                <a:srcRect/>
                <a:stretch>
                  <a:fillRect l="-1374" r="-13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custDataLst>
                  <p:tags r:id="rId6"/>
                </p:custDataLst>
              </p:nvPr>
            </p:nvSpPr>
            <p:spPr>
              <a:xfrm>
                <a:off x="3727" y="3456"/>
                <a:ext cx="3663" cy="3202"/>
              </a:xfrm>
              <a:prstGeom prst="rect">
                <a:avLst/>
              </a:prstGeom>
              <a:blipFill dpi="0" rotWithShape="1">
                <a:blip r:embed="rId19">
                  <a:extLst>
                    <a:ext uri="{28A0092B-C50C-407E-A947-70E740481C1C}">
                      <a14:useLocalDpi xmlns:a14="http://schemas.microsoft.com/office/drawing/2010/main" val="0"/>
                    </a:ext>
                  </a:extLst>
                </a:blip>
                <a:srcRect/>
                <a:stretch>
                  <a:fillRect l="-4412" r="-44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custDataLst>
                  <p:tags r:id="rId7"/>
                </p:custDataLst>
              </p:nvPr>
            </p:nvSpPr>
            <p:spPr>
              <a:xfrm>
                <a:off x="11232" y="3456"/>
                <a:ext cx="3663" cy="3202"/>
              </a:xfrm>
              <a:prstGeom prst="rect">
                <a:avLst/>
              </a:prstGeom>
              <a:blipFill dpi="0" rotWithShape="1">
                <a:blip r:embed="rId20" cstate="print">
                  <a:extLst>
                    <a:ext uri="{28A0092B-C50C-407E-A947-70E740481C1C}">
                      <a14:useLocalDpi xmlns:a14="http://schemas.microsoft.com/office/drawing/2010/main" val="0"/>
                    </a:ext>
                  </a:extLst>
                </a:blip>
                <a:srcRect/>
                <a:stretch>
                  <a:fillRect l="-4431" r="-4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custDataLst>
                  <p:tags r:id="rId8"/>
                </p:custDataLst>
              </p:nvPr>
            </p:nvSpPr>
            <p:spPr>
              <a:xfrm>
                <a:off x="11460" y="6877"/>
                <a:ext cx="2354" cy="2075"/>
              </a:xfrm>
              <a:prstGeom prst="rect">
                <a:avLst/>
              </a:prstGeom>
              <a:blipFill dpi="0" rotWithShape="1">
                <a:blip r:embed="rId21">
                  <a:extLst>
                    <a:ext uri="{28A0092B-C50C-407E-A947-70E740481C1C}">
                      <a14:useLocalDpi xmlns:a14="http://schemas.microsoft.com/office/drawing/2010/main" val="0"/>
                    </a:ext>
                  </a:extLst>
                </a:blip>
                <a:srcRect/>
                <a:stretch>
                  <a:fillRect t="-2246" b="-22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custDataLst>
                  <p:tags r:id="rId9"/>
                </p:custDataLst>
              </p:nvPr>
            </p:nvSpPr>
            <p:spPr>
              <a:xfrm>
                <a:off x="5059" y="6838"/>
                <a:ext cx="2354" cy="2075"/>
              </a:xfrm>
              <a:prstGeom prst="rect">
                <a:avLst/>
              </a:prstGeom>
              <a:blipFill dpi="0" rotWithShape="1">
                <a:blip r:embed="rId22">
                  <a:extLst>
                    <a:ext uri="{28A0092B-C50C-407E-A947-70E740481C1C}">
                      <a14:useLocalDpi xmlns:a14="http://schemas.microsoft.com/office/drawing/2010/main" val="0"/>
                    </a:ext>
                  </a:extLst>
                </a:blip>
                <a:srcRect/>
                <a:stretch>
                  <a:fillRect l="-139860" t="-49643" r="-71326" b="-58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框 44"/>
            <p:cNvSpPr txBox="1"/>
            <p:nvPr/>
          </p:nvSpPr>
          <p:spPr>
            <a:xfrm>
              <a:off x="1243" y="7477"/>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p>
          </p:txBody>
        </p:sp>
        <p:sp>
          <p:nvSpPr>
            <p:cNvPr id="24" name="文本框 23"/>
            <p:cNvSpPr txBox="1"/>
            <p:nvPr/>
          </p:nvSpPr>
          <p:spPr>
            <a:xfrm>
              <a:off x="1605" y="2240"/>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p>
          </p:txBody>
        </p:sp>
        <p:sp>
          <p:nvSpPr>
            <p:cNvPr id="25" name="文本框 24"/>
            <p:cNvSpPr txBox="1"/>
            <p:nvPr/>
          </p:nvSpPr>
          <p:spPr>
            <a:xfrm>
              <a:off x="13721" y="2038"/>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p>
          </p:txBody>
        </p:sp>
        <p:sp>
          <p:nvSpPr>
            <p:cNvPr id="27" name="文本框 26"/>
            <p:cNvSpPr txBox="1"/>
            <p:nvPr/>
          </p:nvSpPr>
          <p:spPr>
            <a:xfrm>
              <a:off x="14230" y="7477"/>
              <a:ext cx="3327" cy="2157"/>
            </a:xfrm>
            <a:prstGeom prst="rect">
              <a:avLst/>
            </a:prstGeom>
            <a:noFill/>
          </p:spPr>
          <p:txBody>
            <a:bodyPr wrap="square" rtlCol="0">
              <a:spAutoFit/>
            </a:bodyPr>
            <a:lstStyle/>
            <a:p>
              <a:pPr algn="ctr"/>
              <a:r>
                <a:rPr lang="zh-CN" altLang="zh-CN" sz="1600">
                  <a:solidFill>
                    <a:schemeClr val="tx1"/>
                  </a:solidFill>
                  <a:latin typeface="字体管家棉花糖" panose="00020600040101010101" charset="-122"/>
                  <a:ea typeface="字体管家棉花糖" panose="00020600040101010101" charset="-122"/>
                </a:rPr>
                <a:t>添加文字添加文字添加文字添加文字</a:t>
              </a:r>
              <a:r>
                <a:rPr lang="zh-CN" altLang="zh-CN" sz="1600">
                  <a:solidFill>
                    <a:schemeClr val="tx1"/>
                  </a:solidFill>
                  <a:latin typeface="字体管家棉花糖" panose="00020600040101010101" charset="-122"/>
                  <a:ea typeface="字体管家棉花糖" panose="00020600040101010101" charset="-122"/>
                  <a:sym typeface="+mn-ea"/>
                </a:rPr>
                <a:t>添加文字添加文字</a:t>
              </a:r>
            </a:p>
          </p:txBody>
        </p:sp>
      </p:grpSp>
      <p:sp>
        <p:nvSpPr>
          <p:cNvPr id="28" name="文本框 27"/>
          <p:cNvSpPr txBox="1"/>
          <p:nvPr/>
        </p:nvSpPr>
        <p:spPr>
          <a:xfrm>
            <a:off x="1123315" y="4460875"/>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p>
        </p:txBody>
      </p:sp>
      <p:sp>
        <p:nvSpPr>
          <p:cNvPr id="29" name="文本框 28"/>
          <p:cNvSpPr txBox="1"/>
          <p:nvPr/>
        </p:nvSpPr>
        <p:spPr>
          <a:xfrm>
            <a:off x="1272540" y="1673860"/>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p>
        </p:txBody>
      </p:sp>
      <p:sp>
        <p:nvSpPr>
          <p:cNvPr id="31" name="文本框 30"/>
          <p:cNvSpPr txBox="1"/>
          <p:nvPr/>
        </p:nvSpPr>
        <p:spPr>
          <a:xfrm>
            <a:off x="7383780" y="1657350"/>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p>
        </p:txBody>
      </p:sp>
      <p:sp>
        <p:nvSpPr>
          <p:cNvPr id="32" name="文本框 31"/>
          <p:cNvSpPr txBox="1"/>
          <p:nvPr/>
        </p:nvSpPr>
        <p:spPr>
          <a:xfrm>
            <a:off x="7607300" y="4462145"/>
            <a:ext cx="1193800" cy="386715"/>
          </a:xfrm>
          <a:prstGeom prst="rect">
            <a:avLst/>
          </a:prstGeom>
          <a:noFill/>
        </p:spPr>
        <p:txBody>
          <a:bodyPr wrap="square" rtlCol="0">
            <a:spAutoFit/>
          </a:bodyPr>
          <a:lstStyle/>
          <a:p>
            <a:pPr algn="ctr"/>
            <a:r>
              <a:rPr lang="zh-CN" altLang="en-US">
                <a:solidFill>
                  <a:srgbClr val="2E7E38"/>
                </a:solidFill>
                <a:latin typeface="字体管家棉花糖" panose="00020600040101010101" charset="-122"/>
                <a:ea typeface="字体管家棉花糖" panose="00020600040101010101" charset="-122"/>
              </a:rPr>
              <a:t>添加标题</a:t>
            </a:r>
          </a:p>
        </p:txBody>
      </p:sp>
      <p:pic>
        <p:nvPicPr>
          <p:cNvPr id="33" name="图片 32" descr="c2b694ed49633963eb320821e33c9b8c"/>
          <p:cNvPicPr>
            <a:picLocks noChangeAspect="1"/>
          </p:cNvPicPr>
          <p:nvPr/>
        </p:nvPicPr>
        <p:blipFill>
          <a:blip r:embed="rId23"/>
          <a:stretch>
            <a:fillRect/>
          </a:stretch>
        </p:blipFill>
        <p:spPr>
          <a:xfrm>
            <a:off x="8801100" y="3562985"/>
            <a:ext cx="3153410" cy="29013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689985" y="1468120"/>
            <a:ext cx="6848475" cy="1453515"/>
          </a:xfrm>
          <a:prstGeom prst="rect">
            <a:avLst/>
          </a:prstGeom>
          <a:noFill/>
        </p:spPr>
        <p:txBody>
          <a:bodyPr wrap="square" rtlCol="0">
            <a:spAutoFit/>
          </a:bodyPr>
          <a:lstStyle/>
          <a:p>
            <a:pPr algn="ctr">
              <a:lnSpc>
                <a:spcPct val="80000"/>
              </a:lnSpc>
            </a:pPr>
            <a:r>
              <a:rPr lang="zh-CN" altLang="en-US" sz="7200">
                <a:solidFill>
                  <a:srgbClr val="4984BA"/>
                </a:solidFill>
                <a:latin typeface="字体管家棉花糖" panose="00020600040101010101" charset="-122"/>
                <a:ea typeface="字体管家棉花糖" panose="00020600040101010101" charset="-122"/>
              </a:rPr>
              <a:t>谢谢观赏</a:t>
            </a:r>
          </a:p>
          <a:p>
            <a:pPr algn="ctr">
              <a:lnSpc>
                <a:spcPct val="80000"/>
              </a:lnSpc>
            </a:pPr>
            <a:r>
              <a:rPr lang="en-US" altLang="zh-CN" b="1" spc="180">
                <a:solidFill>
                  <a:srgbClr val="6FA068"/>
                </a:solidFill>
                <a:uFillTx/>
                <a:ea typeface="字体管家棉花糖" panose="00020600040101010101" charset="-122"/>
              </a:rPr>
              <a:t>THANK   YOU   FOR   WATCHING  !</a:t>
            </a:r>
          </a:p>
        </p:txBody>
      </p:sp>
      <p:sp>
        <p:nvSpPr>
          <p:cNvPr id="6" name="文本框 5"/>
          <p:cNvSpPr txBox="1"/>
          <p:nvPr/>
        </p:nvSpPr>
        <p:spPr>
          <a:xfrm rot="21360000">
            <a:off x="5608320" y="3288665"/>
            <a:ext cx="3739515" cy="822960"/>
          </a:xfrm>
          <a:prstGeom prst="rect">
            <a:avLst/>
          </a:prstGeom>
          <a:noFill/>
        </p:spPr>
        <p:txBody>
          <a:bodyPr wrap="square" rtlCol="0">
            <a:spAutoFit/>
          </a:bodyPr>
          <a:lstStyle/>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汇报人：</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XXX</a:t>
            </a:r>
            <a:endPar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endParaRPr>
          </a:p>
          <a:p>
            <a:pPr algn="ctr">
              <a:lnSpc>
                <a:spcPct val="120000"/>
              </a:lnSpc>
            </a:pP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汇报时间：</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年</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月</a:t>
            </a:r>
            <a:r>
              <a:rPr lang="en-US" altLang="zh-CN"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XX</a:t>
            </a:r>
            <a:r>
              <a:rPr lang="zh-CN" altLang="en-US" sz="2000" b="1" spc="140" dirty="0">
                <a:solidFill>
                  <a:schemeClr val="accent1">
                    <a:lumMod val="75000"/>
                  </a:schemeClr>
                </a:solidFill>
                <a:uFillTx/>
                <a:latin typeface="锐字工房洪荒之光中黑简1.0" panose="02010600030101010101" charset="-122"/>
                <a:ea typeface="锐字工房洪荒之光中黑简1.0" panose="02010600030101010101" charset="-122"/>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1998630"/>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p>
            <a:p>
              <a:pPr algn="ctr"/>
              <a:r>
                <a:rPr lang="zh-CN" altLang="en-US" sz="2000" b="1" spc="300">
                  <a:solidFill>
                    <a:srgbClr val="2E7E38"/>
                  </a:solidFill>
                  <a:uFillTx/>
                  <a:ea typeface="字体管家天蝎座" panose="00020600040101010101" charset="-122"/>
                </a:rPr>
                <a:t>Click here to add title</a:t>
              </a: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1</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4" name="组合 3"/>
          <p:cNvGrpSpPr/>
          <p:nvPr/>
        </p:nvGrpSpPr>
        <p:grpSpPr>
          <a:xfrm>
            <a:off x="1376045" y="2270125"/>
            <a:ext cx="1868170" cy="1868170"/>
            <a:chOff x="2079" y="3575"/>
            <a:chExt cx="2942" cy="2942"/>
          </a:xfrm>
        </p:grpSpPr>
        <p:sp>
          <p:nvSpPr>
            <p:cNvPr id="2" name="椭圆 1"/>
            <p:cNvSpPr/>
            <p:nvPr/>
          </p:nvSpPr>
          <p:spPr>
            <a:xfrm>
              <a:off x="2079"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e689a756137afb02b5fabb1e554cfb18"/>
            <p:cNvPicPr>
              <a:picLocks noChangeAspect="1"/>
            </p:cNvPicPr>
            <p:nvPr/>
          </p:nvPicPr>
          <p:blipFill>
            <a:blip r:embed="rId6"/>
            <a:srcRect r="67331" b="63930"/>
            <a:stretch>
              <a:fillRect/>
            </a:stretch>
          </p:blipFill>
          <p:spPr>
            <a:xfrm>
              <a:off x="2317" y="3575"/>
              <a:ext cx="2395" cy="2644"/>
            </a:xfrm>
            <a:prstGeom prst="rect">
              <a:avLst/>
            </a:prstGeom>
          </p:spPr>
        </p:pic>
      </p:grpSp>
      <p:grpSp>
        <p:nvGrpSpPr>
          <p:cNvPr id="13" name="组合 12"/>
          <p:cNvGrpSpPr/>
          <p:nvPr/>
        </p:nvGrpSpPr>
        <p:grpSpPr>
          <a:xfrm>
            <a:off x="3735705" y="2270125"/>
            <a:ext cx="1868170" cy="1868170"/>
            <a:chOff x="5773" y="3575"/>
            <a:chExt cx="2942" cy="2942"/>
          </a:xfrm>
        </p:grpSpPr>
        <p:sp>
          <p:nvSpPr>
            <p:cNvPr id="6" name="椭圆 5"/>
            <p:cNvSpPr/>
            <p:nvPr/>
          </p:nvSpPr>
          <p:spPr>
            <a:xfrm>
              <a:off x="5773" y="3575"/>
              <a:ext cx="2942" cy="2942"/>
            </a:xfrm>
            <a:prstGeom prst="ellipse">
              <a:avLst/>
            </a:prstGeom>
            <a:solidFill>
              <a:srgbClr val="FFE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e689a756137afb02b5fabb1e554cfb18"/>
            <p:cNvPicPr>
              <a:picLocks noChangeAspect="1"/>
            </p:cNvPicPr>
            <p:nvPr/>
          </p:nvPicPr>
          <p:blipFill>
            <a:blip r:embed="rId6"/>
            <a:srcRect l="69506" t="68756" r="3283" b="3561"/>
            <a:stretch>
              <a:fillRect/>
            </a:stretch>
          </p:blipFill>
          <p:spPr>
            <a:xfrm>
              <a:off x="6016" y="3994"/>
              <a:ext cx="2477" cy="2520"/>
            </a:xfrm>
            <a:prstGeom prst="rect">
              <a:avLst/>
            </a:prstGeom>
          </p:spPr>
        </p:pic>
      </p:grpSp>
      <p:grpSp>
        <p:nvGrpSpPr>
          <p:cNvPr id="18" name="组合 17"/>
          <p:cNvGrpSpPr/>
          <p:nvPr/>
        </p:nvGrpSpPr>
        <p:grpSpPr>
          <a:xfrm>
            <a:off x="6095365" y="2270125"/>
            <a:ext cx="1868170" cy="1910080"/>
            <a:chOff x="9622" y="3575"/>
            <a:chExt cx="2942" cy="3008"/>
          </a:xfrm>
        </p:grpSpPr>
        <p:sp>
          <p:nvSpPr>
            <p:cNvPr id="15" name="椭圆 14"/>
            <p:cNvSpPr/>
            <p:nvPr/>
          </p:nvSpPr>
          <p:spPr>
            <a:xfrm>
              <a:off x="9622"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descr="e689a756137afb02b5fabb1e554cfb18"/>
            <p:cNvPicPr>
              <a:picLocks noChangeAspect="1"/>
            </p:cNvPicPr>
            <p:nvPr/>
          </p:nvPicPr>
          <p:blipFill>
            <a:blip r:embed="rId6"/>
            <a:srcRect l="70464" t="34670" r="592" b="29569"/>
            <a:stretch>
              <a:fillRect/>
            </a:stretch>
          </p:blipFill>
          <p:spPr>
            <a:xfrm>
              <a:off x="10007" y="3641"/>
              <a:ext cx="2381" cy="2942"/>
            </a:xfrm>
            <a:prstGeom prst="rect">
              <a:avLst/>
            </a:prstGeom>
          </p:spPr>
        </p:pic>
      </p:grpSp>
      <p:grpSp>
        <p:nvGrpSpPr>
          <p:cNvPr id="23" name="组合 22"/>
          <p:cNvGrpSpPr/>
          <p:nvPr/>
        </p:nvGrpSpPr>
        <p:grpSpPr>
          <a:xfrm>
            <a:off x="8455025" y="2176145"/>
            <a:ext cx="1868170" cy="1962150"/>
            <a:chOff x="13228" y="3427"/>
            <a:chExt cx="2942" cy="3090"/>
          </a:xfrm>
        </p:grpSpPr>
        <p:sp>
          <p:nvSpPr>
            <p:cNvPr id="20" name="椭圆 19"/>
            <p:cNvSpPr/>
            <p:nvPr/>
          </p:nvSpPr>
          <p:spPr>
            <a:xfrm>
              <a:off x="13228" y="3575"/>
              <a:ext cx="2942" cy="2942"/>
            </a:xfrm>
            <a:prstGeom prst="ellipse">
              <a:avLst/>
            </a:prstGeom>
            <a:solidFill>
              <a:srgbClr val="FFE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e689a756137afb02b5fabb1e554cfb18"/>
            <p:cNvPicPr>
              <a:picLocks noChangeAspect="1"/>
            </p:cNvPicPr>
            <p:nvPr/>
          </p:nvPicPr>
          <p:blipFill>
            <a:blip r:embed="rId6"/>
            <a:srcRect l="68806" b="67064"/>
            <a:stretch>
              <a:fillRect/>
            </a:stretch>
          </p:blipFill>
          <p:spPr>
            <a:xfrm>
              <a:off x="13377" y="3427"/>
              <a:ext cx="2644" cy="2792"/>
            </a:xfrm>
            <a:prstGeom prst="rect">
              <a:avLst/>
            </a:prstGeom>
          </p:spPr>
        </p:pic>
      </p:grpSp>
      <p:sp>
        <p:nvSpPr>
          <p:cNvPr id="24" name="文本框 23"/>
          <p:cNvSpPr txBox="1"/>
          <p:nvPr/>
        </p:nvSpPr>
        <p:spPr>
          <a:xfrm>
            <a:off x="1205865" y="4278630"/>
            <a:ext cx="2162810" cy="19177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rPr>
              <a:t>添加标题</a:t>
            </a:r>
          </a:p>
          <a:p>
            <a:pPr algn="ctr">
              <a:lnSpc>
                <a:spcPct val="120000"/>
              </a:lnSpc>
            </a:pPr>
            <a:r>
              <a:rPr lang="zh-CN" altLang="en-US" sz="1600">
                <a:latin typeface="字体管家棉花糖" panose="00020600040101010101" charset="-122"/>
                <a:ea typeface="字体管家棉花糖" panose="00020600040101010101" charset="-122"/>
              </a:rPr>
              <a:t>点击添加文本</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5" name="文本框 24"/>
          <p:cNvSpPr txBox="1"/>
          <p:nvPr/>
        </p:nvSpPr>
        <p:spPr>
          <a:xfrm>
            <a:off x="3588385" y="4306570"/>
            <a:ext cx="2162810" cy="19177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rPr>
              <a:t>添加标题</a:t>
            </a:r>
          </a:p>
          <a:p>
            <a:pPr algn="ctr">
              <a:lnSpc>
                <a:spcPct val="120000"/>
              </a:lnSpc>
            </a:pPr>
            <a:r>
              <a:rPr lang="zh-CN" altLang="en-US" sz="1600">
                <a:latin typeface="字体管家棉花糖" panose="00020600040101010101" charset="-122"/>
                <a:ea typeface="字体管家棉花糖" panose="00020600040101010101" charset="-122"/>
              </a:rPr>
              <a:t>点击添加文本</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6" name="文本框 25"/>
          <p:cNvSpPr txBox="1"/>
          <p:nvPr/>
        </p:nvSpPr>
        <p:spPr>
          <a:xfrm>
            <a:off x="5948045" y="4278630"/>
            <a:ext cx="2162810" cy="19177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rPr>
              <a:t>添加标题</a:t>
            </a:r>
          </a:p>
          <a:p>
            <a:pPr algn="ctr">
              <a:lnSpc>
                <a:spcPct val="120000"/>
              </a:lnSpc>
            </a:pPr>
            <a:r>
              <a:rPr lang="zh-CN" altLang="en-US" sz="1600">
                <a:latin typeface="字体管家棉花糖" panose="00020600040101010101" charset="-122"/>
                <a:ea typeface="字体管家棉花糖" panose="00020600040101010101" charset="-122"/>
              </a:rPr>
              <a:t>点击添加文本</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
        <p:nvSpPr>
          <p:cNvPr id="27" name="文本框 26"/>
          <p:cNvSpPr txBox="1"/>
          <p:nvPr/>
        </p:nvSpPr>
        <p:spPr>
          <a:xfrm>
            <a:off x="8307705" y="4278630"/>
            <a:ext cx="2162810" cy="19177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rPr>
              <a:t>添加标题</a:t>
            </a:r>
          </a:p>
          <a:p>
            <a:pPr algn="ctr">
              <a:lnSpc>
                <a:spcPct val="120000"/>
              </a:lnSpc>
            </a:pPr>
            <a:r>
              <a:rPr lang="zh-CN" altLang="en-US" sz="1600">
                <a:latin typeface="字体管家棉花糖" panose="00020600040101010101" charset="-122"/>
                <a:ea typeface="字体管家棉花糖" panose="00020600040101010101" charset="-122"/>
              </a:rPr>
              <a:t>点击添加文本</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1"/>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22"/>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23"/>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1513631" y="2390558"/>
            <a:ext cx="5879345" cy="3113153"/>
            <a:chOff x="5326" y="3676"/>
            <a:chExt cx="9259" cy="4903"/>
          </a:xfrm>
        </p:grpSpPr>
        <p:grpSp>
          <p:nvGrpSpPr>
            <p:cNvPr id="19" name="组合 18"/>
            <p:cNvGrpSpPr/>
            <p:nvPr>
              <p:custDataLst>
                <p:tags r:id="rId1"/>
              </p:custDataLst>
            </p:nvPr>
          </p:nvGrpSpPr>
          <p:grpSpPr>
            <a:xfrm>
              <a:off x="10347" y="3676"/>
              <a:ext cx="2012" cy="1262"/>
              <a:chOff x="4945771" y="2179712"/>
              <a:chExt cx="1400345" cy="878393"/>
            </a:xfrm>
          </p:grpSpPr>
          <p:sp>
            <p:nvSpPr>
              <p:cNvPr id="61" name="任意多边形 60"/>
              <p:cNvSpPr/>
              <p:nvPr>
                <p:custDataLst>
                  <p:tags r:id="rId17"/>
                </p:custDataLst>
              </p:nvPr>
            </p:nvSpPr>
            <p:spPr>
              <a:xfrm rot="20507589">
                <a:off x="4945771" y="2490752"/>
                <a:ext cx="1400345" cy="567353"/>
              </a:xfrm>
              <a:custGeom>
                <a:avLst/>
                <a:gdLst>
                  <a:gd name="connsiteX0" fmla="*/ 317683 w 1400345"/>
                  <a:gd name="connsiteY0" fmla="*/ 81752 h 567353"/>
                  <a:gd name="connsiteX1" fmla="*/ 322816 w 1400345"/>
                  <a:gd name="connsiteY1" fmla="*/ 495875 h 567353"/>
                  <a:gd name="connsiteX2" fmla="*/ 74279 w 1400345"/>
                  <a:gd name="connsiteY2" fmla="*/ 430277 h 567353"/>
                  <a:gd name="connsiteX3" fmla="*/ 69314 w 1400345"/>
                  <a:gd name="connsiteY3" fmla="*/ 151973 h 567353"/>
                  <a:gd name="connsiteX4" fmla="*/ 317683 w 1400345"/>
                  <a:gd name="connsiteY4" fmla="*/ 81752 h 567353"/>
                  <a:gd name="connsiteX5" fmla="*/ 1174072 w 1400345"/>
                  <a:gd name="connsiteY5" fmla="*/ 62263 h 567353"/>
                  <a:gd name="connsiteX6" fmla="*/ 1248834 w 1400345"/>
                  <a:gd name="connsiteY6" fmla="*/ 95765 h 567353"/>
                  <a:gd name="connsiteX7" fmla="*/ 1400122 w 1400345"/>
                  <a:gd name="connsiteY7" fmla="*/ 276187 h 567353"/>
                  <a:gd name="connsiteX8" fmla="*/ 894166 w 1400345"/>
                  <a:gd name="connsiteY8" fmla="*/ 563703 h 567353"/>
                  <a:gd name="connsiteX9" fmla="*/ 481632 w 1400345"/>
                  <a:gd name="connsiteY9" fmla="*/ 525251 h 567353"/>
                  <a:gd name="connsiteX10" fmla="*/ 469517 w 1400345"/>
                  <a:gd name="connsiteY10" fmla="*/ 45512 h 567353"/>
                  <a:gd name="connsiteX11" fmla="*/ 886600 w 1400345"/>
                  <a:gd name="connsiteY11" fmla="*/ 3149 h 567353"/>
                  <a:gd name="connsiteX12" fmla="*/ 1174072 w 1400345"/>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5" h="567353">
                    <a:moveTo>
                      <a:pt x="317683" y="81752"/>
                    </a:moveTo>
                    <a:lnTo>
                      <a:pt x="322816" y="495875"/>
                    </a:lnTo>
                    <a:cubicBezTo>
                      <a:pt x="230404" y="505728"/>
                      <a:pt x="137378" y="481176"/>
                      <a:pt x="74279" y="430277"/>
                    </a:cubicBezTo>
                    <a:cubicBezTo>
                      <a:pt x="-22831" y="351942"/>
                      <a:pt x="-24968" y="232174"/>
                      <a:pt x="69314" y="151973"/>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2" y="276187"/>
                    </a:cubicBezTo>
                    <a:cubicBezTo>
                      <a:pt x="1408278" y="418140"/>
                      <a:pt x="1192082" y="540997"/>
                      <a:pt x="894166" y="563703"/>
                    </a:cubicBezTo>
                    <a:cubicBezTo>
                      <a:pt x="751335" y="574589"/>
                      <a:pt x="604912" y="560941"/>
                      <a:pt x="481632" y="525251"/>
                    </a:cubicBezTo>
                    <a:lnTo>
                      <a:pt x="469517" y="45512"/>
                    </a:lnTo>
                    <a:cubicBezTo>
                      <a:pt x="592889" y="7940"/>
                      <a:pt x="741214" y="-7126"/>
                      <a:pt x="886600" y="3149"/>
                    </a:cubicBezTo>
                    <a:cubicBezTo>
                      <a:pt x="995037" y="10814"/>
                      <a:pt x="1093249" y="31788"/>
                      <a:pt x="1174072" y="62263"/>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p>
            </p:txBody>
          </p:sp>
          <p:cxnSp>
            <p:nvCxnSpPr>
              <p:cNvPr id="66" name="直接箭头连接符 65"/>
              <p:cNvCxnSpPr/>
              <p:nvPr>
                <p:custDataLst>
                  <p:tags r:id="rId18"/>
                </p:custDataLst>
              </p:nvPr>
            </p:nvCxnSpPr>
            <p:spPr>
              <a:xfrm flipV="1">
                <a:off x="5065486" y="2179712"/>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custDataLst>
                <p:tags r:id="rId2"/>
              </p:custDataLst>
            </p:nvPr>
          </p:nvGrpSpPr>
          <p:grpSpPr>
            <a:xfrm>
              <a:off x="7740" y="4810"/>
              <a:ext cx="2012" cy="1288"/>
              <a:chOff x="3131731" y="2969237"/>
              <a:chExt cx="1400345" cy="896280"/>
            </a:xfrm>
          </p:grpSpPr>
          <p:sp>
            <p:nvSpPr>
              <p:cNvPr id="60" name="任意多边形 59"/>
              <p:cNvSpPr/>
              <p:nvPr>
                <p:custDataLst>
                  <p:tags r:id="rId15"/>
                </p:custDataLst>
              </p:nvPr>
            </p:nvSpPr>
            <p:spPr>
              <a:xfrm rot="20507589">
                <a:off x="3131731" y="3298164"/>
                <a:ext cx="1400345" cy="567353"/>
              </a:xfrm>
              <a:custGeom>
                <a:avLst/>
                <a:gdLst>
                  <a:gd name="connsiteX0" fmla="*/ 317683 w 1400345"/>
                  <a:gd name="connsiteY0" fmla="*/ 81752 h 567353"/>
                  <a:gd name="connsiteX1" fmla="*/ 322816 w 1400345"/>
                  <a:gd name="connsiteY1" fmla="*/ 495875 h 567353"/>
                  <a:gd name="connsiteX2" fmla="*/ 74279 w 1400345"/>
                  <a:gd name="connsiteY2" fmla="*/ 430277 h 567353"/>
                  <a:gd name="connsiteX3" fmla="*/ 69314 w 1400345"/>
                  <a:gd name="connsiteY3" fmla="*/ 151974 h 567353"/>
                  <a:gd name="connsiteX4" fmla="*/ 317683 w 1400345"/>
                  <a:gd name="connsiteY4" fmla="*/ 81752 h 567353"/>
                  <a:gd name="connsiteX5" fmla="*/ 1174072 w 1400345"/>
                  <a:gd name="connsiteY5" fmla="*/ 62263 h 567353"/>
                  <a:gd name="connsiteX6" fmla="*/ 1248834 w 1400345"/>
                  <a:gd name="connsiteY6" fmla="*/ 95765 h 567353"/>
                  <a:gd name="connsiteX7" fmla="*/ 1400122 w 1400345"/>
                  <a:gd name="connsiteY7" fmla="*/ 276187 h 567353"/>
                  <a:gd name="connsiteX8" fmla="*/ 894166 w 1400345"/>
                  <a:gd name="connsiteY8" fmla="*/ 563703 h 567353"/>
                  <a:gd name="connsiteX9" fmla="*/ 481632 w 1400345"/>
                  <a:gd name="connsiteY9" fmla="*/ 525251 h 567353"/>
                  <a:gd name="connsiteX10" fmla="*/ 469517 w 1400345"/>
                  <a:gd name="connsiteY10" fmla="*/ 45512 h 567353"/>
                  <a:gd name="connsiteX11" fmla="*/ 886600 w 1400345"/>
                  <a:gd name="connsiteY11" fmla="*/ 3149 h 567353"/>
                  <a:gd name="connsiteX12" fmla="*/ 1174072 w 1400345"/>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5" h="567353">
                    <a:moveTo>
                      <a:pt x="317683" y="81752"/>
                    </a:moveTo>
                    <a:lnTo>
                      <a:pt x="322816" y="495875"/>
                    </a:lnTo>
                    <a:cubicBezTo>
                      <a:pt x="230404" y="505728"/>
                      <a:pt x="137378" y="481176"/>
                      <a:pt x="74279" y="430277"/>
                    </a:cubicBezTo>
                    <a:cubicBezTo>
                      <a:pt x="-22831" y="351942"/>
                      <a:pt x="-24968" y="232174"/>
                      <a:pt x="69314" y="151974"/>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2" y="276187"/>
                    </a:cubicBezTo>
                    <a:cubicBezTo>
                      <a:pt x="1408278" y="418140"/>
                      <a:pt x="1192082" y="540997"/>
                      <a:pt x="894166" y="563703"/>
                    </a:cubicBezTo>
                    <a:cubicBezTo>
                      <a:pt x="751334" y="574589"/>
                      <a:pt x="604912" y="560941"/>
                      <a:pt x="481632" y="525251"/>
                    </a:cubicBezTo>
                    <a:lnTo>
                      <a:pt x="469517" y="45512"/>
                    </a:lnTo>
                    <a:cubicBezTo>
                      <a:pt x="592889" y="7940"/>
                      <a:pt x="741213" y="-7126"/>
                      <a:pt x="886600" y="3149"/>
                    </a:cubicBezTo>
                    <a:cubicBezTo>
                      <a:pt x="995037" y="10814"/>
                      <a:pt x="1093249" y="31788"/>
                      <a:pt x="1174072" y="62263"/>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p>
            </p:txBody>
          </p:sp>
          <p:cxnSp>
            <p:nvCxnSpPr>
              <p:cNvPr id="65" name="直接箭头连接符 64"/>
              <p:cNvCxnSpPr/>
              <p:nvPr>
                <p:custDataLst>
                  <p:tags r:id="rId16"/>
                </p:custDataLst>
              </p:nvPr>
            </p:nvCxnSpPr>
            <p:spPr>
              <a:xfrm flipV="1">
                <a:off x="3251200" y="2969237"/>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custDataLst>
                <p:tags r:id="rId3"/>
              </p:custDataLst>
            </p:nvPr>
          </p:nvGrpSpPr>
          <p:grpSpPr>
            <a:xfrm>
              <a:off x="5326" y="5938"/>
              <a:ext cx="2023" cy="1353"/>
              <a:chOff x="1451429" y="3754724"/>
              <a:chExt cx="1407854" cy="941167"/>
            </a:xfrm>
          </p:grpSpPr>
          <p:sp>
            <p:nvSpPr>
              <p:cNvPr id="59" name="任意多边形 58"/>
              <p:cNvSpPr/>
              <p:nvPr>
                <p:custDataLst>
                  <p:tags r:id="rId13"/>
                </p:custDataLst>
              </p:nvPr>
            </p:nvSpPr>
            <p:spPr>
              <a:xfrm rot="20507589">
                <a:off x="1458939" y="4128538"/>
                <a:ext cx="1400344" cy="567353"/>
              </a:xfrm>
              <a:custGeom>
                <a:avLst/>
                <a:gdLst>
                  <a:gd name="connsiteX0" fmla="*/ 317683 w 1400344"/>
                  <a:gd name="connsiteY0" fmla="*/ 81752 h 567353"/>
                  <a:gd name="connsiteX1" fmla="*/ 322816 w 1400344"/>
                  <a:gd name="connsiteY1" fmla="*/ 495875 h 567353"/>
                  <a:gd name="connsiteX2" fmla="*/ 74279 w 1400344"/>
                  <a:gd name="connsiteY2" fmla="*/ 430276 h 567353"/>
                  <a:gd name="connsiteX3" fmla="*/ 69314 w 1400344"/>
                  <a:gd name="connsiteY3" fmla="*/ 151974 h 567353"/>
                  <a:gd name="connsiteX4" fmla="*/ 317683 w 1400344"/>
                  <a:gd name="connsiteY4" fmla="*/ 81752 h 567353"/>
                  <a:gd name="connsiteX5" fmla="*/ 1174072 w 1400344"/>
                  <a:gd name="connsiteY5" fmla="*/ 62263 h 567353"/>
                  <a:gd name="connsiteX6" fmla="*/ 1248834 w 1400344"/>
                  <a:gd name="connsiteY6" fmla="*/ 95765 h 567353"/>
                  <a:gd name="connsiteX7" fmla="*/ 1400121 w 1400344"/>
                  <a:gd name="connsiteY7" fmla="*/ 276187 h 567353"/>
                  <a:gd name="connsiteX8" fmla="*/ 894166 w 1400344"/>
                  <a:gd name="connsiteY8" fmla="*/ 563703 h 567353"/>
                  <a:gd name="connsiteX9" fmla="*/ 481632 w 1400344"/>
                  <a:gd name="connsiteY9" fmla="*/ 525251 h 567353"/>
                  <a:gd name="connsiteX10" fmla="*/ 469517 w 1400344"/>
                  <a:gd name="connsiteY10" fmla="*/ 45513 h 567353"/>
                  <a:gd name="connsiteX11" fmla="*/ 886600 w 1400344"/>
                  <a:gd name="connsiteY11" fmla="*/ 3149 h 567353"/>
                  <a:gd name="connsiteX12" fmla="*/ 1174072 w 1400344"/>
                  <a:gd name="connsiteY12" fmla="*/ 62263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4" h="567353">
                    <a:moveTo>
                      <a:pt x="317683" y="81752"/>
                    </a:moveTo>
                    <a:lnTo>
                      <a:pt x="322816" y="495875"/>
                    </a:lnTo>
                    <a:cubicBezTo>
                      <a:pt x="230404" y="505728"/>
                      <a:pt x="137378" y="481175"/>
                      <a:pt x="74279" y="430276"/>
                    </a:cubicBezTo>
                    <a:cubicBezTo>
                      <a:pt x="-22831" y="351943"/>
                      <a:pt x="-24968" y="232175"/>
                      <a:pt x="69314" y="151974"/>
                    </a:cubicBezTo>
                    <a:cubicBezTo>
                      <a:pt x="131104" y="99411"/>
                      <a:pt x="224244" y="73077"/>
                      <a:pt x="317683" y="81752"/>
                    </a:cubicBezTo>
                    <a:close/>
                    <a:moveTo>
                      <a:pt x="1174072" y="62263"/>
                    </a:moveTo>
                    <a:cubicBezTo>
                      <a:pt x="1201013" y="72422"/>
                      <a:pt x="1226022" y="83636"/>
                      <a:pt x="1248834" y="95765"/>
                    </a:cubicBezTo>
                    <a:cubicBezTo>
                      <a:pt x="1340081" y="144281"/>
                      <a:pt x="1396170" y="207431"/>
                      <a:pt x="1400121" y="276187"/>
                    </a:cubicBezTo>
                    <a:cubicBezTo>
                      <a:pt x="1408277" y="418141"/>
                      <a:pt x="1192082" y="540997"/>
                      <a:pt x="894166" y="563703"/>
                    </a:cubicBezTo>
                    <a:cubicBezTo>
                      <a:pt x="751334" y="574589"/>
                      <a:pt x="604912" y="560941"/>
                      <a:pt x="481632" y="525251"/>
                    </a:cubicBezTo>
                    <a:lnTo>
                      <a:pt x="469517" y="45513"/>
                    </a:lnTo>
                    <a:cubicBezTo>
                      <a:pt x="592889" y="7940"/>
                      <a:pt x="741213" y="-7126"/>
                      <a:pt x="886600" y="3149"/>
                    </a:cubicBezTo>
                    <a:cubicBezTo>
                      <a:pt x="995037" y="10814"/>
                      <a:pt x="1093249" y="31788"/>
                      <a:pt x="1174072" y="62263"/>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p>
            </p:txBody>
          </p:sp>
          <p:cxnSp>
            <p:nvCxnSpPr>
              <p:cNvPr id="4" name="直接箭头连接符 3"/>
              <p:cNvCxnSpPr/>
              <p:nvPr>
                <p:custDataLst>
                  <p:tags r:id="rId14"/>
                </p:custDataLst>
              </p:nvPr>
            </p:nvCxnSpPr>
            <p:spPr>
              <a:xfrm flipV="1">
                <a:off x="1451429" y="3754724"/>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custDataLst>
                <p:tags r:id="rId4"/>
              </p:custDataLst>
            </p:nvPr>
          </p:nvGrpSpPr>
          <p:grpSpPr>
            <a:xfrm>
              <a:off x="7358" y="7150"/>
              <a:ext cx="2012" cy="1428"/>
              <a:chOff x="2866555" y="4597628"/>
              <a:chExt cx="1400343" cy="993809"/>
            </a:xfrm>
          </p:grpSpPr>
          <p:sp>
            <p:nvSpPr>
              <p:cNvPr id="64" name="任意多边形 63"/>
              <p:cNvSpPr/>
              <p:nvPr>
                <p:custDataLst>
                  <p:tags r:id="rId11"/>
                </p:custDataLst>
              </p:nvPr>
            </p:nvSpPr>
            <p:spPr>
              <a:xfrm rot="20507589">
                <a:off x="2866555" y="4597628"/>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6 h 567353"/>
                  <a:gd name="connsiteX8" fmla="*/ 894167 w 1400343"/>
                  <a:gd name="connsiteY8" fmla="*/ 563703 h 567353"/>
                  <a:gd name="connsiteX9" fmla="*/ 481634 w 1400343"/>
                  <a:gd name="connsiteY9" fmla="*/ 525252 h 567353"/>
                  <a:gd name="connsiteX10" fmla="*/ 469518 w 1400343"/>
                  <a:gd name="connsiteY10" fmla="*/ 45513 h 567353"/>
                  <a:gd name="connsiteX11" fmla="*/ 886600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2"/>
                      <a:pt x="1396169" y="207431"/>
                      <a:pt x="1400120" y="276186"/>
                    </a:cubicBezTo>
                    <a:cubicBezTo>
                      <a:pt x="1408277" y="418140"/>
                      <a:pt x="1192081" y="540997"/>
                      <a:pt x="894167" y="563703"/>
                    </a:cubicBezTo>
                    <a:cubicBezTo>
                      <a:pt x="751334" y="574589"/>
                      <a:pt x="604912" y="560941"/>
                      <a:pt x="481634" y="525252"/>
                    </a:cubicBezTo>
                    <a:lnTo>
                      <a:pt x="469518" y="45513"/>
                    </a:lnTo>
                    <a:cubicBezTo>
                      <a:pt x="592889" y="7940"/>
                      <a:pt x="741213" y="-7126"/>
                      <a:pt x="886600" y="3149"/>
                    </a:cubicBezTo>
                    <a:cubicBezTo>
                      <a:pt x="995036" y="10814"/>
                      <a:pt x="1093248" y="31788"/>
                      <a:pt x="1174072" y="6226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7" name="直接箭头连接符 66"/>
              <p:cNvCxnSpPr/>
              <p:nvPr>
                <p:custDataLst>
                  <p:tags r:id="rId12"/>
                </p:custDataLst>
              </p:nvPr>
            </p:nvCxnSpPr>
            <p:spPr>
              <a:xfrm rot="7620000" flipV="1">
                <a:off x="3298181" y="5341544"/>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custDataLst>
                <p:tags r:id="rId5"/>
              </p:custDataLst>
            </p:nvPr>
          </p:nvGrpSpPr>
          <p:grpSpPr>
            <a:xfrm>
              <a:off x="9965" y="5990"/>
              <a:ext cx="2012" cy="1429"/>
              <a:chOff x="4680596" y="3790216"/>
              <a:chExt cx="1400343" cy="993996"/>
            </a:xfrm>
          </p:grpSpPr>
          <p:sp>
            <p:nvSpPr>
              <p:cNvPr id="63" name="任意多边形 62"/>
              <p:cNvSpPr/>
              <p:nvPr>
                <p:custDataLst>
                  <p:tags r:id="rId9"/>
                </p:custDataLst>
              </p:nvPr>
            </p:nvSpPr>
            <p:spPr>
              <a:xfrm rot="20507589">
                <a:off x="4680596" y="3790216"/>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7 h 567353"/>
                  <a:gd name="connsiteX8" fmla="*/ 894167 w 1400343"/>
                  <a:gd name="connsiteY8" fmla="*/ 563703 h 567353"/>
                  <a:gd name="connsiteX9" fmla="*/ 481633 w 1400343"/>
                  <a:gd name="connsiteY9" fmla="*/ 525252 h 567353"/>
                  <a:gd name="connsiteX10" fmla="*/ 469518 w 1400343"/>
                  <a:gd name="connsiteY10" fmla="*/ 45513 h 567353"/>
                  <a:gd name="connsiteX11" fmla="*/ 886601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1"/>
                      <a:pt x="1396169" y="207431"/>
                      <a:pt x="1400120" y="276187"/>
                    </a:cubicBezTo>
                    <a:cubicBezTo>
                      <a:pt x="1408277" y="418140"/>
                      <a:pt x="1192081" y="540997"/>
                      <a:pt x="894167" y="563703"/>
                    </a:cubicBezTo>
                    <a:cubicBezTo>
                      <a:pt x="751334" y="574589"/>
                      <a:pt x="604912" y="560941"/>
                      <a:pt x="481633" y="525252"/>
                    </a:cubicBezTo>
                    <a:lnTo>
                      <a:pt x="469518" y="45513"/>
                    </a:lnTo>
                    <a:cubicBezTo>
                      <a:pt x="592889" y="7940"/>
                      <a:pt x="741213" y="-7126"/>
                      <a:pt x="886601" y="3149"/>
                    </a:cubicBezTo>
                    <a:cubicBezTo>
                      <a:pt x="995036" y="10813"/>
                      <a:pt x="1093248" y="31788"/>
                      <a:pt x="1174072" y="62264"/>
                    </a:cubicBezTo>
                    <a:close/>
                  </a:path>
                </a:pathLst>
              </a:custGeom>
              <a:solidFill>
                <a:srgbClr val="FEEF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8" name="直接箭头连接符 67"/>
              <p:cNvCxnSpPr/>
              <p:nvPr>
                <p:custDataLst>
                  <p:tags r:id="rId10"/>
                </p:custDataLst>
              </p:nvPr>
            </p:nvCxnSpPr>
            <p:spPr>
              <a:xfrm rot="7620000" flipV="1">
                <a:off x="5160735" y="4534319"/>
                <a:ext cx="87085" cy="412700"/>
              </a:xfrm>
              <a:prstGeom prst="straightConnector1">
                <a:avLst/>
              </a:prstGeom>
              <a:ln>
                <a:solidFill>
                  <a:schemeClr val="accent4">
                    <a:lumMod val="75000"/>
                  </a:schemeClr>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custDataLst>
                <p:tags r:id="rId6"/>
              </p:custDataLst>
            </p:nvPr>
          </p:nvGrpSpPr>
          <p:grpSpPr>
            <a:xfrm>
              <a:off x="12572" y="4829"/>
              <a:ext cx="2012" cy="1476"/>
              <a:chOff x="6494636" y="2982805"/>
              <a:chExt cx="1400343" cy="1026976"/>
            </a:xfrm>
          </p:grpSpPr>
          <p:sp>
            <p:nvSpPr>
              <p:cNvPr id="62" name="任意多边形 61"/>
              <p:cNvSpPr/>
              <p:nvPr>
                <p:custDataLst>
                  <p:tags r:id="rId7"/>
                </p:custDataLst>
              </p:nvPr>
            </p:nvSpPr>
            <p:spPr>
              <a:xfrm rot="20507589">
                <a:off x="6494636" y="2982805"/>
                <a:ext cx="1400343" cy="567353"/>
              </a:xfrm>
              <a:custGeom>
                <a:avLst/>
                <a:gdLst>
                  <a:gd name="connsiteX0" fmla="*/ 317682 w 1400343"/>
                  <a:gd name="connsiteY0" fmla="*/ 81752 h 567353"/>
                  <a:gd name="connsiteX1" fmla="*/ 322815 w 1400343"/>
                  <a:gd name="connsiteY1" fmla="*/ 495875 h 567353"/>
                  <a:gd name="connsiteX2" fmla="*/ 74278 w 1400343"/>
                  <a:gd name="connsiteY2" fmla="*/ 430277 h 567353"/>
                  <a:gd name="connsiteX3" fmla="*/ 69313 w 1400343"/>
                  <a:gd name="connsiteY3" fmla="*/ 151974 h 567353"/>
                  <a:gd name="connsiteX4" fmla="*/ 317682 w 1400343"/>
                  <a:gd name="connsiteY4" fmla="*/ 81752 h 567353"/>
                  <a:gd name="connsiteX5" fmla="*/ 1174072 w 1400343"/>
                  <a:gd name="connsiteY5" fmla="*/ 62264 h 567353"/>
                  <a:gd name="connsiteX6" fmla="*/ 1248834 w 1400343"/>
                  <a:gd name="connsiteY6" fmla="*/ 95765 h 567353"/>
                  <a:gd name="connsiteX7" fmla="*/ 1400120 w 1400343"/>
                  <a:gd name="connsiteY7" fmla="*/ 276187 h 567353"/>
                  <a:gd name="connsiteX8" fmla="*/ 894167 w 1400343"/>
                  <a:gd name="connsiteY8" fmla="*/ 563703 h 567353"/>
                  <a:gd name="connsiteX9" fmla="*/ 481633 w 1400343"/>
                  <a:gd name="connsiteY9" fmla="*/ 525252 h 567353"/>
                  <a:gd name="connsiteX10" fmla="*/ 469518 w 1400343"/>
                  <a:gd name="connsiteY10" fmla="*/ 45513 h 567353"/>
                  <a:gd name="connsiteX11" fmla="*/ 886601 w 1400343"/>
                  <a:gd name="connsiteY11" fmla="*/ 3149 h 567353"/>
                  <a:gd name="connsiteX12" fmla="*/ 1174072 w 1400343"/>
                  <a:gd name="connsiteY12" fmla="*/ 62264 h 56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343" h="567353">
                    <a:moveTo>
                      <a:pt x="317682" y="81752"/>
                    </a:moveTo>
                    <a:lnTo>
                      <a:pt x="322815" y="495875"/>
                    </a:lnTo>
                    <a:cubicBezTo>
                      <a:pt x="230403" y="505729"/>
                      <a:pt x="137377" y="481176"/>
                      <a:pt x="74278" y="430277"/>
                    </a:cubicBezTo>
                    <a:cubicBezTo>
                      <a:pt x="-22831" y="351943"/>
                      <a:pt x="-24968" y="232175"/>
                      <a:pt x="69313" y="151974"/>
                    </a:cubicBezTo>
                    <a:cubicBezTo>
                      <a:pt x="131103" y="99412"/>
                      <a:pt x="224242" y="73078"/>
                      <a:pt x="317682" y="81752"/>
                    </a:cubicBezTo>
                    <a:close/>
                    <a:moveTo>
                      <a:pt x="1174072" y="62264"/>
                    </a:moveTo>
                    <a:cubicBezTo>
                      <a:pt x="1201013" y="72422"/>
                      <a:pt x="1226022" y="83636"/>
                      <a:pt x="1248834" y="95765"/>
                    </a:cubicBezTo>
                    <a:cubicBezTo>
                      <a:pt x="1340080" y="144281"/>
                      <a:pt x="1396169" y="207431"/>
                      <a:pt x="1400120" y="276187"/>
                    </a:cubicBezTo>
                    <a:cubicBezTo>
                      <a:pt x="1408277" y="418140"/>
                      <a:pt x="1192081" y="540997"/>
                      <a:pt x="894167" y="563703"/>
                    </a:cubicBezTo>
                    <a:cubicBezTo>
                      <a:pt x="751334" y="574590"/>
                      <a:pt x="604912" y="560941"/>
                      <a:pt x="481633" y="525252"/>
                    </a:cubicBezTo>
                    <a:lnTo>
                      <a:pt x="469518" y="45513"/>
                    </a:lnTo>
                    <a:cubicBezTo>
                      <a:pt x="592889" y="7940"/>
                      <a:pt x="741213" y="-7126"/>
                      <a:pt x="886601" y="3149"/>
                    </a:cubicBezTo>
                    <a:cubicBezTo>
                      <a:pt x="995036" y="10813"/>
                      <a:pt x="1093248" y="31788"/>
                      <a:pt x="1174072" y="62264"/>
                    </a:cubicBez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96000" tIns="0" rIns="0" bIns="0"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solidFill>
                      <a:schemeClr val="bg1"/>
                    </a:solidFill>
                    <a:latin typeface="字体管家棉花糖" panose="00020600040101010101" charset="-122"/>
                    <a:ea typeface="字体管家棉花糖" panose="00020600040101010101" charset="-122"/>
                    <a:cs typeface="+mj-cs"/>
                    <a:sym typeface="Arial" panose="020B0604020202020204" pitchFamily="34" charset="0"/>
                  </a:rPr>
                  <a:t>文本</a:t>
                </a:r>
                <a:endParaRPr lang="en-US" altLang="zh-CN" dirty="0">
                  <a:solidFill>
                    <a:schemeClr val="bg1"/>
                  </a:solidFill>
                  <a:latin typeface="+mj-lt"/>
                  <a:ea typeface="+mj-ea"/>
                  <a:cs typeface="+mj-cs"/>
                  <a:sym typeface="Arial" panose="020B0604020202020204" pitchFamily="34" charset="0"/>
                </a:endParaRPr>
              </a:p>
            </p:txBody>
          </p:sp>
          <p:cxnSp>
            <p:nvCxnSpPr>
              <p:cNvPr id="69" name="直接箭头连接符 68"/>
              <p:cNvCxnSpPr/>
              <p:nvPr>
                <p:custDataLst>
                  <p:tags r:id="rId8"/>
                </p:custDataLst>
              </p:nvPr>
            </p:nvCxnSpPr>
            <p:spPr>
              <a:xfrm rot="7620000" flipV="1">
                <a:off x="6960262" y="3759888"/>
                <a:ext cx="87085" cy="412700"/>
              </a:xfrm>
              <a:prstGeom prst="straightConnector1">
                <a:avLst/>
              </a:prstGeom>
              <a:ln>
                <a:solidFill>
                  <a:srgbClr val="2E7E38"/>
                </a:solidFill>
                <a:prstDash val="sysDash"/>
                <a:headEnd type="oval"/>
                <a:tailEnd type="triangle"/>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421005" y="2691130"/>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6" name="文本框 5"/>
          <p:cNvSpPr txBox="1"/>
          <p:nvPr/>
        </p:nvSpPr>
        <p:spPr>
          <a:xfrm>
            <a:off x="4399280" y="1349375"/>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8" name="文本框 7"/>
          <p:cNvSpPr txBox="1"/>
          <p:nvPr/>
        </p:nvSpPr>
        <p:spPr>
          <a:xfrm>
            <a:off x="4890770" y="4942840"/>
            <a:ext cx="1629410" cy="1041400"/>
          </a:xfrm>
          <a:prstGeom prst="rect">
            <a:avLst/>
          </a:prstGeom>
          <a:noFill/>
        </p:spPr>
        <p:txBody>
          <a:bodyPr wrap="square" rtlCol="0">
            <a:spAutoFit/>
          </a:bodyPr>
          <a:lstStyle/>
          <a:p>
            <a:pPr algn="ctr">
              <a:lnSpc>
                <a:spcPct val="120000"/>
              </a:lnSpc>
            </a:pPr>
            <a:r>
              <a:rPr lang="zh-CN" altLang="en-US" sz="2000">
                <a:solidFill>
                  <a:schemeClr val="accent4">
                    <a:lumMod val="75000"/>
                  </a:schemeClr>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3" name="文本框 12"/>
          <p:cNvSpPr txBox="1"/>
          <p:nvPr/>
        </p:nvSpPr>
        <p:spPr>
          <a:xfrm>
            <a:off x="2423795" y="2069465"/>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5" name="文本框 14"/>
          <p:cNvSpPr txBox="1"/>
          <p:nvPr/>
        </p:nvSpPr>
        <p:spPr>
          <a:xfrm>
            <a:off x="2230755" y="5608955"/>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sp>
        <p:nvSpPr>
          <p:cNvPr id="17" name="文本框 16"/>
          <p:cNvSpPr txBox="1"/>
          <p:nvPr/>
        </p:nvSpPr>
        <p:spPr>
          <a:xfrm>
            <a:off x="6248400" y="4165600"/>
            <a:ext cx="1629410" cy="1041400"/>
          </a:xfrm>
          <a:prstGeom prst="rect">
            <a:avLst/>
          </a:prstGeom>
          <a:noFill/>
        </p:spPr>
        <p:txBody>
          <a:bodyPr wrap="square" rtlCol="0">
            <a:spAutoFit/>
          </a:bodyPr>
          <a:lstStyle/>
          <a:p>
            <a:pPr algn="ctr">
              <a:lnSpc>
                <a:spcPct val="120000"/>
              </a:lnSpc>
            </a:pPr>
            <a:r>
              <a:rPr lang="zh-CN" altLang="en-US" sz="2000">
                <a:solidFill>
                  <a:srgbClr val="2E7E38"/>
                </a:solidFill>
                <a:latin typeface="字体管家棉花糖" panose="00020600040101010101" charset="-122"/>
                <a:ea typeface="字体管家棉花糖" panose="00020600040101010101" charset="-122"/>
                <a:sym typeface="+mn-ea"/>
              </a:rPr>
              <a:t>添加标题</a:t>
            </a: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sz="1600">
              <a:latin typeface="字体管家棉花糖" panose="00020600040101010101" charset="-122"/>
              <a:ea typeface="字体管家棉花糖" panose="00020600040101010101" charset="-122"/>
            </a:endParaRPr>
          </a:p>
          <a:p>
            <a:pPr algn="ctr">
              <a:lnSpc>
                <a:spcPct val="120000"/>
              </a:lnSpc>
            </a:pPr>
            <a:r>
              <a:rPr lang="zh-CN" altLang="en-US" sz="1600">
                <a:latin typeface="字体管家棉花糖" panose="00020600040101010101" charset="-122"/>
                <a:ea typeface="字体管家棉花糖" panose="00020600040101010101" charset="-122"/>
                <a:sym typeface="+mn-ea"/>
              </a:rPr>
              <a:t>点击添加文本</a:t>
            </a:r>
            <a:endParaRPr lang="zh-CN" altLang="en-US"/>
          </a:p>
        </p:txBody>
      </p:sp>
      <p:pic>
        <p:nvPicPr>
          <p:cNvPr id="20" name="图片 19" descr="5c0707e4d83e845cf67947f493351bf1"/>
          <p:cNvPicPr>
            <a:picLocks noChangeAspect="1"/>
          </p:cNvPicPr>
          <p:nvPr/>
        </p:nvPicPr>
        <p:blipFill>
          <a:blip r:embed="rId24"/>
          <a:stretch>
            <a:fillRect/>
          </a:stretch>
        </p:blipFill>
        <p:spPr>
          <a:xfrm>
            <a:off x="6764655" y="3673475"/>
            <a:ext cx="5650230" cy="330517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8"/>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9"/>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2616835" y="3617595"/>
            <a:ext cx="8728710" cy="680085"/>
            <a:chOff x="1820" y="5542"/>
            <a:chExt cx="15560" cy="1212"/>
          </a:xfrm>
        </p:grpSpPr>
        <p:sp>
          <p:nvSpPr>
            <p:cNvPr id="3" name="燕尾形 2"/>
            <p:cNvSpPr/>
            <p:nvPr>
              <p:custDataLst>
                <p:tags r:id="rId1"/>
              </p:custDataLst>
            </p:nvPr>
          </p:nvSpPr>
          <p:spPr>
            <a:xfrm>
              <a:off x="1820" y="5542"/>
              <a:ext cx="3788" cy="1213"/>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latin typeface="字体管家棉花糖" panose="00020600040101010101" charset="-122"/>
                  <a:ea typeface="字体管家棉花糖" panose="00020600040101010101" charset="-122"/>
                  <a:cs typeface="+mj-cs"/>
                  <a:sym typeface="Arial" panose="020B0604020202020204" pitchFamily="34" charset="0"/>
                </a:rPr>
                <a:t>添加文本</a:t>
              </a:r>
            </a:p>
          </p:txBody>
        </p:sp>
        <p:sp>
          <p:nvSpPr>
            <p:cNvPr id="5" name="燕尾形 4"/>
            <p:cNvSpPr/>
            <p:nvPr>
              <p:custDataLst>
                <p:tags r:id="rId2"/>
              </p:custDataLst>
            </p:nvPr>
          </p:nvSpPr>
          <p:spPr>
            <a:xfrm>
              <a:off x="5744" y="5542"/>
              <a:ext cx="3788" cy="1213"/>
            </a:xfrm>
            <a:prstGeom prst="chevron">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添加文本</a:t>
              </a:r>
            </a:p>
          </p:txBody>
        </p:sp>
        <p:sp>
          <p:nvSpPr>
            <p:cNvPr id="7" name="燕尾形 6"/>
            <p:cNvSpPr/>
            <p:nvPr>
              <p:custDataLst>
                <p:tags r:id="rId3"/>
              </p:custDataLst>
            </p:nvPr>
          </p:nvSpPr>
          <p:spPr>
            <a:xfrm>
              <a:off x="9668" y="5542"/>
              <a:ext cx="3788" cy="1213"/>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latin typeface="字体管家棉花糖" panose="00020600040101010101" charset="-122"/>
                  <a:ea typeface="字体管家棉花糖" panose="00020600040101010101" charset="-122"/>
                  <a:cs typeface="+mj-cs"/>
                  <a:sym typeface="Arial" panose="020B0604020202020204" pitchFamily="34" charset="0"/>
                </a:rPr>
                <a:t>添加文本</a:t>
              </a:r>
              <a:endParaRPr lang="en-US" altLang="zh-CN" kern="0" dirty="0">
                <a:latin typeface="+mj-lt"/>
                <a:ea typeface="+mj-ea"/>
                <a:cs typeface="+mj-cs"/>
                <a:sym typeface="Arial" panose="020B0604020202020204" pitchFamily="34" charset="0"/>
              </a:endParaRPr>
            </a:p>
          </p:txBody>
        </p:sp>
        <p:sp>
          <p:nvSpPr>
            <p:cNvPr id="4" name="燕尾形 3"/>
            <p:cNvSpPr/>
            <p:nvPr>
              <p:custDataLst>
                <p:tags r:id="rId4"/>
              </p:custDataLst>
            </p:nvPr>
          </p:nvSpPr>
          <p:spPr>
            <a:xfrm>
              <a:off x="13592" y="5542"/>
              <a:ext cx="3788" cy="1213"/>
            </a:xfrm>
            <a:prstGeom prst="chevron">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zh-CN" altLang="en-US" kern="0" dirty="0">
                  <a:solidFill>
                    <a:srgbClr val="2E7E38"/>
                  </a:solidFill>
                  <a:latin typeface="字体管家棉花糖" panose="00020600040101010101" charset="-122"/>
                  <a:ea typeface="字体管家棉花糖" panose="00020600040101010101" charset="-122"/>
                  <a:cs typeface="+mj-cs"/>
                  <a:sym typeface="Arial" panose="020B0604020202020204" pitchFamily="34" charset="0"/>
                </a:rPr>
                <a:t>添加文本</a:t>
              </a:r>
            </a:p>
          </p:txBody>
        </p:sp>
      </p:grpSp>
      <p:sp>
        <p:nvSpPr>
          <p:cNvPr id="24" name="文本框 23"/>
          <p:cNvSpPr txBox="1"/>
          <p:nvPr/>
        </p:nvSpPr>
        <p:spPr>
          <a:xfrm>
            <a:off x="2371090" y="1896110"/>
            <a:ext cx="2162810" cy="1551940"/>
          </a:xfrm>
          <a:prstGeom prst="rect">
            <a:avLst/>
          </a:prstGeom>
          <a:noFill/>
        </p:spPr>
        <p:txBody>
          <a:bodyPr wrap="square" rtlCol="0">
            <a:spAutoFit/>
          </a:bodyPr>
          <a:lstStyle/>
          <a:p>
            <a:pPr algn="ctr">
              <a:lnSpc>
                <a:spcPct val="120000"/>
              </a:lnSpc>
            </a:pPr>
            <a:r>
              <a:rPr lang="zh-CN" altLang="en-US" sz="1600">
                <a:solidFill>
                  <a:srgbClr val="2E7E38"/>
                </a:solidFill>
                <a:latin typeface="字体管家棉花糖" panose="00020600040101010101" charset="-122"/>
                <a:ea typeface="字体管家棉花糖" panose="00020600040101010101" charset="-122"/>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p:txBody>
      </p:sp>
      <p:sp>
        <p:nvSpPr>
          <p:cNvPr id="6" name="文本框 5"/>
          <p:cNvSpPr txBox="1"/>
          <p:nvPr/>
        </p:nvSpPr>
        <p:spPr>
          <a:xfrm>
            <a:off x="4780280" y="4466590"/>
            <a:ext cx="2162810" cy="1551940"/>
          </a:xfrm>
          <a:prstGeom prst="rect">
            <a:avLst/>
          </a:prstGeom>
          <a:noFill/>
        </p:spPr>
        <p:txBody>
          <a:bodyPr wrap="square" rtlCol="0">
            <a:spAutoFit/>
          </a:bodyPr>
          <a:lstStyle/>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p:txBody>
      </p:sp>
      <p:sp>
        <p:nvSpPr>
          <p:cNvPr id="8" name="文本框 7"/>
          <p:cNvSpPr txBox="1"/>
          <p:nvPr/>
        </p:nvSpPr>
        <p:spPr>
          <a:xfrm>
            <a:off x="6943090" y="1896110"/>
            <a:ext cx="2162810" cy="1551940"/>
          </a:xfrm>
          <a:prstGeom prst="rect">
            <a:avLst/>
          </a:prstGeom>
          <a:noFill/>
        </p:spPr>
        <p:txBody>
          <a:bodyPr wrap="square" rtlCol="0">
            <a:spAutoFit/>
          </a:bodyPr>
          <a:lstStyle/>
          <a:p>
            <a:pPr algn="ctr">
              <a:lnSpc>
                <a:spcPct val="120000"/>
              </a:lnSpc>
            </a:pPr>
            <a:r>
              <a:rPr lang="zh-CN" altLang="en-US" sz="1600">
                <a:solidFill>
                  <a:srgbClr val="2E7E38"/>
                </a:solidFill>
                <a:latin typeface="字体管家棉花糖" panose="00020600040101010101" charset="-122"/>
                <a:ea typeface="字体管家棉花糖" panose="00020600040101010101" charset="-122"/>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rgbClr val="2E7E38"/>
                </a:solidFill>
                <a:latin typeface="字体管家棉花糖" panose="00020600040101010101" charset="-122"/>
                <a:ea typeface="字体管家棉花糖" panose="00020600040101010101" charset="-122"/>
                <a:sym typeface="+mn-ea"/>
              </a:rPr>
              <a:t>点击添加文本</a:t>
            </a:r>
          </a:p>
        </p:txBody>
      </p:sp>
      <p:sp>
        <p:nvSpPr>
          <p:cNvPr id="13" name="文本框 12"/>
          <p:cNvSpPr txBox="1"/>
          <p:nvPr/>
        </p:nvSpPr>
        <p:spPr>
          <a:xfrm>
            <a:off x="9201785" y="4466590"/>
            <a:ext cx="2162810" cy="1551940"/>
          </a:xfrm>
          <a:prstGeom prst="rect">
            <a:avLst/>
          </a:prstGeom>
          <a:noFill/>
        </p:spPr>
        <p:txBody>
          <a:bodyPr wrap="square" rtlCol="0">
            <a:spAutoFit/>
          </a:bodyPr>
          <a:lstStyle/>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a:p>
            <a:pPr algn="ctr">
              <a:lnSpc>
                <a:spcPct val="120000"/>
              </a:lnSpc>
            </a:pPr>
            <a:r>
              <a:rPr lang="zh-CN" altLang="en-US" sz="1600">
                <a:solidFill>
                  <a:schemeClr val="accent4">
                    <a:lumMod val="75000"/>
                  </a:schemeClr>
                </a:solidFill>
                <a:latin typeface="字体管家棉花糖" panose="00020600040101010101" charset="-122"/>
                <a:ea typeface="字体管家棉花糖" panose="00020600040101010101" charset="-122"/>
                <a:sym typeface="+mn-ea"/>
              </a:rPr>
              <a:t>点击添加文本</a:t>
            </a:r>
          </a:p>
        </p:txBody>
      </p:sp>
      <p:pic>
        <p:nvPicPr>
          <p:cNvPr id="14" name="图片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1130" y="4692760"/>
            <a:ext cx="4892675" cy="19924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32" name="组合 31"/>
          <p:cNvGrpSpPr/>
          <p:nvPr/>
        </p:nvGrpSpPr>
        <p:grpSpPr>
          <a:xfrm>
            <a:off x="1211580" y="2524760"/>
            <a:ext cx="10401300" cy="4089400"/>
            <a:chOff x="1165" y="3224"/>
            <a:chExt cx="16380" cy="6440"/>
          </a:xfrm>
        </p:grpSpPr>
        <p:grpSp>
          <p:nvGrpSpPr>
            <p:cNvPr id="8" name="组合 7"/>
            <p:cNvGrpSpPr/>
            <p:nvPr/>
          </p:nvGrpSpPr>
          <p:grpSpPr>
            <a:xfrm>
              <a:off x="1165" y="3224"/>
              <a:ext cx="16381" cy="6441"/>
              <a:chOff x="1984" y="1185"/>
              <a:chExt cx="11491" cy="4518"/>
            </a:xfrm>
          </p:grpSpPr>
          <p:grpSp>
            <p:nvGrpSpPr>
              <p:cNvPr id="6" name="组合 5"/>
              <p:cNvGrpSpPr/>
              <p:nvPr/>
            </p:nvGrpSpPr>
            <p:grpSpPr>
              <a:xfrm>
                <a:off x="1984" y="2431"/>
                <a:ext cx="3273" cy="3273"/>
                <a:chOff x="2915816" y="843558"/>
                <a:chExt cx="2078516" cy="2078516"/>
              </a:xfrm>
              <a:solidFill>
                <a:srgbClr val="F2A849"/>
              </a:solidFill>
            </p:grpSpPr>
            <p:sp>
              <p:nvSpPr>
                <p:cNvPr id="2" name="八角星 1"/>
                <p:cNvSpPr/>
                <p:nvPr/>
              </p:nvSpPr>
              <p:spPr>
                <a:xfrm>
                  <a:off x="2915816" y="843558"/>
                  <a:ext cx="2078516" cy="2078516"/>
                </a:xfrm>
                <a:custGeom>
                  <a:avLst/>
                  <a:gdLst/>
                  <a:ahLst/>
                  <a:cxnLst/>
                  <a:rect l="l" t="t" r="r" b="b"/>
                  <a:pathLst>
                    <a:path w="2078516" h="2078516">
                      <a:moveTo>
                        <a:pt x="820426" y="1876814"/>
                      </a:moveTo>
                      <a:cubicBezTo>
                        <a:pt x="890140" y="1896078"/>
                        <a:pt x="963566" y="1905783"/>
                        <a:pt x="1039258" y="1905783"/>
                      </a:cubicBezTo>
                      <a:cubicBezTo>
                        <a:pt x="1114950" y="1905783"/>
                        <a:pt x="1188375" y="1896078"/>
                        <a:pt x="1258088" y="1876815"/>
                      </a:cubicBezTo>
                      <a:lnTo>
                        <a:pt x="1200197" y="2064805"/>
                      </a:lnTo>
                      <a:cubicBezTo>
                        <a:pt x="1147883" y="2074273"/>
                        <a:pt x="1094066" y="2078516"/>
                        <a:pt x="1039258" y="2078516"/>
                      </a:cubicBezTo>
                      <a:cubicBezTo>
                        <a:pt x="984450" y="2078516"/>
                        <a:pt x="930632" y="2074273"/>
                        <a:pt x="878317" y="2064805"/>
                      </a:cubicBezTo>
                      <a:close/>
                      <a:moveTo>
                        <a:pt x="1784786" y="1474013"/>
                      </a:moveTo>
                      <a:lnTo>
                        <a:pt x="1878287" y="1650728"/>
                      </a:lnTo>
                      <a:cubicBezTo>
                        <a:pt x="1815529" y="1738606"/>
                        <a:pt x="1738606" y="1815529"/>
                        <a:pt x="1650728" y="1878286"/>
                      </a:cubicBezTo>
                      <a:lnTo>
                        <a:pt x="1474014" y="1784785"/>
                      </a:lnTo>
                      <a:cubicBezTo>
                        <a:pt x="1604814" y="1712553"/>
                        <a:pt x="1712554" y="1604813"/>
                        <a:pt x="1784786" y="1474013"/>
                      </a:cubicBezTo>
                      <a:close/>
                      <a:moveTo>
                        <a:pt x="293730" y="1474012"/>
                      </a:moveTo>
                      <a:cubicBezTo>
                        <a:pt x="365962" y="1604812"/>
                        <a:pt x="473702" y="1712553"/>
                        <a:pt x="604502" y="1784785"/>
                      </a:cubicBezTo>
                      <a:lnTo>
                        <a:pt x="427788" y="1878286"/>
                      </a:lnTo>
                      <a:cubicBezTo>
                        <a:pt x="339909" y="1815528"/>
                        <a:pt x="262986" y="1738605"/>
                        <a:pt x="200229" y="1650726"/>
                      </a:cubicBezTo>
                      <a:close/>
                      <a:moveTo>
                        <a:pt x="1876814" y="820426"/>
                      </a:moveTo>
                      <a:lnTo>
                        <a:pt x="2064805" y="878317"/>
                      </a:lnTo>
                      <a:cubicBezTo>
                        <a:pt x="2074273" y="930632"/>
                        <a:pt x="2078516" y="984450"/>
                        <a:pt x="2078516" y="1039258"/>
                      </a:cubicBezTo>
                      <a:cubicBezTo>
                        <a:pt x="2078516" y="1094066"/>
                        <a:pt x="2074274" y="1147883"/>
                        <a:pt x="2064805" y="1200197"/>
                      </a:cubicBezTo>
                      <a:lnTo>
                        <a:pt x="1876815" y="1258088"/>
                      </a:lnTo>
                      <a:cubicBezTo>
                        <a:pt x="1896078" y="1188374"/>
                        <a:pt x="1905783" y="1114950"/>
                        <a:pt x="1905783" y="1039258"/>
                      </a:cubicBezTo>
                      <a:cubicBezTo>
                        <a:pt x="1905783" y="963566"/>
                        <a:pt x="1896078" y="890140"/>
                        <a:pt x="1876814" y="820426"/>
                      </a:cubicBezTo>
                      <a:close/>
                      <a:moveTo>
                        <a:pt x="201702" y="820426"/>
                      </a:moveTo>
                      <a:cubicBezTo>
                        <a:pt x="182438" y="890140"/>
                        <a:pt x="172733" y="963566"/>
                        <a:pt x="172733" y="1039258"/>
                      </a:cubicBezTo>
                      <a:cubicBezTo>
                        <a:pt x="172733" y="1114950"/>
                        <a:pt x="182438" y="1188375"/>
                        <a:pt x="201702" y="1258089"/>
                      </a:cubicBezTo>
                      <a:lnTo>
                        <a:pt x="13711" y="1200198"/>
                      </a:lnTo>
                      <a:cubicBezTo>
                        <a:pt x="4243" y="1147883"/>
                        <a:pt x="0" y="1094066"/>
                        <a:pt x="0" y="1039258"/>
                      </a:cubicBezTo>
                      <a:cubicBezTo>
                        <a:pt x="0" y="984449"/>
                        <a:pt x="4243" y="930632"/>
                        <a:pt x="13712" y="878317"/>
                      </a:cubicBezTo>
                      <a:close/>
                      <a:moveTo>
                        <a:pt x="1650726" y="200229"/>
                      </a:moveTo>
                      <a:cubicBezTo>
                        <a:pt x="1738605" y="262986"/>
                        <a:pt x="1815528" y="339909"/>
                        <a:pt x="1878286" y="427788"/>
                      </a:cubicBezTo>
                      <a:lnTo>
                        <a:pt x="1784785" y="604502"/>
                      </a:lnTo>
                      <a:cubicBezTo>
                        <a:pt x="1712553" y="473702"/>
                        <a:pt x="1604813" y="365962"/>
                        <a:pt x="1474012" y="293730"/>
                      </a:cubicBezTo>
                      <a:close/>
                      <a:moveTo>
                        <a:pt x="427790" y="200229"/>
                      </a:moveTo>
                      <a:lnTo>
                        <a:pt x="604504" y="293730"/>
                      </a:lnTo>
                      <a:cubicBezTo>
                        <a:pt x="473703" y="365962"/>
                        <a:pt x="365962" y="473703"/>
                        <a:pt x="293730" y="604503"/>
                      </a:cubicBezTo>
                      <a:lnTo>
                        <a:pt x="200229" y="427789"/>
                      </a:lnTo>
                      <a:cubicBezTo>
                        <a:pt x="262987" y="339910"/>
                        <a:pt x="339910" y="262987"/>
                        <a:pt x="427790" y="200229"/>
                      </a:cubicBezTo>
                      <a:close/>
                      <a:moveTo>
                        <a:pt x="1039258" y="0"/>
                      </a:moveTo>
                      <a:cubicBezTo>
                        <a:pt x="1094066" y="0"/>
                        <a:pt x="1147883" y="4243"/>
                        <a:pt x="1200198" y="13711"/>
                      </a:cubicBezTo>
                      <a:lnTo>
                        <a:pt x="1258089" y="201702"/>
                      </a:lnTo>
                      <a:cubicBezTo>
                        <a:pt x="1188375" y="182438"/>
                        <a:pt x="1114950" y="172733"/>
                        <a:pt x="1039258" y="172733"/>
                      </a:cubicBezTo>
                      <a:cubicBezTo>
                        <a:pt x="963566" y="172733"/>
                        <a:pt x="890140" y="182438"/>
                        <a:pt x="820426" y="201702"/>
                      </a:cubicBezTo>
                      <a:lnTo>
                        <a:pt x="878317" y="13711"/>
                      </a:lnTo>
                      <a:cubicBezTo>
                        <a:pt x="930632" y="4243"/>
                        <a:pt x="984450" y="0"/>
                        <a:pt x="1039258" y="0"/>
                      </a:cubicBezTo>
                      <a:close/>
                    </a:path>
                  </a:pathLst>
                </a:cu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3" name="同心圆 2"/>
                <p:cNvSpPr/>
                <p:nvPr/>
              </p:nvSpPr>
              <p:spPr>
                <a:xfrm>
                  <a:off x="3070547" y="998289"/>
                  <a:ext cx="1769054" cy="1769054"/>
                </a:xfrm>
                <a:prstGeom prst="donut">
                  <a:avLst>
                    <a:gd name="adj" fmla="val 5109"/>
                  </a:avLst>
                </a:pr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4" name="组合 3"/>
              <p:cNvGrpSpPr/>
              <p:nvPr/>
            </p:nvGrpSpPr>
            <p:grpSpPr>
              <a:xfrm rot="19989476">
                <a:off x="5078" y="1952"/>
                <a:ext cx="2787" cy="2945"/>
                <a:chOff x="5847264" y="1987832"/>
                <a:chExt cx="1769952" cy="1870302"/>
              </a:xfrm>
              <a:solidFill>
                <a:srgbClr val="F2A849"/>
              </a:solidFill>
            </p:grpSpPr>
            <p:sp>
              <p:nvSpPr>
                <p:cNvPr id="7" name="六角星 6"/>
                <p:cNvSpPr/>
                <p:nvPr/>
              </p:nvSpPr>
              <p:spPr>
                <a:xfrm>
                  <a:off x="5847264" y="1987832"/>
                  <a:ext cx="1769952" cy="1870302"/>
                </a:xfrm>
                <a:custGeom>
                  <a:avLst/>
                  <a:gdLst/>
                  <a:ahLst/>
                  <a:cxnLst/>
                  <a:rect l="l" t="t" r="r" b="b"/>
                  <a:pathLst>
                    <a:path w="1769952" h="1870302">
                      <a:moveTo>
                        <a:pt x="680519" y="1569349"/>
                      </a:moveTo>
                      <a:cubicBezTo>
                        <a:pt x="744265" y="1593275"/>
                        <a:pt x="813305" y="1604539"/>
                        <a:pt x="884976" y="1604539"/>
                      </a:cubicBezTo>
                      <a:cubicBezTo>
                        <a:pt x="956647" y="1604539"/>
                        <a:pt x="1025687" y="1593275"/>
                        <a:pt x="1089434" y="1569349"/>
                      </a:cubicBezTo>
                      <a:lnTo>
                        <a:pt x="987151" y="1864473"/>
                      </a:lnTo>
                      <a:cubicBezTo>
                        <a:pt x="953617" y="1868430"/>
                        <a:pt x="919515" y="1870302"/>
                        <a:pt x="884976" y="1870302"/>
                      </a:cubicBezTo>
                      <a:cubicBezTo>
                        <a:pt x="850437" y="1870302"/>
                        <a:pt x="816336" y="1868430"/>
                        <a:pt x="782801" y="1864473"/>
                      </a:cubicBezTo>
                      <a:close/>
                      <a:moveTo>
                        <a:pt x="1544942" y="1028622"/>
                      </a:moveTo>
                      <a:lnTo>
                        <a:pt x="1769952" y="1235457"/>
                      </a:lnTo>
                      <a:cubicBezTo>
                        <a:pt x="1744124" y="1314289"/>
                        <a:pt x="1707320" y="1388154"/>
                        <a:pt x="1661819" y="1455697"/>
                      </a:cubicBezTo>
                      <a:lnTo>
                        <a:pt x="1368813" y="1395745"/>
                      </a:lnTo>
                      <a:cubicBezTo>
                        <a:pt x="1463802" y="1297986"/>
                        <a:pt x="1527963" y="1170611"/>
                        <a:pt x="1544942" y="1028622"/>
                      </a:cubicBezTo>
                      <a:close/>
                      <a:moveTo>
                        <a:pt x="225011" y="1028622"/>
                      </a:moveTo>
                      <a:cubicBezTo>
                        <a:pt x="241989" y="1170611"/>
                        <a:pt x="306151" y="1297986"/>
                        <a:pt x="401140" y="1395745"/>
                      </a:cubicBezTo>
                      <a:lnTo>
                        <a:pt x="108134" y="1455697"/>
                      </a:lnTo>
                      <a:cubicBezTo>
                        <a:pt x="62633" y="1388154"/>
                        <a:pt x="25829" y="1314289"/>
                        <a:pt x="0" y="1235457"/>
                      </a:cubicBezTo>
                      <a:close/>
                      <a:moveTo>
                        <a:pt x="1661819" y="414605"/>
                      </a:moveTo>
                      <a:cubicBezTo>
                        <a:pt x="1707320" y="482148"/>
                        <a:pt x="1744124" y="556014"/>
                        <a:pt x="1769952" y="634845"/>
                      </a:cubicBezTo>
                      <a:lnTo>
                        <a:pt x="1544942" y="841680"/>
                      </a:lnTo>
                      <a:cubicBezTo>
                        <a:pt x="1527963" y="699691"/>
                        <a:pt x="1463802" y="572317"/>
                        <a:pt x="1368813" y="474558"/>
                      </a:cubicBezTo>
                      <a:close/>
                      <a:moveTo>
                        <a:pt x="108134" y="414605"/>
                      </a:moveTo>
                      <a:lnTo>
                        <a:pt x="401140" y="474558"/>
                      </a:lnTo>
                      <a:cubicBezTo>
                        <a:pt x="306151" y="572317"/>
                        <a:pt x="241989" y="699691"/>
                        <a:pt x="225011" y="841680"/>
                      </a:cubicBezTo>
                      <a:lnTo>
                        <a:pt x="0" y="634845"/>
                      </a:lnTo>
                      <a:cubicBezTo>
                        <a:pt x="25829" y="556014"/>
                        <a:pt x="62633" y="482148"/>
                        <a:pt x="108134" y="414605"/>
                      </a:cubicBezTo>
                      <a:close/>
                      <a:moveTo>
                        <a:pt x="884976" y="0"/>
                      </a:moveTo>
                      <a:cubicBezTo>
                        <a:pt x="919515" y="0"/>
                        <a:pt x="953617" y="1873"/>
                        <a:pt x="987151" y="5830"/>
                      </a:cubicBezTo>
                      <a:lnTo>
                        <a:pt x="1089433" y="300953"/>
                      </a:lnTo>
                      <a:cubicBezTo>
                        <a:pt x="1025687" y="277027"/>
                        <a:pt x="956647" y="265763"/>
                        <a:pt x="884976" y="265763"/>
                      </a:cubicBezTo>
                      <a:cubicBezTo>
                        <a:pt x="813305" y="265763"/>
                        <a:pt x="744265" y="277027"/>
                        <a:pt x="680519" y="300953"/>
                      </a:cubicBezTo>
                      <a:lnTo>
                        <a:pt x="782801" y="5830"/>
                      </a:lnTo>
                      <a:cubicBezTo>
                        <a:pt x="816336" y="1873"/>
                        <a:pt x="850437" y="0"/>
                        <a:pt x="884976" y="0"/>
                      </a:cubicBezTo>
                      <a:close/>
                    </a:path>
                  </a:pathLst>
                </a:custGeom>
                <a:solidFill>
                  <a:srgbClr val="FFEE03"/>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5" name="同心圆 4"/>
                <p:cNvSpPr/>
                <p:nvPr/>
              </p:nvSpPr>
              <p:spPr>
                <a:xfrm>
                  <a:off x="6048164" y="2238907"/>
                  <a:ext cx="1368152" cy="1368152"/>
                </a:xfrm>
                <a:prstGeom prst="donut">
                  <a:avLst>
                    <a:gd name="adj" fmla="val 6238"/>
                  </a:avLst>
                </a:prstGeom>
                <a:solidFill>
                  <a:srgbClr val="FFEE03"/>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13" name="组合 12"/>
              <p:cNvGrpSpPr/>
              <p:nvPr/>
            </p:nvGrpSpPr>
            <p:grpSpPr>
              <a:xfrm rot="20557778">
                <a:off x="10203" y="1185"/>
                <a:ext cx="3273" cy="3273"/>
                <a:chOff x="2915816" y="843558"/>
                <a:chExt cx="2078516" cy="2078516"/>
              </a:xfrm>
              <a:solidFill>
                <a:srgbClr val="F2A849"/>
              </a:solidFill>
            </p:grpSpPr>
            <p:sp>
              <p:nvSpPr>
                <p:cNvPr id="14" name="八角星 1"/>
                <p:cNvSpPr/>
                <p:nvPr/>
              </p:nvSpPr>
              <p:spPr>
                <a:xfrm>
                  <a:off x="2915816" y="843558"/>
                  <a:ext cx="2078516" cy="2078516"/>
                </a:xfrm>
                <a:custGeom>
                  <a:avLst/>
                  <a:gdLst/>
                  <a:ahLst/>
                  <a:cxnLst/>
                  <a:rect l="l" t="t" r="r" b="b"/>
                  <a:pathLst>
                    <a:path w="2078516" h="2078516">
                      <a:moveTo>
                        <a:pt x="820426" y="1876814"/>
                      </a:moveTo>
                      <a:cubicBezTo>
                        <a:pt x="890140" y="1896078"/>
                        <a:pt x="963566" y="1905783"/>
                        <a:pt x="1039258" y="1905783"/>
                      </a:cubicBezTo>
                      <a:cubicBezTo>
                        <a:pt x="1114950" y="1905783"/>
                        <a:pt x="1188375" y="1896078"/>
                        <a:pt x="1258088" y="1876815"/>
                      </a:cubicBezTo>
                      <a:lnTo>
                        <a:pt x="1200197" y="2064805"/>
                      </a:lnTo>
                      <a:cubicBezTo>
                        <a:pt x="1147883" y="2074273"/>
                        <a:pt x="1094066" y="2078516"/>
                        <a:pt x="1039258" y="2078516"/>
                      </a:cubicBezTo>
                      <a:cubicBezTo>
                        <a:pt x="984450" y="2078516"/>
                        <a:pt x="930632" y="2074273"/>
                        <a:pt x="878317" y="2064805"/>
                      </a:cubicBezTo>
                      <a:close/>
                      <a:moveTo>
                        <a:pt x="1784786" y="1474013"/>
                      </a:moveTo>
                      <a:lnTo>
                        <a:pt x="1878287" y="1650728"/>
                      </a:lnTo>
                      <a:cubicBezTo>
                        <a:pt x="1815529" y="1738606"/>
                        <a:pt x="1738606" y="1815529"/>
                        <a:pt x="1650728" y="1878286"/>
                      </a:cubicBezTo>
                      <a:lnTo>
                        <a:pt x="1474014" y="1784785"/>
                      </a:lnTo>
                      <a:cubicBezTo>
                        <a:pt x="1604814" y="1712553"/>
                        <a:pt x="1712554" y="1604813"/>
                        <a:pt x="1784786" y="1474013"/>
                      </a:cubicBezTo>
                      <a:close/>
                      <a:moveTo>
                        <a:pt x="293730" y="1474012"/>
                      </a:moveTo>
                      <a:cubicBezTo>
                        <a:pt x="365962" y="1604812"/>
                        <a:pt x="473702" y="1712553"/>
                        <a:pt x="604502" y="1784785"/>
                      </a:cubicBezTo>
                      <a:lnTo>
                        <a:pt x="427788" y="1878286"/>
                      </a:lnTo>
                      <a:cubicBezTo>
                        <a:pt x="339909" y="1815528"/>
                        <a:pt x="262986" y="1738605"/>
                        <a:pt x="200229" y="1650726"/>
                      </a:cubicBezTo>
                      <a:close/>
                      <a:moveTo>
                        <a:pt x="1876814" y="820426"/>
                      </a:moveTo>
                      <a:lnTo>
                        <a:pt x="2064805" y="878317"/>
                      </a:lnTo>
                      <a:cubicBezTo>
                        <a:pt x="2074273" y="930632"/>
                        <a:pt x="2078516" y="984450"/>
                        <a:pt x="2078516" y="1039258"/>
                      </a:cubicBezTo>
                      <a:cubicBezTo>
                        <a:pt x="2078516" y="1094066"/>
                        <a:pt x="2074274" y="1147883"/>
                        <a:pt x="2064805" y="1200197"/>
                      </a:cubicBezTo>
                      <a:lnTo>
                        <a:pt x="1876815" y="1258088"/>
                      </a:lnTo>
                      <a:cubicBezTo>
                        <a:pt x="1896078" y="1188374"/>
                        <a:pt x="1905783" y="1114950"/>
                        <a:pt x="1905783" y="1039258"/>
                      </a:cubicBezTo>
                      <a:cubicBezTo>
                        <a:pt x="1905783" y="963566"/>
                        <a:pt x="1896078" y="890140"/>
                        <a:pt x="1876814" y="820426"/>
                      </a:cubicBezTo>
                      <a:close/>
                      <a:moveTo>
                        <a:pt x="201702" y="820426"/>
                      </a:moveTo>
                      <a:cubicBezTo>
                        <a:pt x="182438" y="890140"/>
                        <a:pt x="172733" y="963566"/>
                        <a:pt x="172733" y="1039258"/>
                      </a:cubicBezTo>
                      <a:cubicBezTo>
                        <a:pt x="172733" y="1114950"/>
                        <a:pt x="182438" y="1188375"/>
                        <a:pt x="201702" y="1258089"/>
                      </a:cubicBezTo>
                      <a:lnTo>
                        <a:pt x="13711" y="1200198"/>
                      </a:lnTo>
                      <a:cubicBezTo>
                        <a:pt x="4243" y="1147883"/>
                        <a:pt x="0" y="1094066"/>
                        <a:pt x="0" y="1039258"/>
                      </a:cubicBezTo>
                      <a:cubicBezTo>
                        <a:pt x="0" y="984449"/>
                        <a:pt x="4243" y="930632"/>
                        <a:pt x="13712" y="878317"/>
                      </a:cubicBezTo>
                      <a:close/>
                      <a:moveTo>
                        <a:pt x="1650726" y="200229"/>
                      </a:moveTo>
                      <a:cubicBezTo>
                        <a:pt x="1738605" y="262986"/>
                        <a:pt x="1815528" y="339909"/>
                        <a:pt x="1878286" y="427788"/>
                      </a:cubicBezTo>
                      <a:lnTo>
                        <a:pt x="1784785" y="604502"/>
                      </a:lnTo>
                      <a:cubicBezTo>
                        <a:pt x="1712553" y="473702"/>
                        <a:pt x="1604813" y="365962"/>
                        <a:pt x="1474012" y="293730"/>
                      </a:cubicBezTo>
                      <a:close/>
                      <a:moveTo>
                        <a:pt x="427790" y="200229"/>
                      </a:moveTo>
                      <a:lnTo>
                        <a:pt x="604504" y="293730"/>
                      </a:lnTo>
                      <a:cubicBezTo>
                        <a:pt x="473703" y="365962"/>
                        <a:pt x="365962" y="473703"/>
                        <a:pt x="293730" y="604503"/>
                      </a:cubicBezTo>
                      <a:lnTo>
                        <a:pt x="200229" y="427789"/>
                      </a:lnTo>
                      <a:cubicBezTo>
                        <a:pt x="262987" y="339910"/>
                        <a:pt x="339910" y="262987"/>
                        <a:pt x="427790" y="200229"/>
                      </a:cubicBezTo>
                      <a:close/>
                      <a:moveTo>
                        <a:pt x="1039258" y="0"/>
                      </a:moveTo>
                      <a:cubicBezTo>
                        <a:pt x="1094066" y="0"/>
                        <a:pt x="1147883" y="4243"/>
                        <a:pt x="1200198" y="13711"/>
                      </a:cubicBezTo>
                      <a:lnTo>
                        <a:pt x="1258089" y="201702"/>
                      </a:lnTo>
                      <a:cubicBezTo>
                        <a:pt x="1188375" y="182438"/>
                        <a:pt x="1114950" y="172733"/>
                        <a:pt x="1039258" y="172733"/>
                      </a:cubicBezTo>
                      <a:cubicBezTo>
                        <a:pt x="963566" y="172733"/>
                        <a:pt x="890140" y="182438"/>
                        <a:pt x="820426" y="201702"/>
                      </a:cubicBezTo>
                      <a:lnTo>
                        <a:pt x="878317" y="13711"/>
                      </a:lnTo>
                      <a:cubicBezTo>
                        <a:pt x="930632" y="4243"/>
                        <a:pt x="984450" y="0"/>
                        <a:pt x="1039258" y="0"/>
                      </a:cubicBezTo>
                      <a:close/>
                    </a:path>
                  </a:pathLst>
                </a:custGeom>
                <a:solidFill>
                  <a:srgbClr val="FFFF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5" name="同心圆 14"/>
                <p:cNvSpPr/>
                <p:nvPr/>
              </p:nvSpPr>
              <p:spPr>
                <a:xfrm>
                  <a:off x="3070547" y="998289"/>
                  <a:ext cx="1769054" cy="1769054"/>
                </a:xfrm>
                <a:prstGeom prst="donut">
                  <a:avLst>
                    <a:gd name="adj" fmla="val 5109"/>
                  </a:avLst>
                </a:prstGeom>
                <a:solidFill>
                  <a:srgbClr val="FFFF0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nvGrpSpPr>
              <p:cNvPr id="16" name="组合 15"/>
              <p:cNvGrpSpPr/>
              <p:nvPr/>
            </p:nvGrpSpPr>
            <p:grpSpPr>
              <a:xfrm rot="19801086">
                <a:off x="7721" y="2539"/>
                <a:ext cx="2787" cy="2945"/>
                <a:chOff x="5847264" y="1987832"/>
                <a:chExt cx="1769952" cy="1870302"/>
              </a:xfrm>
              <a:solidFill>
                <a:srgbClr val="F2A849"/>
              </a:solidFill>
            </p:grpSpPr>
            <p:sp>
              <p:nvSpPr>
                <p:cNvPr id="17" name="六角星 6"/>
                <p:cNvSpPr/>
                <p:nvPr/>
              </p:nvSpPr>
              <p:spPr>
                <a:xfrm>
                  <a:off x="5847264" y="1987832"/>
                  <a:ext cx="1769952" cy="1870302"/>
                </a:xfrm>
                <a:custGeom>
                  <a:avLst/>
                  <a:gdLst/>
                  <a:ahLst/>
                  <a:cxnLst/>
                  <a:rect l="l" t="t" r="r" b="b"/>
                  <a:pathLst>
                    <a:path w="1769952" h="1870302">
                      <a:moveTo>
                        <a:pt x="680519" y="1569349"/>
                      </a:moveTo>
                      <a:cubicBezTo>
                        <a:pt x="744265" y="1593275"/>
                        <a:pt x="813305" y="1604539"/>
                        <a:pt x="884976" y="1604539"/>
                      </a:cubicBezTo>
                      <a:cubicBezTo>
                        <a:pt x="956647" y="1604539"/>
                        <a:pt x="1025687" y="1593275"/>
                        <a:pt x="1089434" y="1569349"/>
                      </a:cubicBezTo>
                      <a:lnTo>
                        <a:pt x="987151" y="1864473"/>
                      </a:lnTo>
                      <a:cubicBezTo>
                        <a:pt x="953617" y="1868430"/>
                        <a:pt x="919515" y="1870302"/>
                        <a:pt x="884976" y="1870302"/>
                      </a:cubicBezTo>
                      <a:cubicBezTo>
                        <a:pt x="850437" y="1870302"/>
                        <a:pt x="816336" y="1868430"/>
                        <a:pt x="782801" y="1864473"/>
                      </a:cubicBezTo>
                      <a:close/>
                      <a:moveTo>
                        <a:pt x="1544942" y="1028622"/>
                      </a:moveTo>
                      <a:lnTo>
                        <a:pt x="1769952" y="1235457"/>
                      </a:lnTo>
                      <a:cubicBezTo>
                        <a:pt x="1744124" y="1314289"/>
                        <a:pt x="1707320" y="1388154"/>
                        <a:pt x="1661819" y="1455697"/>
                      </a:cubicBezTo>
                      <a:lnTo>
                        <a:pt x="1368813" y="1395745"/>
                      </a:lnTo>
                      <a:cubicBezTo>
                        <a:pt x="1463802" y="1297986"/>
                        <a:pt x="1527963" y="1170611"/>
                        <a:pt x="1544942" y="1028622"/>
                      </a:cubicBezTo>
                      <a:close/>
                      <a:moveTo>
                        <a:pt x="225011" y="1028622"/>
                      </a:moveTo>
                      <a:cubicBezTo>
                        <a:pt x="241989" y="1170611"/>
                        <a:pt x="306151" y="1297986"/>
                        <a:pt x="401140" y="1395745"/>
                      </a:cubicBezTo>
                      <a:lnTo>
                        <a:pt x="108134" y="1455697"/>
                      </a:lnTo>
                      <a:cubicBezTo>
                        <a:pt x="62633" y="1388154"/>
                        <a:pt x="25829" y="1314289"/>
                        <a:pt x="0" y="1235457"/>
                      </a:cubicBezTo>
                      <a:close/>
                      <a:moveTo>
                        <a:pt x="1661819" y="414605"/>
                      </a:moveTo>
                      <a:cubicBezTo>
                        <a:pt x="1707320" y="482148"/>
                        <a:pt x="1744124" y="556014"/>
                        <a:pt x="1769952" y="634845"/>
                      </a:cubicBezTo>
                      <a:lnTo>
                        <a:pt x="1544942" y="841680"/>
                      </a:lnTo>
                      <a:cubicBezTo>
                        <a:pt x="1527963" y="699691"/>
                        <a:pt x="1463802" y="572317"/>
                        <a:pt x="1368813" y="474558"/>
                      </a:cubicBezTo>
                      <a:close/>
                      <a:moveTo>
                        <a:pt x="108134" y="414605"/>
                      </a:moveTo>
                      <a:lnTo>
                        <a:pt x="401140" y="474558"/>
                      </a:lnTo>
                      <a:cubicBezTo>
                        <a:pt x="306151" y="572317"/>
                        <a:pt x="241989" y="699691"/>
                        <a:pt x="225011" y="841680"/>
                      </a:cubicBezTo>
                      <a:lnTo>
                        <a:pt x="0" y="634845"/>
                      </a:lnTo>
                      <a:cubicBezTo>
                        <a:pt x="25829" y="556014"/>
                        <a:pt x="62633" y="482148"/>
                        <a:pt x="108134" y="414605"/>
                      </a:cubicBezTo>
                      <a:close/>
                      <a:moveTo>
                        <a:pt x="884976" y="0"/>
                      </a:moveTo>
                      <a:cubicBezTo>
                        <a:pt x="919515" y="0"/>
                        <a:pt x="953617" y="1873"/>
                        <a:pt x="987151" y="5830"/>
                      </a:cubicBezTo>
                      <a:lnTo>
                        <a:pt x="1089433" y="300953"/>
                      </a:lnTo>
                      <a:cubicBezTo>
                        <a:pt x="1025687" y="277027"/>
                        <a:pt x="956647" y="265763"/>
                        <a:pt x="884976" y="265763"/>
                      </a:cubicBezTo>
                      <a:cubicBezTo>
                        <a:pt x="813305" y="265763"/>
                        <a:pt x="744265" y="277027"/>
                        <a:pt x="680519" y="300953"/>
                      </a:cubicBezTo>
                      <a:lnTo>
                        <a:pt x="782801" y="5830"/>
                      </a:lnTo>
                      <a:cubicBezTo>
                        <a:pt x="816336" y="1873"/>
                        <a:pt x="850437" y="0"/>
                        <a:pt x="884976" y="0"/>
                      </a:cubicBezTo>
                      <a:close/>
                    </a:path>
                  </a:pathLst>
                </a:cu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p>
              </p:txBody>
            </p:sp>
            <p:sp>
              <p:nvSpPr>
                <p:cNvPr id="18" name="同心圆 17"/>
                <p:cNvSpPr/>
                <p:nvPr/>
              </p:nvSpPr>
              <p:spPr>
                <a:xfrm>
                  <a:off x="6048164" y="2238907"/>
                  <a:ext cx="1368152" cy="1368152"/>
                </a:xfrm>
                <a:prstGeom prst="donut">
                  <a:avLst>
                    <a:gd name="adj" fmla="val 6238"/>
                  </a:avLst>
                </a:prstGeom>
                <a:solidFill>
                  <a:srgbClr val="00B050"/>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a:solidFill>
                      <a:sysClr val="windowText" lastClr="000000"/>
                    </a:solidFill>
                  </a:endParaRPr>
                </a:p>
              </p:txBody>
            </p:sp>
          </p:grpSp>
        </p:grpSp>
        <p:grpSp>
          <p:nvGrpSpPr>
            <p:cNvPr id="19" name="组合 18"/>
            <p:cNvGrpSpPr/>
            <p:nvPr/>
          </p:nvGrpSpPr>
          <p:grpSpPr>
            <a:xfrm>
              <a:off x="2135" y="6068"/>
              <a:ext cx="2726" cy="2669"/>
              <a:chOff x="2049" y="4781"/>
              <a:chExt cx="2726" cy="2669"/>
            </a:xfrm>
          </p:grpSpPr>
          <p:sp>
            <p:nvSpPr>
              <p:cNvPr id="20" name="文本框 13"/>
              <p:cNvSpPr txBox="1"/>
              <p:nvPr/>
            </p:nvSpPr>
            <p:spPr>
              <a:xfrm>
                <a:off x="2049" y="5357"/>
                <a:ext cx="2726" cy="2093"/>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21" name="文本框 15"/>
              <p:cNvSpPr txBox="1"/>
              <p:nvPr/>
            </p:nvSpPr>
            <p:spPr>
              <a:xfrm>
                <a:off x="2489" y="4781"/>
                <a:ext cx="2087" cy="661"/>
              </a:xfrm>
              <a:prstGeom prst="rect">
                <a:avLst/>
              </a:prstGeom>
              <a:noFill/>
            </p:spPr>
            <p:txBody>
              <a:bodyPr wrap="square" rtlCol="0">
                <a:spAutoFit/>
              </a:bodyPr>
              <a:lstStyle/>
              <a:p>
                <a:r>
                  <a:rPr lang="zh-CN" altLang="en-US" sz="2000" dirty="0">
                    <a:solidFill>
                      <a:srgbClr val="00B050"/>
                    </a:solidFill>
                    <a:latin typeface="字体管家棉花糖" panose="00020600040101010101" charset="-122"/>
                    <a:ea typeface="字体管家棉花糖" panose="00020600040101010101" charset="-122"/>
                  </a:rPr>
                  <a:t>添加标题</a:t>
                </a:r>
              </a:p>
            </p:txBody>
          </p:sp>
        </p:grpSp>
        <p:grpSp>
          <p:nvGrpSpPr>
            <p:cNvPr id="22" name="组合 21"/>
            <p:cNvGrpSpPr/>
            <p:nvPr/>
          </p:nvGrpSpPr>
          <p:grpSpPr>
            <a:xfrm>
              <a:off x="6299" y="5244"/>
              <a:ext cx="2527" cy="2121"/>
              <a:chOff x="2269" y="4781"/>
              <a:chExt cx="2527" cy="2121"/>
            </a:xfrm>
          </p:grpSpPr>
          <p:sp>
            <p:nvSpPr>
              <p:cNvPr id="23" name="文本框 13"/>
              <p:cNvSpPr txBox="1"/>
              <p:nvPr/>
            </p:nvSpPr>
            <p:spPr>
              <a:xfrm>
                <a:off x="2269" y="5193"/>
                <a:ext cx="2527" cy="1709"/>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a:t>
                </a:r>
              </a:p>
            </p:txBody>
          </p:sp>
          <p:sp>
            <p:nvSpPr>
              <p:cNvPr id="24" name="文本框 15"/>
              <p:cNvSpPr txBox="1"/>
              <p:nvPr/>
            </p:nvSpPr>
            <p:spPr>
              <a:xfrm>
                <a:off x="2489" y="4781"/>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p>
            </p:txBody>
          </p:sp>
        </p:grpSp>
        <p:grpSp>
          <p:nvGrpSpPr>
            <p:cNvPr id="25" name="组合 24"/>
            <p:cNvGrpSpPr/>
            <p:nvPr/>
          </p:nvGrpSpPr>
          <p:grpSpPr>
            <a:xfrm>
              <a:off x="13851" y="4240"/>
              <a:ext cx="2726" cy="2669"/>
              <a:chOff x="2049" y="4781"/>
              <a:chExt cx="2726" cy="2669"/>
            </a:xfrm>
          </p:grpSpPr>
          <p:sp>
            <p:nvSpPr>
              <p:cNvPr id="26" name="文本框 13"/>
              <p:cNvSpPr txBox="1"/>
              <p:nvPr/>
            </p:nvSpPr>
            <p:spPr>
              <a:xfrm>
                <a:off x="2049" y="5357"/>
                <a:ext cx="2726" cy="2093"/>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点击添加文字说明详情介绍点击添加文字说明详情介绍点击添加文字说明详情介</a:t>
                </a:r>
              </a:p>
            </p:txBody>
          </p:sp>
          <p:sp>
            <p:nvSpPr>
              <p:cNvPr id="27" name="文本框 15"/>
              <p:cNvSpPr txBox="1"/>
              <p:nvPr/>
            </p:nvSpPr>
            <p:spPr>
              <a:xfrm>
                <a:off x="2489" y="4781"/>
                <a:ext cx="2087" cy="661"/>
              </a:xfrm>
              <a:prstGeom prst="rect">
                <a:avLst/>
              </a:prstGeom>
              <a:noFill/>
            </p:spPr>
            <p:txBody>
              <a:bodyPr wrap="square" rtlCol="0">
                <a:spAutoFit/>
              </a:bodyPr>
              <a:lstStyle/>
              <a:p>
                <a:r>
                  <a:rPr lang="zh-CN" altLang="en-US" sz="2000" dirty="0">
                    <a:solidFill>
                      <a:schemeClr val="accent4">
                        <a:lumMod val="75000"/>
                      </a:schemeClr>
                    </a:solidFill>
                    <a:latin typeface="字体管家棉花糖" panose="00020600040101010101" charset="-122"/>
                    <a:ea typeface="字体管家棉花糖" panose="00020600040101010101" charset="-122"/>
                  </a:rPr>
                  <a:t>添加标题</a:t>
                </a:r>
              </a:p>
            </p:txBody>
          </p:sp>
        </p:grpSp>
        <p:grpSp>
          <p:nvGrpSpPr>
            <p:cNvPr id="28" name="组合 27"/>
            <p:cNvGrpSpPr/>
            <p:nvPr/>
          </p:nvGrpSpPr>
          <p:grpSpPr>
            <a:xfrm>
              <a:off x="10200" y="6068"/>
              <a:ext cx="2527" cy="2121"/>
              <a:chOff x="2269" y="4781"/>
              <a:chExt cx="2527" cy="2121"/>
            </a:xfrm>
          </p:grpSpPr>
          <p:sp>
            <p:nvSpPr>
              <p:cNvPr id="29" name="文本框 13"/>
              <p:cNvSpPr txBox="1"/>
              <p:nvPr/>
            </p:nvSpPr>
            <p:spPr>
              <a:xfrm>
                <a:off x="2269" y="5193"/>
                <a:ext cx="2527" cy="1709"/>
              </a:xfrm>
              <a:prstGeom prst="rect">
                <a:avLst/>
              </a:prstGeom>
              <a:noFill/>
            </p:spPr>
            <p:txBody>
              <a:bodyPr wrap="square" rtlCol="0">
                <a:spAutoFit/>
              </a:bodyPr>
              <a:lstStyle/>
              <a:p>
                <a:pPr algn="just">
                  <a:lnSpc>
                    <a:spcPct val="100000"/>
                  </a:lnSpc>
                </a:pPr>
                <a:r>
                  <a:rPr lang="zh-CN" altLang="en-US" sz="1600" dirty="0">
                    <a:solidFill>
                      <a:schemeClr val="tx1"/>
                    </a:solidFill>
                    <a:latin typeface="字体管家棉花糖" panose="00020600040101010101" charset="-122"/>
                    <a:ea typeface="字体管家棉花糖" panose="00020600040101010101" charset="-122"/>
                  </a:rPr>
                  <a:t>点击添加文字说明详情介绍点击添加文字说明详情介绍</a:t>
                </a:r>
              </a:p>
            </p:txBody>
          </p:sp>
          <p:sp>
            <p:nvSpPr>
              <p:cNvPr id="31" name="文本框 15"/>
              <p:cNvSpPr txBox="1"/>
              <p:nvPr/>
            </p:nvSpPr>
            <p:spPr>
              <a:xfrm>
                <a:off x="2489" y="4781"/>
                <a:ext cx="2087" cy="661"/>
              </a:xfrm>
              <a:prstGeom prst="rect">
                <a:avLst/>
              </a:prstGeom>
              <a:noFill/>
            </p:spPr>
            <p:txBody>
              <a:bodyPr wrap="square" rtlCol="0">
                <a:spAutoFit/>
              </a:bodyPr>
              <a:lstStyle/>
              <a:p>
                <a:r>
                  <a:rPr lang="zh-CN" altLang="en-US" sz="2000" dirty="0">
                    <a:solidFill>
                      <a:srgbClr val="00B050"/>
                    </a:solidFill>
                    <a:latin typeface="字体管家棉花糖" panose="00020600040101010101" charset="-122"/>
                    <a:ea typeface="字体管家棉花糖" panose="00020600040101010101" charset="-122"/>
                  </a:rPr>
                  <a:t>添加标题</a:t>
                </a:r>
              </a:p>
            </p:txBody>
          </p:sp>
        </p:grpSp>
      </p:grpSp>
      <p:pic>
        <p:nvPicPr>
          <p:cNvPr id="33" name="图片 32" descr="129e31cd37098471b19ff0d691246199"/>
          <p:cNvPicPr>
            <a:picLocks noChangeAspect="1"/>
          </p:cNvPicPr>
          <p:nvPr/>
        </p:nvPicPr>
        <p:blipFill>
          <a:blip r:embed="rId6"/>
          <a:stretch>
            <a:fillRect/>
          </a:stretch>
        </p:blipFill>
        <p:spPr>
          <a:xfrm>
            <a:off x="4619625" y="759460"/>
            <a:ext cx="2992120" cy="29921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05" y="2009515"/>
            <a:ext cx="4771390" cy="4935920"/>
          </a:xfrm>
          <a:prstGeom prst="rect">
            <a:avLst/>
          </a:prstGeom>
        </p:spPr>
      </p:pic>
      <p:grpSp>
        <p:nvGrpSpPr>
          <p:cNvPr id="8" name="组合 7"/>
          <p:cNvGrpSpPr/>
          <p:nvPr/>
        </p:nvGrpSpPr>
        <p:grpSpPr>
          <a:xfrm>
            <a:off x="6195695" y="3932555"/>
            <a:ext cx="4992370" cy="1050290"/>
            <a:chOff x="9586" y="4618"/>
            <a:chExt cx="7862" cy="165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828" y="4618"/>
              <a:ext cx="7620" cy="1553"/>
            </a:xfrm>
            <a:prstGeom prst="rect">
              <a:avLst/>
            </a:prstGeom>
            <a:noFill/>
          </p:spPr>
          <p:txBody>
            <a:bodyPr wrap="square" rtlCol="0">
              <a:spAutoFit/>
            </a:bodyPr>
            <a:lstStyle/>
            <a:p>
              <a:pPr algn="ctr"/>
              <a:r>
                <a:rPr lang="zh-CN" altLang="en-US" sz="3600">
                  <a:solidFill>
                    <a:srgbClr val="2E7E38"/>
                  </a:solidFill>
                  <a:latin typeface="字体管家棉花糖" panose="00020600040101010101" charset="-122"/>
                  <a:ea typeface="字体管家棉花糖" panose="00020600040101010101" charset="-122"/>
                </a:rPr>
                <a:t>点击此处添加标题</a:t>
              </a:r>
            </a:p>
            <a:p>
              <a:pPr algn="ctr"/>
              <a:r>
                <a:rPr lang="zh-CN" altLang="en-US" sz="2000" b="1" spc="300">
                  <a:solidFill>
                    <a:srgbClr val="2E7E38"/>
                  </a:solidFill>
                  <a:uFillTx/>
                  <a:ea typeface="字体管家天蝎座" panose="00020600040101010101" charset="-122"/>
                </a:rPr>
                <a:t>Click here to add title</a:t>
              </a: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2</a:t>
              </a:r>
            </a:p>
          </p:txBody>
        </p:sp>
      </p:grpSp>
      <p:grpSp>
        <p:nvGrpSpPr>
          <p:cNvPr id="25" name="组合 24"/>
          <p:cNvGrpSpPr/>
          <p:nvPr/>
        </p:nvGrpSpPr>
        <p:grpSpPr>
          <a:xfrm>
            <a:off x="6485255" y="5142230"/>
            <a:ext cx="4590415" cy="966470"/>
            <a:chOff x="10213" y="7678"/>
            <a:chExt cx="7229" cy="1522"/>
          </a:xfrm>
        </p:grpSpPr>
        <p:grpSp>
          <p:nvGrpSpPr>
            <p:cNvPr id="15" name="组合 14"/>
            <p:cNvGrpSpPr/>
            <p:nvPr/>
          </p:nvGrpSpPr>
          <p:grpSpPr>
            <a:xfrm>
              <a:off x="10213" y="7739"/>
              <a:ext cx="3614" cy="661"/>
              <a:chOff x="10213" y="7634"/>
              <a:chExt cx="3614" cy="661"/>
            </a:xfrm>
          </p:grpSpPr>
          <p:sp>
            <p:nvSpPr>
              <p:cNvPr id="13" name="五角星 1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6" name="组合 15"/>
            <p:cNvGrpSpPr/>
            <p:nvPr/>
          </p:nvGrpSpPr>
          <p:grpSpPr>
            <a:xfrm>
              <a:off x="13828" y="7678"/>
              <a:ext cx="3614" cy="661"/>
              <a:chOff x="10213" y="7634"/>
              <a:chExt cx="3614" cy="661"/>
            </a:xfrm>
          </p:grpSpPr>
          <p:sp>
            <p:nvSpPr>
              <p:cNvPr id="17" name="五角星 16"/>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19" name="组合 18"/>
            <p:cNvGrpSpPr/>
            <p:nvPr/>
          </p:nvGrpSpPr>
          <p:grpSpPr>
            <a:xfrm>
              <a:off x="10213" y="8540"/>
              <a:ext cx="3614" cy="661"/>
              <a:chOff x="10213" y="7634"/>
              <a:chExt cx="3614" cy="661"/>
            </a:xfrm>
          </p:grpSpPr>
          <p:sp>
            <p:nvSpPr>
              <p:cNvPr id="20" name="五角星 19"/>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nvGrpSpPr>
            <p:cNvPr id="22" name="组合 21"/>
            <p:cNvGrpSpPr/>
            <p:nvPr/>
          </p:nvGrpSpPr>
          <p:grpSpPr>
            <a:xfrm>
              <a:off x="13828" y="8479"/>
              <a:ext cx="3614" cy="661"/>
              <a:chOff x="10213" y="7634"/>
              <a:chExt cx="3614" cy="661"/>
            </a:xfrm>
          </p:grpSpPr>
          <p:sp>
            <p:nvSpPr>
              <p:cNvPr id="23" name="五角星 22"/>
              <p:cNvSpPr/>
              <p:nvPr/>
            </p:nvSpPr>
            <p:spPr>
              <a:xfrm>
                <a:off x="10213" y="7739"/>
                <a:ext cx="323" cy="323"/>
              </a:xfrm>
              <a:prstGeom prst="star5">
                <a:avLst/>
              </a:prstGeom>
              <a:solidFill>
                <a:srgbClr val="2E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537" y="7634"/>
                <a:ext cx="3290" cy="661"/>
              </a:xfrm>
              <a:prstGeom prst="rect">
                <a:avLst/>
              </a:prstGeom>
              <a:noFill/>
            </p:spPr>
            <p:txBody>
              <a:bodyPr wrap="square" rtlCol="0">
                <a:spAutoFit/>
              </a:bodyPr>
              <a:lstStyle/>
              <a:p>
                <a:pPr algn="ctr"/>
                <a:r>
                  <a:rPr lang="zh-CN" altLang="en-US" sz="2000">
                    <a:solidFill>
                      <a:srgbClr val="2E7E38"/>
                    </a:solidFill>
                    <a:latin typeface="字体管家棉花糖" panose="00020600040101010101" charset="-122"/>
                    <a:ea typeface="字体管家棉花糖" panose="00020600040101010101" charset="-122"/>
                  </a:rPr>
                  <a:t>添加小标题</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3148330" cy="794385"/>
          </a:xfrm>
          <a:prstGeom prst="rect">
            <a:avLst/>
          </a:prstGeom>
          <a:noFill/>
        </p:spPr>
        <p:txBody>
          <a:bodyPr wrap="square" rtlCol="0">
            <a:spAutoFit/>
          </a:bodyPr>
          <a:lstStyle/>
          <a:p>
            <a:pPr algn="l"/>
            <a:r>
              <a:rPr lang="zh-CN" altLang="en-US" sz="2800">
                <a:solidFill>
                  <a:srgbClr val="2E7E38"/>
                </a:solidFill>
                <a:latin typeface="字体管家棉花糖" panose="00020600040101010101" charset="-122"/>
                <a:ea typeface="字体管家棉花糖" panose="00020600040101010101" charset="-122"/>
              </a:rPr>
              <a:t>点击此处添加标题</a:t>
            </a:r>
          </a:p>
          <a:p>
            <a:pPr algn="l"/>
            <a:r>
              <a:rPr lang="zh-CN" altLang="en-US" sz="1600" b="1" spc="300">
                <a:solidFill>
                  <a:srgbClr val="2E7E38"/>
                </a:solidFill>
                <a:uFillTx/>
                <a:ea typeface="字体管家天蝎座" panose="00020600040101010101" charset="-122"/>
              </a:rPr>
              <a:t>Click here to add title</a:t>
            </a:r>
          </a:p>
        </p:txBody>
      </p:sp>
      <p:grpSp>
        <p:nvGrpSpPr>
          <p:cNvPr id="2" name="组合 1"/>
          <p:cNvGrpSpPr/>
          <p:nvPr/>
        </p:nvGrpSpPr>
        <p:grpSpPr>
          <a:xfrm>
            <a:off x="906780" y="1751965"/>
            <a:ext cx="9866630" cy="4728845"/>
            <a:chOff x="980" y="1"/>
            <a:chExt cx="17341" cy="7447"/>
          </a:xfrm>
        </p:grpSpPr>
        <p:grpSp>
          <p:nvGrpSpPr>
            <p:cNvPr id="15" name="组合 14"/>
            <p:cNvGrpSpPr/>
            <p:nvPr/>
          </p:nvGrpSpPr>
          <p:grpSpPr>
            <a:xfrm>
              <a:off x="980" y="4641"/>
              <a:ext cx="5700" cy="1226"/>
              <a:chOff x="980" y="4641"/>
              <a:chExt cx="5700" cy="1226"/>
            </a:xfrm>
          </p:grpSpPr>
          <p:grpSp>
            <p:nvGrpSpPr>
              <p:cNvPr id="6" name="组合 5"/>
              <p:cNvGrpSpPr/>
              <p:nvPr/>
            </p:nvGrpSpPr>
            <p:grpSpPr>
              <a:xfrm>
                <a:off x="980" y="4641"/>
                <a:ext cx="5700" cy="1226"/>
                <a:chOff x="826" y="4641"/>
                <a:chExt cx="5387" cy="1226"/>
              </a:xfrm>
            </p:grpSpPr>
            <p:sp>
              <p:nvSpPr>
                <p:cNvPr id="4" name="矩形 3"/>
                <p:cNvSpPr/>
                <p:nvPr/>
              </p:nvSpPr>
              <p:spPr>
                <a:xfrm>
                  <a:off x="845" y="4641"/>
                  <a:ext cx="5368" cy="1226"/>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rPr>
                    <a:t>      </a:t>
                  </a:r>
                  <a:r>
                    <a:rPr lang="en-US" altLang="zh-CN" sz="2000">
                      <a:solidFill>
                        <a:schemeClr val="tx1"/>
                      </a:solidFill>
                      <a:latin typeface="字体管家棉花糖" panose="00020600040101010101" charset="-122"/>
                      <a:ea typeface="字体管家棉花糖" panose="00020600040101010101" charset="-122"/>
                    </a:rPr>
                    <a:t> </a:t>
                  </a:r>
                  <a:r>
                    <a:rPr lang="zh-CN" altLang="en-US" sz="2000">
                      <a:solidFill>
                        <a:schemeClr val="tx1"/>
                      </a:solidFill>
                      <a:latin typeface="字体管家棉花糖" panose="00020600040101010101" charset="-122"/>
                      <a:ea typeface="字体管家棉花糖" panose="00020600040101010101" charset="-122"/>
                    </a:rPr>
                    <a:t>添加文字</a:t>
                  </a:r>
                  <a:r>
                    <a:rPr lang="zh-CN" altLang="en-US" sz="2800">
                      <a:solidFill>
                        <a:schemeClr val="accent6">
                          <a:lumMod val="75000"/>
                        </a:schemeClr>
                      </a:solidFill>
                      <a:latin typeface="字体管家棉花糖" panose="00020600040101010101" charset="-122"/>
                      <a:ea typeface="字体管家棉花糖" panose="00020600040101010101" charset="-122"/>
                    </a:rPr>
                    <a:t>    </a:t>
                  </a:r>
                </a:p>
              </p:txBody>
            </p:sp>
            <p:sp>
              <p:nvSpPr>
                <p:cNvPr id="5" name="矩形 4"/>
                <p:cNvSpPr/>
                <p:nvPr/>
              </p:nvSpPr>
              <p:spPr>
                <a:xfrm>
                  <a:off x="826" y="4642"/>
                  <a:ext cx="1358" cy="1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50" name=" 2050"/>
              <p:cNvSpPr/>
              <p:nvPr/>
            </p:nvSpPr>
            <p:spPr bwMode="auto">
              <a:xfrm>
                <a:off x="1313" y="4776"/>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18" name="组合 17"/>
            <p:cNvGrpSpPr/>
            <p:nvPr/>
          </p:nvGrpSpPr>
          <p:grpSpPr>
            <a:xfrm>
              <a:off x="6680" y="3416"/>
              <a:ext cx="5826" cy="1226"/>
              <a:chOff x="6680" y="3416"/>
              <a:chExt cx="5826" cy="1226"/>
            </a:xfrm>
          </p:grpSpPr>
          <p:grpSp>
            <p:nvGrpSpPr>
              <p:cNvPr id="3" name="组合 2"/>
              <p:cNvGrpSpPr/>
              <p:nvPr/>
            </p:nvGrpSpPr>
            <p:grpSpPr>
              <a:xfrm>
                <a:off x="6680" y="3416"/>
                <a:ext cx="5827" cy="1226"/>
                <a:chOff x="701" y="4642"/>
                <a:chExt cx="5380" cy="1226"/>
              </a:xfrm>
            </p:grpSpPr>
            <p:sp>
              <p:nvSpPr>
                <p:cNvPr id="7" name="矩形 6"/>
                <p:cNvSpPr/>
                <p:nvPr/>
              </p:nvSpPr>
              <p:spPr>
                <a:xfrm>
                  <a:off x="713" y="4642"/>
                  <a:ext cx="5368" cy="1226"/>
                </a:xfrm>
                <a:prstGeom prst="rect">
                  <a:avLst/>
                </a:prstGeom>
                <a:solidFill>
                  <a:srgbClr val="FFF473"/>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sym typeface="+mn-ea"/>
                    </a:rPr>
                    <a:t>      </a:t>
                  </a:r>
                  <a:r>
                    <a:rPr lang="zh-CN" altLang="en-US" sz="2000">
                      <a:solidFill>
                        <a:schemeClr val="tx1"/>
                      </a:solidFill>
                      <a:latin typeface="字体管家棉花糖" panose="00020600040101010101" charset="-122"/>
                      <a:ea typeface="字体管家棉花糖" panose="00020600040101010101" charset="-122"/>
                      <a:sym typeface="+mn-ea"/>
                    </a:rPr>
                    <a:t>添加文字</a:t>
                  </a:r>
                </a:p>
              </p:txBody>
            </p:sp>
            <p:sp>
              <p:nvSpPr>
                <p:cNvPr id="8" name="矩形 7"/>
                <p:cNvSpPr/>
                <p:nvPr/>
              </p:nvSpPr>
              <p:spPr>
                <a:xfrm>
                  <a:off x="701" y="4642"/>
                  <a:ext cx="1358" cy="1225"/>
                </a:xfrm>
                <a:prstGeom prst="rect">
                  <a:avLst/>
                </a:prstGeom>
                <a:solidFill>
                  <a:srgbClr val="FFE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 2050"/>
              <p:cNvSpPr/>
              <p:nvPr/>
            </p:nvSpPr>
            <p:spPr bwMode="auto">
              <a:xfrm>
                <a:off x="6948" y="3550"/>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grpSp>
          <p:nvGrpSpPr>
            <p:cNvPr id="19" name="组合 18"/>
            <p:cNvGrpSpPr/>
            <p:nvPr/>
          </p:nvGrpSpPr>
          <p:grpSpPr>
            <a:xfrm>
              <a:off x="12467" y="2190"/>
              <a:ext cx="5854" cy="1226"/>
              <a:chOff x="12467" y="2190"/>
              <a:chExt cx="5854" cy="1226"/>
            </a:xfrm>
          </p:grpSpPr>
          <p:grpSp>
            <p:nvGrpSpPr>
              <p:cNvPr id="13" name="组合 12"/>
              <p:cNvGrpSpPr/>
              <p:nvPr/>
            </p:nvGrpSpPr>
            <p:grpSpPr>
              <a:xfrm>
                <a:off x="12467" y="2190"/>
                <a:ext cx="5854" cy="1226"/>
                <a:chOff x="808" y="4641"/>
                <a:chExt cx="5405" cy="1226"/>
              </a:xfrm>
            </p:grpSpPr>
            <p:sp>
              <p:nvSpPr>
                <p:cNvPr id="14" name="矩形 13"/>
                <p:cNvSpPr/>
                <p:nvPr/>
              </p:nvSpPr>
              <p:spPr>
                <a:xfrm>
                  <a:off x="845" y="4641"/>
                  <a:ext cx="5368" cy="1226"/>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accent6">
                          <a:lumMod val="75000"/>
                        </a:schemeClr>
                      </a:solidFill>
                      <a:latin typeface="字体管家棉花糖" panose="00020600040101010101" charset="-122"/>
                      <a:ea typeface="字体管家棉花糖" panose="00020600040101010101" charset="-122"/>
                      <a:sym typeface="+mn-ea"/>
                    </a:rPr>
                    <a:t>        </a:t>
                  </a:r>
                  <a:r>
                    <a:rPr lang="zh-CN" altLang="en-US" sz="2000">
                      <a:solidFill>
                        <a:schemeClr val="tx1"/>
                      </a:solidFill>
                      <a:latin typeface="字体管家棉花糖" panose="00020600040101010101" charset="-122"/>
                      <a:ea typeface="字体管家棉花糖" panose="00020600040101010101" charset="-122"/>
                      <a:sym typeface="+mn-ea"/>
                    </a:rPr>
                    <a:t>添加文字</a:t>
                  </a:r>
                </a:p>
              </p:txBody>
            </p:sp>
            <p:sp>
              <p:nvSpPr>
                <p:cNvPr id="17" name="矩形 16"/>
                <p:cNvSpPr/>
                <p:nvPr/>
              </p:nvSpPr>
              <p:spPr>
                <a:xfrm>
                  <a:off x="808" y="4642"/>
                  <a:ext cx="1358" cy="12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 2050"/>
              <p:cNvSpPr/>
              <p:nvPr/>
            </p:nvSpPr>
            <p:spPr bwMode="auto">
              <a:xfrm>
                <a:off x="12800" y="2324"/>
                <a:ext cx="936" cy="957"/>
              </a:xfrm>
              <a:custGeom>
                <a:avLst/>
                <a:gdLst>
                  <a:gd name="T0" fmla="*/ 1054621 w 5074"/>
                  <a:gd name="T1" fmla="*/ 447065 h 4720"/>
                  <a:gd name="T2" fmla="*/ 1147355 w 5074"/>
                  <a:gd name="T3" fmla="*/ 366736 h 4720"/>
                  <a:gd name="T4" fmla="*/ 1187528 w 5074"/>
                  <a:gd name="T5" fmla="*/ 246993 h 4720"/>
                  <a:gd name="T6" fmla="*/ 1164626 w 5074"/>
                  <a:gd name="T7" fmla="*/ 133256 h 4720"/>
                  <a:gd name="T8" fmla="*/ 1083905 w 5074"/>
                  <a:gd name="T9" fmla="*/ 40540 h 4720"/>
                  <a:gd name="T10" fmla="*/ 964890 w 5074"/>
                  <a:gd name="T11" fmla="*/ 375 h 4720"/>
                  <a:gd name="T12" fmla="*/ 850755 w 5074"/>
                  <a:gd name="T13" fmla="*/ 23273 h 4720"/>
                  <a:gd name="T14" fmla="*/ 757269 w 5074"/>
                  <a:gd name="T15" fmla="*/ 103977 h 4720"/>
                  <a:gd name="T16" fmla="*/ 717472 w 5074"/>
                  <a:gd name="T17" fmla="*/ 222969 h 4720"/>
                  <a:gd name="T18" fmla="*/ 739999 w 5074"/>
                  <a:gd name="T19" fmla="*/ 337082 h 4720"/>
                  <a:gd name="T20" fmla="*/ 820719 w 5074"/>
                  <a:gd name="T21" fmla="*/ 430173 h 4720"/>
                  <a:gd name="T22" fmla="*/ 940486 w 5074"/>
                  <a:gd name="T23" fmla="*/ 470338 h 4720"/>
                  <a:gd name="T24" fmla="*/ 154307 w 5074"/>
                  <a:gd name="T25" fmla="*/ 400144 h 4720"/>
                  <a:gd name="T26" fmla="*/ 53688 w 5074"/>
                  <a:gd name="T27" fmla="*/ 471464 h 4720"/>
                  <a:gd name="T28" fmla="*/ 3004 w 5074"/>
                  <a:gd name="T29" fmla="*/ 585576 h 4720"/>
                  <a:gd name="T30" fmla="*/ 14267 w 5074"/>
                  <a:gd name="T31" fmla="*/ 701941 h 4720"/>
                  <a:gd name="T32" fmla="*/ 85601 w 5074"/>
                  <a:gd name="T33" fmla="*/ 802915 h 4720"/>
                  <a:gd name="T34" fmla="*/ 199360 w 5074"/>
                  <a:gd name="T35" fmla="*/ 853965 h 4720"/>
                  <a:gd name="T36" fmla="*/ 316499 w 5074"/>
                  <a:gd name="T37" fmla="*/ 842329 h 4720"/>
                  <a:gd name="T38" fmla="*/ 416742 w 5074"/>
                  <a:gd name="T39" fmla="*/ 771009 h 4720"/>
                  <a:gd name="T40" fmla="*/ 467803 w 5074"/>
                  <a:gd name="T41" fmla="*/ 656896 h 4720"/>
                  <a:gd name="T42" fmla="*/ 456164 w 5074"/>
                  <a:gd name="T43" fmla="*/ 540532 h 4720"/>
                  <a:gd name="T44" fmla="*/ 384830 w 5074"/>
                  <a:gd name="T45" fmla="*/ 439933 h 4720"/>
                  <a:gd name="T46" fmla="*/ 271070 w 5074"/>
                  <a:gd name="T47" fmla="*/ 388883 h 4720"/>
                  <a:gd name="T48" fmla="*/ 883418 w 5074"/>
                  <a:gd name="T49" fmla="*/ 688803 h 4720"/>
                  <a:gd name="T50" fmla="*/ 740750 w 5074"/>
                  <a:gd name="T51" fmla="*/ 727090 h 4720"/>
                  <a:gd name="T52" fmla="*/ 616854 w 5074"/>
                  <a:gd name="T53" fmla="*/ 799912 h 4720"/>
                  <a:gd name="T54" fmla="*/ 516610 w 5074"/>
                  <a:gd name="T55" fmla="*/ 902763 h 4720"/>
                  <a:gd name="T56" fmla="*/ 446402 w 5074"/>
                  <a:gd name="T57" fmla="*/ 1028887 h 4720"/>
                  <a:gd name="T58" fmla="*/ 411486 w 5074"/>
                  <a:gd name="T59" fmla="*/ 1172278 h 4720"/>
                  <a:gd name="T60" fmla="*/ 414865 w 5074"/>
                  <a:gd name="T61" fmla="*/ 1310790 h 4720"/>
                  <a:gd name="T62" fmla="*/ 456539 w 5074"/>
                  <a:gd name="T63" fmla="*/ 1451553 h 4720"/>
                  <a:gd name="T64" fmla="*/ 532754 w 5074"/>
                  <a:gd name="T65" fmla="*/ 1573923 h 4720"/>
                  <a:gd name="T66" fmla="*/ 637503 w 5074"/>
                  <a:gd name="T67" fmla="*/ 1671519 h 4720"/>
                  <a:gd name="T68" fmla="*/ 765529 w 5074"/>
                  <a:gd name="T69" fmla="*/ 1738711 h 4720"/>
                  <a:gd name="T70" fmla="*/ 910450 w 5074"/>
                  <a:gd name="T71" fmla="*/ 1769866 h 4720"/>
                  <a:gd name="T72" fmla="*/ 1048614 w 5074"/>
                  <a:gd name="T73" fmla="*/ 1763110 h 4720"/>
                  <a:gd name="T74" fmla="*/ 1187903 w 5074"/>
                  <a:gd name="T75" fmla="*/ 1718065 h 4720"/>
                  <a:gd name="T76" fmla="*/ 1308045 w 5074"/>
                  <a:gd name="T77" fmla="*/ 1638862 h 4720"/>
                  <a:gd name="T78" fmla="*/ 1403408 w 5074"/>
                  <a:gd name="T79" fmla="*/ 1532257 h 4720"/>
                  <a:gd name="T80" fmla="*/ 1467608 w 5074"/>
                  <a:gd name="T81" fmla="*/ 1402380 h 4720"/>
                  <a:gd name="T82" fmla="*/ 1495391 w 5074"/>
                  <a:gd name="T83" fmla="*/ 1255986 h 4720"/>
                  <a:gd name="T84" fmla="*/ 1485254 w 5074"/>
                  <a:gd name="T85" fmla="*/ 1118600 h 4720"/>
                  <a:gd name="T86" fmla="*/ 1436447 w 5074"/>
                  <a:gd name="T87" fmla="*/ 980465 h 4720"/>
                  <a:gd name="T88" fmla="*/ 1354975 w 5074"/>
                  <a:gd name="T89" fmla="*/ 862599 h 4720"/>
                  <a:gd name="T90" fmla="*/ 1245346 w 5074"/>
                  <a:gd name="T91" fmla="*/ 770258 h 4720"/>
                  <a:gd name="T92" fmla="*/ 1114316 w 5074"/>
                  <a:gd name="T93" fmla="*/ 709073 h 4720"/>
                  <a:gd name="T94" fmla="*/ 966767 w 5074"/>
                  <a:gd name="T95" fmla="*/ 684674 h 4720"/>
                  <a:gd name="T96" fmla="*/ 1588877 w 5074"/>
                  <a:gd name="T97" fmla="*/ 400144 h 4720"/>
                  <a:gd name="T98" fmla="*/ 1487882 w 5074"/>
                  <a:gd name="T99" fmla="*/ 471464 h 4720"/>
                  <a:gd name="T100" fmla="*/ 1437573 w 5074"/>
                  <a:gd name="T101" fmla="*/ 585576 h 4720"/>
                  <a:gd name="T102" fmla="*/ 1448836 w 5074"/>
                  <a:gd name="T103" fmla="*/ 701941 h 4720"/>
                  <a:gd name="T104" fmla="*/ 1520170 w 5074"/>
                  <a:gd name="T105" fmla="*/ 802915 h 4720"/>
                  <a:gd name="T106" fmla="*/ 1633930 w 5074"/>
                  <a:gd name="T107" fmla="*/ 853965 h 4720"/>
                  <a:gd name="T108" fmla="*/ 1750317 w 5074"/>
                  <a:gd name="T109" fmla="*/ 842329 h 4720"/>
                  <a:gd name="T110" fmla="*/ 1850936 w 5074"/>
                  <a:gd name="T111" fmla="*/ 771009 h 4720"/>
                  <a:gd name="T112" fmla="*/ 1902372 w 5074"/>
                  <a:gd name="T113" fmla="*/ 656896 h 4720"/>
                  <a:gd name="T114" fmla="*/ 1890733 w 5074"/>
                  <a:gd name="T115" fmla="*/ 540532 h 4720"/>
                  <a:gd name="T116" fmla="*/ 1819399 w 5074"/>
                  <a:gd name="T117" fmla="*/ 439933 h 4720"/>
                  <a:gd name="T118" fmla="*/ 1705264 w 5074"/>
                  <a:gd name="T119" fmla="*/ 388883 h 47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74" h="4720">
                    <a:moveTo>
                      <a:pt x="2537" y="1253"/>
                    </a:moveTo>
                    <a:lnTo>
                      <a:pt x="2537" y="1253"/>
                    </a:lnTo>
                    <a:lnTo>
                      <a:pt x="2570" y="1253"/>
                    </a:lnTo>
                    <a:lnTo>
                      <a:pt x="2600" y="1250"/>
                    </a:lnTo>
                    <a:lnTo>
                      <a:pt x="2632" y="1245"/>
                    </a:lnTo>
                    <a:lnTo>
                      <a:pt x="2663" y="1240"/>
                    </a:lnTo>
                    <a:lnTo>
                      <a:pt x="2693" y="1233"/>
                    </a:lnTo>
                    <a:lnTo>
                      <a:pt x="2723" y="1224"/>
                    </a:lnTo>
                    <a:lnTo>
                      <a:pt x="2752" y="1215"/>
                    </a:lnTo>
                    <a:lnTo>
                      <a:pt x="2780" y="1203"/>
                    </a:lnTo>
                    <a:lnTo>
                      <a:pt x="2809" y="1191"/>
                    </a:lnTo>
                    <a:lnTo>
                      <a:pt x="2836" y="1178"/>
                    </a:lnTo>
                    <a:lnTo>
                      <a:pt x="2861" y="1162"/>
                    </a:lnTo>
                    <a:lnTo>
                      <a:pt x="2887" y="1146"/>
                    </a:lnTo>
                    <a:lnTo>
                      <a:pt x="2912" y="1129"/>
                    </a:lnTo>
                    <a:lnTo>
                      <a:pt x="2935" y="1110"/>
                    </a:lnTo>
                    <a:lnTo>
                      <a:pt x="2958" y="1089"/>
                    </a:lnTo>
                    <a:lnTo>
                      <a:pt x="2980" y="1070"/>
                    </a:lnTo>
                    <a:lnTo>
                      <a:pt x="3001" y="1048"/>
                    </a:lnTo>
                    <a:lnTo>
                      <a:pt x="3021" y="1025"/>
                    </a:lnTo>
                    <a:lnTo>
                      <a:pt x="3039" y="1001"/>
                    </a:lnTo>
                    <a:lnTo>
                      <a:pt x="3056" y="977"/>
                    </a:lnTo>
                    <a:lnTo>
                      <a:pt x="3072" y="951"/>
                    </a:lnTo>
                    <a:lnTo>
                      <a:pt x="3088" y="925"/>
                    </a:lnTo>
                    <a:lnTo>
                      <a:pt x="3102" y="898"/>
                    </a:lnTo>
                    <a:lnTo>
                      <a:pt x="3114" y="870"/>
                    </a:lnTo>
                    <a:lnTo>
                      <a:pt x="3125" y="842"/>
                    </a:lnTo>
                    <a:lnTo>
                      <a:pt x="3135" y="812"/>
                    </a:lnTo>
                    <a:lnTo>
                      <a:pt x="3143" y="783"/>
                    </a:lnTo>
                    <a:lnTo>
                      <a:pt x="3151" y="752"/>
                    </a:lnTo>
                    <a:lnTo>
                      <a:pt x="3156" y="722"/>
                    </a:lnTo>
                    <a:lnTo>
                      <a:pt x="3160" y="690"/>
                    </a:lnTo>
                    <a:lnTo>
                      <a:pt x="3163" y="658"/>
                    </a:lnTo>
                    <a:lnTo>
                      <a:pt x="3163" y="626"/>
                    </a:lnTo>
                    <a:lnTo>
                      <a:pt x="3163" y="594"/>
                    </a:lnTo>
                    <a:lnTo>
                      <a:pt x="3160" y="562"/>
                    </a:lnTo>
                    <a:lnTo>
                      <a:pt x="3156" y="531"/>
                    </a:lnTo>
                    <a:lnTo>
                      <a:pt x="3151" y="500"/>
                    </a:lnTo>
                    <a:lnTo>
                      <a:pt x="3143" y="469"/>
                    </a:lnTo>
                    <a:lnTo>
                      <a:pt x="3135" y="440"/>
                    </a:lnTo>
                    <a:lnTo>
                      <a:pt x="3125" y="412"/>
                    </a:lnTo>
                    <a:lnTo>
                      <a:pt x="3114" y="382"/>
                    </a:lnTo>
                    <a:lnTo>
                      <a:pt x="3102" y="355"/>
                    </a:lnTo>
                    <a:lnTo>
                      <a:pt x="3088" y="328"/>
                    </a:lnTo>
                    <a:lnTo>
                      <a:pt x="3072" y="301"/>
                    </a:lnTo>
                    <a:lnTo>
                      <a:pt x="3056" y="277"/>
                    </a:lnTo>
                    <a:lnTo>
                      <a:pt x="3039" y="252"/>
                    </a:lnTo>
                    <a:lnTo>
                      <a:pt x="3021" y="228"/>
                    </a:lnTo>
                    <a:lnTo>
                      <a:pt x="3001" y="206"/>
                    </a:lnTo>
                    <a:lnTo>
                      <a:pt x="2980" y="184"/>
                    </a:lnTo>
                    <a:lnTo>
                      <a:pt x="2958" y="163"/>
                    </a:lnTo>
                    <a:lnTo>
                      <a:pt x="2935" y="143"/>
                    </a:lnTo>
                    <a:lnTo>
                      <a:pt x="2912" y="125"/>
                    </a:lnTo>
                    <a:lnTo>
                      <a:pt x="2887" y="108"/>
                    </a:lnTo>
                    <a:lnTo>
                      <a:pt x="2861" y="90"/>
                    </a:lnTo>
                    <a:lnTo>
                      <a:pt x="2836" y="76"/>
                    </a:lnTo>
                    <a:lnTo>
                      <a:pt x="2809" y="62"/>
                    </a:lnTo>
                    <a:lnTo>
                      <a:pt x="2780" y="50"/>
                    </a:lnTo>
                    <a:lnTo>
                      <a:pt x="2752" y="38"/>
                    </a:lnTo>
                    <a:lnTo>
                      <a:pt x="2723" y="28"/>
                    </a:lnTo>
                    <a:lnTo>
                      <a:pt x="2693" y="21"/>
                    </a:lnTo>
                    <a:lnTo>
                      <a:pt x="2663" y="13"/>
                    </a:lnTo>
                    <a:lnTo>
                      <a:pt x="2632" y="7"/>
                    </a:lnTo>
                    <a:lnTo>
                      <a:pt x="2600" y="3"/>
                    </a:lnTo>
                    <a:lnTo>
                      <a:pt x="2570" y="1"/>
                    </a:lnTo>
                    <a:lnTo>
                      <a:pt x="2537" y="0"/>
                    </a:lnTo>
                    <a:lnTo>
                      <a:pt x="2505" y="1"/>
                    </a:lnTo>
                    <a:lnTo>
                      <a:pt x="2473" y="3"/>
                    </a:lnTo>
                    <a:lnTo>
                      <a:pt x="2441" y="7"/>
                    </a:lnTo>
                    <a:lnTo>
                      <a:pt x="2410" y="13"/>
                    </a:lnTo>
                    <a:lnTo>
                      <a:pt x="2380" y="21"/>
                    </a:lnTo>
                    <a:lnTo>
                      <a:pt x="2350" y="28"/>
                    </a:lnTo>
                    <a:lnTo>
                      <a:pt x="2321" y="38"/>
                    </a:lnTo>
                    <a:lnTo>
                      <a:pt x="2293" y="50"/>
                    </a:lnTo>
                    <a:lnTo>
                      <a:pt x="2266" y="62"/>
                    </a:lnTo>
                    <a:lnTo>
                      <a:pt x="2237" y="76"/>
                    </a:lnTo>
                    <a:lnTo>
                      <a:pt x="2212" y="90"/>
                    </a:lnTo>
                    <a:lnTo>
                      <a:pt x="2186" y="108"/>
                    </a:lnTo>
                    <a:lnTo>
                      <a:pt x="2161" y="125"/>
                    </a:lnTo>
                    <a:lnTo>
                      <a:pt x="2138" y="143"/>
                    </a:lnTo>
                    <a:lnTo>
                      <a:pt x="2115" y="163"/>
                    </a:lnTo>
                    <a:lnTo>
                      <a:pt x="2094" y="184"/>
                    </a:lnTo>
                    <a:lnTo>
                      <a:pt x="2073" y="206"/>
                    </a:lnTo>
                    <a:lnTo>
                      <a:pt x="2054" y="228"/>
                    </a:lnTo>
                    <a:lnTo>
                      <a:pt x="2035" y="252"/>
                    </a:lnTo>
                    <a:lnTo>
                      <a:pt x="2017" y="277"/>
                    </a:lnTo>
                    <a:lnTo>
                      <a:pt x="2001" y="301"/>
                    </a:lnTo>
                    <a:lnTo>
                      <a:pt x="1986" y="328"/>
                    </a:lnTo>
                    <a:lnTo>
                      <a:pt x="1971" y="355"/>
                    </a:lnTo>
                    <a:lnTo>
                      <a:pt x="1959" y="382"/>
                    </a:lnTo>
                    <a:lnTo>
                      <a:pt x="1948" y="412"/>
                    </a:lnTo>
                    <a:lnTo>
                      <a:pt x="1938" y="440"/>
                    </a:lnTo>
                    <a:lnTo>
                      <a:pt x="1930" y="469"/>
                    </a:lnTo>
                    <a:lnTo>
                      <a:pt x="1922" y="500"/>
                    </a:lnTo>
                    <a:lnTo>
                      <a:pt x="1918" y="531"/>
                    </a:lnTo>
                    <a:lnTo>
                      <a:pt x="1914" y="562"/>
                    </a:lnTo>
                    <a:lnTo>
                      <a:pt x="1911" y="594"/>
                    </a:lnTo>
                    <a:lnTo>
                      <a:pt x="1910" y="626"/>
                    </a:lnTo>
                    <a:lnTo>
                      <a:pt x="1911" y="658"/>
                    </a:lnTo>
                    <a:lnTo>
                      <a:pt x="1914" y="690"/>
                    </a:lnTo>
                    <a:lnTo>
                      <a:pt x="1918" y="722"/>
                    </a:lnTo>
                    <a:lnTo>
                      <a:pt x="1922" y="752"/>
                    </a:lnTo>
                    <a:lnTo>
                      <a:pt x="1930" y="783"/>
                    </a:lnTo>
                    <a:lnTo>
                      <a:pt x="1938" y="812"/>
                    </a:lnTo>
                    <a:lnTo>
                      <a:pt x="1948" y="842"/>
                    </a:lnTo>
                    <a:lnTo>
                      <a:pt x="1959" y="870"/>
                    </a:lnTo>
                    <a:lnTo>
                      <a:pt x="1971" y="898"/>
                    </a:lnTo>
                    <a:lnTo>
                      <a:pt x="1986" y="925"/>
                    </a:lnTo>
                    <a:lnTo>
                      <a:pt x="2001" y="951"/>
                    </a:lnTo>
                    <a:lnTo>
                      <a:pt x="2017" y="977"/>
                    </a:lnTo>
                    <a:lnTo>
                      <a:pt x="2035" y="1001"/>
                    </a:lnTo>
                    <a:lnTo>
                      <a:pt x="2054" y="1025"/>
                    </a:lnTo>
                    <a:lnTo>
                      <a:pt x="2073" y="1048"/>
                    </a:lnTo>
                    <a:lnTo>
                      <a:pt x="2094" y="1070"/>
                    </a:lnTo>
                    <a:lnTo>
                      <a:pt x="2115" y="1089"/>
                    </a:lnTo>
                    <a:lnTo>
                      <a:pt x="2138" y="1110"/>
                    </a:lnTo>
                    <a:lnTo>
                      <a:pt x="2161" y="1129"/>
                    </a:lnTo>
                    <a:lnTo>
                      <a:pt x="2186" y="1146"/>
                    </a:lnTo>
                    <a:lnTo>
                      <a:pt x="2212" y="1162"/>
                    </a:lnTo>
                    <a:lnTo>
                      <a:pt x="2237" y="1178"/>
                    </a:lnTo>
                    <a:lnTo>
                      <a:pt x="2266" y="1191"/>
                    </a:lnTo>
                    <a:lnTo>
                      <a:pt x="2293" y="1203"/>
                    </a:lnTo>
                    <a:lnTo>
                      <a:pt x="2321" y="1215"/>
                    </a:lnTo>
                    <a:lnTo>
                      <a:pt x="2350" y="1224"/>
                    </a:lnTo>
                    <a:lnTo>
                      <a:pt x="2380" y="1233"/>
                    </a:lnTo>
                    <a:lnTo>
                      <a:pt x="2410" y="1240"/>
                    </a:lnTo>
                    <a:lnTo>
                      <a:pt x="2441" y="1245"/>
                    </a:lnTo>
                    <a:lnTo>
                      <a:pt x="2473" y="1250"/>
                    </a:lnTo>
                    <a:lnTo>
                      <a:pt x="2505" y="1253"/>
                    </a:lnTo>
                    <a:lnTo>
                      <a:pt x="2537" y="1253"/>
                    </a:lnTo>
                    <a:close/>
                    <a:moveTo>
                      <a:pt x="627" y="1028"/>
                    </a:moveTo>
                    <a:lnTo>
                      <a:pt x="627" y="1028"/>
                    </a:lnTo>
                    <a:lnTo>
                      <a:pt x="595" y="1029"/>
                    </a:lnTo>
                    <a:lnTo>
                      <a:pt x="563" y="1032"/>
                    </a:lnTo>
                    <a:lnTo>
                      <a:pt x="531" y="1036"/>
                    </a:lnTo>
                    <a:lnTo>
                      <a:pt x="501" y="1042"/>
                    </a:lnTo>
                    <a:lnTo>
                      <a:pt x="470" y="1048"/>
                    </a:lnTo>
                    <a:lnTo>
                      <a:pt x="440" y="1056"/>
                    </a:lnTo>
                    <a:lnTo>
                      <a:pt x="411" y="1066"/>
                    </a:lnTo>
                    <a:lnTo>
                      <a:pt x="383" y="1078"/>
                    </a:lnTo>
                    <a:lnTo>
                      <a:pt x="355" y="1091"/>
                    </a:lnTo>
                    <a:lnTo>
                      <a:pt x="328" y="1104"/>
                    </a:lnTo>
                    <a:lnTo>
                      <a:pt x="302" y="1119"/>
                    </a:lnTo>
                    <a:lnTo>
                      <a:pt x="276" y="1136"/>
                    </a:lnTo>
                    <a:lnTo>
                      <a:pt x="252" y="1153"/>
                    </a:lnTo>
                    <a:lnTo>
                      <a:pt x="228" y="1172"/>
                    </a:lnTo>
                    <a:lnTo>
                      <a:pt x="205" y="1191"/>
                    </a:lnTo>
                    <a:lnTo>
                      <a:pt x="183" y="1212"/>
                    </a:lnTo>
                    <a:lnTo>
                      <a:pt x="162" y="1234"/>
                    </a:lnTo>
                    <a:lnTo>
                      <a:pt x="143" y="1256"/>
                    </a:lnTo>
                    <a:lnTo>
                      <a:pt x="124" y="1281"/>
                    </a:lnTo>
                    <a:lnTo>
                      <a:pt x="107" y="1305"/>
                    </a:lnTo>
                    <a:lnTo>
                      <a:pt x="91" y="1330"/>
                    </a:lnTo>
                    <a:lnTo>
                      <a:pt x="75" y="1357"/>
                    </a:lnTo>
                    <a:lnTo>
                      <a:pt x="62" y="1384"/>
                    </a:lnTo>
                    <a:lnTo>
                      <a:pt x="49" y="1411"/>
                    </a:lnTo>
                    <a:lnTo>
                      <a:pt x="38" y="1440"/>
                    </a:lnTo>
                    <a:lnTo>
                      <a:pt x="29" y="1468"/>
                    </a:lnTo>
                    <a:lnTo>
                      <a:pt x="20" y="1499"/>
                    </a:lnTo>
                    <a:lnTo>
                      <a:pt x="13" y="1528"/>
                    </a:lnTo>
                    <a:lnTo>
                      <a:pt x="8" y="1560"/>
                    </a:lnTo>
                    <a:lnTo>
                      <a:pt x="3" y="1591"/>
                    </a:lnTo>
                    <a:lnTo>
                      <a:pt x="0" y="1623"/>
                    </a:lnTo>
                    <a:lnTo>
                      <a:pt x="0" y="1655"/>
                    </a:lnTo>
                    <a:lnTo>
                      <a:pt x="0" y="1688"/>
                    </a:lnTo>
                    <a:lnTo>
                      <a:pt x="3" y="1720"/>
                    </a:lnTo>
                    <a:lnTo>
                      <a:pt x="8" y="1750"/>
                    </a:lnTo>
                    <a:lnTo>
                      <a:pt x="13" y="1782"/>
                    </a:lnTo>
                    <a:lnTo>
                      <a:pt x="20" y="1811"/>
                    </a:lnTo>
                    <a:lnTo>
                      <a:pt x="29" y="1842"/>
                    </a:lnTo>
                    <a:lnTo>
                      <a:pt x="38" y="1870"/>
                    </a:lnTo>
                    <a:lnTo>
                      <a:pt x="49" y="1900"/>
                    </a:lnTo>
                    <a:lnTo>
                      <a:pt x="62" y="1927"/>
                    </a:lnTo>
                    <a:lnTo>
                      <a:pt x="75" y="1954"/>
                    </a:lnTo>
                    <a:lnTo>
                      <a:pt x="91" y="1981"/>
                    </a:lnTo>
                    <a:lnTo>
                      <a:pt x="107" y="2005"/>
                    </a:lnTo>
                    <a:lnTo>
                      <a:pt x="124" y="2030"/>
                    </a:lnTo>
                    <a:lnTo>
                      <a:pt x="143" y="2054"/>
                    </a:lnTo>
                    <a:lnTo>
                      <a:pt x="162" y="2076"/>
                    </a:lnTo>
                    <a:lnTo>
                      <a:pt x="183" y="2098"/>
                    </a:lnTo>
                    <a:lnTo>
                      <a:pt x="205" y="2119"/>
                    </a:lnTo>
                    <a:lnTo>
                      <a:pt x="228" y="2139"/>
                    </a:lnTo>
                    <a:lnTo>
                      <a:pt x="252" y="2157"/>
                    </a:lnTo>
                    <a:lnTo>
                      <a:pt x="276" y="2174"/>
                    </a:lnTo>
                    <a:lnTo>
                      <a:pt x="302" y="2191"/>
                    </a:lnTo>
                    <a:lnTo>
                      <a:pt x="328" y="2206"/>
                    </a:lnTo>
                    <a:lnTo>
                      <a:pt x="355" y="2220"/>
                    </a:lnTo>
                    <a:lnTo>
                      <a:pt x="383" y="2233"/>
                    </a:lnTo>
                    <a:lnTo>
                      <a:pt x="411" y="2244"/>
                    </a:lnTo>
                    <a:lnTo>
                      <a:pt x="440" y="2254"/>
                    </a:lnTo>
                    <a:lnTo>
                      <a:pt x="470" y="2263"/>
                    </a:lnTo>
                    <a:lnTo>
                      <a:pt x="501" y="2269"/>
                    </a:lnTo>
                    <a:lnTo>
                      <a:pt x="531" y="2275"/>
                    </a:lnTo>
                    <a:lnTo>
                      <a:pt x="563" y="2279"/>
                    </a:lnTo>
                    <a:lnTo>
                      <a:pt x="595" y="2281"/>
                    </a:lnTo>
                    <a:lnTo>
                      <a:pt x="627" y="2282"/>
                    </a:lnTo>
                    <a:lnTo>
                      <a:pt x="659" y="2281"/>
                    </a:lnTo>
                    <a:lnTo>
                      <a:pt x="691" y="2279"/>
                    </a:lnTo>
                    <a:lnTo>
                      <a:pt x="722" y="2275"/>
                    </a:lnTo>
                    <a:lnTo>
                      <a:pt x="753" y="2269"/>
                    </a:lnTo>
                    <a:lnTo>
                      <a:pt x="784" y="2263"/>
                    </a:lnTo>
                    <a:lnTo>
                      <a:pt x="813" y="2254"/>
                    </a:lnTo>
                    <a:lnTo>
                      <a:pt x="843" y="2244"/>
                    </a:lnTo>
                    <a:lnTo>
                      <a:pt x="871" y="2233"/>
                    </a:lnTo>
                    <a:lnTo>
                      <a:pt x="898" y="2220"/>
                    </a:lnTo>
                    <a:lnTo>
                      <a:pt x="925" y="2206"/>
                    </a:lnTo>
                    <a:lnTo>
                      <a:pt x="952" y="2191"/>
                    </a:lnTo>
                    <a:lnTo>
                      <a:pt x="977" y="2174"/>
                    </a:lnTo>
                    <a:lnTo>
                      <a:pt x="1002" y="2157"/>
                    </a:lnTo>
                    <a:lnTo>
                      <a:pt x="1025" y="2139"/>
                    </a:lnTo>
                    <a:lnTo>
                      <a:pt x="1047" y="2119"/>
                    </a:lnTo>
                    <a:lnTo>
                      <a:pt x="1069" y="2098"/>
                    </a:lnTo>
                    <a:lnTo>
                      <a:pt x="1090" y="2076"/>
                    </a:lnTo>
                    <a:lnTo>
                      <a:pt x="1110" y="2054"/>
                    </a:lnTo>
                    <a:lnTo>
                      <a:pt x="1128" y="2030"/>
                    </a:lnTo>
                    <a:lnTo>
                      <a:pt x="1147" y="2005"/>
                    </a:lnTo>
                    <a:lnTo>
                      <a:pt x="1162" y="1981"/>
                    </a:lnTo>
                    <a:lnTo>
                      <a:pt x="1177" y="1954"/>
                    </a:lnTo>
                    <a:lnTo>
                      <a:pt x="1191" y="1927"/>
                    </a:lnTo>
                    <a:lnTo>
                      <a:pt x="1204" y="1900"/>
                    </a:lnTo>
                    <a:lnTo>
                      <a:pt x="1215" y="1870"/>
                    </a:lnTo>
                    <a:lnTo>
                      <a:pt x="1225" y="1842"/>
                    </a:lnTo>
                    <a:lnTo>
                      <a:pt x="1234" y="1811"/>
                    </a:lnTo>
                    <a:lnTo>
                      <a:pt x="1240" y="1782"/>
                    </a:lnTo>
                    <a:lnTo>
                      <a:pt x="1246" y="1750"/>
                    </a:lnTo>
                    <a:lnTo>
                      <a:pt x="1249" y="1720"/>
                    </a:lnTo>
                    <a:lnTo>
                      <a:pt x="1252" y="1688"/>
                    </a:lnTo>
                    <a:lnTo>
                      <a:pt x="1253" y="1655"/>
                    </a:lnTo>
                    <a:lnTo>
                      <a:pt x="1252" y="1623"/>
                    </a:lnTo>
                    <a:lnTo>
                      <a:pt x="1249" y="1591"/>
                    </a:lnTo>
                    <a:lnTo>
                      <a:pt x="1246" y="1560"/>
                    </a:lnTo>
                    <a:lnTo>
                      <a:pt x="1240" y="1528"/>
                    </a:lnTo>
                    <a:lnTo>
                      <a:pt x="1234" y="1499"/>
                    </a:lnTo>
                    <a:lnTo>
                      <a:pt x="1225" y="1468"/>
                    </a:lnTo>
                    <a:lnTo>
                      <a:pt x="1215" y="1440"/>
                    </a:lnTo>
                    <a:lnTo>
                      <a:pt x="1204" y="1411"/>
                    </a:lnTo>
                    <a:lnTo>
                      <a:pt x="1191" y="1384"/>
                    </a:lnTo>
                    <a:lnTo>
                      <a:pt x="1177" y="1357"/>
                    </a:lnTo>
                    <a:lnTo>
                      <a:pt x="1162" y="1330"/>
                    </a:lnTo>
                    <a:lnTo>
                      <a:pt x="1147" y="1305"/>
                    </a:lnTo>
                    <a:lnTo>
                      <a:pt x="1128" y="1281"/>
                    </a:lnTo>
                    <a:lnTo>
                      <a:pt x="1110" y="1256"/>
                    </a:lnTo>
                    <a:lnTo>
                      <a:pt x="1090" y="1234"/>
                    </a:lnTo>
                    <a:lnTo>
                      <a:pt x="1069" y="1212"/>
                    </a:lnTo>
                    <a:lnTo>
                      <a:pt x="1047" y="1191"/>
                    </a:lnTo>
                    <a:lnTo>
                      <a:pt x="1025" y="1172"/>
                    </a:lnTo>
                    <a:lnTo>
                      <a:pt x="1002" y="1153"/>
                    </a:lnTo>
                    <a:lnTo>
                      <a:pt x="977" y="1136"/>
                    </a:lnTo>
                    <a:lnTo>
                      <a:pt x="952" y="1119"/>
                    </a:lnTo>
                    <a:lnTo>
                      <a:pt x="925" y="1104"/>
                    </a:lnTo>
                    <a:lnTo>
                      <a:pt x="898" y="1091"/>
                    </a:lnTo>
                    <a:lnTo>
                      <a:pt x="871" y="1078"/>
                    </a:lnTo>
                    <a:lnTo>
                      <a:pt x="843" y="1066"/>
                    </a:lnTo>
                    <a:lnTo>
                      <a:pt x="813" y="1056"/>
                    </a:lnTo>
                    <a:lnTo>
                      <a:pt x="784" y="1048"/>
                    </a:lnTo>
                    <a:lnTo>
                      <a:pt x="753" y="1042"/>
                    </a:lnTo>
                    <a:lnTo>
                      <a:pt x="722" y="1036"/>
                    </a:lnTo>
                    <a:lnTo>
                      <a:pt x="691" y="1032"/>
                    </a:lnTo>
                    <a:lnTo>
                      <a:pt x="659" y="1029"/>
                    </a:lnTo>
                    <a:lnTo>
                      <a:pt x="627" y="1028"/>
                    </a:lnTo>
                    <a:close/>
                    <a:moveTo>
                      <a:pt x="2537" y="1824"/>
                    </a:moveTo>
                    <a:lnTo>
                      <a:pt x="2537" y="1824"/>
                    </a:lnTo>
                    <a:lnTo>
                      <a:pt x="2500" y="1824"/>
                    </a:lnTo>
                    <a:lnTo>
                      <a:pt x="2462" y="1825"/>
                    </a:lnTo>
                    <a:lnTo>
                      <a:pt x="2425" y="1827"/>
                    </a:lnTo>
                    <a:lnTo>
                      <a:pt x="2388" y="1831"/>
                    </a:lnTo>
                    <a:lnTo>
                      <a:pt x="2353" y="1835"/>
                    </a:lnTo>
                    <a:lnTo>
                      <a:pt x="2316" y="1840"/>
                    </a:lnTo>
                    <a:lnTo>
                      <a:pt x="2280" y="1846"/>
                    </a:lnTo>
                    <a:lnTo>
                      <a:pt x="2245" y="1853"/>
                    </a:lnTo>
                    <a:lnTo>
                      <a:pt x="2209" y="1861"/>
                    </a:lnTo>
                    <a:lnTo>
                      <a:pt x="2175" y="1869"/>
                    </a:lnTo>
                    <a:lnTo>
                      <a:pt x="2141" y="1878"/>
                    </a:lnTo>
                    <a:lnTo>
                      <a:pt x="2106" y="1889"/>
                    </a:lnTo>
                    <a:lnTo>
                      <a:pt x="2072" y="1900"/>
                    </a:lnTo>
                    <a:lnTo>
                      <a:pt x="2039" y="1911"/>
                    </a:lnTo>
                    <a:lnTo>
                      <a:pt x="2006" y="1923"/>
                    </a:lnTo>
                    <a:lnTo>
                      <a:pt x="1973" y="1937"/>
                    </a:lnTo>
                    <a:lnTo>
                      <a:pt x="1941" y="1951"/>
                    </a:lnTo>
                    <a:lnTo>
                      <a:pt x="1909" y="1966"/>
                    </a:lnTo>
                    <a:lnTo>
                      <a:pt x="1877" y="1982"/>
                    </a:lnTo>
                    <a:lnTo>
                      <a:pt x="1846" y="1998"/>
                    </a:lnTo>
                    <a:lnTo>
                      <a:pt x="1816" y="2015"/>
                    </a:lnTo>
                    <a:lnTo>
                      <a:pt x="1785" y="2033"/>
                    </a:lnTo>
                    <a:lnTo>
                      <a:pt x="1756" y="2052"/>
                    </a:lnTo>
                    <a:lnTo>
                      <a:pt x="1728" y="2070"/>
                    </a:lnTo>
                    <a:lnTo>
                      <a:pt x="1698" y="2090"/>
                    </a:lnTo>
                    <a:lnTo>
                      <a:pt x="1670" y="2111"/>
                    </a:lnTo>
                    <a:lnTo>
                      <a:pt x="1643" y="2131"/>
                    </a:lnTo>
                    <a:lnTo>
                      <a:pt x="1616" y="2153"/>
                    </a:lnTo>
                    <a:lnTo>
                      <a:pt x="1589" y="2177"/>
                    </a:lnTo>
                    <a:lnTo>
                      <a:pt x="1563" y="2199"/>
                    </a:lnTo>
                    <a:lnTo>
                      <a:pt x="1538" y="2223"/>
                    </a:lnTo>
                    <a:lnTo>
                      <a:pt x="1513" y="2248"/>
                    </a:lnTo>
                    <a:lnTo>
                      <a:pt x="1488" y="2272"/>
                    </a:lnTo>
                    <a:lnTo>
                      <a:pt x="1465" y="2298"/>
                    </a:lnTo>
                    <a:lnTo>
                      <a:pt x="1442" y="2324"/>
                    </a:lnTo>
                    <a:lnTo>
                      <a:pt x="1419" y="2350"/>
                    </a:lnTo>
                    <a:lnTo>
                      <a:pt x="1398" y="2378"/>
                    </a:lnTo>
                    <a:lnTo>
                      <a:pt x="1376" y="2405"/>
                    </a:lnTo>
                    <a:lnTo>
                      <a:pt x="1356" y="2433"/>
                    </a:lnTo>
                    <a:lnTo>
                      <a:pt x="1335" y="2461"/>
                    </a:lnTo>
                    <a:lnTo>
                      <a:pt x="1317" y="2491"/>
                    </a:lnTo>
                    <a:lnTo>
                      <a:pt x="1298" y="2520"/>
                    </a:lnTo>
                    <a:lnTo>
                      <a:pt x="1280" y="2551"/>
                    </a:lnTo>
                    <a:lnTo>
                      <a:pt x="1263" y="2581"/>
                    </a:lnTo>
                    <a:lnTo>
                      <a:pt x="1247" y="2612"/>
                    </a:lnTo>
                    <a:lnTo>
                      <a:pt x="1231" y="2644"/>
                    </a:lnTo>
                    <a:lnTo>
                      <a:pt x="1216" y="2676"/>
                    </a:lnTo>
                    <a:lnTo>
                      <a:pt x="1202" y="2708"/>
                    </a:lnTo>
                    <a:lnTo>
                      <a:pt x="1189" y="2741"/>
                    </a:lnTo>
                    <a:lnTo>
                      <a:pt x="1176" y="2774"/>
                    </a:lnTo>
                    <a:lnTo>
                      <a:pt x="1165" y="2807"/>
                    </a:lnTo>
                    <a:lnTo>
                      <a:pt x="1154" y="2841"/>
                    </a:lnTo>
                    <a:lnTo>
                      <a:pt x="1143" y="2875"/>
                    </a:lnTo>
                    <a:lnTo>
                      <a:pt x="1134" y="2910"/>
                    </a:lnTo>
                    <a:lnTo>
                      <a:pt x="1126" y="2944"/>
                    </a:lnTo>
                    <a:lnTo>
                      <a:pt x="1118" y="2980"/>
                    </a:lnTo>
                    <a:lnTo>
                      <a:pt x="1111" y="3015"/>
                    </a:lnTo>
                    <a:lnTo>
                      <a:pt x="1105" y="3051"/>
                    </a:lnTo>
                    <a:lnTo>
                      <a:pt x="1100" y="3088"/>
                    </a:lnTo>
                    <a:lnTo>
                      <a:pt x="1096" y="3123"/>
                    </a:lnTo>
                    <a:lnTo>
                      <a:pt x="1093" y="3160"/>
                    </a:lnTo>
                    <a:lnTo>
                      <a:pt x="1090" y="3197"/>
                    </a:lnTo>
                    <a:lnTo>
                      <a:pt x="1089" y="3235"/>
                    </a:lnTo>
                    <a:lnTo>
                      <a:pt x="1089" y="3271"/>
                    </a:lnTo>
                    <a:lnTo>
                      <a:pt x="1089" y="3309"/>
                    </a:lnTo>
                    <a:lnTo>
                      <a:pt x="1090" y="3346"/>
                    </a:lnTo>
                    <a:lnTo>
                      <a:pt x="1093" y="3383"/>
                    </a:lnTo>
                    <a:lnTo>
                      <a:pt x="1096" y="3420"/>
                    </a:lnTo>
                    <a:lnTo>
                      <a:pt x="1100" y="3457"/>
                    </a:lnTo>
                    <a:lnTo>
                      <a:pt x="1105" y="3492"/>
                    </a:lnTo>
                    <a:lnTo>
                      <a:pt x="1111" y="3528"/>
                    </a:lnTo>
                    <a:lnTo>
                      <a:pt x="1118" y="3563"/>
                    </a:lnTo>
                    <a:lnTo>
                      <a:pt x="1126" y="3599"/>
                    </a:lnTo>
                    <a:lnTo>
                      <a:pt x="1134" y="3633"/>
                    </a:lnTo>
                    <a:lnTo>
                      <a:pt x="1143" y="3669"/>
                    </a:lnTo>
                    <a:lnTo>
                      <a:pt x="1154" y="3702"/>
                    </a:lnTo>
                    <a:lnTo>
                      <a:pt x="1165" y="3736"/>
                    </a:lnTo>
                    <a:lnTo>
                      <a:pt x="1176" y="3769"/>
                    </a:lnTo>
                    <a:lnTo>
                      <a:pt x="1189" y="3802"/>
                    </a:lnTo>
                    <a:lnTo>
                      <a:pt x="1202" y="3835"/>
                    </a:lnTo>
                    <a:lnTo>
                      <a:pt x="1216" y="3867"/>
                    </a:lnTo>
                    <a:lnTo>
                      <a:pt x="1231" y="3899"/>
                    </a:lnTo>
                    <a:lnTo>
                      <a:pt x="1247" y="3931"/>
                    </a:lnTo>
                    <a:lnTo>
                      <a:pt x="1263" y="3962"/>
                    </a:lnTo>
                    <a:lnTo>
                      <a:pt x="1280" y="3992"/>
                    </a:lnTo>
                    <a:lnTo>
                      <a:pt x="1298" y="4023"/>
                    </a:lnTo>
                    <a:lnTo>
                      <a:pt x="1317" y="4052"/>
                    </a:lnTo>
                    <a:lnTo>
                      <a:pt x="1335" y="4082"/>
                    </a:lnTo>
                    <a:lnTo>
                      <a:pt x="1356" y="4110"/>
                    </a:lnTo>
                    <a:lnTo>
                      <a:pt x="1376" y="4138"/>
                    </a:lnTo>
                    <a:lnTo>
                      <a:pt x="1398" y="4166"/>
                    </a:lnTo>
                    <a:lnTo>
                      <a:pt x="1419" y="4193"/>
                    </a:lnTo>
                    <a:lnTo>
                      <a:pt x="1442" y="4219"/>
                    </a:lnTo>
                    <a:lnTo>
                      <a:pt x="1465" y="4245"/>
                    </a:lnTo>
                    <a:lnTo>
                      <a:pt x="1488" y="4270"/>
                    </a:lnTo>
                    <a:lnTo>
                      <a:pt x="1513" y="4296"/>
                    </a:lnTo>
                    <a:lnTo>
                      <a:pt x="1538" y="4319"/>
                    </a:lnTo>
                    <a:lnTo>
                      <a:pt x="1563" y="4344"/>
                    </a:lnTo>
                    <a:lnTo>
                      <a:pt x="1589" y="4366"/>
                    </a:lnTo>
                    <a:lnTo>
                      <a:pt x="1616" y="4389"/>
                    </a:lnTo>
                    <a:lnTo>
                      <a:pt x="1643" y="4411"/>
                    </a:lnTo>
                    <a:lnTo>
                      <a:pt x="1670" y="4432"/>
                    </a:lnTo>
                    <a:lnTo>
                      <a:pt x="1698" y="4453"/>
                    </a:lnTo>
                    <a:lnTo>
                      <a:pt x="1728" y="4473"/>
                    </a:lnTo>
                    <a:lnTo>
                      <a:pt x="1756" y="4491"/>
                    </a:lnTo>
                    <a:lnTo>
                      <a:pt x="1785" y="4511"/>
                    </a:lnTo>
                    <a:lnTo>
                      <a:pt x="1816" y="4528"/>
                    </a:lnTo>
                    <a:lnTo>
                      <a:pt x="1846" y="4545"/>
                    </a:lnTo>
                    <a:lnTo>
                      <a:pt x="1877" y="4561"/>
                    </a:lnTo>
                    <a:lnTo>
                      <a:pt x="1909" y="4577"/>
                    </a:lnTo>
                    <a:lnTo>
                      <a:pt x="1941" y="4592"/>
                    </a:lnTo>
                    <a:lnTo>
                      <a:pt x="1973" y="4606"/>
                    </a:lnTo>
                    <a:lnTo>
                      <a:pt x="2006" y="4620"/>
                    </a:lnTo>
                    <a:lnTo>
                      <a:pt x="2039" y="4632"/>
                    </a:lnTo>
                    <a:lnTo>
                      <a:pt x="2072" y="4643"/>
                    </a:lnTo>
                    <a:lnTo>
                      <a:pt x="2106" y="4654"/>
                    </a:lnTo>
                    <a:lnTo>
                      <a:pt x="2141" y="4665"/>
                    </a:lnTo>
                    <a:lnTo>
                      <a:pt x="2175" y="4674"/>
                    </a:lnTo>
                    <a:lnTo>
                      <a:pt x="2209" y="4682"/>
                    </a:lnTo>
                    <a:lnTo>
                      <a:pt x="2245" y="4691"/>
                    </a:lnTo>
                    <a:lnTo>
                      <a:pt x="2280" y="4697"/>
                    </a:lnTo>
                    <a:lnTo>
                      <a:pt x="2316" y="4703"/>
                    </a:lnTo>
                    <a:lnTo>
                      <a:pt x="2353" y="4708"/>
                    </a:lnTo>
                    <a:lnTo>
                      <a:pt x="2388" y="4712"/>
                    </a:lnTo>
                    <a:lnTo>
                      <a:pt x="2425" y="4715"/>
                    </a:lnTo>
                    <a:lnTo>
                      <a:pt x="2462" y="4718"/>
                    </a:lnTo>
                    <a:lnTo>
                      <a:pt x="2500" y="4719"/>
                    </a:lnTo>
                    <a:lnTo>
                      <a:pt x="2537" y="4720"/>
                    </a:lnTo>
                    <a:lnTo>
                      <a:pt x="2575" y="4719"/>
                    </a:lnTo>
                    <a:lnTo>
                      <a:pt x="2611" y="4718"/>
                    </a:lnTo>
                    <a:lnTo>
                      <a:pt x="2648" y="4715"/>
                    </a:lnTo>
                    <a:lnTo>
                      <a:pt x="2685" y="4712"/>
                    </a:lnTo>
                    <a:lnTo>
                      <a:pt x="2722" y="4708"/>
                    </a:lnTo>
                    <a:lnTo>
                      <a:pt x="2757" y="4703"/>
                    </a:lnTo>
                    <a:lnTo>
                      <a:pt x="2793" y="4697"/>
                    </a:lnTo>
                    <a:lnTo>
                      <a:pt x="2828" y="4691"/>
                    </a:lnTo>
                    <a:lnTo>
                      <a:pt x="2864" y="4682"/>
                    </a:lnTo>
                    <a:lnTo>
                      <a:pt x="2899" y="4674"/>
                    </a:lnTo>
                    <a:lnTo>
                      <a:pt x="2934" y="4665"/>
                    </a:lnTo>
                    <a:lnTo>
                      <a:pt x="2968" y="4654"/>
                    </a:lnTo>
                    <a:lnTo>
                      <a:pt x="3001" y="4643"/>
                    </a:lnTo>
                    <a:lnTo>
                      <a:pt x="3034" y="4632"/>
                    </a:lnTo>
                    <a:lnTo>
                      <a:pt x="3067" y="4620"/>
                    </a:lnTo>
                    <a:lnTo>
                      <a:pt x="3100" y="4606"/>
                    </a:lnTo>
                    <a:lnTo>
                      <a:pt x="3132" y="4592"/>
                    </a:lnTo>
                    <a:lnTo>
                      <a:pt x="3164" y="4577"/>
                    </a:lnTo>
                    <a:lnTo>
                      <a:pt x="3196" y="4561"/>
                    </a:lnTo>
                    <a:lnTo>
                      <a:pt x="3227" y="4545"/>
                    </a:lnTo>
                    <a:lnTo>
                      <a:pt x="3257" y="4528"/>
                    </a:lnTo>
                    <a:lnTo>
                      <a:pt x="3288" y="4511"/>
                    </a:lnTo>
                    <a:lnTo>
                      <a:pt x="3317" y="4491"/>
                    </a:lnTo>
                    <a:lnTo>
                      <a:pt x="3347" y="4473"/>
                    </a:lnTo>
                    <a:lnTo>
                      <a:pt x="3375" y="4453"/>
                    </a:lnTo>
                    <a:lnTo>
                      <a:pt x="3403" y="4432"/>
                    </a:lnTo>
                    <a:lnTo>
                      <a:pt x="3431" y="4411"/>
                    </a:lnTo>
                    <a:lnTo>
                      <a:pt x="3458" y="4389"/>
                    </a:lnTo>
                    <a:lnTo>
                      <a:pt x="3484" y="4366"/>
                    </a:lnTo>
                    <a:lnTo>
                      <a:pt x="3511" y="4344"/>
                    </a:lnTo>
                    <a:lnTo>
                      <a:pt x="3536" y="4319"/>
                    </a:lnTo>
                    <a:lnTo>
                      <a:pt x="3561" y="4296"/>
                    </a:lnTo>
                    <a:lnTo>
                      <a:pt x="3585" y="4270"/>
                    </a:lnTo>
                    <a:lnTo>
                      <a:pt x="3609" y="4245"/>
                    </a:lnTo>
                    <a:lnTo>
                      <a:pt x="3632" y="4219"/>
                    </a:lnTo>
                    <a:lnTo>
                      <a:pt x="3654" y="4193"/>
                    </a:lnTo>
                    <a:lnTo>
                      <a:pt x="3677" y="4166"/>
                    </a:lnTo>
                    <a:lnTo>
                      <a:pt x="3697" y="4138"/>
                    </a:lnTo>
                    <a:lnTo>
                      <a:pt x="3718" y="4110"/>
                    </a:lnTo>
                    <a:lnTo>
                      <a:pt x="3738" y="4082"/>
                    </a:lnTo>
                    <a:lnTo>
                      <a:pt x="3757" y="4052"/>
                    </a:lnTo>
                    <a:lnTo>
                      <a:pt x="3776" y="4023"/>
                    </a:lnTo>
                    <a:lnTo>
                      <a:pt x="3793" y="3992"/>
                    </a:lnTo>
                    <a:lnTo>
                      <a:pt x="3810" y="3962"/>
                    </a:lnTo>
                    <a:lnTo>
                      <a:pt x="3826" y="3931"/>
                    </a:lnTo>
                    <a:lnTo>
                      <a:pt x="3842" y="3899"/>
                    </a:lnTo>
                    <a:lnTo>
                      <a:pt x="3857" y="3867"/>
                    </a:lnTo>
                    <a:lnTo>
                      <a:pt x="3871" y="3835"/>
                    </a:lnTo>
                    <a:lnTo>
                      <a:pt x="3885" y="3802"/>
                    </a:lnTo>
                    <a:lnTo>
                      <a:pt x="3897" y="3769"/>
                    </a:lnTo>
                    <a:lnTo>
                      <a:pt x="3909" y="3736"/>
                    </a:lnTo>
                    <a:lnTo>
                      <a:pt x="3920" y="3702"/>
                    </a:lnTo>
                    <a:lnTo>
                      <a:pt x="3930" y="3669"/>
                    </a:lnTo>
                    <a:lnTo>
                      <a:pt x="3940" y="3633"/>
                    </a:lnTo>
                    <a:lnTo>
                      <a:pt x="3947" y="3599"/>
                    </a:lnTo>
                    <a:lnTo>
                      <a:pt x="3956" y="3563"/>
                    </a:lnTo>
                    <a:lnTo>
                      <a:pt x="3962" y="3528"/>
                    </a:lnTo>
                    <a:lnTo>
                      <a:pt x="3968" y="3492"/>
                    </a:lnTo>
                    <a:lnTo>
                      <a:pt x="3973" y="3457"/>
                    </a:lnTo>
                    <a:lnTo>
                      <a:pt x="3978" y="3420"/>
                    </a:lnTo>
                    <a:lnTo>
                      <a:pt x="3981" y="3383"/>
                    </a:lnTo>
                    <a:lnTo>
                      <a:pt x="3983" y="3346"/>
                    </a:lnTo>
                    <a:lnTo>
                      <a:pt x="3984" y="3309"/>
                    </a:lnTo>
                    <a:lnTo>
                      <a:pt x="3985" y="3271"/>
                    </a:lnTo>
                    <a:lnTo>
                      <a:pt x="3984" y="3235"/>
                    </a:lnTo>
                    <a:lnTo>
                      <a:pt x="3983" y="3197"/>
                    </a:lnTo>
                    <a:lnTo>
                      <a:pt x="3981" y="3160"/>
                    </a:lnTo>
                    <a:lnTo>
                      <a:pt x="3978" y="3123"/>
                    </a:lnTo>
                    <a:lnTo>
                      <a:pt x="3973" y="3088"/>
                    </a:lnTo>
                    <a:lnTo>
                      <a:pt x="3968" y="3051"/>
                    </a:lnTo>
                    <a:lnTo>
                      <a:pt x="3962" y="3015"/>
                    </a:lnTo>
                    <a:lnTo>
                      <a:pt x="3956" y="2980"/>
                    </a:lnTo>
                    <a:lnTo>
                      <a:pt x="3947" y="2944"/>
                    </a:lnTo>
                    <a:lnTo>
                      <a:pt x="3940" y="2910"/>
                    </a:lnTo>
                    <a:lnTo>
                      <a:pt x="3930" y="2875"/>
                    </a:lnTo>
                    <a:lnTo>
                      <a:pt x="3920" y="2841"/>
                    </a:lnTo>
                    <a:lnTo>
                      <a:pt x="3909" y="2807"/>
                    </a:lnTo>
                    <a:lnTo>
                      <a:pt x="3897" y="2774"/>
                    </a:lnTo>
                    <a:lnTo>
                      <a:pt x="3885" y="2741"/>
                    </a:lnTo>
                    <a:lnTo>
                      <a:pt x="3871" y="2708"/>
                    </a:lnTo>
                    <a:lnTo>
                      <a:pt x="3857" y="2676"/>
                    </a:lnTo>
                    <a:lnTo>
                      <a:pt x="3842" y="2644"/>
                    </a:lnTo>
                    <a:lnTo>
                      <a:pt x="3826" y="2612"/>
                    </a:lnTo>
                    <a:lnTo>
                      <a:pt x="3810" y="2581"/>
                    </a:lnTo>
                    <a:lnTo>
                      <a:pt x="3793" y="2551"/>
                    </a:lnTo>
                    <a:lnTo>
                      <a:pt x="3776" y="2520"/>
                    </a:lnTo>
                    <a:lnTo>
                      <a:pt x="3757" y="2491"/>
                    </a:lnTo>
                    <a:lnTo>
                      <a:pt x="3738" y="2461"/>
                    </a:lnTo>
                    <a:lnTo>
                      <a:pt x="3718" y="2433"/>
                    </a:lnTo>
                    <a:lnTo>
                      <a:pt x="3697" y="2405"/>
                    </a:lnTo>
                    <a:lnTo>
                      <a:pt x="3677" y="2378"/>
                    </a:lnTo>
                    <a:lnTo>
                      <a:pt x="3654" y="2350"/>
                    </a:lnTo>
                    <a:lnTo>
                      <a:pt x="3632" y="2324"/>
                    </a:lnTo>
                    <a:lnTo>
                      <a:pt x="3609" y="2298"/>
                    </a:lnTo>
                    <a:lnTo>
                      <a:pt x="3585" y="2272"/>
                    </a:lnTo>
                    <a:lnTo>
                      <a:pt x="3561" y="2248"/>
                    </a:lnTo>
                    <a:lnTo>
                      <a:pt x="3536" y="2223"/>
                    </a:lnTo>
                    <a:lnTo>
                      <a:pt x="3511" y="2199"/>
                    </a:lnTo>
                    <a:lnTo>
                      <a:pt x="3484" y="2177"/>
                    </a:lnTo>
                    <a:lnTo>
                      <a:pt x="3458" y="2153"/>
                    </a:lnTo>
                    <a:lnTo>
                      <a:pt x="3431" y="2131"/>
                    </a:lnTo>
                    <a:lnTo>
                      <a:pt x="3403" y="2111"/>
                    </a:lnTo>
                    <a:lnTo>
                      <a:pt x="3375" y="2090"/>
                    </a:lnTo>
                    <a:lnTo>
                      <a:pt x="3347" y="2070"/>
                    </a:lnTo>
                    <a:lnTo>
                      <a:pt x="3317" y="2052"/>
                    </a:lnTo>
                    <a:lnTo>
                      <a:pt x="3288" y="2033"/>
                    </a:lnTo>
                    <a:lnTo>
                      <a:pt x="3257" y="2015"/>
                    </a:lnTo>
                    <a:lnTo>
                      <a:pt x="3227" y="1998"/>
                    </a:lnTo>
                    <a:lnTo>
                      <a:pt x="3196" y="1982"/>
                    </a:lnTo>
                    <a:lnTo>
                      <a:pt x="3164" y="1966"/>
                    </a:lnTo>
                    <a:lnTo>
                      <a:pt x="3132" y="1951"/>
                    </a:lnTo>
                    <a:lnTo>
                      <a:pt x="3100" y="1937"/>
                    </a:lnTo>
                    <a:lnTo>
                      <a:pt x="3067" y="1923"/>
                    </a:lnTo>
                    <a:lnTo>
                      <a:pt x="3034" y="1911"/>
                    </a:lnTo>
                    <a:lnTo>
                      <a:pt x="3001" y="1900"/>
                    </a:lnTo>
                    <a:lnTo>
                      <a:pt x="2968" y="1889"/>
                    </a:lnTo>
                    <a:lnTo>
                      <a:pt x="2934" y="1878"/>
                    </a:lnTo>
                    <a:lnTo>
                      <a:pt x="2899" y="1869"/>
                    </a:lnTo>
                    <a:lnTo>
                      <a:pt x="2864" y="1861"/>
                    </a:lnTo>
                    <a:lnTo>
                      <a:pt x="2828" y="1853"/>
                    </a:lnTo>
                    <a:lnTo>
                      <a:pt x="2793" y="1846"/>
                    </a:lnTo>
                    <a:lnTo>
                      <a:pt x="2757" y="1840"/>
                    </a:lnTo>
                    <a:lnTo>
                      <a:pt x="2722" y="1835"/>
                    </a:lnTo>
                    <a:lnTo>
                      <a:pt x="2685" y="1831"/>
                    </a:lnTo>
                    <a:lnTo>
                      <a:pt x="2648" y="1827"/>
                    </a:lnTo>
                    <a:lnTo>
                      <a:pt x="2611" y="1825"/>
                    </a:lnTo>
                    <a:lnTo>
                      <a:pt x="2575" y="1824"/>
                    </a:lnTo>
                    <a:lnTo>
                      <a:pt x="2537" y="1824"/>
                    </a:lnTo>
                    <a:close/>
                    <a:moveTo>
                      <a:pt x="4448" y="1028"/>
                    </a:moveTo>
                    <a:lnTo>
                      <a:pt x="4448" y="1028"/>
                    </a:lnTo>
                    <a:lnTo>
                      <a:pt x="4414" y="1029"/>
                    </a:lnTo>
                    <a:lnTo>
                      <a:pt x="4383" y="1032"/>
                    </a:lnTo>
                    <a:lnTo>
                      <a:pt x="4352" y="1036"/>
                    </a:lnTo>
                    <a:lnTo>
                      <a:pt x="4321" y="1042"/>
                    </a:lnTo>
                    <a:lnTo>
                      <a:pt x="4291" y="1048"/>
                    </a:lnTo>
                    <a:lnTo>
                      <a:pt x="4261" y="1056"/>
                    </a:lnTo>
                    <a:lnTo>
                      <a:pt x="4232" y="1066"/>
                    </a:lnTo>
                    <a:lnTo>
                      <a:pt x="4204" y="1078"/>
                    </a:lnTo>
                    <a:lnTo>
                      <a:pt x="4175" y="1091"/>
                    </a:lnTo>
                    <a:lnTo>
                      <a:pt x="4148" y="1104"/>
                    </a:lnTo>
                    <a:lnTo>
                      <a:pt x="4123" y="1119"/>
                    </a:lnTo>
                    <a:lnTo>
                      <a:pt x="4097" y="1136"/>
                    </a:lnTo>
                    <a:lnTo>
                      <a:pt x="4072" y="1153"/>
                    </a:lnTo>
                    <a:lnTo>
                      <a:pt x="4049" y="1172"/>
                    </a:lnTo>
                    <a:lnTo>
                      <a:pt x="4026" y="1191"/>
                    </a:lnTo>
                    <a:lnTo>
                      <a:pt x="4004" y="1212"/>
                    </a:lnTo>
                    <a:lnTo>
                      <a:pt x="3983" y="1234"/>
                    </a:lnTo>
                    <a:lnTo>
                      <a:pt x="3963" y="1256"/>
                    </a:lnTo>
                    <a:lnTo>
                      <a:pt x="3945" y="1281"/>
                    </a:lnTo>
                    <a:lnTo>
                      <a:pt x="3928" y="1305"/>
                    </a:lnTo>
                    <a:lnTo>
                      <a:pt x="3912" y="1330"/>
                    </a:lnTo>
                    <a:lnTo>
                      <a:pt x="3896" y="1357"/>
                    </a:lnTo>
                    <a:lnTo>
                      <a:pt x="3882" y="1384"/>
                    </a:lnTo>
                    <a:lnTo>
                      <a:pt x="3870" y="1411"/>
                    </a:lnTo>
                    <a:lnTo>
                      <a:pt x="3859" y="1440"/>
                    </a:lnTo>
                    <a:lnTo>
                      <a:pt x="3849" y="1468"/>
                    </a:lnTo>
                    <a:lnTo>
                      <a:pt x="3841" y="1499"/>
                    </a:lnTo>
                    <a:lnTo>
                      <a:pt x="3833" y="1528"/>
                    </a:lnTo>
                    <a:lnTo>
                      <a:pt x="3829" y="1560"/>
                    </a:lnTo>
                    <a:lnTo>
                      <a:pt x="3824" y="1591"/>
                    </a:lnTo>
                    <a:lnTo>
                      <a:pt x="3821" y="1623"/>
                    </a:lnTo>
                    <a:lnTo>
                      <a:pt x="3821" y="1655"/>
                    </a:lnTo>
                    <a:lnTo>
                      <a:pt x="3821" y="1688"/>
                    </a:lnTo>
                    <a:lnTo>
                      <a:pt x="3824" y="1720"/>
                    </a:lnTo>
                    <a:lnTo>
                      <a:pt x="3829" y="1750"/>
                    </a:lnTo>
                    <a:lnTo>
                      <a:pt x="3833" y="1782"/>
                    </a:lnTo>
                    <a:lnTo>
                      <a:pt x="3841" y="1811"/>
                    </a:lnTo>
                    <a:lnTo>
                      <a:pt x="3849" y="1842"/>
                    </a:lnTo>
                    <a:lnTo>
                      <a:pt x="3859" y="1870"/>
                    </a:lnTo>
                    <a:lnTo>
                      <a:pt x="3870" y="1900"/>
                    </a:lnTo>
                    <a:lnTo>
                      <a:pt x="3882" y="1927"/>
                    </a:lnTo>
                    <a:lnTo>
                      <a:pt x="3896" y="1954"/>
                    </a:lnTo>
                    <a:lnTo>
                      <a:pt x="3912" y="1981"/>
                    </a:lnTo>
                    <a:lnTo>
                      <a:pt x="3928" y="2005"/>
                    </a:lnTo>
                    <a:lnTo>
                      <a:pt x="3945" y="2030"/>
                    </a:lnTo>
                    <a:lnTo>
                      <a:pt x="3963" y="2054"/>
                    </a:lnTo>
                    <a:lnTo>
                      <a:pt x="3983" y="2076"/>
                    </a:lnTo>
                    <a:lnTo>
                      <a:pt x="4004" y="2098"/>
                    </a:lnTo>
                    <a:lnTo>
                      <a:pt x="4026" y="2119"/>
                    </a:lnTo>
                    <a:lnTo>
                      <a:pt x="4049" y="2139"/>
                    </a:lnTo>
                    <a:lnTo>
                      <a:pt x="4072" y="2157"/>
                    </a:lnTo>
                    <a:lnTo>
                      <a:pt x="4097" y="2174"/>
                    </a:lnTo>
                    <a:lnTo>
                      <a:pt x="4123" y="2191"/>
                    </a:lnTo>
                    <a:lnTo>
                      <a:pt x="4148" y="2206"/>
                    </a:lnTo>
                    <a:lnTo>
                      <a:pt x="4175" y="2220"/>
                    </a:lnTo>
                    <a:lnTo>
                      <a:pt x="4204" y="2233"/>
                    </a:lnTo>
                    <a:lnTo>
                      <a:pt x="4232" y="2244"/>
                    </a:lnTo>
                    <a:lnTo>
                      <a:pt x="4261" y="2254"/>
                    </a:lnTo>
                    <a:lnTo>
                      <a:pt x="4291" y="2263"/>
                    </a:lnTo>
                    <a:lnTo>
                      <a:pt x="4321" y="2269"/>
                    </a:lnTo>
                    <a:lnTo>
                      <a:pt x="4352" y="2275"/>
                    </a:lnTo>
                    <a:lnTo>
                      <a:pt x="4383" y="2279"/>
                    </a:lnTo>
                    <a:lnTo>
                      <a:pt x="4414" y="2281"/>
                    </a:lnTo>
                    <a:lnTo>
                      <a:pt x="4448" y="2282"/>
                    </a:lnTo>
                    <a:lnTo>
                      <a:pt x="4479" y="2281"/>
                    </a:lnTo>
                    <a:lnTo>
                      <a:pt x="4511" y="2279"/>
                    </a:lnTo>
                    <a:lnTo>
                      <a:pt x="4542" y="2275"/>
                    </a:lnTo>
                    <a:lnTo>
                      <a:pt x="4574" y="2269"/>
                    </a:lnTo>
                    <a:lnTo>
                      <a:pt x="4603" y="2263"/>
                    </a:lnTo>
                    <a:lnTo>
                      <a:pt x="4634" y="2254"/>
                    </a:lnTo>
                    <a:lnTo>
                      <a:pt x="4662" y="2244"/>
                    </a:lnTo>
                    <a:lnTo>
                      <a:pt x="4691" y="2233"/>
                    </a:lnTo>
                    <a:lnTo>
                      <a:pt x="4718" y="2220"/>
                    </a:lnTo>
                    <a:lnTo>
                      <a:pt x="4745" y="2206"/>
                    </a:lnTo>
                    <a:lnTo>
                      <a:pt x="4772" y="2191"/>
                    </a:lnTo>
                    <a:lnTo>
                      <a:pt x="4797" y="2174"/>
                    </a:lnTo>
                    <a:lnTo>
                      <a:pt x="4821" y="2157"/>
                    </a:lnTo>
                    <a:lnTo>
                      <a:pt x="4846" y="2139"/>
                    </a:lnTo>
                    <a:lnTo>
                      <a:pt x="4868" y="2119"/>
                    </a:lnTo>
                    <a:lnTo>
                      <a:pt x="4890" y="2098"/>
                    </a:lnTo>
                    <a:lnTo>
                      <a:pt x="4911" y="2076"/>
                    </a:lnTo>
                    <a:lnTo>
                      <a:pt x="4930" y="2054"/>
                    </a:lnTo>
                    <a:lnTo>
                      <a:pt x="4949" y="2030"/>
                    </a:lnTo>
                    <a:lnTo>
                      <a:pt x="4966" y="2005"/>
                    </a:lnTo>
                    <a:lnTo>
                      <a:pt x="4983" y="1981"/>
                    </a:lnTo>
                    <a:lnTo>
                      <a:pt x="4998" y="1954"/>
                    </a:lnTo>
                    <a:lnTo>
                      <a:pt x="5011" y="1927"/>
                    </a:lnTo>
                    <a:lnTo>
                      <a:pt x="5025" y="1900"/>
                    </a:lnTo>
                    <a:lnTo>
                      <a:pt x="5036" y="1870"/>
                    </a:lnTo>
                    <a:lnTo>
                      <a:pt x="5046" y="1842"/>
                    </a:lnTo>
                    <a:lnTo>
                      <a:pt x="5054" y="1811"/>
                    </a:lnTo>
                    <a:lnTo>
                      <a:pt x="5060" y="1782"/>
                    </a:lnTo>
                    <a:lnTo>
                      <a:pt x="5067" y="1750"/>
                    </a:lnTo>
                    <a:lnTo>
                      <a:pt x="5070" y="1720"/>
                    </a:lnTo>
                    <a:lnTo>
                      <a:pt x="5073" y="1688"/>
                    </a:lnTo>
                    <a:lnTo>
                      <a:pt x="5074" y="1655"/>
                    </a:lnTo>
                    <a:lnTo>
                      <a:pt x="5073" y="1623"/>
                    </a:lnTo>
                    <a:lnTo>
                      <a:pt x="5070" y="1591"/>
                    </a:lnTo>
                    <a:lnTo>
                      <a:pt x="5067" y="1560"/>
                    </a:lnTo>
                    <a:lnTo>
                      <a:pt x="5060" y="1528"/>
                    </a:lnTo>
                    <a:lnTo>
                      <a:pt x="5054" y="1499"/>
                    </a:lnTo>
                    <a:lnTo>
                      <a:pt x="5046" y="1468"/>
                    </a:lnTo>
                    <a:lnTo>
                      <a:pt x="5036" y="1440"/>
                    </a:lnTo>
                    <a:lnTo>
                      <a:pt x="5025" y="1411"/>
                    </a:lnTo>
                    <a:lnTo>
                      <a:pt x="5011" y="1384"/>
                    </a:lnTo>
                    <a:lnTo>
                      <a:pt x="4998" y="1357"/>
                    </a:lnTo>
                    <a:lnTo>
                      <a:pt x="4983" y="1330"/>
                    </a:lnTo>
                    <a:lnTo>
                      <a:pt x="4966" y="1305"/>
                    </a:lnTo>
                    <a:lnTo>
                      <a:pt x="4949" y="1281"/>
                    </a:lnTo>
                    <a:lnTo>
                      <a:pt x="4930" y="1256"/>
                    </a:lnTo>
                    <a:lnTo>
                      <a:pt x="4911" y="1234"/>
                    </a:lnTo>
                    <a:lnTo>
                      <a:pt x="4890" y="1212"/>
                    </a:lnTo>
                    <a:lnTo>
                      <a:pt x="4868" y="1191"/>
                    </a:lnTo>
                    <a:lnTo>
                      <a:pt x="4846" y="1172"/>
                    </a:lnTo>
                    <a:lnTo>
                      <a:pt x="4821" y="1153"/>
                    </a:lnTo>
                    <a:lnTo>
                      <a:pt x="4797" y="1136"/>
                    </a:lnTo>
                    <a:lnTo>
                      <a:pt x="4772" y="1119"/>
                    </a:lnTo>
                    <a:lnTo>
                      <a:pt x="4745" y="1104"/>
                    </a:lnTo>
                    <a:lnTo>
                      <a:pt x="4718" y="1091"/>
                    </a:lnTo>
                    <a:lnTo>
                      <a:pt x="4691" y="1078"/>
                    </a:lnTo>
                    <a:lnTo>
                      <a:pt x="4662" y="1066"/>
                    </a:lnTo>
                    <a:lnTo>
                      <a:pt x="4634" y="1056"/>
                    </a:lnTo>
                    <a:lnTo>
                      <a:pt x="4603" y="1048"/>
                    </a:lnTo>
                    <a:lnTo>
                      <a:pt x="4574" y="1042"/>
                    </a:lnTo>
                    <a:lnTo>
                      <a:pt x="4542" y="1036"/>
                    </a:lnTo>
                    <a:lnTo>
                      <a:pt x="4511" y="1032"/>
                    </a:lnTo>
                    <a:lnTo>
                      <a:pt x="4479" y="1029"/>
                    </a:lnTo>
                    <a:lnTo>
                      <a:pt x="4448" y="10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72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grpSp>
        <p:pic>
          <p:nvPicPr>
            <p:cNvPr id="21" name="图片 20" descr="g146"/>
            <p:cNvPicPr>
              <a:picLocks noChangeAspect="1"/>
            </p:cNvPicPr>
            <p:nvPr/>
          </p:nvPicPr>
          <p:blipFill>
            <a:blip r:embed="rId6"/>
            <a:srcRect l="49826" t="-152" r="-8" b="52218"/>
            <a:stretch>
              <a:fillRect/>
            </a:stretch>
          </p:blipFill>
          <p:spPr>
            <a:xfrm>
              <a:off x="5952" y="298"/>
              <a:ext cx="2928" cy="3118"/>
            </a:xfrm>
            <a:prstGeom prst="rect">
              <a:avLst/>
            </a:prstGeom>
          </p:spPr>
        </p:pic>
        <p:pic>
          <p:nvPicPr>
            <p:cNvPr id="22" name="图片 21" descr="g146"/>
            <p:cNvPicPr>
              <a:picLocks noChangeAspect="1"/>
            </p:cNvPicPr>
            <p:nvPr/>
          </p:nvPicPr>
          <p:blipFill>
            <a:blip r:embed="rId6"/>
            <a:srcRect t="768" r="54649" b="50529"/>
            <a:stretch>
              <a:fillRect/>
            </a:stretch>
          </p:blipFill>
          <p:spPr>
            <a:xfrm>
              <a:off x="2808" y="1817"/>
              <a:ext cx="2359" cy="2824"/>
            </a:xfrm>
            <a:prstGeom prst="rect">
              <a:avLst/>
            </a:prstGeom>
          </p:spPr>
        </p:pic>
        <p:pic>
          <p:nvPicPr>
            <p:cNvPr id="23" name="图片 22" descr="g146"/>
            <p:cNvPicPr>
              <a:picLocks noChangeAspect="1"/>
            </p:cNvPicPr>
            <p:nvPr/>
          </p:nvPicPr>
          <p:blipFill>
            <a:blip r:embed="rId6"/>
            <a:srcRect t="51120" r="50521" b="10051"/>
            <a:stretch>
              <a:fillRect/>
            </a:stretch>
          </p:blipFill>
          <p:spPr>
            <a:xfrm>
              <a:off x="12318" y="1"/>
              <a:ext cx="2526" cy="2211"/>
            </a:xfrm>
            <a:prstGeom prst="rect">
              <a:avLst/>
            </a:prstGeom>
          </p:spPr>
        </p:pic>
        <p:sp>
          <p:nvSpPr>
            <p:cNvPr id="24" name="文本框 23"/>
            <p:cNvSpPr txBox="1"/>
            <p:nvPr/>
          </p:nvSpPr>
          <p:spPr>
            <a:xfrm>
              <a:off x="1024" y="5687"/>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chemeClr val="accent6">
                    <a:lumMod val="75000"/>
                  </a:schemeClr>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sp>
          <p:nvSpPr>
            <p:cNvPr id="25" name="文本框 24"/>
            <p:cNvSpPr txBox="1"/>
            <p:nvPr/>
          </p:nvSpPr>
          <p:spPr>
            <a:xfrm>
              <a:off x="6852" y="4402"/>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rgbClr val="FFC000"/>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sp>
          <p:nvSpPr>
            <p:cNvPr id="26" name="文本框 25"/>
            <p:cNvSpPr txBox="1"/>
            <p:nvPr/>
          </p:nvSpPr>
          <p:spPr>
            <a:xfrm>
              <a:off x="12666" y="3155"/>
              <a:ext cx="5655" cy="1761"/>
            </a:xfrm>
            <a:prstGeom prst="rect">
              <a:avLst/>
            </a:prstGeom>
            <a:noFill/>
            <a:effectLst>
              <a:outerShdw blurRad="50800" dist="38100" dir="2700000" sx="101000" sy="101000" algn="tl" rotWithShape="0">
                <a:prstClr val="black">
                  <a:alpha val="46000"/>
                </a:prstClr>
              </a:outerShdw>
            </a:effectLst>
          </p:spPr>
          <p:txBody>
            <a:bodyPr wrap="square" rtlCol="0">
              <a:spAutoFit/>
            </a:bodyPr>
            <a:lstStyle/>
            <a:p>
              <a:pPr algn="ctr"/>
              <a:endParaRPr lang="zh-CN" altLang="en-US">
                <a:solidFill>
                  <a:schemeClr val="accent6">
                    <a:lumMod val="75000"/>
                  </a:schemeClr>
                </a:solidFill>
                <a:latin typeface="字体管家棉花糖" panose="00020600040101010101" charset="-122"/>
                <a:ea typeface="字体管家棉花糖" panose="00020600040101010101" charset="-122"/>
                <a:sym typeface="+mn-ea"/>
              </a:endParaRPr>
            </a:p>
            <a:p>
              <a:r>
                <a:rPr lang="zh-CN" altLang="en-US" sz="1600">
                  <a:solidFill>
                    <a:schemeClr val="tx1"/>
                  </a:solidFill>
                  <a:latin typeface="字体管家棉花糖" panose="00020600040101010101" charset="-122"/>
                  <a:ea typeface="字体管家棉花糖" panose="00020600040101010101" charset="-122"/>
                  <a:sym typeface="+mn-ea"/>
                </a:rPr>
                <a:t>添加文字添加文字</a:t>
              </a:r>
              <a:r>
                <a:rPr lang="zh-CN" altLang="en-US" sz="1600">
                  <a:latin typeface="字体管家棉花糖" panose="00020600040101010101" charset="-122"/>
                  <a:ea typeface="字体管家棉花糖" panose="00020600040101010101" charset="-122"/>
                  <a:sym typeface="+mn-ea"/>
                </a:rPr>
                <a:t>添加文字添加文字添加文字添加文字添加文字添加文字添加文字</a:t>
              </a:r>
              <a:endParaRPr lang="zh-CN" altLang="en-US" sz="1600">
                <a:solidFill>
                  <a:schemeClr val="tx1"/>
                </a:solidFill>
                <a:latin typeface="字体管家棉花糖" panose="00020600040101010101" charset="-122"/>
                <a:ea typeface="字体管家棉花糖" panose="00020600040101010101" charset="-122"/>
                <a:sym typeface="+mn-ea"/>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4_1"/>
  <p:tag name="KSO_WM_UNIT_ID" val="261*l_h_a*1_4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5"/>
  <p:tag name="KSO_WM_UNIT_ID" val="261*l_i*1_5"/>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2_1"/>
  <p:tag name="KSO_WM_UNIT_ID" val="261*l_h_a*1_2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4"/>
  <p:tag name="KSO_WM_UNIT_ID" val="261*l_i*1_4"/>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1_1"/>
  <p:tag name="KSO_WM_UNIT_ID" val="261*l_h_a*1_1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3"/>
  <p:tag name="KSO_WM_UNIT_ID" val="261*l_i*1_3"/>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3_1"/>
  <p:tag name="KSO_WM_UNIT_ID" val="261*l_h_a*1_3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2"/>
  <p:tag name="KSO_WM_UNIT_ID" val="261*l_i*1_2"/>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5_1"/>
  <p:tag name="KSO_WM_UNIT_ID" val="261*l_h_a*1_5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1"/>
  <p:tag name="KSO_WM_UNIT_ID" val="261*l_i*1_1"/>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2"/>
  <p:tag name="KSO_WM_TEMPLATE_CATEGORY" val="diagram"/>
  <p:tag name="KSO_WM_TEMPLATE_INDEX" val="160541"/>
  <p:tag name="KSO_WM_TAG_VERSION" val="1.0"/>
  <p:tag name="KSO_WM_UNIT_INDEX" val="2"/>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9"/>
  <p:tag name="KSO_WM_UNIT_TYPE" val="m_h_a"/>
  <p:tag name="KSO_WM_UNIT_INDEX" val="1_1_1"/>
  <p:tag name="KSO_WM_UNIT_ID" val="diagram689_3*m_h_a*1_1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5"/>
  <p:tag name="KSO_WM_UNIT_FILL_TYPE" val="1"/>
  <p:tag name="KSO_WM_UNIT_TEXT_FILL_FORE_SCHEMECOLOR_INDEX" val="2"/>
  <p:tag name="KSO_WM_UNIT_TEXT_FILL_TYPE" val="1"/>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9"/>
  <p:tag name="KSO_WM_UNIT_TYPE" val="m_h_a"/>
  <p:tag name="KSO_WM_UNIT_INDEX" val="1_2_1"/>
  <p:tag name="KSO_WM_UNIT_ID" val="diagram689_3*m_h_a*1_2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17"/>
  <p:tag name="KSO_WM_UNIT_FILL_FORE_SCHEMECOLOR_INDEX" val="6"/>
  <p:tag name="KSO_WM_UNIT_FILL_TYPE" val="1"/>
  <p:tag name="KSO_WM_UNIT_TEXT_FILL_FORE_SCHEMECOLOR_INDEX" val="2"/>
  <p:tag name="KSO_WM_UNIT_TEXT_FILL_TYPE" val="1"/>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9"/>
  <p:tag name="KSO_WM_UNIT_TYPE" val="m_h_a"/>
  <p:tag name="KSO_WM_UNIT_INDEX" val="1_3_1"/>
  <p:tag name="KSO_WM_UNIT_ID" val="diagram689_3*m_h_a*1_3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7"/>
  <p:tag name="KSO_WM_UNIT_FILL_TYPE" val="1"/>
  <p:tag name="KSO_WM_UNIT_TEXT_FILL_FORE_SCHEMECOLOR_INDEX" val="2"/>
  <p:tag name="KSO_WM_UNIT_TEXT_FILL_TYPE" val="1"/>
  <p:tag name="KSO_WM_UNIT_USESOURCEFORMAT_APPLY" val="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89"/>
  <p:tag name="KSO_WM_UNIT_TYPE" val="m_h_a"/>
  <p:tag name="KSO_WM_UNIT_INDEX" val="1_4_1"/>
  <p:tag name="KSO_WM_UNIT_ID" val="diagram689_3*m_h_a*1_4_1"/>
  <p:tag name="KSO_WM_UNIT_CLEAR" val="1"/>
  <p:tag name="KSO_WM_UNIT_LAYERLEVEL" val="1_1_1"/>
  <p:tag name="KSO_WM_UNIT_VALUE" val="30"/>
  <p:tag name="KSO_WM_UNIT_HIGHLIGHT" val="0"/>
  <p:tag name="KSO_WM_UNIT_COMPATIBLE" val="0"/>
  <p:tag name="KSO_WM_UNIT_PRESET_TEXT_INDEX" val="3"/>
  <p:tag name="KSO_WM_DIAGRAM_GROUP_CODE" val="m1-1"/>
  <p:tag name="KSO_WM_UNIT_PRESET_TEXT_LEN" val="5"/>
  <p:tag name="KSO_WM_UNIT_FILL_FORE_SCHEMECOLOR_INDEX" val="8"/>
  <p:tag name="KSO_WM_UNIT_FILL_TYPE" val="1"/>
  <p:tag name="KSO_WM_UNIT_TEXT_FILL_FORE_SCHEMECOLOR_INDEX" val="2"/>
  <p:tag name="KSO_WM_UNIT_TEXT_FILL_TYPE" val="1"/>
  <p:tag name="KSO_WM_UNIT_USESOURCEFORMAT_APPLY" val="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0"/>
  <p:tag name="KSO_WM_TEMPLATE_CATEGORY" val="diagram"/>
  <p:tag name="KSO_WM_TEMPLATE_INDEX" val="169347"/>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347"/>
  <p:tag name="KSO_WM_UNIT_TYPE" val="d"/>
  <p:tag name="KSO_WM_UNIT_INDEX" val="1"/>
  <p:tag name="KSO_WM_UNIT_ID" val="256*d*1"/>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2"/>
  <p:tag name="KSO_WM_TEMPLATE_CATEGORY" val="diagram"/>
  <p:tag name="KSO_WM_TEMPLATE_INDEX" val="169347"/>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347"/>
  <p:tag name="KSO_WM_UNIT_TYPE" val="d"/>
  <p:tag name="KSO_WM_UNIT_INDEX" val="2"/>
  <p:tag name="KSO_WM_UNIT_ID" val="256*d*2"/>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150995200*i*4"/>
  <p:tag name="KSO_WM_TEMPLATE_CATEGORY" val="diagram"/>
  <p:tag name="KSO_WM_TEMPLATE_INDEX" val="169347"/>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347"/>
  <p:tag name="KSO_WM_UNIT_TYPE" val="d"/>
  <p:tag name="KSO_WM_UNIT_INDEX" val="3"/>
  <p:tag name="KSO_WM_UNIT_ID" val="256*d*3"/>
  <p:tag name="KSO_WM_UNIT_CLEAR" val="0"/>
  <p:tag name="KSO_WM_UNIT_LAYERLEVEL" val="1"/>
  <p:tag name="KSO_WM_UNIT_VALUE" val="556*819"/>
  <p:tag name="KSO_WM_UNIT_HIGHLIGHT" val="0"/>
  <p:tag name="KSO_WM_UNIT_COMPATIBLE" val="0"/>
  <p:tag name="KSO_WM_BEAUTIFY_FLAG" val="#wm#"/>
  <p:tag name="KSO_WM_TAG_VERSION" val="1.0"/>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9"/>
  <p:tag name="KSO_WM_TEMPLATE_CATEGORY" val="diagram"/>
  <p:tag name="KSO_WM_TEMPLATE_INDEX" val="160541"/>
  <p:tag name="KSO_WM_TAG_VERSION" val="1.0"/>
  <p:tag name="KSO_WM_UNIT_INDEX" val="9"/>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8"/>
  <p:tag name="KSO_WM_UNIT_ID" val="256*d*8"/>
  <p:tag name="KSO_WM_UNIT_CLEAR" val="0"/>
  <p:tag name="KSO_WM_UNIT_LAYERLEVEL" val="1"/>
  <p:tag name="KSO_WM_UNIT_VALUE" val="580*615"/>
  <p:tag name="KSO_WM_UNIT_HIGHLIGHT" val="0"/>
  <p:tag name="KSO_WM_UNIT_COMPATIBLE" val="0"/>
  <p:tag name="KSO_WM_BEAUTIFY_FLAG" val="#wm#"/>
  <p:tag name="KSO_WM_TAG_VERSION" val="1.0"/>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a"/>
  <p:tag name="KSO_WM_UNIT_INDEX" val="1"/>
  <p:tag name="KSO_WM_UNIT_ID" val="256*a*1"/>
  <p:tag name="KSO_WM_UNIT_CLEAR" val="1"/>
  <p:tag name="KSO_WM_UNIT_LAYERLEVEL" val="1"/>
  <p:tag name="KSO_WM_UNIT_VALUE" val="40"/>
  <p:tag name="KSO_WM_UNIT_ISCONTENTSTITLE" val="0"/>
  <p:tag name="KSO_WM_UNIT_HIGHLIGHT" val="0"/>
  <p:tag name="KSO_WM_UNIT_COMPATIBLE" val="0"/>
  <p:tag name="KSO_WM_BEAUTIFY_FLAG" val="#wm#"/>
  <p:tag name="KSO_WM_UNIT_PRESET_TEXT_INDEX" val="3"/>
  <p:tag name="KSO_WM_UNIT_PRESET_TEXT_LEN" val="12"/>
  <p:tag name="KSO_WM_TAG_VERSION" val="1.0"/>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4"/>
  <p:tag name="KSO_WM_UNIT_ID" val="256*d*4"/>
  <p:tag name="KSO_WM_UNIT_CLEAR" val="0"/>
  <p:tag name="KSO_WM_UNIT_LAYERLEVEL" val="1"/>
  <p:tag name="KSO_WM_UNIT_VALUE" val="565*615"/>
  <p:tag name="KSO_WM_UNIT_HIGHLIGHT" val="0"/>
  <p:tag name="KSO_WM_UNIT_COMPATIBLE" val="0"/>
  <p:tag name="KSO_WM_BEAUTIFY_FLAG" val="#wm#"/>
  <p:tag name="KSO_WM_TAG_VERSION" val="1.0"/>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7"/>
  <p:tag name="KSO_WM_UNIT_ID" val="256*d*7"/>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1"/>
  <p:tag name="KSO_WM_UNIT_ID" val="256*d*1"/>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2"/>
  <p:tag name="KSO_WM_UNIT_ID" val="256*d*2"/>
  <p:tag name="KSO_WM_UNIT_CLEAR" val="0"/>
  <p:tag name="KSO_WM_UNIT_LAYERLEVEL" val="1"/>
  <p:tag name="KSO_WM_UNIT_VALUE" val="564*646"/>
  <p:tag name="KSO_WM_UNIT_HIGHLIGHT" val="0"/>
  <p:tag name="KSO_WM_UNIT_COMPATIBLE" val="0"/>
  <p:tag name="KSO_WM_BEAUTIFY_FLAG" val="#wm#"/>
  <p:tag name="KSO_WM_TAG_VERSION" val="1.0"/>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6"/>
  <p:tag name="KSO_WM_UNIT_ID" val="256*d*6"/>
  <p:tag name="KSO_WM_UNIT_CLEAR" val="0"/>
  <p:tag name="KSO_WM_UNIT_LAYERLEVEL" val="1"/>
  <p:tag name="KSO_WM_UNIT_VALUE" val="564*646"/>
  <p:tag name="KSO_WM_UNIT_HIGHLIGHT" val="0"/>
  <p:tag name="KSO_WM_UNIT_COMPATIBLE" val="0"/>
  <p:tag name="KSO_WM_BEAUTIFY_FLAG" val="#wm#"/>
  <p:tag name="KSO_WM_TAG_VERSION" val="1.0"/>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5"/>
  <p:tag name="KSO_WM_UNIT_ID" val="256*d*5"/>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9255"/>
  <p:tag name="KSO_WM_UNIT_TYPE" val="d"/>
  <p:tag name="KSO_WM_UNIT_INDEX" val="3"/>
  <p:tag name="KSO_WM_UNIT_ID" val="256*d*3"/>
  <p:tag name="KSO_WM_UNIT_CLEAR" val="0"/>
  <p:tag name="KSO_WM_UNIT_LAYERLEVEL" val="1"/>
  <p:tag name="KSO_WM_UNIT_VALUE" val="366*415"/>
  <p:tag name="KSO_WM_UNIT_HIGHLIGHT" val="0"/>
  <p:tag name="KSO_WM_UNIT_COMPATIBLE" val="0"/>
  <p:tag name="KSO_WM_BEAUTIFY_FLAG" val="#wm#"/>
  <p:tag name="KSO_WM_TAG_VERSION" val="1.0"/>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16"/>
  <p:tag name="KSO_WM_TEMPLATE_CATEGORY" val="diagram"/>
  <p:tag name="KSO_WM_TEMPLATE_INDEX" val="160541"/>
  <p:tag name="KSO_WM_TAG_VERSION" val="1.0"/>
  <p:tag name="KSO_WM_UNIT_INDEX" val="16"/>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23"/>
  <p:tag name="KSO_WM_TEMPLATE_CATEGORY" val="diagram"/>
  <p:tag name="KSO_WM_TEMPLATE_INDEX" val="160541"/>
  <p:tag name="KSO_WM_TAG_VERSION" val="1.0"/>
  <p:tag name="KSO_WM_UNIT_INDEX" val="2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30"/>
  <p:tag name="KSO_WM_TEMPLATE_CATEGORY" val="diagram"/>
  <p:tag name="KSO_WM_TEMPLATE_INDEX" val="160541"/>
  <p:tag name="KSO_WM_TAG_VERSION" val="1.0"/>
  <p:tag name="KSO_WM_UNIT_INDEX" val="30"/>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diagram160541_6*i*37"/>
  <p:tag name="KSO_WM_TEMPLATE_CATEGORY" val="diagram"/>
  <p:tag name="KSO_WM_TEMPLATE_INDEX" val="160541"/>
  <p:tag name="KSO_WM_TAG_VERSION" val="1.0"/>
  <p:tag name="KSO_WM_UNIT_INDEX" val="37"/>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h_a"/>
  <p:tag name="KSO_WM_UNIT_INDEX" val="1_6_1"/>
  <p:tag name="KSO_WM_UNIT_ID" val="261*l_h_a*1_6_1"/>
  <p:tag name="KSO_WM_UNIT_CLEAR" val="1"/>
  <p:tag name="KSO_WM_UNIT_LAYERLEVEL" val="1_1_1"/>
  <p:tag name="KSO_WM_UNIT_VALUE" val="6"/>
  <p:tag name="KSO_WM_UNIT_HIGHLIGHT" val="0"/>
  <p:tag name="KSO_WM_UNIT_COMPATIBLE" val="0"/>
  <p:tag name="KSO_WM_UNIT_PRESET_TEXT" val="Lorem"/>
  <p:tag name="KSO_WM_BEAUTIFY_FLAG" val="#wm#"/>
  <p:tag name="KSO_WM_DIAGRAM_GROUP_CODE" val="l1-1"/>
  <p:tag name="KSO_WM_TAG_VERSION" val="1.0"/>
  <p:tag name="KSO_WM_UNIT_FILL_FORE_SCHEMECOLOR_INDEX" val="5"/>
  <p:tag name="KSO_WM_UNIT_FILL_TYPE" val="1"/>
  <p:tag name="KSO_WM_UNIT_TEXT_FILL_FORE_SCHEMECOLOR_INDEX" val="14"/>
  <p:tag name="KSO_WM_UNIT_TEXT_FILL_TYPE" val="1"/>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541"/>
  <p:tag name="KSO_WM_UNIT_TYPE" val="l_i"/>
  <p:tag name="KSO_WM_UNIT_INDEX" val="1_6"/>
  <p:tag name="KSO_WM_UNIT_ID" val="261*l_i*1_6"/>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1576</Words>
  <Application>Microsoft Office PowerPoint</Application>
  <PresentationFormat>宽屏</PresentationFormat>
  <Paragraphs>318</Paragraphs>
  <Slides>24</Slides>
  <Notes>24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FontAwesome</vt:lpstr>
      <vt:lpstr>Gill Sans</vt:lpstr>
      <vt:lpstr>Lato</vt:lpstr>
      <vt:lpstr>Roboto Medium</vt:lpstr>
      <vt:lpstr>方正胖娃简体</vt:lpstr>
      <vt:lpstr>锐字工房洪荒之光中黑简1.0</vt:lpstr>
      <vt:lpstr>微软雅黑</vt:lpstr>
      <vt:lpstr>字体管家棉花糖</vt:lpstr>
      <vt:lpstr>Arial</vt:lpstr>
      <vt:lpstr>Broadway</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35</cp:revision>
  <dcterms:created xsi:type="dcterms:W3CDTF">2015-05-05T08:02:00Z</dcterms:created>
  <dcterms:modified xsi:type="dcterms:W3CDTF">2021-01-04T15:20:24Z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