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9" r:id="rId4"/>
    <p:sldId id="265" r:id="rId5"/>
    <p:sldId id="266" r:id="rId6"/>
    <p:sldId id="267" r:id="rId7"/>
    <p:sldId id="268" r:id="rId8"/>
    <p:sldId id="260" r:id="rId9"/>
    <p:sldId id="269" r:id="rId10"/>
    <p:sldId id="270" r:id="rId11"/>
    <p:sldId id="271" r:id="rId12"/>
    <p:sldId id="272" r:id="rId13"/>
    <p:sldId id="273" r:id="rId14"/>
    <p:sldId id="261" r:id="rId15"/>
    <p:sldId id="274" r:id="rId16"/>
    <p:sldId id="275" r:id="rId17"/>
    <p:sldId id="276" r:id="rId18"/>
    <p:sldId id="277" r:id="rId19"/>
    <p:sldId id="262" r:id="rId20"/>
    <p:sldId id="279" r:id="rId21"/>
    <p:sldId id="278" r:id="rId22"/>
    <p:sldId id="280" r:id="rId23"/>
    <p:sldId id="281" r:id="rId24"/>
    <p:sldId id="263"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D3D"/>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FB475AF3-A322-416E-99D7-29F5A7799ECC}"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20.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7.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26.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5.jpeg"/><Relationship Id="rId5" Type="http://schemas.openxmlformats.org/officeDocument/2006/relationships/tags" Target="../tags/tag22.xml"/><Relationship Id="rId10" Type="http://schemas.openxmlformats.org/officeDocument/2006/relationships/image" Target="../media/image2.png"/><Relationship Id="rId4" Type="http://schemas.openxmlformats.org/officeDocument/2006/relationships/tags" Target="../tags/tag21.xml"/><Relationship Id="rId9" Type="http://schemas.openxmlformats.org/officeDocument/2006/relationships/slideLayout" Target="../slideLayouts/slideLayout12.xml"/><Relationship Id="rId1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5806" t="12258" r="11253" b="65141"/>
          <a:stretch>
            <a:fillRect/>
          </a:stretch>
        </p:blipFill>
        <p:spPr>
          <a:xfrm>
            <a:off x="3311683" y="3239622"/>
            <a:ext cx="5002213" cy="1549970"/>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l="4193" t="2191" r="2694" b="603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46375"/>
            <a:ext cx="519684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000" b="1" dirty="0">
                <a:solidFill>
                  <a:srgbClr val="DC5D3D"/>
                </a:solidFill>
                <a:latin typeface="幼圆" panose="02010509060101010101" charset="-122"/>
                <a:ea typeface="幼圆" panose="02010509060101010101" charset="-122"/>
              </a:rPr>
              <a:t>卡通风说课通用模板</a:t>
            </a:r>
          </a:p>
        </p:txBody>
      </p:sp>
      <p:sp>
        <p:nvSpPr>
          <p:cNvPr id="3" name="文本框 2"/>
          <p:cNvSpPr txBox="1"/>
          <p:nvPr/>
        </p:nvSpPr>
        <p:spPr>
          <a:xfrm>
            <a:off x="4884665" y="4589537"/>
            <a:ext cx="2050561" cy="369332"/>
          </a:xfrm>
          <a:prstGeom prst="rect">
            <a:avLst/>
          </a:prstGeom>
          <a:noFill/>
        </p:spPr>
        <p:txBody>
          <a:bodyPr wrap="none" rtlCol="0" anchor="t">
            <a:spAutoFit/>
          </a:bodyPr>
          <a:lstStyle/>
          <a:p>
            <a:pPr algn="dist">
              <a:lnSpc>
                <a:spcPct val="100000"/>
              </a:lnSpc>
              <a:spcBef>
                <a:spcPct val="0"/>
              </a:spcBef>
              <a:buFontTx/>
              <a:buNone/>
            </a:pPr>
            <a:r>
              <a:rPr lang="zh-CN" altLang="en-US" b="1">
                <a:solidFill>
                  <a:srgbClr val="F17649"/>
                </a:solidFill>
                <a:latin typeface="幼圆" panose="02010509060101010101" charset="-122"/>
                <a:ea typeface="幼圆" panose="02010509060101010101" charset="-122"/>
                <a:sym typeface="+mn-ea"/>
              </a:rPr>
              <a:t>汇报人 ：</a:t>
            </a:r>
            <a:r>
              <a:rPr lang="en-US" altLang="zh-CN" b="1">
                <a:solidFill>
                  <a:srgbClr val="F17649"/>
                </a:solidFill>
                <a:latin typeface="幼圆" panose="02010509060101010101" charset="-122"/>
                <a:ea typeface="幼圆" panose="02010509060101010101" charset="-122"/>
                <a:sym typeface="+mn-ea"/>
              </a:rPr>
              <a:t>xiazaii</a:t>
            </a:r>
            <a:endParaRPr lang="zh-CN" altLang="en-US" b="1" dirty="0">
              <a:solidFill>
                <a:srgbClr val="F17649"/>
              </a:solidFill>
              <a:latin typeface="幼圆" panose="02010509060101010101" charset="-122"/>
              <a:ea typeface="幼圆" panose="02010509060101010101" charset="-122"/>
              <a:sym typeface="+mn-ea"/>
            </a:endParaRPr>
          </a:p>
        </p:txBody>
      </p:sp>
      <p:pic>
        <p:nvPicPr>
          <p:cNvPr id="7173" name="图片 20"/>
          <p:cNvPicPr>
            <a:picLocks noChangeAspect="1"/>
          </p:cNvPicPr>
          <p:nvPr/>
        </p:nvPicPr>
        <p:blipFill>
          <a:blip r:embed="rId6"/>
          <a:stretch>
            <a:fillRect/>
          </a:stretch>
        </p:blipFill>
        <p:spPr>
          <a:xfrm>
            <a:off x="826135"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p>
        </p:txBody>
      </p:sp>
      <p:pic>
        <p:nvPicPr>
          <p:cNvPr id="4"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09" y="1076008"/>
            <a:ext cx="9216606" cy="510028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2397782" y="3473278"/>
            <a:ext cx="3470357" cy="1321635"/>
            <a:chOff x="6702042" y="1977091"/>
            <a:chExt cx="3598765" cy="1321635"/>
          </a:xfrm>
        </p:grpSpPr>
        <p:sp>
          <p:nvSpPr>
            <p:cNvPr id="12" name="矩形 39"/>
            <p:cNvSpPr>
              <a:spLocks noChangeArrowheads="1"/>
            </p:cNvSpPr>
            <p:nvPr/>
          </p:nvSpPr>
          <p:spPr bwMode="auto">
            <a:xfrm>
              <a:off x="6702043" y="2561491"/>
              <a:ext cx="3598764"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400" b="1"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单击此处添加段落文本单击此处添加段落文本单击此处添加段落文本</a:t>
              </a:r>
            </a:p>
          </p:txBody>
        </p:sp>
        <p:sp>
          <p:nvSpPr>
            <p:cNvPr id="13" name="矩形 39"/>
            <p:cNvSpPr>
              <a:spLocks noChangeArrowheads="1"/>
            </p:cNvSpPr>
            <p:nvPr/>
          </p:nvSpPr>
          <p:spPr bwMode="auto">
            <a:xfrm>
              <a:off x="6702042" y="1977091"/>
              <a:ext cx="267647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400" b="1" dirty="0">
                  <a:solidFill>
                    <a:srgbClr val="DC5D3D"/>
                  </a:solidFill>
                  <a:latin typeface="幼圆" panose="02010509060101010101" charset="-122"/>
                  <a:ea typeface="幼圆" panose="02010509060101010101" charset="-122"/>
                  <a:cs typeface="宋体" panose="02010600030101010101" pitchFamily="2" charset="-122"/>
                </a:rPr>
                <a:t>点击添加标题</a:t>
              </a:r>
            </a:p>
          </p:txBody>
        </p:sp>
      </p:grpSp>
      <p:grpSp>
        <p:nvGrpSpPr>
          <p:cNvPr id="14" name="组合 13"/>
          <p:cNvGrpSpPr/>
          <p:nvPr/>
        </p:nvGrpSpPr>
        <p:grpSpPr>
          <a:xfrm>
            <a:off x="6545823" y="3473278"/>
            <a:ext cx="3470357" cy="1321635"/>
            <a:chOff x="6702042" y="1977091"/>
            <a:chExt cx="3598765" cy="1321635"/>
          </a:xfrm>
        </p:grpSpPr>
        <p:sp>
          <p:nvSpPr>
            <p:cNvPr id="15" name="矩形 39"/>
            <p:cNvSpPr>
              <a:spLocks noChangeArrowheads="1"/>
            </p:cNvSpPr>
            <p:nvPr/>
          </p:nvSpPr>
          <p:spPr bwMode="auto">
            <a:xfrm>
              <a:off x="6702043" y="2561491"/>
              <a:ext cx="3598764"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400" b="1"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单击此处添加段落文本单击此处添加段落文本单击此处添加段落文本</a:t>
              </a:r>
            </a:p>
          </p:txBody>
        </p:sp>
        <p:sp>
          <p:nvSpPr>
            <p:cNvPr id="16" name="矩形 39"/>
            <p:cNvSpPr>
              <a:spLocks noChangeArrowheads="1"/>
            </p:cNvSpPr>
            <p:nvPr/>
          </p:nvSpPr>
          <p:spPr bwMode="auto">
            <a:xfrm>
              <a:off x="6702042" y="1977091"/>
              <a:ext cx="267647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400" b="1" dirty="0">
                  <a:solidFill>
                    <a:srgbClr val="DC5D3D"/>
                  </a:solidFill>
                  <a:latin typeface="幼圆" panose="02010509060101010101" charset="-122"/>
                  <a:ea typeface="幼圆" panose="02010509060101010101" charset="-122"/>
                  <a:cs typeface="宋体" panose="02010600030101010101" pitchFamily="2" charset="-122"/>
                </a:rPr>
                <a:t>点击添加标题</a:t>
              </a:r>
            </a:p>
          </p:txBody>
        </p:sp>
      </p:grpSp>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825" y="1799204"/>
            <a:ext cx="4365225" cy="60136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8412" y="552582"/>
            <a:ext cx="768288" cy="712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4">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p>
        </p:txBody>
      </p:sp>
      <p:grpSp>
        <p:nvGrpSpPr>
          <p:cNvPr id="6" name="组合 5"/>
          <p:cNvGrpSpPr/>
          <p:nvPr/>
        </p:nvGrpSpPr>
        <p:grpSpPr>
          <a:xfrm>
            <a:off x="1434948" y="1652910"/>
            <a:ext cx="3771405" cy="4346172"/>
            <a:chOff x="1490828" y="1685930"/>
            <a:chExt cx="3771405" cy="4346172"/>
          </a:xfrm>
        </p:grpSpPr>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90828" y="1685930"/>
              <a:ext cx="3771405" cy="4346172"/>
            </a:xfrm>
            <a:prstGeom prst="rect">
              <a:avLst/>
            </a:prstGeom>
          </p:spPr>
        </p:pic>
        <p:sp>
          <p:nvSpPr>
            <p:cNvPr id="3" name="矩形 39"/>
            <p:cNvSpPr>
              <a:spLocks noChangeArrowheads="1"/>
            </p:cNvSpPr>
            <p:nvPr/>
          </p:nvSpPr>
          <p:spPr bwMode="auto">
            <a:xfrm>
              <a:off x="2500895" y="2165048"/>
              <a:ext cx="1896269"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3200" b="1" dirty="0">
                  <a:solidFill>
                    <a:schemeClr val="bg1"/>
                  </a:solidFill>
                  <a:latin typeface="幼圆" panose="02010509060101010101" charset="-122"/>
                  <a:ea typeface="幼圆" panose="02010509060101010101" charset="-122"/>
                  <a:cs typeface="宋体" panose="02010600030101010101" pitchFamily="2" charset="-122"/>
                </a:rPr>
                <a:t>添加标题</a:t>
              </a:r>
            </a:p>
          </p:txBody>
        </p:sp>
      </p:grpSp>
      <p:grpSp>
        <p:nvGrpSpPr>
          <p:cNvPr id="12" name="组合 11"/>
          <p:cNvGrpSpPr/>
          <p:nvPr/>
        </p:nvGrpSpPr>
        <p:grpSpPr>
          <a:xfrm>
            <a:off x="6102350" y="2560955"/>
            <a:ext cx="4921250" cy="3044190"/>
            <a:chOff x="1622" y="4728"/>
            <a:chExt cx="7750" cy="4794"/>
          </a:xfrm>
        </p:grpSpPr>
        <p:grpSp>
          <p:nvGrpSpPr>
            <p:cNvPr id="7" name="组合 6"/>
            <p:cNvGrpSpPr/>
            <p:nvPr>
              <p:custDataLst>
                <p:tags r:id="rId1"/>
              </p:custDataLst>
            </p:nvPr>
          </p:nvGrpSpPr>
          <p:grpSpPr>
            <a:xfrm>
              <a:off x="2482" y="6012"/>
              <a:ext cx="5380" cy="166"/>
              <a:chOff x="572580" y="3487505"/>
              <a:chExt cx="3416318" cy="105676"/>
            </a:xfrm>
          </p:grpSpPr>
          <p:sp>
            <p:nvSpPr>
              <p:cNvPr id="39" name="矩形 38"/>
              <p:cNvSpPr/>
              <p:nvPr>
                <p:custDataLst>
                  <p:tags r:id="rId4"/>
                </p:custDataLst>
              </p:nvPr>
            </p:nvSpPr>
            <p:spPr>
              <a:xfrm rot="16200000">
                <a:off x="713671"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0" name="矩形 39"/>
              <p:cNvSpPr/>
              <p:nvPr>
                <p:custDataLst>
                  <p:tags r:id="rId5"/>
                </p:custDataLst>
              </p:nvPr>
            </p:nvSpPr>
            <p:spPr>
              <a:xfrm rot="16200000">
                <a:off x="1091090"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矩形 40"/>
              <p:cNvSpPr/>
              <p:nvPr>
                <p:custDataLst>
                  <p:tags r:id="rId6"/>
                </p:custDataLst>
              </p:nvPr>
            </p:nvSpPr>
            <p:spPr>
              <a:xfrm rot="16200000">
                <a:off x="1468508"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矩形 41"/>
              <p:cNvSpPr/>
              <p:nvPr>
                <p:custDataLst>
                  <p:tags r:id="rId7"/>
                </p:custDataLst>
              </p:nvPr>
            </p:nvSpPr>
            <p:spPr>
              <a:xfrm rot="16200000">
                <a:off x="1845929"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3" name="矩形 42"/>
              <p:cNvSpPr/>
              <p:nvPr>
                <p:custDataLst>
                  <p:tags r:id="rId8"/>
                </p:custDataLst>
              </p:nvPr>
            </p:nvSpPr>
            <p:spPr>
              <a:xfrm rot="16200000">
                <a:off x="2223352"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4" name="矩形 43"/>
              <p:cNvSpPr/>
              <p:nvPr>
                <p:custDataLst>
                  <p:tags r:id="rId9"/>
                </p:custDataLst>
              </p:nvPr>
            </p:nvSpPr>
            <p:spPr>
              <a:xfrm rot="16200000">
                <a:off x="2609870"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5" name="矩形 44"/>
              <p:cNvSpPr/>
              <p:nvPr>
                <p:custDataLst>
                  <p:tags r:id="rId10"/>
                </p:custDataLst>
              </p:nvPr>
            </p:nvSpPr>
            <p:spPr>
              <a:xfrm rot="16200000">
                <a:off x="2987288" y="3346414"/>
                <a:ext cx="105676"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6" name="矩形 45"/>
              <p:cNvSpPr/>
              <p:nvPr>
                <p:custDataLst>
                  <p:tags r:id="rId11"/>
                </p:custDataLst>
              </p:nvPr>
            </p:nvSpPr>
            <p:spPr>
              <a:xfrm rot="16200000">
                <a:off x="3364709"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矩形 46"/>
              <p:cNvSpPr/>
              <p:nvPr>
                <p:custDataLst>
                  <p:tags r:id="rId12"/>
                </p:custDataLst>
              </p:nvPr>
            </p:nvSpPr>
            <p:spPr>
              <a:xfrm rot="16200000">
                <a:off x="3742132" y="3346414"/>
                <a:ext cx="105676"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grpSp>
        <p:sp>
          <p:nvSpPr>
            <p:cNvPr id="8" name="文本框 7"/>
            <p:cNvSpPr txBox="1"/>
            <p:nvPr>
              <p:custDataLst>
                <p:tags r:id="rId2"/>
              </p:custDataLst>
            </p:nvPr>
          </p:nvSpPr>
          <p:spPr>
            <a:xfrm>
              <a:off x="2482" y="4728"/>
              <a:ext cx="5571" cy="1083"/>
            </a:xfrm>
            <a:prstGeom prst="rect">
              <a:avLst/>
            </a:prstGeom>
            <a:noFill/>
          </p:spPr>
          <p:txBody>
            <a:bodyPr wrap="square" lIns="90000" tIns="46800" rIns="90000" bIns="46800" rtlCol="0" anchor="t" anchorCtr="0">
              <a:norm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a:solidFill>
                    <a:srgbClr val="DC5D3D"/>
                  </a:solidFill>
                  <a:latin typeface="幼圆" panose="02010509060101010101" charset="-122"/>
                  <a:ea typeface="幼圆" panose="02010509060101010101" charset="-122"/>
                  <a:cs typeface="+mj-cs"/>
                </a:rPr>
                <a:t>请输入标题</a:t>
              </a:r>
            </a:p>
          </p:txBody>
        </p:sp>
        <p:sp>
          <p:nvSpPr>
            <p:cNvPr id="10" name="文本框 9"/>
            <p:cNvSpPr txBox="1"/>
            <p:nvPr>
              <p:custDataLst>
                <p:tags r:id="rId3"/>
              </p:custDataLst>
            </p:nvPr>
          </p:nvSpPr>
          <p:spPr>
            <a:xfrm>
              <a:off x="1622" y="6578"/>
              <a:ext cx="7751" cy="2944"/>
            </a:xfrm>
            <a:prstGeom prst="rect">
              <a:avLst/>
            </a:prstGeom>
            <a:noFill/>
          </p:spPr>
          <p:txBody>
            <a:bodyPr wrap="square" lIns="90000" tIns="46800" rIns="90000" bIns="46800" rtlCol="0" anchor="t" anchorCtr="0">
              <a:normAutofit/>
            </a:bodyPr>
            <a:lstStyle>
              <a:defPPr>
                <a:defRPr lang="zh-CN"/>
              </a:defPPr>
              <a:lvl1pPr>
                <a:defRPr>
                  <a:solidFill>
                    <a:schemeClr val="tx1">
                      <a:lumMod val="75000"/>
                      <a:lumOff val="25000"/>
                    </a:schemeClr>
                  </a:solidFill>
                  <a:latin typeface="+mn-ea"/>
                </a:defRPr>
              </a:lvl1pPr>
            </a:lstStyle>
            <a:p>
              <a:pPr>
                <a:lnSpc>
                  <a:spcPct val="130000"/>
                </a:lnSpc>
              </a:pPr>
              <a:r>
                <a:rPr lang="zh-CN" altLang="en-US" dirty="0">
                  <a:solidFill>
                    <a:srgbClr val="DC5D3D"/>
                  </a:solidFill>
                  <a:latin typeface="幼圆" panose="02010509060101010101" charset="-122"/>
                  <a:ea typeface="幼圆" panose="02010509060101010101" charset="-122"/>
                </a:rPr>
                <a:t>请在此输入您的文本。请在此输入您的文本。请在此输入您的文本。请在此输入您的文本。请在此输入您的文本。请在此输入您的文本。请在此输入您的文本。请在此输入您的文本。</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p>
        </p:txBody>
      </p:sp>
      <p:grpSp>
        <p:nvGrpSpPr>
          <p:cNvPr id="6" name="组合 5"/>
          <p:cNvGrpSpPr/>
          <p:nvPr/>
        </p:nvGrpSpPr>
        <p:grpSpPr>
          <a:xfrm>
            <a:off x="6096000" y="2269525"/>
            <a:ext cx="5131876" cy="1429851"/>
            <a:chOff x="6454317" y="1618364"/>
            <a:chExt cx="5131876" cy="1429851"/>
          </a:xfrm>
        </p:grpSpPr>
        <p:sp>
          <p:nvSpPr>
            <p:cNvPr id="7" name="矩形 6"/>
            <p:cNvSpPr>
              <a:spLocks noChangeArrowheads="1"/>
            </p:cNvSpPr>
            <p:nvPr/>
          </p:nvSpPr>
          <p:spPr bwMode="auto">
            <a:xfrm>
              <a:off x="6598625" y="1618364"/>
              <a:ext cx="20218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sym typeface="微软雅黑" panose="020B0503020204020204" charset="-122"/>
              </a:endParaRPr>
            </a:p>
          </p:txBody>
        </p:sp>
        <p:sp>
          <p:nvSpPr>
            <p:cNvPr id="8" name="文本框 18"/>
            <p:cNvSpPr txBox="1">
              <a:spLocks noChangeArrowheads="1"/>
            </p:cNvSpPr>
            <p:nvPr/>
          </p:nvSpPr>
          <p:spPr bwMode="auto">
            <a:xfrm>
              <a:off x="6454317" y="2126195"/>
              <a:ext cx="51318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800" dirty="0">
                  <a:solidFill>
                    <a:srgbClr val="DC5D3D"/>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p>
          </p:txBody>
        </p:sp>
      </p:grpSp>
      <p:grpSp>
        <p:nvGrpSpPr>
          <p:cNvPr id="3" name="组合 2"/>
          <p:cNvGrpSpPr/>
          <p:nvPr/>
        </p:nvGrpSpPr>
        <p:grpSpPr>
          <a:xfrm>
            <a:off x="6096000" y="3879862"/>
            <a:ext cx="5131876" cy="1375438"/>
            <a:chOff x="6454317" y="3228701"/>
            <a:chExt cx="5131876" cy="1375438"/>
          </a:xfrm>
        </p:grpSpPr>
        <p:sp>
          <p:nvSpPr>
            <p:cNvPr id="10" name="矩形 19"/>
            <p:cNvSpPr>
              <a:spLocks noChangeArrowheads="1"/>
            </p:cNvSpPr>
            <p:nvPr/>
          </p:nvSpPr>
          <p:spPr bwMode="auto">
            <a:xfrm>
              <a:off x="6598624" y="3228701"/>
              <a:ext cx="202184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sym typeface="微软雅黑" panose="020B0503020204020204" charset="-122"/>
              </a:endParaRPr>
            </a:p>
          </p:txBody>
        </p:sp>
        <p:sp>
          <p:nvSpPr>
            <p:cNvPr id="11" name="文本框 18"/>
            <p:cNvSpPr txBox="1">
              <a:spLocks noChangeArrowheads="1"/>
            </p:cNvSpPr>
            <p:nvPr/>
          </p:nvSpPr>
          <p:spPr bwMode="auto">
            <a:xfrm>
              <a:off x="6454317" y="3682119"/>
              <a:ext cx="5131876"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800" dirty="0">
                  <a:solidFill>
                    <a:srgbClr val="DC5D3D"/>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p>
          </p:txBody>
        </p:sp>
      </p:grpSp>
      <p:grpSp>
        <p:nvGrpSpPr>
          <p:cNvPr id="14" name="组合 13"/>
          <p:cNvGrpSpPr/>
          <p:nvPr/>
        </p:nvGrpSpPr>
        <p:grpSpPr>
          <a:xfrm>
            <a:off x="294815" y="1868914"/>
            <a:ext cx="5668034" cy="3663545"/>
            <a:chOff x="294815" y="1868914"/>
            <a:chExt cx="5668034" cy="3663545"/>
          </a:xfrm>
        </p:grpSpPr>
        <p:grpSp>
          <p:nvGrpSpPr>
            <p:cNvPr id="4" name="组合 3"/>
            <p:cNvGrpSpPr/>
            <p:nvPr/>
          </p:nvGrpSpPr>
          <p:grpSpPr>
            <a:xfrm>
              <a:off x="294815" y="1868914"/>
              <a:ext cx="5668034" cy="3663545"/>
              <a:chOff x="155126" y="1552462"/>
              <a:chExt cx="6822219" cy="4409555"/>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26" y="1552462"/>
                <a:ext cx="6822219" cy="4409555"/>
              </a:xfrm>
              <a:prstGeom prst="rect">
                <a:avLst/>
              </a:prstGeom>
            </p:spPr>
          </p:pic>
          <p:sp>
            <p:nvSpPr>
              <p:cNvPr id="13" name="矩形: 圆角 4"/>
              <p:cNvSpPr/>
              <p:nvPr/>
            </p:nvSpPr>
            <p:spPr>
              <a:xfrm>
                <a:off x="1037068" y="2243159"/>
                <a:ext cx="4983480" cy="3169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4193" t="2191" r="2694" b="6031"/>
            <a:stretch>
              <a:fillRect/>
            </a:stretch>
          </p:blipFill>
          <p:spPr>
            <a:xfrm>
              <a:off x="1632588" y="2523266"/>
              <a:ext cx="2844820" cy="258620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p>
        </p:txBody>
      </p:sp>
      <p:pic>
        <p:nvPicPr>
          <p:cNvPr id="36" name="图片 35" descr="图片包含 镜子, 汽车, 室内, 反射&#10;&#10;已生成高可信度的说明"/>
          <p:cNvPicPr>
            <a:picLocks noChangeAspect="1"/>
          </p:cNvPicPr>
          <p:nvPr/>
        </p:nvPicPr>
        <p:blipFill>
          <a:blip r:embed="rId3" cstate="print">
            <a:extLst>
              <a:ext uri="{28A0092B-C50C-407E-A947-70E740481C1C}">
                <a14:useLocalDpi xmlns:a14="http://schemas.microsoft.com/office/drawing/2010/main" val="0"/>
              </a:ext>
            </a:extLst>
          </a:blip>
          <a:srcRect t="21542"/>
          <a:stretch>
            <a:fillRect/>
          </a:stretch>
        </p:blipFill>
        <p:spPr>
          <a:xfrm>
            <a:off x="-431800" y="1983740"/>
            <a:ext cx="7538720" cy="5835015"/>
          </a:xfrm>
          <a:prstGeom prst="rect">
            <a:avLst/>
          </a:prstGeom>
        </p:spPr>
      </p:pic>
      <p:grpSp>
        <p:nvGrpSpPr>
          <p:cNvPr id="6" name="组合 5"/>
          <p:cNvGrpSpPr/>
          <p:nvPr/>
        </p:nvGrpSpPr>
        <p:grpSpPr>
          <a:xfrm>
            <a:off x="1072146" y="2874243"/>
            <a:ext cx="5131876" cy="1291123"/>
            <a:chOff x="6454317" y="1666069"/>
            <a:chExt cx="5131876" cy="1291123"/>
          </a:xfrm>
        </p:grpSpPr>
        <p:sp>
          <p:nvSpPr>
            <p:cNvPr id="4" name="矩形 3"/>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8"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p>
          </p:txBody>
        </p:sp>
      </p:grpSp>
      <p:grpSp>
        <p:nvGrpSpPr>
          <p:cNvPr id="10" name="组合 9"/>
          <p:cNvGrpSpPr/>
          <p:nvPr/>
        </p:nvGrpSpPr>
        <p:grpSpPr>
          <a:xfrm>
            <a:off x="1072146" y="4281331"/>
            <a:ext cx="5131876" cy="1291123"/>
            <a:chOff x="6454317" y="1666069"/>
            <a:chExt cx="5131876" cy="1291123"/>
          </a:xfrm>
        </p:grpSpPr>
        <p:sp>
          <p:nvSpPr>
            <p:cNvPr id="18" name="矩形 17"/>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19"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p>
          </p:txBody>
        </p:sp>
      </p:grpSp>
      <p:grpSp>
        <p:nvGrpSpPr>
          <p:cNvPr id="24" name="组合 23"/>
          <p:cNvGrpSpPr/>
          <p:nvPr/>
        </p:nvGrpSpPr>
        <p:grpSpPr>
          <a:xfrm>
            <a:off x="1160780" y="1276985"/>
            <a:ext cx="3575050" cy="1597025"/>
            <a:chOff x="9645" y="1829"/>
            <a:chExt cx="5630" cy="2515"/>
          </a:xfrm>
        </p:grpSpPr>
        <p:pic>
          <p:nvPicPr>
            <p:cNvPr id="15" name="图片 14" descr="1d28833ffe786f95cc25281202a15b48"/>
            <p:cNvPicPr>
              <a:picLocks noChangeAspect="1"/>
            </p:cNvPicPr>
            <p:nvPr/>
          </p:nvPicPr>
          <p:blipFill>
            <a:blip r:embed="rId4"/>
            <a:stretch>
              <a:fillRect/>
            </a:stretch>
          </p:blipFill>
          <p:spPr>
            <a:xfrm>
              <a:off x="9645" y="1829"/>
              <a:ext cx="5630" cy="2515"/>
            </a:xfrm>
            <a:prstGeom prst="rect">
              <a:avLst/>
            </a:prstGeom>
          </p:spPr>
        </p:pic>
        <p:sp>
          <p:nvSpPr>
            <p:cNvPr id="16" name="文本框 15"/>
            <p:cNvSpPr txBox="1"/>
            <p:nvPr/>
          </p:nvSpPr>
          <p:spPr>
            <a:xfrm>
              <a:off x="11113" y="3400"/>
              <a:ext cx="3103" cy="822"/>
            </a:xfrm>
            <a:prstGeom prst="rect">
              <a:avLst/>
            </a:prstGeom>
            <a:noFill/>
          </p:spPr>
          <p:txBody>
            <a:bodyPr wrap="none" rtlCol="0">
              <a:spAutoFit/>
            </a:bodyPr>
            <a:lstStyle/>
            <a:p>
              <a:r>
                <a:rPr lang="zh-CN" altLang="en-US" sz="2800" b="1">
                  <a:solidFill>
                    <a:srgbClr val="DC5D3D"/>
                  </a:solidFill>
                  <a:latin typeface="幼圆" panose="02010509060101010101" charset="-122"/>
                  <a:ea typeface="幼圆" panose="02010509060101010101" charset="-122"/>
                </a:rPr>
                <a:t>请输入标题</a:t>
              </a: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210" y="2343150"/>
            <a:ext cx="5225415" cy="2727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ppt_y</p:attrName>
                                        </p:attrNameLst>
                                      </p:cBhvr>
                                      <p:tavLst>
                                        <p:tav tm="0">
                                          <p:val>
                                            <p:strVal val="#ppt_y+#ppt_h*1.125000"/>
                                          </p:val>
                                        </p:tav>
                                        <p:tav tm="100000">
                                          <p:val>
                                            <p:strVal val="#ppt_y"/>
                                          </p:val>
                                        </p:tav>
                                      </p:tavLst>
                                    </p:anim>
                                    <p:animEffect transition="in" filter="wipe(up)">
                                      <p:cBhvr>
                                        <p:cTn id="8" dur="1000"/>
                                        <p:tgtEl>
                                          <p:spTgt spid="24"/>
                                        </p:tgtEl>
                                      </p:cBhvr>
                                    </p:animEffec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heckerboard(across)">
                                      <p:cBhvr>
                                        <p:cTn id="21" dur="1000"/>
                                        <p:tgtEl>
                                          <p:spTgt spid="36"/>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1"/>
            </p:custDataLst>
          </p:nvPr>
        </p:nvPicPr>
        <p:blipFill>
          <a:blip r:embed="rId4"/>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学法分析</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p>
        </p:txBody>
      </p:sp>
      <p:pic>
        <p:nvPicPr>
          <p:cNvPr id="9218" name="图片 3"/>
          <p:cNvPicPr>
            <a:picLocks noChangeAspect="1"/>
          </p:cNvPicPr>
          <p:nvPr/>
        </p:nvPicPr>
        <p:blipFill>
          <a:blip r:embed="rId3"/>
          <a:stretch>
            <a:fillRect/>
          </a:stretch>
        </p:blipFill>
        <p:spPr>
          <a:xfrm>
            <a:off x="1265238" y="731838"/>
            <a:ext cx="4830762" cy="5181600"/>
          </a:xfrm>
          <a:prstGeom prst="rect">
            <a:avLst/>
          </a:prstGeom>
          <a:noFill/>
          <a:ln w="9525">
            <a:noFill/>
          </a:ln>
        </p:spPr>
      </p:pic>
      <p:grpSp>
        <p:nvGrpSpPr>
          <p:cNvPr id="9219" name="组合 6"/>
          <p:cNvGrpSpPr/>
          <p:nvPr/>
        </p:nvGrpSpPr>
        <p:grpSpPr>
          <a:xfrm>
            <a:off x="6694488" y="1801813"/>
            <a:ext cx="4278312" cy="1520825"/>
            <a:chOff x="6891313" y="1661552"/>
            <a:chExt cx="4278622" cy="1520202"/>
          </a:xfrm>
        </p:grpSpPr>
        <p:sp>
          <p:nvSpPr>
            <p:cNvPr id="3" name="矩形 2"/>
            <p:cNvSpPr/>
            <p:nvPr/>
          </p:nvSpPr>
          <p:spPr>
            <a:xfrm>
              <a:off x="6891313" y="1661552"/>
              <a:ext cx="1943241" cy="63632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添加标题内容</a:t>
              </a: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1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 </a:t>
              </a:r>
            </a:p>
          </p:txBody>
        </p:sp>
        <p:sp>
          <p:nvSpPr>
            <p:cNvPr id="6" name="文本框 5"/>
            <p:cNvSpPr txBox="1"/>
            <p:nvPr/>
          </p:nvSpPr>
          <p:spPr>
            <a:xfrm>
              <a:off x="6891313" y="2443868"/>
              <a:ext cx="4278622" cy="737886"/>
            </a:xfrm>
            <a:prstGeom prst="rect">
              <a:avLst/>
            </a:prstGeom>
            <a:noFill/>
          </p:spPr>
          <p:txBody>
            <a:bodyPr>
              <a:spAutoFit/>
            </a:bodyPr>
            <a:lstStyle/>
            <a:p>
              <a:pPr marR="0" defTabSz="914400" eaLnBrk="1" fontAlgn="auto" hangingPunct="1">
                <a:lnSpc>
                  <a:spcPct val="150000"/>
                </a:lnSpc>
                <a:spcBef>
                  <a:spcPts val="0"/>
                </a:spcBef>
                <a:spcAft>
                  <a:spcPts val="0"/>
                </a:spcAft>
                <a:buClrTx/>
                <a:buSzTx/>
                <a:buFontTx/>
                <a:buNone/>
                <a:defRPr/>
              </a:pPr>
              <a:r>
                <a:rPr kumimoji="0" lang="zh-CN" altLang="en-US" sz="1400" kern="1200" cap="none" spc="0" normalizeH="0" baseline="0" noProof="0" dirty="0">
                  <a:solidFill>
                    <a:srgbClr val="DC5D3D"/>
                  </a:solidFill>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1" kern="1200" cap="none" spc="0" normalizeH="0" baseline="0" noProof="0" dirty="0">
                <a:solidFill>
                  <a:srgbClr val="DC5D3D"/>
                </a:solidFill>
                <a:latin typeface="幼圆" panose="02010509060101010101" charset="-122"/>
                <a:ea typeface="幼圆" panose="02010509060101010101" charset="-122"/>
                <a:cs typeface="+mn-cs"/>
                <a:sym typeface="Arial" panose="020B0604020202020204" pitchFamily="34" charset="0"/>
              </a:endParaRPr>
            </a:p>
          </p:txBody>
        </p:sp>
      </p:grpSp>
      <p:grpSp>
        <p:nvGrpSpPr>
          <p:cNvPr id="9220" name="组合 7"/>
          <p:cNvGrpSpPr/>
          <p:nvPr/>
        </p:nvGrpSpPr>
        <p:grpSpPr>
          <a:xfrm>
            <a:off x="6694488" y="3881438"/>
            <a:ext cx="4278312" cy="1520825"/>
            <a:chOff x="6891313" y="1661552"/>
            <a:chExt cx="4278622" cy="1520202"/>
          </a:xfrm>
        </p:grpSpPr>
        <p:sp>
          <p:nvSpPr>
            <p:cNvPr id="4" name="矩形 3"/>
            <p:cNvSpPr/>
            <p:nvPr/>
          </p:nvSpPr>
          <p:spPr>
            <a:xfrm>
              <a:off x="6891313" y="1661552"/>
              <a:ext cx="1943241" cy="63632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99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添加标题内容</a:t>
              </a: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1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 </a:t>
              </a:r>
            </a:p>
          </p:txBody>
        </p:sp>
        <p:sp>
          <p:nvSpPr>
            <p:cNvPr id="10" name="文本框 9"/>
            <p:cNvSpPr txBox="1"/>
            <p:nvPr/>
          </p:nvSpPr>
          <p:spPr>
            <a:xfrm>
              <a:off x="6891313" y="2443868"/>
              <a:ext cx="4278622" cy="737886"/>
            </a:xfrm>
            <a:prstGeom prst="rect">
              <a:avLst/>
            </a:prstGeom>
            <a:noFill/>
          </p:spPr>
          <p:txBody>
            <a:bodyPr>
              <a:spAutoFit/>
            </a:bodyPr>
            <a:lstStyle/>
            <a:p>
              <a:pPr marR="0" defTabSz="914400" eaLnBrk="1" fontAlgn="auto" hangingPunct="1">
                <a:lnSpc>
                  <a:spcPct val="150000"/>
                </a:lnSpc>
                <a:spcBef>
                  <a:spcPts val="0"/>
                </a:spcBef>
                <a:spcAft>
                  <a:spcPts val="0"/>
                </a:spcAft>
                <a:buClrTx/>
                <a:buSzTx/>
                <a:buFontTx/>
                <a:buNone/>
                <a:defRPr/>
              </a:pPr>
              <a:r>
                <a:rPr kumimoji="0" lang="zh-CN" altLang="en-US" sz="1400" kern="1200" cap="none" spc="0" normalizeH="0" baseline="0" noProof="0" dirty="0">
                  <a:solidFill>
                    <a:srgbClr val="DC5D3D"/>
                  </a:solidFill>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1" kern="1200" cap="none" spc="0" normalizeH="0" baseline="0" noProof="0" dirty="0">
                <a:solidFill>
                  <a:srgbClr val="DC5D3D"/>
                </a:solidFill>
                <a:latin typeface="幼圆" panose="02010509060101010101" charset="-122"/>
                <a:ea typeface="幼圆" panose="02010509060101010101" charset="-122"/>
                <a:cs typeface="+mn-cs"/>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ipe(down)">
                                      <p:cBhvr>
                                        <p:cTn id="11" dur="500"/>
                                        <p:tgtEl>
                                          <p:spTgt spid="9219"/>
                                        </p:tgtEl>
                                      </p:cBhvr>
                                    </p:animEffect>
                                  </p:childTnLst>
                                </p:cTn>
                              </p:par>
                              <p:par>
                                <p:cTn id="12" presetID="22" presetClass="entr" presetSubtype="4" fill="hold" nodeType="with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ipe(down)">
                                      <p:cBhvr>
                                        <p:cTn id="1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10">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p>
        </p:txBody>
      </p:sp>
      <p:sp>
        <p:nvSpPr>
          <p:cNvPr id="3" name="MH_Other_16"/>
          <p:cNvSpPr/>
          <p:nvPr>
            <p:custDataLst>
              <p:tags r:id="rId1"/>
            </p:custDataLst>
          </p:nvPr>
        </p:nvSpPr>
        <p:spPr bwMode="auto">
          <a:xfrm>
            <a:off x="1199113"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MH_SubTitle_1"/>
          <p:cNvSpPr/>
          <p:nvPr>
            <p:custDataLst>
              <p:tags r:id="rId2"/>
            </p:custDataLst>
          </p:nvPr>
        </p:nvSpPr>
        <p:spPr bwMode="auto">
          <a:xfrm>
            <a:off x="1295829"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1">
              <a:extLst>
                <a:ext uri="{28A0092B-C50C-407E-A947-70E740481C1C}">
                  <a14:useLocalDpi xmlns:a14="http://schemas.microsoft.com/office/drawing/2010/main" val="0"/>
                </a:ext>
              </a:extLst>
            </a:blip>
            <a:srcRect/>
            <a:stretch>
              <a:fillRect l="-1252" t="-88639" r="-652" b="-43165"/>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6" name="MH_Other_2"/>
          <p:cNvSpPr/>
          <p:nvPr>
            <p:custDataLst>
              <p:tags r:id="rId3"/>
            </p:custDataLst>
          </p:nvPr>
        </p:nvSpPr>
        <p:spPr bwMode="auto">
          <a:xfrm>
            <a:off x="3745007"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lang="zh-CN" altLang="en-US"/>
          </a:p>
        </p:txBody>
      </p:sp>
      <p:sp>
        <p:nvSpPr>
          <p:cNvPr id="7" name="MH_SubTitle_2"/>
          <p:cNvSpPr/>
          <p:nvPr>
            <p:custDataLst>
              <p:tags r:id="rId4"/>
            </p:custDataLst>
          </p:nvPr>
        </p:nvSpPr>
        <p:spPr bwMode="auto">
          <a:xfrm>
            <a:off x="3841723"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2">
              <a:extLst>
                <a:ext uri="{28A0092B-C50C-407E-A947-70E740481C1C}">
                  <a14:useLocalDpi xmlns:a14="http://schemas.microsoft.com/office/drawing/2010/main" val="0"/>
                </a:ext>
              </a:extLst>
            </a:blip>
            <a:srcRect/>
            <a:stretch>
              <a:fillRect l="-8702" t="-92446" r="-1968" b="-12818"/>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8" name="MH_Other_2"/>
          <p:cNvSpPr/>
          <p:nvPr>
            <p:custDataLst>
              <p:tags r:id="rId5"/>
            </p:custDataLst>
          </p:nvPr>
        </p:nvSpPr>
        <p:spPr bwMode="auto">
          <a:xfrm>
            <a:off x="6231980"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p:spPr>
        <p:txBody>
          <a:bodyPr/>
          <a:lstStyle/>
          <a:p>
            <a:endParaRPr lang="zh-CN" altLang="en-US"/>
          </a:p>
        </p:txBody>
      </p:sp>
      <p:sp>
        <p:nvSpPr>
          <p:cNvPr id="10" name="MH_SubTitle_2"/>
          <p:cNvSpPr/>
          <p:nvPr>
            <p:custDataLst>
              <p:tags r:id="rId6"/>
            </p:custDataLst>
          </p:nvPr>
        </p:nvSpPr>
        <p:spPr bwMode="auto">
          <a:xfrm>
            <a:off x="6328696"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11" name="MH_Other_2"/>
          <p:cNvSpPr/>
          <p:nvPr>
            <p:custDataLst>
              <p:tags r:id="rId7"/>
            </p:custDataLst>
          </p:nvPr>
        </p:nvSpPr>
        <p:spPr bwMode="auto">
          <a:xfrm>
            <a:off x="8783988"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lang="zh-CN" altLang="en-US"/>
          </a:p>
        </p:txBody>
      </p:sp>
      <p:sp>
        <p:nvSpPr>
          <p:cNvPr id="12" name="MH_SubTitle_2"/>
          <p:cNvSpPr/>
          <p:nvPr>
            <p:custDataLst>
              <p:tags r:id="rId8"/>
            </p:custDataLst>
          </p:nvPr>
        </p:nvSpPr>
        <p:spPr bwMode="auto">
          <a:xfrm>
            <a:off x="8880704" y="2034628"/>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grpSp>
        <p:nvGrpSpPr>
          <p:cNvPr id="33" name="组合 32"/>
          <p:cNvGrpSpPr/>
          <p:nvPr/>
        </p:nvGrpSpPr>
        <p:grpSpPr>
          <a:xfrm>
            <a:off x="1198880" y="4197985"/>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36" name="组合 35"/>
          <p:cNvGrpSpPr/>
          <p:nvPr/>
        </p:nvGrpSpPr>
        <p:grpSpPr>
          <a:xfrm>
            <a:off x="3864610" y="4197985"/>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13" name="组合 12"/>
          <p:cNvGrpSpPr/>
          <p:nvPr/>
        </p:nvGrpSpPr>
        <p:grpSpPr>
          <a:xfrm>
            <a:off x="6237605" y="4197985"/>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16" name="组合 15"/>
          <p:cNvGrpSpPr/>
          <p:nvPr/>
        </p:nvGrpSpPr>
        <p:grpSpPr>
          <a:xfrm>
            <a:off x="8903335" y="4197985"/>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5"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checkerboard(across)">
                                      <p:cBhvr>
                                        <p:cTn id="48" dur="500"/>
                                        <p:tgtEl>
                                          <p:spTgt spid="33"/>
                                        </p:tgtEl>
                                      </p:cBhvr>
                                    </p:animEffect>
                                  </p:childTnLst>
                                </p:cTn>
                              </p:par>
                            </p:childTnLst>
                          </p:cTn>
                        </p:par>
                        <p:par>
                          <p:cTn id="49" fill="hold">
                            <p:stCondLst>
                              <p:cond delay="1500"/>
                            </p:stCondLst>
                            <p:childTnLst>
                              <p:par>
                                <p:cTn id="50" presetID="5" presetClass="entr" presetSubtype="1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heckerboard(across)">
                                      <p:cBhvr>
                                        <p:cTn id="52" dur="500"/>
                                        <p:tgtEl>
                                          <p:spTgt spid="36"/>
                                        </p:tgtEl>
                                      </p:cBhvr>
                                    </p:animEffect>
                                  </p:childTnLst>
                                </p:cTn>
                              </p:par>
                            </p:childTnLst>
                          </p:cTn>
                        </p:par>
                        <p:par>
                          <p:cTn id="53" fill="hold">
                            <p:stCondLst>
                              <p:cond delay="2000"/>
                            </p:stCondLst>
                            <p:childTnLst>
                              <p:par>
                                <p:cTn id="54" presetID="5"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childTnLst>
                          </p:cTn>
                        </p:par>
                        <p:par>
                          <p:cTn id="57" fill="hold">
                            <p:stCondLst>
                              <p:cond delay="2500"/>
                            </p:stCondLst>
                            <p:childTnLst>
                              <p:par>
                                <p:cTn id="58" presetID="5" presetClass="entr" presetSubtype="1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heckerboard(across)">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p>
        </p:txBody>
      </p:sp>
      <p:sp>
        <p:nvSpPr>
          <p:cNvPr id="11" name="矩形 10"/>
          <p:cNvSpPr/>
          <p:nvPr/>
        </p:nvSpPr>
        <p:spPr>
          <a:xfrm>
            <a:off x="4746625" y="3319463"/>
            <a:ext cx="2041525" cy="914400"/>
          </a:xfrm>
          <a:prstGeom prst="rect">
            <a:avLst/>
          </a:prstGeom>
          <a:ln w="12700">
            <a:miter lim="400000"/>
          </a:ln>
        </p:spPr>
        <p:txBody>
          <a:bodyPr lIns="96000" tIns="96000" rIns="96000" bIns="9600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pic>
        <p:nvPicPr>
          <p:cNvPr id="8195" name="图片 15"/>
          <p:cNvPicPr>
            <a:picLocks noChangeAspect="1"/>
          </p:cNvPicPr>
          <p:nvPr/>
        </p:nvPicPr>
        <p:blipFill>
          <a:blip r:embed="rId3"/>
          <a:stretch>
            <a:fillRect/>
          </a:stretch>
        </p:blipFill>
        <p:spPr>
          <a:xfrm>
            <a:off x="855663" y="1677353"/>
            <a:ext cx="3890962" cy="4705350"/>
          </a:xfrm>
          <a:prstGeom prst="rect">
            <a:avLst/>
          </a:prstGeom>
          <a:noFill/>
          <a:ln w="9525">
            <a:noFill/>
          </a:ln>
        </p:spPr>
      </p:pic>
      <p:grpSp>
        <p:nvGrpSpPr>
          <p:cNvPr id="3" name="组合 2"/>
          <p:cNvGrpSpPr/>
          <p:nvPr/>
        </p:nvGrpSpPr>
        <p:grpSpPr>
          <a:xfrm>
            <a:off x="5829300" y="2070100"/>
            <a:ext cx="4424363" cy="1249363"/>
            <a:chOff x="6096000" y="1902851"/>
            <a:chExt cx="4425107" cy="1249669"/>
          </a:xfrm>
        </p:grpSpPr>
        <p:sp>
          <p:nvSpPr>
            <p:cNvPr id="20" name="矩形 19"/>
            <p:cNvSpPr/>
            <p:nvPr/>
          </p:nvSpPr>
          <p:spPr bwMode="auto">
            <a:xfrm>
              <a:off x="7324640" y="2380894"/>
              <a:ext cx="3196467" cy="7374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sym typeface="Arial" panose="020B0604020202020204" pitchFamily="34" charset="0"/>
              </a:endParaRPr>
            </a:p>
          </p:txBody>
        </p:sp>
        <p:sp>
          <p:nvSpPr>
            <p:cNvPr id="14348" name="矩形 19"/>
            <p:cNvSpPr/>
            <p:nvPr/>
          </p:nvSpPr>
          <p:spPr>
            <a:xfrm>
              <a:off x="7173562" y="1902851"/>
              <a:ext cx="2361287" cy="57100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DC5D3D"/>
                  </a:solidFill>
                  <a:latin typeface="幼圆" panose="02010509060101010101" charset="-122"/>
                  <a:ea typeface="幼圆" panose="02010509060101010101" charset="-122"/>
                </a:rPr>
                <a:t>点击添加标题</a:t>
              </a:r>
              <a:r>
                <a:rPr lang="zh-CN" altLang="en-US" sz="2400" dirty="0">
                  <a:solidFill>
                    <a:srgbClr val="DC5D3D"/>
                  </a:solidFill>
                  <a:latin typeface="幼圆" panose="02010509060101010101" charset="-122"/>
                  <a:ea typeface="幼圆" panose="02010509060101010101" charset="-122"/>
                </a:rPr>
                <a:t> </a:t>
              </a:r>
            </a:p>
          </p:txBody>
        </p:sp>
        <p:grpSp>
          <p:nvGrpSpPr>
            <p:cNvPr id="14349" name="组合 1"/>
            <p:cNvGrpSpPr/>
            <p:nvPr/>
          </p:nvGrpSpPr>
          <p:grpSpPr>
            <a:xfrm>
              <a:off x="6096000" y="2072602"/>
              <a:ext cx="1072427" cy="1079918"/>
              <a:chOff x="6096000" y="2072602"/>
              <a:chExt cx="1072427" cy="1079918"/>
            </a:xfrm>
          </p:grpSpPr>
          <p:grpSp>
            <p:nvGrpSpPr>
              <p:cNvPr id="18" name="组合 17"/>
              <p:cNvGrpSpPr>
                <a:grpSpLocks noChangeAspect="1"/>
              </p:cNvGrpSpPr>
              <p:nvPr/>
            </p:nvGrpSpPr>
            <p:grpSpPr bwMode="auto">
              <a:xfrm>
                <a:off x="6096000" y="2072602"/>
                <a:ext cx="1072427" cy="1079918"/>
                <a:chOff x="1983909" y="2663640"/>
                <a:chExt cx="1657350" cy="1668463"/>
              </a:xfrm>
              <a:solidFill>
                <a:schemeClr val="accent1"/>
              </a:solidFill>
            </p:grpSpPr>
            <p:sp>
              <p:nvSpPr>
                <p:cNvPr id="21"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2"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3"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24"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grpSp>
          <p:pic>
            <p:nvPicPr>
              <p:cNvPr id="14351" name="图片 8"/>
              <p:cNvPicPr>
                <a:picLocks noChangeAspect="1"/>
              </p:cNvPicPr>
              <p:nvPr/>
            </p:nvPicPr>
            <p:blipFill>
              <a:blip r:embed="rId4"/>
              <a:srcRect r="86771"/>
              <a:stretch>
                <a:fillRect/>
              </a:stretch>
            </p:blipFill>
            <p:spPr>
              <a:xfrm>
                <a:off x="6096000" y="2205690"/>
                <a:ext cx="1067157" cy="913868"/>
              </a:xfrm>
              <a:prstGeom prst="rect">
                <a:avLst/>
              </a:prstGeom>
              <a:noFill/>
              <a:ln w="9525">
                <a:noFill/>
              </a:ln>
            </p:spPr>
          </p:pic>
        </p:grpSp>
      </p:grpSp>
      <p:grpSp>
        <p:nvGrpSpPr>
          <p:cNvPr id="29" name="组合 28"/>
          <p:cNvGrpSpPr/>
          <p:nvPr/>
        </p:nvGrpSpPr>
        <p:grpSpPr>
          <a:xfrm>
            <a:off x="5875338" y="4286250"/>
            <a:ext cx="4424362" cy="1249363"/>
            <a:chOff x="6096000" y="1902851"/>
            <a:chExt cx="4425107" cy="1249669"/>
          </a:xfrm>
        </p:grpSpPr>
        <p:sp>
          <p:nvSpPr>
            <p:cNvPr id="34" name="矩形 33"/>
            <p:cNvSpPr/>
            <p:nvPr/>
          </p:nvSpPr>
          <p:spPr bwMode="auto">
            <a:xfrm>
              <a:off x="7324640" y="2380894"/>
              <a:ext cx="3196467" cy="6967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单击此处添加段落文本单击此处添加段落文本单击此处添加段落文本 </a:t>
              </a:r>
              <a:endParaRPr kumimoji="0" lang="zh-CN" altLang="en-US" sz="14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sym typeface="Arial" panose="020B0604020202020204" pitchFamily="34" charset="0"/>
              </a:endParaRPr>
            </a:p>
          </p:txBody>
        </p:sp>
        <p:sp>
          <p:nvSpPr>
            <p:cNvPr id="14343" name="矩形 19"/>
            <p:cNvSpPr/>
            <p:nvPr/>
          </p:nvSpPr>
          <p:spPr>
            <a:xfrm>
              <a:off x="7173562" y="1902851"/>
              <a:ext cx="2361287" cy="57100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DC5D3D"/>
                  </a:solidFill>
                  <a:latin typeface="幼圆" panose="02010509060101010101" charset="-122"/>
                  <a:ea typeface="幼圆" panose="02010509060101010101" charset="-122"/>
                </a:rPr>
                <a:t>点击添加标题</a:t>
              </a:r>
              <a:r>
                <a:rPr lang="zh-CN" altLang="en-US" sz="2400" dirty="0">
                  <a:solidFill>
                    <a:srgbClr val="DC5D3D"/>
                  </a:solidFill>
                  <a:latin typeface="幼圆" panose="02010509060101010101" charset="-122"/>
                  <a:ea typeface="幼圆" panose="02010509060101010101" charset="-122"/>
                </a:rPr>
                <a:t> </a:t>
              </a:r>
            </a:p>
          </p:txBody>
        </p:sp>
        <p:grpSp>
          <p:nvGrpSpPr>
            <p:cNvPr id="14344" name="组合 35"/>
            <p:cNvGrpSpPr/>
            <p:nvPr/>
          </p:nvGrpSpPr>
          <p:grpSpPr>
            <a:xfrm>
              <a:off x="6096000" y="2072602"/>
              <a:ext cx="1072427" cy="1079918"/>
              <a:chOff x="6096000" y="2072602"/>
              <a:chExt cx="1072427" cy="1079918"/>
            </a:xfrm>
          </p:grpSpPr>
          <p:grpSp>
            <p:nvGrpSpPr>
              <p:cNvPr id="37" name="组合 36"/>
              <p:cNvGrpSpPr>
                <a:grpSpLocks noChangeAspect="1"/>
              </p:cNvGrpSpPr>
              <p:nvPr/>
            </p:nvGrpSpPr>
            <p:grpSpPr bwMode="auto">
              <a:xfrm>
                <a:off x="6096000" y="2072602"/>
                <a:ext cx="1072427" cy="1079918"/>
                <a:chOff x="1983909" y="2663640"/>
                <a:chExt cx="1657350" cy="1668463"/>
              </a:xfrm>
              <a:solidFill>
                <a:schemeClr val="accent1"/>
              </a:solidFill>
            </p:grpSpPr>
            <p:sp>
              <p:nvSpPr>
                <p:cNvPr id="39" name="任意多边形: 形状 38"/>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0" name="任意多边形: 形状 39"/>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1" name="任意多边形: 形状 40"/>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sp>
              <p:nvSpPr>
                <p:cNvPr id="42" name="任意多边形: 形状 41"/>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latin typeface="幼圆" panose="02010509060101010101" charset="-122"/>
                    <a:ea typeface="幼圆" panose="02010509060101010101" charset="-122"/>
                    <a:cs typeface="+mn-cs"/>
                  </a:endParaRPr>
                </a:p>
              </p:txBody>
            </p:sp>
          </p:grpSp>
          <p:pic>
            <p:nvPicPr>
              <p:cNvPr id="14346" name="图片 8"/>
              <p:cNvPicPr>
                <a:picLocks noChangeAspect="1"/>
              </p:cNvPicPr>
              <p:nvPr/>
            </p:nvPicPr>
            <p:blipFill>
              <a:blip r:embed="rId4"/>
              <a:srcRect r="86771"/>
              <a:stretch>
                <a:fillRect/>
              </a:stretch>
            </p:blipFill>
            <p:spPr>
              <a:xfrm>
                <a:off x="6096000" y="2205690"/>
                <a:ext cx="1067157" cy="913868"/>
              </a:xfrm>
              <a:prstGeom prst="rect">
                <a:avLst/>
              </a:prstGeom>
              <a:noFill/>
              <a:ln w="9525">
                <a:noFill/>
              </a:ln>
            </p:spPr>
          </p:pic>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学法分析</a:t>
            </a:r>
          </a:p>
        </p:txBody>
      </p:sp>
      <p:grpSp>
        <p:nvGrpSpPr>
          <p:cNvPr id="23" name="组合 22"/>
          <p:cNvGrpSpPr/>
          <p:nvPr/>
        </p:nvGrpSpPr>
        <p:grpSpPr>
          <a:xfrm>
            <a:off x="7016115" y="1712913"/>
            <a:ext cx="3921125" cy="3432175"/>
            <a:chOff x="1565074" y="2073230"/>
            <a:chExt cx="3921326" cy="3432266"/>
          </a:xfrm>
        </p:grpSpPr>
        <p:sp>
          <p:nvSpPr>
            <p:cNvPr id="17427" name="Freeform: Shape 3"/>
            <p:cNvSpPr/>
            <p:nvPr/>
          </p:nvSpPr>
          <p:spPr>
            <a:xfrm>
              <a:off x="1673500" y="2073230"/>
              <a:ext cx="3812900" cy="3432266"/>
            </a:xfrm>
            <a:custGeom>
              <a:avLst/>
              <a:gdLst/>
              <a:ahLst/>
              <a:cxnLst>
                <a:cxn ang="0">
                  <a:pos x="1906450" y="1716133"/>
                </a:cxn>
                <a:cxn ang="5898240">
                  <a:pos x="1906450" y="1716133"/>
                </a:cxn>
                <a:cxn ang="11796480">
                  <a:pos x="1906450" y="1716133"/>
                </a:cxn>
                <a:cxn ang="17694720">
                  <a:pos x="1906450" y="1716133"/>
                </a:cxn>
              </a:cxnLst>
              <a:rect l="0" t="0" r="0" b="0"/>
              <a:pathLst>
                <a:path w="21600" h="21600">
                  <a:moveTo>
                    <a:pt x="9691" y="0"/>
                  </a:moveTo>
                  <a:cubicBezTo>
                    <a:pt x="14962" y="0"/>
                    <a:pt x="19247" y="4690"/>
                    <a:pt x="19375" y="10530"/>
                  </a:cubicBezTo>
                  <a:lnTo>
                    <a:pt x="21600" y="10530"/>
                  </a:lnTo>
                  <a:lnTo>
                    <a:pt x="18065" y="16006"/>
                  </a:lnTo>
                  <a:lnTo>
                    <a:pt x="14627" y="10530"/>
                  </a:lnTo>
                  <a:lnTo>
                    <a:pt x="16952" y="10530"/>
                  </a:lnTo>
                  <a:cubicBezTo>
                    <a:pt x="16825" y="6181"/>
                    <a:pt x="13624" y="2699"/>
                    <a:pt x="9691" y="2699"/>
                  </a:cubicBezTo>
                  <a:cubicBezTo>
                    <a:pt x="5677" y="2699"/>
                    <a:pt x="2423" y="6327"/>
                    <a:pt x="2423" y="10799"/>
                  </a:cubicBezTo>
                  <a:cubicBezTo>
                    <a:pt x="2423" y="15273"/>
                    <a:pt x="5677" y="18901"/>
                    <a:pt x="9691" y="18901"/>
                  </a:cubicBezTo>
                  <a:cubicBezTo>
                    <a:pt x="11300" y="18901"/>
                    <a:pt x="12788" y="18315"/>
                    <a:pt x="13991" y="17329"/>
                  </a:cubicBezTo>
                  <a:lnTo>
                    <a:pt x="15657" y="19310"/>
                  </a:lnTo>
                  <a:cubicBezTo>
                    <a:pt x="14013" y="20745"/>
                    <a:pt x="11941" y="21600"/>
                    <a:pt x="9691" y="21600"/>
                  </a:cubicBezTo>
                  <a:cubicBezTo>
                    <a:pt x="4339" y="21600"/>
                    <a:pt x="0" y="16766"/>
                    <a:pt x="0" y="10799"/>
                  </a:cubicBezTo>
                  <a:cubicBezTo>
                    <a:pt x="0" y="4836"/>
                    <a:pt x="4339" y="0"/>
                    <a:pt x="9691" y="0"/>
                  </a:cubicBezTo>
                  <a:close/>
                </a:path>
              </a:pathLst>
            </a:custGeom>
            <a:solidFill>
              <a:schemeClr val="bg2">
                <a:alpha val="100000"/>
              </a:schemeClr>
            </a:solidFill>
            <a:ln w="12700">
              <a:noFill/>
            </a:ln>
          </p:spPr>
          <p:txBody>
            <a:bodyPr/>
            <a:lstStyle/>
            <a:p>
              <a:endParaRPr lang="zh-CN" altLang="en-US"/>
            </a:p>
          </p:txBody>
        </p:sp>
        <p:sp>
          <p:nvSpPr>
            <p:cNvPr id="25" name="Oval 4"/>
            <p:cNvSpPr/>
            <p:nvPr/>
          </p:nvSpPr>
          <p:spPr>
            <a:xfrm>
              <a:off x="3924993" y="4660611"/>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01</a:t>
              </a:r>
            </a:p>
          </p:txBody>
        </p:sp>
        <p:sp>
          <p:nvSpPr>
            <p:cNvPr id="26" name="Oval 8"/>
            <p:cNvSpPr/>
            <p:nvPr/>
          </p:nvSpPr>
          <p:spPr>
            <a:xfrm>
              <a:off x="2196216" y="4676387"/>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02</a:t>
              </a:r>
            </a:p>
          </p:txBody>
        </p:sp>
        <p:sp>
          <p:nvSpPr>
            <p:cNvPr id="27" name="Oval 9"/>
            <p:cNvSpPr/>
            <p:nvPr/>
          </p:nvSpPr>
          <p:spPr>
            <a:xfrm>
              <a:off x="1565074" y="3348952"/>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03</a:t>
              </a:r>
            </a:p>
          </p:txBody>
        </p:sp>
        <p:sp>
          <p:nvSpPr>
            <p:cNvPr id="28" name="Oval 10"/>
            <p:cNvSpPr/>
            <p:nvPr/>
          </p:nvSpPr>
          <p:spPr>
            <a:xfrm>
              <a:off x="2447410" y="2087042"/>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04</a:t>
              </a:r>
            </a:p>
          </p:txBody>
        </p:sp>
        <p:sp>
          <p:nvSpPr>
            <p:cNvPr id="29" name="Oval 11"/>
            <p:cNvSpPr/>
            <p:nvPr/>
          </p:nvSpPr>
          <p:spPr>
            <a:xfrm>
              <a:off x="4169425" y="2434796"/>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latin typeface="+mn-lt"/>
                  <a:ea typeface="+mn-ea"/>
                  <a:cs typeface="+mn-cs"/>
                </a:rPr>
                <a:t>05</a:t>
              </a:r>
            </a:p>
          </p:txBody>
        </p:sp>
      </p:grpSp>
      <p:pic>
        <p:nvPicPr>
          <p:cNvPr id="45"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203" y="2355579"/>
            <a:ext cx="2587625" cy="2094454"/>
          </a:xfrm>
          <a:prstGeom prst="rect">
            <a:avLst/>
          </a:prstGeom>
          <a:noFill/>
          <a:ln w="9525">
            <a:noFill/>
          </a:ln>
        </p:spPr>
      </p:pic>
      <p:grpSp>
        <p:nvGrpSpPr>
          <p:cNvPr id="30" name="组合 29"/>
          <p:cNvGrpSpPr/>
          <p:nvPr/>
        </p:nvGrpSpPr>
        <p:grpSpPr>
          <a:xfrm>
            <a:off x="1206500" y="1652588"/>
            <a:ext cx="5067300" cy="607988"/>
            <a:chOff x="874712" y="3344238"/>
            <a:chExt cx="5067300" cy="607795"/>
          </a:xfrm>
        </p:grpSpPr>
        <p:sp>
          <p:nvSpPr>
            <p:cNvPr id="31" name="矩形 30"/>
            <p:cNvSpPr/>
            <p:nvPr/>
          </p:nvSpPr>
          <p:spPr>
            <a:xfrm>
              <a:off x="874712" y="3639712"/>
              <a:ext cx="5067300" cy="312321"/>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p>
          </p:txBody>
        </p:sp>
        <p:sp>
          <p:nvSpPr>
            <p:cNvPr id="32" name="矩形 31"/>
            <p:cNvSpPr/>
            <p:nvPr/>
          </p:nvSpPr>
          <p:spPr>
            <a:xfrm>
              <a:off x="874712" y="3344238"/>
              <a:ext cx="2241974" cy="348557"/>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p>
          </p:txBody>
        </p:sp>
      </p:grpSp>
      <p:grpSp>
        <p:nvGrpSpPr>
          <p:cNvPr id="33" name="组合 32"/>
          <p:cNvGrpSpPr/>
          <p:nvPr/>
        </p:nvGrpSpPr>
        <p:grpSpPr>
          <a:xfrm>
            <a:off x="1206500" y="2400300"/>
            <a:ext cx="5067300" cy="609600"/>
            <a:chOff x="874712" y="3344238"/>
            <a:chExt cx="5067300" cy="609406"/>
          </a:xfrm>
        </p:grpSpPr>
        <p:sp>
          <p:nvSpPr>
            <p:cNvPr id="34" name="矩形 33"/>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p>
          </p:txBody>
        </p:sp>
        <p:sp>
          <p:nvSpPr>
            <p:cNvPr id="35" name="矩形 34"/>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p>
          </p:txBody>
        </p:sp>
      </p:grpSp>
      <p:grpSp>
        <p:nvGrpSpPr>
          <p:cNvPr id="36" name="组合 35"/>
          <p:cNvGrpSpPr/>
          <p:nvPr/>
        </p:nvGrpSpPr>
        <p:grpSpPr>
          <a:xfrm>
            <a:off x="1206500" y="3146425"/>
            <a:ext cx="5067300" cy="609600"/>
            <a:chOff x="874712" y="3344238"/>
            <a:chExt cx="5067300" cy="609406"/>
          </a:xfrm>
        </p:grpSpPr>
        <p:sp>
          <p:nvSpPr>
            <p:cNvPr id="37" name="矩形 36"/>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p>
          </p:txBody>
        </p:sp>
        <p:sp>
          <p:nvSpPr>
            <p:cNvPr id="38" name="矩形 37"/>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p>
          </p:txBody>
        </p:sp>
      </p:grpSp>
      <p:grpSp>
        <p:nvGrpSpPr>
          <p:cNvPr id="39" name="组合 38"/>
          <p:cNvGrpSpPr/>
          <p:nvPr/>
        </p:nvGrpSpPr>
        <p:grpSpPr>
          <a:xfrm>
            <a:off x="1206500" y="3894138"/>
            <a:ext cx="5067300" cy="609600"/>
            <a:chOff x="874712" y="3344238"/>
            <a:chExt cx="5067300" cy="609406"/>
          </a:xfrm>
        </p:grpSpPr>
        <p:sp>
          <p:nvSpPr>
            <p:cNvPr id="40" name="矩形 39"/>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p>
          </p:txBody>
        </p:sp>
        <p:sp>
          <p:nvSpPr>
            <p:cNvPr id="41" name="矩形 40"/>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p>
          </p:txBody>
        </p:sp>
      </p:grpSp>
      <p:grpSp>
        <p:nvGrpSpPr>
          <p:cNvPr id="42" name="组合 41"/>
          <p:cNvGrpSpPr/>
          <p:nvPr/>
        </p:nvGrpSpPr>
        <p:grpSpPr>
          <a:xfrm>
            <a:off x="1206500" y="4640263"/>
            <a:ext cx="5067300" cy="609600"/>
            <a:chOff x="874712" y="3344238"/>
            <a:chExt cx="5067300" cy="609406"/>
          </a:xfrm>
        </p:grpSpPr>
        <p:sp>
          <p:nvSpPr>
            <p:cNvPr id="43" name="矩形 42"/>
            <p:cNvSpPr/>
            <p:nvPr/>
          </p:nvSpPr>
          <p:spPr>
            <a:xfrm>
              <a:off x="874712" y="3639712"/>
              <a:ext cx="5067300" cy="3139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用户可以在投影仪或者计算机上进行演示也可以将演示文稿打印出来</a:t>
              </a:r>
            </a:p>
          </p:txBody>
        </p:sp>
        <p:sp>
          <p:nvSpPr>
            <p:cNvPr id="44" name="矩形 43"/>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latin typeface="幼圆" panose="02010509060101010101" charset="-122"/>
                  <a:ea typeface="幼圆" panose="02010509060101010101" charset="-122"/>
                  <a:cs typeface="+mn-cs"/>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fill="hold"/>
                                        <p:tgtEl>
                                          <p:spTgt spid="30"/>
                                        </p:tgtEl>
                                        <p:attrNameLst>
                                          <p:attrName>ppt_x</p:attrName>
                                        </p:attrNameLst>
                                      </p:cBhvr>
                                      <p:tavLst>
                                        <p:tav tm="0">
                                          <p:val>
                                            <p:strVal val="1+#ppt_w/2"/>
                                          </p:val>
                                        </p:tav>
                                        <p:tav tm="100000">
                                          <p:val>
                                            <p:strVal val="#ppt_x"/>
                                          </p:val>
                                        </p:tav>
                                      </p:tavLst>
                                    </p:anim>
                                    <p:anim calcmode="lin" valueType="num">
                                      <p:cBhvr additive="base">
                                        <p:cTn id="19" dur="10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1+#ppt_w/2"/>
                                          </p:val>
                                        </p:tav>
                                        <p:tav tm="100000">
                                          <p:val>
                                            <p:strVal val="#ppt_x"/>
                                          </p:val>
                                        </p:tav>
                                      </p:tavLst>
                                    </p:anim>
                                    <p:anim calcmode="lin" valueType="num">
                                      <p:cBhvr additive="base">
                                        <p:cTn id="23" dur="10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1+#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1000" fill="hold"/>
                                        <p:tgtEl>
                                          <p:spTgt spid="39"/>
                                        </p:tgtEl>
                                        <p:attrNameLst>
                                          <p:attrName>ppt_x</p:attrName>
                                        </p:attrNameLst>
                                      </p:cBhvr>
                                      <p:tavLst>
                                        <p:tav tm="0">
                                          <p:val>
                                            <p:strVal val="1+#ppt_w/2"/>
                                          </p:val>
                                        </p:tav>
                                        <p:tav tm="100000">
                                          <p:val>
                                            <p:strVal val="#ppt_x"/>
                                          </p:val>
                                        </p:tav>
                                      </p:tavLst>
                                    </p:anim>
                                    <p:anim calcmode="lin" valueType="num">
                                      <p:cBhvr additive="base">
                                        <p:cTn id="31" dur="1000" fill="hold"/>
                                        <p:tgtEl>
                                          <p:spTgt spid="39"/>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4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1000" fill="hold"/>
                                        <p:tgtEl>
                                          <p:spTgt spid="42"/>
                                        </p:tgtEl>
                                        <p:attrNameLst>
                                          <p:attrName>ppt_x</p:attrName>
                                        </p:attrNameLst>
                                      </p:cBhvr>
                                      <p:tavLst>
                                        <p:tav tm="0">
                                          <p:val>
                                            <p:strVal val="1+#ppt_w/2"/>
                                          </p:val>
                                        </p:tav>
                                        <p:tav tm="100000">
                                          <p:val>
                                            <p:strVal val="#ppt_x"/>
                                          </p:val>
                                        </p:tav>
                                      </p:tavLst>
                                    </p:anim>
                                    <p:anim calcmode="lin" valueType="num">
                                      <p:cBhvr additive="base">
                                        <p:cTn id="35"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1"/>
            </p:custDataLst>
          </p:nvPr>
        </p:nvPicPr>
        <p:blipFill>
          <a:blip r:embed="rId4"/>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教学过程</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7"/>
          <p:cNvSpPr txBox="1">
            <a:spLocks noChangeArrowheads="1"/>
          </p:cNvSpPr>
          <p:nvPr/>
        </p:nvSpPr>
        <p:spPr bwMode="auto">
          <a:xfrm>
            <a:off x="5180670" y="1379208"/>
            <a:ext cx="18389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800" b="1" dirty="0">
                <a:solidFill>
                  <a:srgbClr val="DC5D3D"/>
                </a:solidFill>
                <a:latin typeface="幼圆" panose="02010509060101010101" charset="-122"/>
                <a:ea typeface="幼圆" panose="02010509060101010101" charset="-122"/>
              </a:rPr>
              <a:t>目录</a:t>
            </a:r>
          </a:p>
        </p:txBody>
      </p:sp>
      <p:grpSp>
        <p:nvGrpSpPr>
          <p:cNvPr id="11" name="组合 10"/>
          <p:cNvGrpSpPr/>
          <p:nvPr/>
        </p:nvGrpSpPr>
        <p:grpSpPr>
          <a:xfrm>
            <a:off x="3545796" y="2826188"/>
            <a:ext cx="5100408" cy="529859"/>
            <a:chOff x="3545796" y="2517831"/>
            <a:chExt cx="5100408" cy="529859"/>
          </a:xfrm>
        </p:grpSpPr>
        <p:sp>
          <p:nvSpPr>
            <p:cNvPr id="5" name="文本框 4"/>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教学背景</a:t>
              </a:r>
            </a:p>
          </p:txBody>
        </p:sp>
        <p:cxnSp>
          <p:nvCxnSpPr>
            <p:cNvPr id="6" name="直接连接符 5"/>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10" name="矩形 9"/>
          <p:cNvSpPr/>
          <p:nvPr/>
        </p:nvSpPr>
        <p:spPr>
          <a:xfrm>
            <a:off x="5225383" y="2105357"/>
            <a:ext cx="1743253" cy="400110"/>
          </a:xfrm>
          <a:prstGeom prst="rect">
            <a:avLst/>
          </a:prstGeom>
        </p:spPr>
        <p:txBody>
          <a:bodyPr wrap="square">
            <a:spAutoFit/>
          </a:bodyPr>
          <a:lstStyle/>
          <a:p>
            <a:pPr algn="dist"/>
            <a:r>
              <a:rPr lang="en-US" altLang="zh-CN" sz="2000" b="1" dirty="0">
                <a:solidFill>
                  <a:srgbClr val="DC5D3D"/>
                </a:solidFill>
                <a:latin typeface="幼圆" panose="02010509060101010101" charset="-122"/>
                <a:ea typeface="幼圆" panose="02010509060101010101" charset="-122"/>
              </a:rPr>
              <a:t>CONTENTS</a:t>
            </a:r>
            <a:endParaRPr lang="zh-CN" altLang="en-US" sz="2000" b="1" dirty="0">
              <a:solidFill>
                <a:srgbClr val="DC5D3D"/>
              </a:solidFill>
              <a:latin typeface="幼圆" panose="02010509060101010101" charset="-122"/>
              <a:ea typeface="幼圆" panose="02010509060101010101" charset="-122"/>
            </a:endParaRPr>
          </a:p>
        </p:txBody>
      </p:sp>
      <p:grpSp>
        <p:nvGrpSpPr>
          <p:cNvPr id="12" name="组合 11"/>
          <p:cNvGrpSpPr/>
          <p:nvPr/>
        </p:nvGrpSpPr>
        <p:grpSpPr>
          <a:xfrm>
            <a:off x="3549941" y="3715238"/>
            <a:ext cx="5100408" cy="529859"/>
            <a:chOff x="3545796" y="2517831"/>
            <a:chExt cx="5100408" cy="529859"/>
          </a:xfrm>
        </p:grpSpPr>
        <p:sp>
          <p:nvSpPr>
            <p:cNvPr id="13" name="文本框 12"/>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教法运用</a:t>
              </a:r>
            </a:p>
          </p:txBody>
        </p:sp>
        <p:cxnSp>
          <p:nvCxnSpPr>
            <p:cNvPr id="14" name="直接连接符 13"/>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541651" y="4557570"/>
            <a:ext cx="5100408" cy="529859"/>
            <a:chOff x="3545796" y="2517831"/>
            <a:chExt cx="5100408" cy="529859"/>
          </a:xfrm>
        </p:grpSpPr>
        <p:sp>
          <p:nvSpPr>
            <p:cNvPr id="17" name="文本框 16"/>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学法分析</a:t>
              </a:r>
            </a:p>
          </p:txBody>
        </p:sp>
        <p:cxnSp>
          <p:nvCxnSpPr>
            <p:cNvPr id="18" name="直接连接符 17"/>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573401" y="5407835"/>
            <a:ext cx="5100408" cy="529859"/>
            <a:chOff x="3545796" y="2517831"/>
            <a:chExt cx="5100408" cy="529859"/>
          </a:xfrm>
        </p:grpSpPr>
        <p:sp>
          <p:nvSpPr>
            <p:cNvPr id="9" name="文本框 8"/>
            <p:cNvSpPr txBox="1">
              <a:spLocks noChangeArrowheads="1"/>
            </p:cNvSpPr>
            <p:nvPr/>
          </p:nvSpPr>
          <p:spPr bwMode="auto">
            <a:xfrm>
              <a:off x="3545796" y="2532545"/>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b="1" dirty="0">
                  <a:solidFill>
                    <a:srgbClr val="DC5D3D"/>
                  </a:solidFill>
                  <a:latin typeface="幼圆" panose="02010509060101010101" charset="-122"/>
                  <a:ea typeface="幼圆" panose="02010509060101010101" charset="-122"/>
                  <a:cs typeface="+mn-ea"/>
                  <a:sym typeface="+mn-lt"/>
                </a:rPr>
                <a:t>教学过程</a:t>
              </a:r>
            </a:p>
          </p:txBody>
        </p:sp>
        <p:cxnSp>
          <p:nvCxnSpPr>
            <p:cNvPr id="20" name="直接连接符 19"/>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4"/>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par>
                                <p:cTn id="19" presetID="5"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354" y="2055431"/>
            <a:ext cx="1772914" cy="139300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082" y="2383789"/>
            <a:ext cx="560164" cy="826471"/>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364" y="2582875"/>
            <a:ext cx="560786" cy="865560"/>
          </a:xfrm>
          <a:prstGeom prst="rect">
            <a:avLst/>
          </a:prstGeom>
        </p:spPr>
      </p:pic>
      <p:grpSp>
        <p:nvGrpSpPr>
          <p:cNvPr id="33" name="组合 32"/>
          <p:cNvGrpSpPr/>
          <p:nvPr/>
        </p:nvGrpSpPr>
        <p:grpSpPr>
          <a:xfrm>
            <a:off x="2448560" y="4142105"/>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36" name="组合 35"/>
          <p:cNvGrpSpPr/>
          <p:nvPr/>
        </p:nvGrpSpPr>
        <p:grpSpPr>
          <a:xfrm>
            <a:off x="5114290" y="4142105"/>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8" name="组合 7"/>
          <p:cNvGrpSpPr/>
          <p:nvPr/>
        </p:nvGrpSpPr>
        <p:grpSpPr>
          <a:xfrm>
            <a:off x="7487285" y="414210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 presetClass="entr" presetSubtype="1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heckerboard(across)">
                                      <p:cBhvr>
                                        <p:cTn id="53" dur="500"/>
                                        <p:tgtEl>
                                          <p:spTgt spid="33"/>
                                        </p:tgtEl>
                                      </p:cBhvr>
                                    </p:animEffect>
                                  </p:childTnLst>
                                </p:cTn>
                              </p:par>
                            </p:childTnLst>
                          </p:cTn>
                        </p:par>
                        <p:par>
                          <p:cTn id="54" fill="hold">
                            <p:stCondLst>
                              <p:cond delay="1500"/>
                            </p:stCondLst>
                            <p:childTnLst>
                              <p:par>
                                <p:cTn id="55" presetID="5" presetClass="entr" presetSubtype="1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checkerboard(across)">
                                      <p:cBhvr>
                                        <p:cTn id="57" dur="500"/>
                                        <p:tgtEl>
                                          <p:spTgt spid="36"/>
                                        </p:tgtEl>
                                      </p:cBhvr>
                                    </p:animEffect>
                                  </p:childTnLst>
                                </p:cTn>
                              </p:par>
                            </p:childTnLst>
                          </p:cTn>
                        </p:par>
                        <p:par>
                          <p:cTn id="58" fill="hold">
                            <p:stCondLst>
                              <p:cond delay="2000"/>
                            </p:stCondLst>
                            <p:childTnLst>
                              <p:par>
                                <p:cTn id="59" presetID="5" presetClass="entr" presetSubtype="1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heckerboard(across)">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p>
        </p:txBody>
      </p:sp>
      <p:sp>
        <p:nvSpPr>
          <p:cNvPr id="16385" name="Freeform 101"/>
          <p:cNvSpPr>
            <a:spLocks noEditPoints="1" noChangeArrowheads="1"/>
          </p:cNvSpPr>
          <p:nvPr/>
        </p:nvSpPr>
        <p:spPr bwMode="auto">
          <a:xfrm>
            <a:off x="3032367"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6" name="Freeform 105"/>
          <p:cNvSpPr>
            <a:spLocks noEditPoints="1" noChangeArrowheads="1"/>
          </p:cNvSpPr>
          <p:nvPr/>
        </p:nvSpPr>
        <p:spPr bwMode="auto">
          <a:xfrm>
            <a:off x="2076692"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7" name="Freeform 101"/>
          <p:cNvSpPr>
            <a:spLocks noEditPoints="1" noChangeArrowheads="1"/>
          </p:cNvSpPr>
          <p:nvPr/>
        </p:nvSpPr>
        <p:spPr bwMode="auto">
          <a:xfrm>
            <a:off x="2552942"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8" name="Freeform 101"/>
          <p:cNvSpPr>
            <a:spLocks noEditPoints="1" noChangeArrowheads="1"/>
          </p:cNvSpPr>
          <p:nvPr/>
        </p:nvSpPr>
        <p:spPr bwMode="auto">
          <a:xfrm>
            <a:off x="3981692"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89" name="Freeform 101"/>
          <p:cNvSpPr>
            <a:spLocks noEditPoints="1" noChangeArrowheads="1"/>
          </p:cNvSpPr>
          <p:nvPr/>
        </p:nvSpPr>
        <p:spPr bwMode="auto">
          <a:xfrm>
            <a:off x="3502267"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0" name="Freeform 105"/>
          <p:cNvSpPr>
            <a:spLocks noEditPoints="1" noChangeArrowheads="1"/>
          </p:cNvSpPr>
          <p:nvPr/>
        </p:nvSpPr>
        <p:spPr bwMode="auto">
          <a:xfrm>
            <a:off x="1597267"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1" name="Freeform 105"/>
          <p:cNvSpPr>
            <a:spLocks noEditPoints="1" noChangeArrowheads="1"/>
          </p:cNvSpPr>
          <p:nvPr/>
        </p:nvSpPr>
        <p:spPr bwMode="auto">
          <a:xfrm>
            <a:off x="1127367"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2" name="Freeform 105"/>
          <p:cNvSpPr>
            <a:spLocks noEditPoints="1" noChangeArrowheads="1"/>
          </p:cNvSpPr>
          <p:nvPr/>
        </p:nvSpPr>
        <p:spPr bwMode="auto">
          <a:xfrm>
            <a:off x="647942" y="22018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393" name="Freeform 101"/>
          <p:cNvSpPr>
            <a:spLocks noEditPoints="1" noChangeArrowheads="1"/>
          </p:cNvSpPr>
          <p:nvPr/>
        </p:nvSpPr>
        <p:spPr bwMode="auto">
          <a:xfrm>
            <a:off x="4931017"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endParaRPr>
          </a:p>
        </p:txBody>
      </p:sp>
      <p:sp>
        <p:nvSpPr>
          <p:cNvPr id="16394" name="Freeform 101"/>
          <p:cNvSpPr>
            <a:spLocks noEditPoints="1" noChangeArrowheads="1"/>
          </p:cNvSpPr>
          <p:nvPr/>
        </p:nvSpPr>
        <p:spPr bwMode="auto">
          <a:xfrm>
            <a:off x="4451592" y="220186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501" name="文本框 18"/>
          <p:cNvSpPr txBox="1">
            <a:spLocks noChangeArrowheads="1"/>
          </p:cNvSpPr>
          <p:nvPr/>
        </p:nvSpPr>
        <p:spPr bwMode="auto">
          <a:xfrm>
            <a:off x="5647389" y="1794925"/>
            <a:ext cx="1736725" cy="1015663"/>
          </a:xfrm>
          <a:prstGeom prst="rect">
            <a:avLst/>
          </a:prstGeom>
          <a:noFill/>
          <a:ln w="9525">
            <a:noFill/>
            <a:miter lim="800000"/>
          </a:ln>
        </p:spPr>
        <p:txBody>
          <a:bodyPr>
            <a:spAutoFit/>
          </a:bodyPr>
          <a:lstStyle/>
          <a:p>
            <a:r>
              <a:rPr lang="en-US" altLang="zh-CN" sz="6000">
                <a:solidFill>
                  <a:srgbClr val="DC5D3D"/>
                </a:solidFill>
                <a:latin typeface="方正静蕾简体" panose="02000000000000000000" pitchFamily="2" charset="-122"/>
                <a:ea typeface="方正静蕾简体" panose="02000000000000000000" pitchFamily="2" charset="-122"/>
              </a:rPr>
              <a:t>40</a:t>
            </a:r>
            <a:r>
              <a:rPr lang="en-US" altLang="zh-CN" sz="2000">
                <a:solidFill>
                  <a:srgbClr val="DC5D3D"/>
                </a:solidFill>
                <a:latin typeface="方正静蕾简体" panose="02000000000000000000" pitchFamily="2" charset="-122"/>
                <a:ea typeface="方正静蕾简体" panose="02000000000000000000" pitchFamily="2" charset="-122"/>
              </a:rPr>
              <a:t>%</a:t>
            </a:r>
          </a:p>
        </p:txBody>
      </p:sp>
      <p:sp>
        <p:nvSpPr>
          <p:cNvPr id="16399" name="Freeform 105"/>
          <p:cNvSpPr>
            <a:spLocks noEditPoints="1" noChangeArrowheads="1"/>
          </p:cNvSpPr>
          <p:nvPr/>
        </p:nvSpPr>
        <p:spPr bwMode="auto">
          <a:xfrm>
            <a:off x="2079867"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0" name="Freeform 101"/>
          <p:cNvSpPr>
            <a:spLocks noEditPoints="1" noChangeArrowheads="1"/>
          </p:cNvSpPr>
          <p:nvPr/>
        </p:nvSpPr>
        <p:spPr bwMode="auto">
          <a:xfrm>
            <a:off x="3984867"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1" name="Freeform 101"/>
          <p:cNvSpPr>
            <a:spLocks noEditPoints="1" noChangeArrowheads="1"/>
          </p:cNvSpPr>
          <p:nvPr/>
        </p:nvSpPr>
        <p:spPr bwMode="auto">
          <a:xfrm>
            <a:off x="3505442"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2" name="Freeform 105"/>
          <p:cNvSpPr>
            <a:spLocks noEditPoints="1" noChangeArrowheads="1"/>
          </p:cNvSpPr>
          <p:nvPr/>
        </p:nvSpPr>
        <p:spPr bwMode="auto">
          <a:xfrm>
            <a:off x="1600442"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3" name="Freeform 105"/>
          <p:cNvSpPr>
            <a:spLocks noEditPoints="1" noChangeArrowheads="1"/>
          </p:cNvSpPr>
          <p:nvPr/>
        </p:nvSpPr>
        <p:spPr bwMode="auto">
          <a:xfrm>
            <a:off x="1130542"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4" name="Freeform 105"/>
          <p:cNvSpPr>
            <a:spLocks noEditPoints="1" noChangeArrowheads="1"/>
          </p:cNvSpPr>
          <p:nvPr/>
        </p:nvSpPr>
        <p:spPr bwMode="auto">
          <a:xfrm>
            <a:off x="651117" y="351631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05" name="Freeform 101"/>
          <p:cNvSpPr>
            <a:spLocks noEditPoints="1" noChangeArrowheads="1"/>
          </p:cNvSpPr>
          <p:nvPr/>
        </p:nvSpPr>
        <p:spPr bwMode="auto">
          <a:xfrm>
            <a:off x="4934192"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endParaRPr>
          </a:p>
        </p:txBody>
      </p:sp>
      <p:sp>
        <p:nvSpPr>
          <p:cNvPr id="16406" name="Freeform 101"/>
          <p:cNvSpPr>
            <a:spLocks noEditPoints="1" noChangeArrowheads="1"/>
          </p:cNvSpPr>
          <p:nvPr/>
        </p:nvSpPr>
        <p:spPr bwMode="auto">
          <a:xfrm>
            <a:off x="4454767" y="3516313"/>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515" name="文本框 18"/>
          <p:cNvSpPr txBox="1">
            <a:spLocks noChangeArrowheads="1"/>
          </p:cNvSpPr>
          <p:nvPr/>
        </p:nvSpPr>
        <p:spPr bwMode="auto">
          <a:xfrm>
            <a:off x="5650564" y="3095088"/>
            <a:ext cx="1736725" cy="1015663"/>
          </a:xfrm>
          <a:prstGeom prst="rect">
            <a:avLst/>
          </a:prstGeom>
          <a:noFill/>
          <a:ln w="9525">
            <a:noFill/>
            <a:miter lim="800000"/>
          </a:ln>
        </p:spPr>
        <p:txBody>
          <a:bodyPr>
            <a:spAutoFit/>
          </a:bodyPr>
          <a:lstStyle/>
          <a:p>
            <a:r>
              <a:rPr lang="en-US" altLang="zh-CN" sz="6000">
                <a:solidFill>
                  <a:srgbClr val="DC5D3D"/>
                </a:solidFill>
                <a:latin typeface="方正静蕾简体" panose="02000000000000000000" pitchFamily="2" charset="-122"/>
                <a:ea typeface="方正静蕾简体" panose="02000000000000000000" pitchFamily="2" charset="-122"/>
              </a:rPr>
              <a:t>60</a:t>
            </a:r>
            <a:r>
              <a:rPr lang="en-US" altLang="zh-CN" sz="2000">
                <a:solidFill>
                  <a:srgbClr val="DC5D3D"/>
                </a:solidFill>
                <a:latin typeface="方正静蕾简体" panose="02000000000000000000" pitchFamily="2" charset="-122"/>
                <a:ea typeface="方正静蕾简体" panose="02000000000000000000" pitchFamily="2" charset="-122"/>
              </a:rPr>
              <a:t>%</a:t>
            </a:r>
          </a:p>
        </p:txBody>
      </p:sp>
      <p:sp>
        <p:nvSpPr>
          <p:cNvPr id="16411" name="Freeform 105"/>
          <p:cNvSpPr>
            <a:spLocks noEditPoints="1" noChangeArrowheads="1"/>
          </p:cNvSpPr>
          <p:nvPr/>
        </p:nvSpPr>
        <p:spPr bwMode="auto">
          <a:xfrm>
            <a:off x="2079867"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2" name="Freeform 101"/>
          <p:cNvSpPr>
            <a:spLocks noEditPoints="1" noChangeArrowheads="1"/>
          </p:cNvSpPr>
          <p:nvPr/>
        </p:nvSpPr>
        <p:spPr bwMode="auto">
          <a:xfrm>
            <a:off x="3984867" y="4918075"/>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3" name="Freeform 105"/>
          <p:cNvSpPr>
            <a:spLocks noEditPoints="1" noChangeArrowheads="1"/>
          </p:cNvSpPr>
          <p:nvPr/>
        </p:nvSpPr>
        <p:spPr bwMode="auto">
          <a:xfrm>
            <a:off x="1600442"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4" name="Freeform 105"/>
          <p:cNvSpPr>
            <a:spLocks noEditPoints="1" noChangeArrowheads="1"/>
          </p:cNvSpPr>
          <p:nvPr/>
        </p:nvSpPr>
        <p:spPr bwMode="auto">
          <a:xfrm>
            <a:off x="1130542"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5" name="Freeform 105"/>
          <p:cNvSpPr>
            <a:spLocks noEditPoints="1" noChangeArrowheads="1"/>
          </p:cNvSpPr>
          <p:nvPr/>
        </p:nvSpPr>
        <p:spPr bwMode="auto">
          <a:xfrm>
            <a:off x="651117" y="4918075"/>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16" name="Freeform 101"/>
          <p:cNvSpPr>
            <a:spLocks noEditPoints="1" noChangeArrowheads="1"/>
          </p:cNvSpPr>
          <p:nvPr/>
        </p:nvSpPr>
        <p:spPr bwMode="auto">
          <a:xfrm>
            <a:off x="4934192" y="4918075"/>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endParaRPr>
          </a:p>
        </p:txBody>
      </p:sp>
      <p:sp>
        <p:nvSpPr>
          <p:cNvPr id="16417" name="Freeform 101"/>
          <p:cNvSpPr>
            <a:spLocks noEditPoints="1" noChangeArrowheads="1"/>
          </p:cNvSpPr>
          <p:nvPr/>
        </p:nvSpPr>
        <p:spPr bwMode="auto">
          <a:xfrm>
            <a:off x="4454767" y="4918075"/>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529" name="文本框 18"/>
          <p:cNvSpPr txBox="1">
            <a:spLocks noChangeArrowheads="1"/>
          </p:cNvSpPr>
          <p:nvPr/>
        </p:nvSpPr>
        <p:spPr bwMode="auto">
          <a:xfrm>
            <a:off x="5650564" y="4511138"/>
            <a:ext cx="1736725" cy="1015663"/>
          </a:xfrm>
          <a:prstGeom prst="rect">
            <a:avLst/>
          </a:prstGeom>
          <a:noFill/>
          <a:ln w="9525">
            <a:noFill/>
            <a:miter lim="800000"/>
          </a:ln>
        </p:spPr>
        <p:txBody>
          <a:bodyPr>
            <a:spAutoFit/>
          </a:bodyPr>
          <a:lstStyle/>
          <a:p>
            <a:r>
              <a:rPr lang="en-US" altLang="zh-CN" sz="6000">
                <a:solidFill>
                  <a:srgbClr val="DC5D3D"/>
                </a:solidFill>
                <a:latin typeface="方正静蕾简体" panose="02000000000000000000" pitchFamily="2" charset="-122"/>
                <a:ea typeface="方正静蕾简体" panose="02000000000000000000" pitchFamily="2" charset="-122"/>
              </a:rPr>
              <a:t>70</a:t>
            </a:r>
            <a:r>
              <a:rPr lang="en-US" altLang="zh-CN" sz="2000">
                <a:solidFill>
                  <a:srgbClr val="DC5D3D"/>
                </a:solidFill>
                <a:latin typeface="方正静蕾简体" panose="02000000000000000000" pitchFamily="2" charset="-122"/>
                <a:ea typeface="方正静蕾简体" panose="02000000000000000000" pitchFamily="2" charset="-122"/>
              </a:rPr>
              <a:t>%</a:t>
            </a:r>
          </a:p>
        </p:txBody>
      </p:sp>
      <p:sp>
        <p:nvSpPr>
          <p:cNvPr id="16422" name="Freeform 105"/>
          <p:cNvSpPr>
            <a:spLocks noEditPoints="1" noChangeArrowheads="1"/>
          </p:cNvSpPr>
          <p:nvPr/>
        </p:nvSpPr>
        <p:spPr bwMode="auto">
          <a:xfrm>
            <a:off x="3026017" y="34972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3" name="Freeform 105"/>
          <p:cNvSpPr>
            <a:spLocks noEditPoints="1" noChangeArrowheads="1"/>
          </p:cNvSpPr>
          <p:nvPr/>
        </p:nvSpPr>
        <p:spPr bwMode="auto">
          <a:xfrm>
            <a:off x="2546592" y="3497263"/>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4" name="Freeform 105"/>
          <p:cNvSpPr>
            <a:spLocks noEditPoints="1" noChangeArrowheads="1"/>
          </p:cNvSpPr>
          <p:nvPr/>
        </p:nvSpPr>
        <p:spPr bwMode="auto">
          <a:xfrm>
            <a:off x="3502267" y="4910138"/>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5" name="Freeform 105"/>
          <p:cNvSpPr>
            <a:spLocks noEditPoints="1" noChangeArrowheads="1"/>
          </p:cNvSpPr>
          <p:nvPr/>
        </p:nvSpPr>
        <p:spPr bwMode="auto">
          <a:xfrm>
            <a:off x="3022842" y="4910138"/>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sp>
        <p:nvSpPr>
          <p:cNvPr id="16426" name="Freeform 105"/>
          <p:cNvSpPr>
            <a:spLocks noEditPoints="1" noChangeArrowheads="1"/>
          </p:cNvSpPr>
          <p:nvPr/>
        </p:nvSpPr>
        <p:spPr bwMode="auto">
          <a:xfrm>
            <a:off x="2552942" y="4910138"/>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endParaRPr>
          </a:p>
        </p:txBody>
      </p:sp>
      <p:grpSp>
        <p:nvGrpSpPr>
          <p:cNvPr id="91" name="组合 90"/>
          <p:cNvGrpSpPr/>
          <p:nvPr/>
        </p:nvGrpSpPr>
        <p:grpSpPr>
          <a:xfrm>
            <a:off x="7016058" y="1852075"/>
            <a:ext cx="3373361" cy="870496"/>
            <a:chOff x="7085546" y="1683379"/>
            <a:chExt cx="4632610" cy="934055"/>
          </a:xfrm>
        </p:grpSpPr>
        <p:sp>
          <p:nvSpPr>
            <p:cNvPr id="93" name="矩形 39"/>
            <p:cNvSpPr>
              <a:spLocks noChangeArrowheads="1"/>
            </p:cNvSpPr>
            <p:nvPr/>
          </p:nvSpPr>
          <p:spPr bwMode="auto">
            <a:xfrm>
              <a:off x="7085546" y="2222243"/>
              <a:ext cx="4632610" cy="39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a:t>
              </a:r>
            </a:p>
          </p:txBody>
        </p:sp>
        <p:sp>
          <p:nvSpPr>
            <p:cNvPr id="140" name="矩形 39"/>
            <p:cNvSpPr>
              <a:spLocks noChangeArrowheads="1"/>
            </p:cNvSpPr>
            <p:nvPr/>
          </p:nvSpPr>
          <p:spPr bwMode="auto">
            <a:xfrm>
              <a:off x="7085546" y="1683379"/>
              <a:ext cx="3265275"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幼圆" panose="02010509060101010101" charset="-122"/>
                  <a:ea typeface="幼圆" panose="02010509060101010101" charset="-122"/>
                  <a:cs typeface="宋体" panose="02010600030101010101" pitchFamily="2" charset="-122"/>
                </a:rPr>
                <a:t>点击添加标题</a:t>
              </a:r>
            </a:p>
          </p:txBody>
        </p:sp>
      </p:grpSp>
      <p:grpSp>
        <p:nvGrpSpPr>
          <p:cNvPr id="141" name="组合 140"/>
          <p:cNvGrpSpPr/>
          <p:nvPr/>
        </p:nvGrpSpPr>
        <p:grpSpPr>
          <a:xfrm>
            <a:off x="7027578" y="3009909"/>
            <a:ext cx="3276116" cy="871529"/>
            <a:chOff x="7085546" y="1683379"/>
            <a:chExt cx="4499064" cy="935163"/>
          </a:xfrm>
        </p:grpSpPr>
        <p:sp>
          <p:nvSpPr>
            <p:cNvPr id="143" name="矩形 39"/>
            <p:cNvSpPr>
              <a:spLocks noChangeArrowheads="1"/>
            </p:cNvSpPr>
            <p:nvPr/>
          </p:nvSpPr>
          <p:spPr bwMode="auto">
            <a:xfrm>
              <a:off x="7085546" y="2222243"/>
              <a:ext cx="4499064"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a:t>
              </a:r>
            </a:p>
          </p:txBody>
        </p:sp>
        <p:sp>
          <p:nvSpPr>
            <p:cNvPr id="144" name="矩形 39"/>
            <p:cNvSpPr>
              <a:spLocks noChangeArrowheads="1"/>
            </p:cNvSpPr>
            <p:nvPr/>
          </p:nvSpPr>
          <p:spPr bwMode="auto">
            <a:xfrm>
              <a:off x="7085548" y="1683379"/>
              <a:ext cx="2985502"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幼圆" panose="02010509060101010101" charset="-122"/>
                  <a:ea typeface="幼圆" panose="02010509060101010101" charset="-122"/>
                  <a:cs typeface="宋体" panose="02010600030101010101" pitchFamily="2" charset="-122"/>
                </a:rPr>
                <a:t>点击添加标题</a:t>
              </a:r>
            </a:p>
          </p:txBody>
        </p:sp>
      </p:grpSp>
      <p:grpSp>
        <p:nvGrpSpPr>
          <p:cNvPr id="145" name="组合 144"/>
          <p:cNvGrpSpPr/>
          <p:nvPr/>
        </p:nvGrpSpPr>
        <p:grpSpPr>
          <a:xfrm>
            <a:off x="7027578" y="4422784"/>
            <a:ext cx="3276116" cy="871529"/>
            <a:chOff x="7085546" y="1683379"/>
            <a:chExt cx="4499064" cy="935163"/>
          </a:xfrm>
        </p:grpSpPr>
        <p:sp>
          <p:nvSpPr>
            <p:cNvPr id="146" name="矩形 39"/>
            <p:cNvSpPr>
              <a:spLocks noChangeArrowheads="1"/>
            </p:cNvSpPr>
            <p:nvPr/>
          </p:nvSpPr>
          <p:spPr bwMode="auto">
            <a:xfrm>
              <a:off x="7085546" y="2222243"/>
              <a:ext cx="4499064"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a:t>
              </a:r>
            </a:p>
          </p:txBody>
        </p:sp>
        <p:sp>
          <p:nvSpPr>
            <p:cNvPr id="147" name="矩形 39"/>
            <p:cNvSpPr>
              <a:spLocks noChangeArrowheads="1"/>
            </p:cNvSpPr>
            <p:nvPr/>
          </p:nvSpPr>
          <p:spPr bwMode="auto">
            <a:xfrm>
              <a:off x="7085548" y="1683379"/>
              <a:ext cx="2985502"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幼圆" panose="02010509060101010101" charset="-122"/>
                  <a:ea typeface="幼圆" panose="02010509060101010101" charset="-122"/>
                  <a:cs typeface="宋体" panose="02010600030101010101" pitchFamily="2" charset="-122"/>
                </a:rPr>
                <a:t>点击添加标题</a:t>
              </a:r>
            </a:p>
          </p:txBody>
        </p:sp>
      </p:grp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736" y="4512712"/>
            <a:ext cx="2113996" cy="2302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1000"/>
                                        <p:tgtEl>
                                          <p:spTgt spid="16385"/>
                                        </p:tgtEl>
                                      </p:cBhvr>
                                    </p:animEffect>
                                    <p:anim calcmode="lin" valueType="num">
                                      <p:cBhvr>
                                        <p:cTn id="8" dur="1000" fill="hold"/>
                                        <p:tgtEl>
                                          <p:spTgt spid="16385"/>
                                        </p:tgtEl>
                                        <p:attrNameLst>
                                          <p:attrName>ppt_x</p:attrName>
                                        </p:attrNameLst>
                                      </p:cBhvr>
                                      <p:tavLst>
                                        <p:tav tm="0">
                                          <p:val>
                                            <p:strVal val="#ppt_x"/>
                                          </p:val>
                                        </p:tav>
                                        <p:tav tm="100000">
                                          <p:val>
                                            <p:strVal val="#ppt_x"/>
                                          </p:val>
                                        </p:tav>
                                      </p:tavLst>
                                    </p:anim>
                                    <p:anim calcmode="lin" valueType="num">
                                      <p:cBhvr>
                                        <p:cTn id="9" dur="1000" fill="hold"/>
                                        <p:tgtEl>
                                          <p:spTgt spid="1638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1000"/>
                                        <p:tgtEl>
                                          <p:spTgt spid="16387"/>
                                        </p:tgtEl>
                                      </p:cBhvr>
                                    </p:animEffect>
                                    <p:anim calcmode="lin" valueType="num">
                                      <p:cBhvr>
                                        <p:cTn id="18" dur="1000" fill="hold"/>
                                        <p:tgtEl>
                                          <p:spTgt spid="16387"/>
                                        </p:tgtEl>
                                        <p:attrNameLst>
                                          <p:attrName>ppt_x</p:attrName>
                                        </p:attrNameLst>
                                      </p:cBhvr>
                                      <p:tavLst>
                                        <p:tav tm="0">
                                          <p:val>
                                            <p:strVal val="#ppt_x"/>
                                          </p:val>
                                        </p:tav>
                                        <p:tav tm="100000">
                                          <p:val>
                                            <p:strVal val="#ppt_x"/>
                                          </p:val>
                                        </p:tav>
                                      </p:tavLst>
                                    </p:anim>
                                    <p:anim calcmode="lin" valueType="num">
                                      <p:cBhvr>
                                        <p:cTn id="19" dur="1000" fill="hold"/>
                                        <p:tgtEl>
                                          <p:spTgt spid="1638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1000"/>
                                        <p:tgtEl>
                                          <p:spTgt spid="16389"/>
                                        </p:tgtEl>
                                      </p:cBhvr>
                                    </p:animEffect>
                                    <p:anim calcmode="lin" valueType="num">
                                      <p:cBhvr>
                                        <p:cTn id="28" dur="1000" fill="hold"/>
                                        <p:tgtEl>
                                          <p:spTgt spid="16389"/>
                                        </p:tgtEl>
                                        <p:attrNameLst>
                                          <p:attrName>ppt_x</p:attrName>
                                        </p:attrNameLst>
                                      </p:cBhvr>
                                      <p:tavLst>
                                        <p:tav tm="0">
                                          <p:val>
                                            <p:strVal val="#ppt_x"/>
                                          </p:val>
                                        </p:tav>
                                        <p:tav tm="100000">
                                          <p:val>
                                            <p:strVal val="#ppt_x"/>
                                          </p:val>
                                        </p:tav>
                                      </p:tavLst>
                                    </p:anim>
                                    <p:anim calcmode="lin" valueType="num">
                                      <p:cBhvr>
                                        <p:cTn id="29" dur="1000" fill="hold"/>
                                        <p:tgtEl>
                                          <p:spTgt spid="1638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390"/>
                                        </p:tgtEl>
                                        <p:attrNameLst>
                                          <p:attrName>style.visibility</p:attrName>
                                        </p:attrNameLst>
                                      </p:cBhvr>
                                      <p:to>
                                        <p:strVal val="visible"/>
                                      </p:to>
                                    </p:set>
                                    <p:animEffect transition="in" filter="fade">
                                      <p:cBhvr>
                                        <p:cTn id="32" dur="1000"/>
                                        <p:tgtEl>
                                          <p:spTgt spid="16390"/>
                                        </p:tgtEl>
                                      </p:cBhvr>
                                    </p:animEffect>
                                    <p:anim calcmode="lin" valueType="num">
                                      <p:cBhvr>
                                        <p:cTn id="33" dur="1000" fill="hold"/>
                                        <p:tgtEl>
                                          <p:spTgt spid="16390"/>
                                        </p:tgtEl>
                                        <p:attrNameLst>
                                          <p:attrName>ppt_x</p:attrName>
                                        </p:attrNameLst>
                                      </p:cBhvr>
                                      <p:tavLst>
                                        <p:tav tm="0">
                                          <p:val>
                                            <p:strVal val="#ppt_x"/>
                                          </p:val>
                                        </p:tav>
                                        <p:tav tm="100000">
                                          <p:val>
                                            <p:strVal val="#ppt_x"/>
                                          </p:val>
                                        </p:tav>
                                      </p:tavLst>
                                    </p:anim>
                                    <p:anim calcmode="lin" valueType="num">
                                      <p:cBhvr>
                                        <p:cTn id="34" dur="1000" fill="hold"/>
                                        <p:tgtEl>
                                          <p:spTgt spid="1639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fade">
                                      <p:cBhvr>
                                        <p:cTn id="37" dur="1000"/>
                                        <p:tgtEl>
                                          <p:spTgt spid="16391"/>
                                        </p:tgtEl>
                                      </p:cBhvr>
                                    </p:animEffect>
                                    <p:anim calcmode="lin" valueType="num">
                                      <p:cBhvr>
                                        <p:cTn id="38" dur="1000" fill="hold"/>
                                        <p:tgtEl>
                                          <p:spTgt spid="16391"/>
                                        </p:tgtEl>
                                        <p:attrNameLst>
                                          <p:attrName>ppt_x</p:attrName>
                                        </p:attrNameLst>
                                      </p:cBhvr>
                                      <p:tavLst>
                                        <p:tav tm="0">
                                          <p:val>
                                            <p:strVal val="#ppt_x"/>
                                          </p:val>
                                        </p:tav>
                                        <p:tav tm="100000">
                                          <p:val>
                                            <p:strVal val="#ppt_x"/>
                                          </p:val>
                                        </p:tav>
                                      </p:tavLst>
                                    </p:anim>
                                    <p:anim calcmode="lin" valueType="num">
                                      <p:cBhvr>
                                        <p:cTn id="39" dur="1000" fill="hold"/>
                                        <p:tgtEl>
                                          <p:spTgt spid="1639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392"/>
                                        </p:tgtEl>
                                        <p:attrNameLst>
                                          <p:attrName>style.visibility</p:attrName>
                                        </p:attrNameLst>
                                      </p:cBhvr>
                                      <p:to>
                                        <p:strVal val="visible"/>
                                      </p:to>
                                    </p:set>
                                    <p:animEffect transition="in" filter="fade">
                                      <p:cBhvr>
                                        <p:cTn id="42" dur="1000"/>
                                        <p:tgtEl>
                                          <p:spTgt spid="16392"/>
                                        </p:tgtEl>
                                      </p:cBhvr>
                                    </p:animEffect>
                                    <p:anim calcmode="lin" valueType="num">
                                      <p:cBhvr>
                                        <p:cTn id="43" dur="1000" fill="hold"/>
                                        <p:tgtEl>
                                          <p:spTgt spid="16392"/>
                                        </p:tgtEl>
                                        <p:attrNameLst>
                                          <p:attrName>ppt_x</p:attrName>
                                        </p:attrNameLst>
                                      </p:cBhvr>
                                      <p:tavLst>
                                        <p:tav tm="0">
                                          <p:val>
                                            <p:strVal val="#ppt_x"/>
                                          </p:val>
                                        </p:tav>
                                        <p:tav tm="100000">
                                          <p:val>
                                            <p:strVal val="#ppt_x"/>
                                          </p:val>
                                        </p:tav>
                                      </p:tavLst>
                                    </p:anim>
                                    <p:anim calcmode="lin" valueType="num">
                                      <p:cBhvr>
                                        <p:cTn id="44" dur="1000" fill="hold"/>
                                        <p:tgtEl>
                                          <p:spTgt spid="1639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393"/>
                                        </p:tgtEl>
                                        <p:attrNameLst>
                                          <p:attrName>style.visibility</p:attrName>
                                        </p:attrNameLst>
                                      </p:cBhvr>
                                      <p:to>
                                        <p:strVal val="visible"/>
                                      </p:to>
                                    </p:set>
                                    <p:animEffect transition="in" filter="fade">
                                      <p:cBhvr>
                                        <p:cTn id="47" dur="1000"/>
                                        <p:tgtEl>
                                          <p:spTgt spid="16393"/>
                                        </p:tgtEl>
                                      </p:cBhvr>
                                    </p:animEffect>
                                    <p:anim calcmode="lin" valueType="num">
                                      <p:cBhvr>
                                        <p:cTn id="48" dur="1000" fill="hold"/>
                                        <p:tgtEl>
                                          <p:spTgt spid="16393"/>
                                        </p:tgtEl>
                                        <p:attrNameLst>
                                          <p:attrName>ppt_x</p:attrName>
                                        </p:attrNameLst>
                                      </p:cBhvr>
                                      <p:tavLst>
                                        <p:tav tm="0">
                                          <p:val>
                                            <p:strVal val="#ppt_x"/>
                                          </p:val>
                                        </p:tav>
                                        <p:tav tm="100000">
                                          <p:val>
                                            <p:strVal val="#ppt_x"/>
                                          </p:val>
                                        </p:tav>
                                      </p:tavLst>
                                    </p:anim>
                                    <p:anim calcmode="lin" valueType="num">
                                      <p:cBhvr>
                                        <p:cTn id="49" dur="1000" fill="hold"/>
                                        <p:tgtEl>
                                          <p:spTgt spid="1639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fade">
                                      <p:cBhvr>
                                        <p:cTn id="52" dur="1000"/>
                                        <p:tgtEl>
                                          <p:spTgt spid="16394"/>
                                        </p:tgtEl>
                                      </p:cBhvr>
                                    </p:animEffect>
                                    <p:anim calcmode="lin" valueType="num">
                                      <p:cBhvr>
                                        <p:cTn id="53" dur="1000" fill="hold"/>
                                        <p:tgtEl>
                                          <p:spTgt spid="16394"/>
                                        </p:tgtEl>
                                        <p:attrNameLst>
                                          <p:attrName>ppt_x</p:attrName>
                                        </p:attrNameLst>
                                      </p:cBhvr>
                                      <p:tavLst>
                                        <p:tav tm="0">
                                          <p:val>
                                            <p:strVal val="#ppt_x"/>
                                          </p:val>
                                        </p:tav>
                                        <p:tav tm="100000">
                                          <p:val>
                                            <p:strVal val="#ppt_x"/>
                                          </p:val>
                                        </p:tav>
                                      </p:tavLst>
                                    </p:anim>
                                    <p:anim calcmode="lin" valueType="num">
                                      <p:cBhvr>
                                        <p:cTn id="54" dur="1000" fill="hold"/>
                                        <p:tgtEl>
                                          <p:spTgt spid="1639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01"/>
                                        </p:tgtEl>
                                        <p:attrNameLst>
                                          <p:attrName>style.visibility</p:attrName>
                                        </p:attrNameLst>
                                      </p:cBhvr>
                                      <p:to>
                                        <p:strVal val="visible"/>
                                      </p:to>
                                    </p:set>
                                    <p:animEffect transition="in" filter="fade">
                                      <p:cBhvr>
                                        <p:cTn id="57" dur="1000"/>
                                        <p:tgtEl>
                                          <p:spTgt spid="501"/>
                                        </p:tgtEl>
                                      </p:cBhvr>
                                    </p:animEffect>
                                    <p:anim calcmode="lin" valueType="num">
                                      <p:cBhvr>
                                        <p:cTn id="58" dur="1000" fill="hold"/>
                                        <p:tgtEl>
                                          <p:spTgt spid="501"/>
                                        </p:tgtEl>
                                        <p:attrNameLst>
                                          <p:attrName>ppt_x</p:attrName>
                                        </p:attrNameLst>
                                      </p:cBhvr>
                                      <p:tavLst>
                                        <p:tav tm="0">
                                          <p:val>
                                            <p:strVal val="#ppt_x"/>
                                          </p:val>
                                        </p:tav>
                                        <p:tav tm="100000">
                                          <p:val>
                                            <p:strVal val="#ppt_x"/>
                                          </p:val>
                                        </p:tav>
                                      </p:tavLst>
                                    </p:anim>
                                    <p:anim calcmode="lin" valueType="num">
                                      <p:cBhvr>
                                        <p:cTn id="59" dur="1000" fill="hold"/>
                                        <p:tgtEl>
                                          <p:spTgt spid="50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6399"/>
                                        </p:tgtEl>
                                        <p:attrNameLst>
                                          <p:attrName>style.visibility</p:attrName>
                                        </p:attrNameLst>
                                      </p:cBhvr>
                                      <p:to>
                                        <p:strVal val="visible"/>
                                      </p:to>
                                    </p:set>
                                    <p:animEffect transition="in" filter="fade">
                                      <p:cBhvr>
                                        <p:cTn id="63" dur="1000"/>
                                        <p:tgtEl>
                                          <p:spTgt spid="16399"/>
                                        </p:tgtEl>
                                      </p:cBhvr>
                                    </p:animEffect>
                                    <p:anim calcmode="lin" valueType="num">
                                      <p:cBhvr>
                                        <p:cTn id="64" dur="1000" fill="hold"/>
                                        <p:tgtEl>
                                          <p:spTgt spid="16399"/>
                                        </p:tgtEl>
                                        <p:attrNameLst>
                                          <p:attrName>ppt_x</p:attrName>
                                        </p:attrNameLst>
                                      </p:cBhvr>
                                      <p:tavLst>
                                        <p:tav tm="0">
                                          <p:val>
                                            <p:strVal val="#ppt_x"/>
                                          </p:val>
                                        </p:tav>
                                        <p:tav tm="100000">
                                          <p:val>
                                            <p:strVal val="#ppt_x"/>
                                          </p:val>
                                        </p:tav>
                                      </p:tavLst>
                                    </p:anim>
                                    <p:anim calcmode="lin" valueType="num">
                                      <p:cBhvr>
                                        <p:cTn id="65" dur="1000" fill="hold"/>
                                        <p:tgtEl>
                                          <p:spTgt spid="1639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400"/>
                                        </p:tgtEl>
                                        <p:attrNameLst>
                                          <p:attrName>style.visibility</p:attrName>
                                        </p:attrNameLst>
                                      </p:cBhvr>
                                      <p:to>
                                        <p:strVal val="visible"/>
                                      </p:to>
                                    </p:set>
                                    <p:animEffect transition="in" filter="fade">
                                      <p:cBhvr>
                                        <p:cTn id="68" dur="1000"/>
                                        <p:tgtEl>
                                          <p:spTgt spid="16400"/>
                                        </p:tgtEl>
                                      </p:cBhvr>
                                    </p:animEffect>
                                    <p:anim calcmode="lin" valueType="num">
                                      <p:cBhvr>
                                        <p:cTn id="69" dur="1000" fill="hold"/>
                                        <p:tgtEl>
                                          <p:spTgt spid="16400"/>
                                        </p:tgtEl>
                                        <p:attrNameLst>
                                          <p:attrName>ppt_x</p:attrName>
                                        </p:attrNameLst>
                                      </p:cBhvr>
                                      <p:tavLst>
                                        <p:tav tm="0">
                                          <p:val>
                                            <p:strVal val="#ppt_x"/>
                                          </p:val>
                                        </p:tav>
                                        <p:tav tm="100000">
                                          <p:val>
                                            <p:strVal val="#ppt_x"/>
                                          </p:val>
                                        </p:tav>
                                      </p:tavLst>
                                    </p:anim>
                                    <p:anim calcmode="lin" valueType="num">
                                      <p:cBhvr>
                                        <p:cTn id="70" dur="1000" fill="hold"/>
                                        <p:tgtEl>
                                          <p:spTgt spid="1640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401"/>
                                        </p:tgtEl>
                                        <p:attrNameLst>
                                          <p:attrName>style.visibility</p:attrName>
                                        </p:attrNameLst>
                                      </p:cBhvr>
                                      <p:to>
                                        <p:strVal val="visible"/>
                                      </p:to>
                                    </p:set>
                                    <p:animEffect transition="in" filter="fade">
                                      <p:cBhvr>
                                        <p:cTn id="73" dur="1000"/>
                                        <p:tgtEl>
                                          <p:spTgt spid="16401"/>
                                        </p:tgtEl>
                                      </p:cBhvr>
                                    </p:animEffect>
                                    <p:anim calcmode="lin" valueType="num">
                                      <p:cBhvr>
                                        <p:cTn id="74" dur="1000" fill="hold"/>
                                        <p:tgtEl>
                                          <p:spTgt spid="16401"/>
                                        </p:tgtEl>
                                        <p:attrNameLst>
                                          <p:attrName>ppt_x</p:attrName>
                                        </p:attrNameLst>
                                      </p:cBhvr>
                                      <p:tavLst>
                                        <p:tav tm="0">
                                          <p:val>
                                            <p:strVal val="#ppt_x"/>
                                          </p:val>
                                        </p:tav>
                                        <p:tav tm="100000">
                                          <p:val>
                                            <p:strVal val="#ppt_x"/>
                                          </p:val>
                                        </p:tav>
                                      </p:tavLst>
                                    </p:anim>
                                    <p:anim calcmode="lin" valueType="num">
                                      <p:cBhvr>
                                        <p:cTn id="75" dur="1000" fill="hold"/>
                                        <p:tgtEl>
                                          <p:spTgt spid="1640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6402"/>
                                        </p:tgtEl>
                                        <p:attrNameLst>
                                          <p:attrName>style.visibility</p:attrName>
                                        </p:attrNameLst>
                                      </p:cBhvr>
                                      <p:to>
                                        <p:strVal val="visible"/>
                                      </p:to>
                                    </p:set>
                                    <p:animEffect transition="in" filter="fade">
                                      <p:cBhvr>
                                        <p:cTn id="78" dur="1000"/>
                                        <p:tgtEl>
                                          <p:spTgt spid="16402"/>
                                        </p:tgtEl>
                                      </p:cBhvr>
                                    </p:animEffect>
                                    <p:anim calcmode="lin" valueType="num">
                                      <p:cBhvr>
                                        <p:cTn id="79" dur="1000" fill="hold"/>
                                        <p:tgtEl>
                                          <p:spTgt spid="16402"/>
                                        </p:tgtEl>
                                        <p:attrNameLst>
                                          <p:attrName>ppt_x</p:attrName>
                                        </p:attrNameLst>
                                      </p:cBhvr>
                                      <p:tavLst>
                                        <p:tav tm="0">
                                          <p:val>
                                            <p:strVal val="#ppt_x"/>
                                          </p:val>
                                        </p:tav>
                                        <p:tav tm="100000">
                                          <p:val>
                                            <p:strVal val="#ppt_x"/>
                                          </p:val>
                                        </p:tav>
                                      </p:tavLst>
                                    </p:anim>
                                    <p:anim calcmode="lin" valueType="num">
                                      <p:cBhvr>
                                        <p:cTn id="80" dur="1000" fill="hold"/>
                                        <p:tgtEl>
                                          <p:spTgt spid="1640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403"/>
                                        </p:tgtEl>
                                        <p:attrNameLst>
                                          <p:attrName>style.visibility</p:attrName>
                                        </p:attrNameLst>
                                      </p:cBhvr>
                                      <p:to>
                                        <p:strVal val="visible"/>
                                      </p:to>
                                    </p:set>
                                    <p:animEffect transition="in" filter="fade">
                                      <p:cBhvr>
                                        <p:cTn id="83" dur="1000"/>
                                        <p:tgtEl>
                                          <p:spTgt spid="16403"/>
                                        </p:tgtEl>
                                      </p:cBhvr>
                                    </p:animEffect>
                                    <p:anim calcmode="lin" valueType="num">
                                      <p:cBhvr>
                                        <p:cTn id="84" dur="1000" fill="hold"/>
                                        <p:tgtEl>
                                          <p:spTgt spid="16403"/>
                                        </p:tgtEl>
                                        <p:attrNameLst>
                                          <p:attrName>ppt_x</p:attrName>
                                        </p:attrNameLst>
                                      </p:cBhvr>
                                      <p:tavLst>
                                        <p:tav tm="0">
                                          <p:val>
                                            <p:strVal val="#ppt_x"/>
                                          </p:val>
                                        </p:tav>
                                        <p:tav tm="100000">
                                          <p:val>
                                            <p:strVal val="#ppt_x"/>
                                          </p:val>
                                        </p:tav>
                                      </p:tavLst>
                                    </p:anim>
                                    <p:anim calcmode="lin" valueType="num">
                                      <p:cBhvr>
                                        <p:cTn id="85" dur="1000" fill="hold"/>
                                        <p:tgtEl>
                                          <p:spTgt spid="1640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6404"/>
                                        </p:tgtEl>
                                        <p:attrNameLst>
                                          <p:attrName>style.visibility</p:attrName>
                                        </p:attrNameLst>
                                      </p:cBhvr>
                                      <p:to>
                                        <p:strVal val="visible"/>
                                      </p:to>
                                    </p:set>
                                    <p:animEffect transition="in" filter="fade">
                                      <p:cBhvr>
                                        <p:cTn id="88" dur="1000"/>
                                        <p:tgtEl>
                                          <p:spTgt spid="16404"/>
                                        </p:tgtEl>
                                      </p:cBhvr>
                                    </p:animEffect>
                                    <p:anim calcmode="lin" valueType="num">
                                      <p:cBhvr>
                                        <p:cTn id="89" dur="1000" fill="hold"/>
                                        <p:tgtEl>
                                          <p:spTgt spid="16404"/>
                                        </p:tgtEl>
                                        <p:attrNameLst>
                                          <p:attrName>ppt_x</p:attrName>
                                        </p:attrNameLst>
                                      </p:cBhvr>
                                      <p:tavLst>
                                        <p:tav tm="0">
                                          <p:val>
                                            <p:strVal val="#ppt_x"/>
                                          </p:val>
                                        </p:tav>
                                        <p:tav tm="100000">
                                          <p:val>
                                            <p:strVal val="#ppt_x"/>
                                          </p:val>
                                        </p:tav>
                                      </p:tavLst>
                                    </p:anim>
                                    <p:anim calcmode="lin" valueType="num">
                                      <p:cBhvr>
                                        <p:cTn id="90" dur="1000" fill="hold"/>
                                        <p:tgtEl>
                                          <p:spTgt spid="1640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6405"/>
                                        </p:tgtEl>
                                        <p:attrNameLst>
                                          <p:attrName>style.visibility</p:attrName>
                                        </p:attrNameLst>
                                      </p:cBhvr>
                                      <p:to>
                                        <p:strVal val="visible"/>
                                      </p:to>
                                    </p:set>
                                    <p:animEffect transition="in" filter="fade">
                                      <p:cBhvr>
                                        <p:cTn id="93" dur="1000"/>
                                        <p:tgtEl>
                                          <p:spTgt spid="16405"/>
                                        </p:tgtEl>
                                      </p:cBhvr>
                                    </p:animEffect>
                                    <p:anim calcmode="lin" valueType="num">
                                      <p:cBhvr>
                                        <p:cTn id="94" dur="1000" fill="hold"/>
                                        <p:tgtEl>
                                          <p:spTgt spid="16405"/>
                                        </p:tgtEl>
                                        <p:attrNameLst>
                                          <p:attrName>ppt_x</p:attrName>
                                        </p:attrNameLst>
                                      </p:cBhvr>
                                      <p:tavLst>
                                        <p:tav tm="0">
                                          <p:val>
                                            <p:strVal val="#ppt_x"/>
                                          </p:val>
                                        </p:tav>
                                        <p:tav tm="100000">
                                          <p:val>
                                            <p:strVal val="#ppt_x"/>
                                          </p:val>
                                        </p:tav>
                                      </p:tavLst>
                                    </p:anim>
                                    <p:anim calcmode="lin" valueType="num">
                                      <p:cBhvr>
                                        <p:cTn id="95" dur="1000" fill="hold"/>
                                        <p:tgtEl>
                                          <p:spTgt spid="1640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6406"/>
                                        </p:tgtEl>
                                        <p:attrNameLst>
                                          <p:attrName>style.visibility</p:attrName>
                                        </p:attrNameLst>
                                      </p:cBhvr>
                                      <p:to>
                                        <p:strVal val="visible"/>
                                      </p:to>
                                    </p:set>
                                    <p:animEffect transition="in" filter="fade">
                                      <p:cBhvr>
                                        <p:cTn id="98" dur="1000"/>
                                        <p:tgtEl>
                                          <p:spTgt spid="16406"/>
                                        </p:tgtEl>
                                      </p:cBhvr>
                                    </p:animEffect>
                                    <p:anim calcmode="lin" valueType="num">
                                      <p:cBhvr>
                                        <p:cTn id="99" dur="1000" fill="hold"/>
                                        <p:tgtEl>
                                          <p:spTgt spid="16406"/>
                                        </p:tgtEl>
                                        <p:attrNameLst>
                                          <p:attrName>ppt_x</p:attrName>
                                        </p:attrNameLst>
                                      </p:cBhvr>
                                      <p:tavLst>
                                        <p:tav tm="0">
                                          <p:val>
                                            <p:strVal val="#ppt_x"/>
                                          </p:val>
                                        </p:tav>
                                        <p:tav tm="100000">
                                          <p:val>
                                            <p:strVal val="#ppt_x"/>
                                          </p:val>
                                        </p:tav>
                                      </p:tavLst>
                                    </p:anim>
                                    <p:anim calcmode="lin" valueType="num">
                                      <p:cBhvr>
                                        <p:cTn id="100" dur="1000" fill="hold"/>
                                        <p:tgtEl>
                                          <p:spTgt spid="1640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5"/>
                                        </p:tgtEl>
                                        <p:attrNameLst>
                                          <p:attrName>style.visibility</p:attrName>
                                        </p:attrNameLst>
                                      </p:cBhvr>
                                      <p:to>
                                        <p:strVal val="visible"/>
                                      </p:to>
                                    </p:set>
                                    <p:animEffect transition="in" filter="fade">
                                      <p:cBhvr>
                                        <p:cTn id="103" dur="1000"/>
                                        <p:tgtEl>
                                          <p:spTgt spid="515"/>
                                        </p:tgtEl>
                                      </p:cBhvr>
                                    </p:animEffect>
                                    <p:anim calcmode="lin" valueType="num">
                                      <p:cBhvr>
                                        <p:cTn id="104" dur="1000" fill="hold"/>
                                        <p:tgtEl>
                                          <p:spTgt spid="515"/>
                                        </p:tgtEl>
                                        <p:attrNameLst>
                                          <p:attrName>ppt_x</p:attrName>
                                        </p:attrNameLst>
                                      </p:cBhvr>
                                      <p:tavLst>
                                        <p:tav tm="0">
                                          <p:val>
                                            <p:strVal val="#ppt_x"/>
                                          </p:val>
                                        </p:tav>
                                        <p:tav tm="100000">
                                          <p:val>
                                            <p:strVal val="#ppt_x"/>
                                          </p:val>
                                        </p:tav>
                                      </p:tavLst>
                                    </p:anim>
                                    <p:anim calcmode="lin" valueType="num">
                                      <p:cBhvr>
                                        <p:cTn id="105" dur="1000" fill="hold"/>
                                        <p:tgtEl>
                                          <p:spTgt spid="51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6422"/>
                                        </p:tgtEl>
                                        <p:attrNameLst>
                                          <p:attrName>style.visibility</p:attrName>
                                        </p:attrNameLst>
                                      </p:cBhvr>
                                      <p:to>
                                        <p:strVal val="visible"/>
                                      </p:to>
                                    </p:set>
                                    <p:animEffect transition="in" filter="fade">
                                      <p:cBhvr>
                                        <p:cTn id="108" dur="1000"/>
                                        <p:tgtEl>
                                          <p:spTgt spid="16422"/>
                                        </p:tgtEl>
                                      </p:cBhvr>
                                    </p:animEffect>
                                    <p:anim calcmode="lin" valueType="num">
                                      <p:cBhvr>
                                        <p:cTn id="109" dur="1000" fill="hold"/>
                                        <p:tgtEl>
                                          <p:spTgt spid="16422"/>
                                        </p:tgtEl>
                                        <p:attrNameLst>
                                          <p:attrName>ppt_x</p:attrName>
                                        </p:attrNameLst>
                                      </p:cBhvr>
                                      <p:tavLst>
                                        <p:tav tm="0">
                                          <p:val>
                                            <p:strVal val="#ppt_x"/>
                                          </p:val>
                                        </p:tav>
                                        <p:tav tm="100000">
                                          <p:val>
                                            <p:strVal val="#ppt_x"/>
                                          </p:val>
                                        </p:tav>
                                      </p:tavLst>
                                    </p:anim>
                                    <p:anim calcmode="lin" valueType="num">
                                      <p:cBhvr>
                                        <p:cTn id="110" dur="1000" fill="hold"/>
                                        <p:tgtEl>
                                          <p:spTgt spid="164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6423"/>
                                        </p:tgtEl>
                                        <p:attrNameLst>
                                          <p:attrName>style.visibility</p:attrName>
                                        </p:attrNameLst>
                                      </p:cBhvr>
                                      <p:to>
                                        <p:strVal val="visible"/>
                                      </p:to>
                                    </p:set>
                                    <p:animEffect transition="in" filter="fade">
                                      <p:cBhvr>
                                        <p:cTn id="113" dur="1000"/>
                                        <p:tgtEl>
                                          <p:spTgt spid="16423"/>
                                        </p:tgtEl>
                                      </p:cBhvr>
                                    </p:animEffect>
                                    <p:anim calcmode="lin" valueType="num">
                                      <p:cBhvr>
                                        <p:cTn id="114" dur="1000" fill="hold"/>
                                        <p:tgtEl>
                                          <p:spTgt spid="16423"/>
                                        </p:tgtEl>
                                        <p:attrNameLst>
                                          <p:attrName>ppt_x</p:attrName>
                                        </p:attrNameLst>
                                      </p:cBhvr>
                                      <p:tavLst>
                                        <p:tav tm="0">
                                          <p:val>
                                            <p:strVal val="#ppt_x"/>
                                          </p:val>
                                        </p:tav>
                                        <p:tav tm="100000">
                                          <p:val>
                                            <p:strVal val="#ppt_x"/>
                                          </p:val>
                                        </p:tav>
                                      </p:tavLst>
                                    </p:anim>
                                    <p:anim calcmode="lin" valueType="num">
                                      <p:cBhvr>
                                        <p:cTn id="115" dur="1000" fill="hold"/>
                                        <p:tgtEl>
                                          <p:spTgt spid="16423"/>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16411"/>
                                        </p:tgtEl>
                                        <p:attrNameLst>
                                          <p:attrName>style.visibility</p:attrName>
                                        </p:attrNameLst>
                                      </p:cBhvr>
                                      <p:to>
                                        <p:strVal val="visible"/>
                                      </p:to>
                                    </p:set>
                                    <p:animEffect transition="in" filter="fade">
                                      <p:cBhvr>
                                        <p:cTn id="119" dur="1000"/>
                                        <p:tgtEl>
                                          <p:spTgt spid="16411"/>
                                        </p:tgtEl>
                                      </p:cBhvr>
                                    </p:animEffect>
                                    <p:anim calcmode="lin" valueType="num">
                                      <p:cBhvr>
                                        <p:cTn id="120" dur="1000" fill="hold"/>
                                        <p:tgtEl>
                                          <p:spTgt spid="16411"/>
                                        </p:tgtEl>
                                        <p:attrNameLst>
                                          <p:attrName>ppt_x</p:attrName>
                                        </p:attrNameLst>
                                      </p:cBhvr>
                                      <p:tavLst>
                                        <p:tav tm="0">
                                          <p:val>
                                            <p:strVal val="#ppt_x"/>
                                          </p:val>
                                        </p:tav>
                                        <p:tav tm="100000">
                                          <p:val>
                                            <p:strVal val="#ppt_x"/>
                                          </p:val>
                                        </p:tav>
                                      </p:tavLst>
                                    </p:anim>
                                    <p:anim calcmode="lin" valueType="num">
                                      <p:cBhvr>
                                        <p:cTn id="121" dur="1000" fill="hold"/>
                                        <p:tgtEl>
                                          <p:spTgt spid="1641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412"/>
                                        </p:tgtEl>
                                        <p:attrNameLst>
                                          <p:attrName>style.visibility</p:attrName>
                                        </p:attrNameLst>
                                      </p:cBhvr>
                                      <p:to>
                                        <p:strVal val="visible"/>
                                      </p:to>
                                    </p:set>
                                    <p:animEffect transition="in" filter="fade">
                                      <p:cBhvr>
                                        <p:cTn id="124" dur="1000"/>
                                        <p:tgtEl>
                                          <p:spTgt spid="16412"/>
                                        </p:tgtEl>
                                      </p:cBhvr>
                                    </p:animEffect>
                                    <p:anim calcmode="lin" valueType="num">
                                      <p:cBhvr>
                                        <p:cTn id="125" dur="1000" fill="hold"/>
                                        <p:tgtEl>
                                          <p:spTgt spid="16412"/>
                                        </p:tgtEl>
                                        <p:attrNameLst>
                                          <p:attrName>ppt_x</p:attrName>
                                        </p:attrNameLst>
                                      </p:cBhvr>
                                      <p:tavLst>
                                        <p:tav tm="0">
                                          <p:val>
                                            <p:strVal val="#ppt_x"/>
                                          </p:val>
                                        </p:tav>
                                        <p:tav tm="100000">
                                          <p:val>
                                            <p:strVal val="#ppt_x"/>
                                          </p:val>
                                        </p:tav>
                                      </p:tavLst>
                                    </p:anim>
                                    <p:anim calcmode="lin" valueType="num">
                                      <p:cBhvr>
                                        <p:cTn id="126" dur="1000" fill="hold"/>
                                        <p:tgtEl>
                                          <p:spTgt spid="1641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6413"/>
                                        </p:tgtEl>
                                        <p:attrNameLst>
                                          <p:attrName>style.visibility</p:attrName>
                                        </p:attrNameLst>
                                      </p:cBhvr>
                                      <p:to>
                                        <p:strVal val="visible"/>
                                      </p:to>
                                    </p:set>
                                    <p:animEffect transition="in" filter="fade">
                                      <p:cBhvr>
                                        <p:cTn id="129" dur="1000"/>
                                        <p:tgtEl>
                                          <p:spTgt spid="16413"/>
                                        </p:tgtEl>
                                      </p:cBhvr>
                                    </p:animEffect>
                                    <p:anim calcmode="lin" valueType="num">
                                      <p:cBhvr>
                                        <p:cTn id="130" dur="1000" fill="hold"/>
                                        <p:tgtEl>
                                          <p:spTgt spid="16413"/>
                                        </p:tgtEl>
                                        <p:attrNameLst>
                                          <p:attrName>ppt_x</p:attrName>
                                        </p:attrNameLst>
                                      </p:cBhvr>
                                      <p:tavLst>
                                        <p:tav tm="0">
                                          <p:val>
                                            <p:strVal val="#ppt_x"/>
                                          </p:val>
                                        </p:tav>
                                        <p:tav tm="100000">
                                          <p:val>
                                            <p:strVal val="#ppt_x"/>
                                          </p:val>
                                        </p:tav>
                                      </p:tavLst>
                                    </p:anim>
                                    <p:anim calcmode="lin" valueType="num">
                                      <p:cBhvr>
                                        <p:cTn id="131" dur="1000" fill="hold"/>
                                        <p:tgtEl>
                                          <p:spTgt spid="16413"/>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6414"/>
                                        </p:tgtEl>
                                        <p:attrNameLst>
                                          <p:attrName>style.visibility</p:attrName>
                                        </p:attrNameLst>
                                      </p:cBhvr>
                                      <p:to>
                                        <p:strVal val="visible"/>
                                      </p:to>
                                    </p:set>
                                    <p:animEffect transition="in" filter="fade">
                                      <p:cBhvr>
                                        <p:cTn id="134" dur="1000"/>
                                        <p:tgtEl>
                                          <p:spTgt spid="16414"/>
                                        </p:tgtEl>
                                      </p:cBhvr>
                                    </p:animEffect>
                                    <p:anim calcmode="lin" valueType="num">
                                      <p:cBhvr>
                                        <p:cTn id="135" dur="1000" fill="hold"/>
                                        <p:tgtEl>
                                          <p:spTgt spid="16414"/>
                                        </p:tgtEl>
                                        <p:attrNameLst>
                                          <p:attrName>ppt_x</p:attrName>
                                        </p:attrNameLst>
                                      </p:cBhvr>
                                      <p:tavLst>
                                        <p:tav tm="0">
                                          <p:val>
                                            <p:strVal val="#ppt_x"/>
                                          </p:val>
                                        </p:tav>
                                        <p:tav tm="100000">
                                          <p:val>
                                            <p:strVal val="#ppt_x"/>
                                          </p:val>
                                        </p:tav>
                                      </p:tavLst>
                                    </p:anim>
                                    <p:anim calcmode="lin" valueType="num">
                                      <p:cBhvr>
                                        <p:cTn id="136" dur="1000" fill="hold"/>
                                        <p:tgtEl>
                                          <p:spTgt spid="16414"/>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6415"/>
                                        </p:tgtEl>
                                        <p:attrNameLst>
                                          <p:attrName>style.visibility</p:attrName>
                                        </p:attrNameLst>
                                      </p:cBhvr>
                                      <p:to>
                                        <p:strVal val="visible"/>
                                      </p:to>
                                    </p:set>
                                    <p:animEffect transition="in" filter="fade">
                                      <p:cBhvr>
                                        <p:cTn id="139" dur="1000"/>
                                        <p:tgtEl>
                                          <p:spTgt spid="16415"/>
                                        </p:tgtEl>
                                      </p:cBhvr>
                                    </p:animEffect>
                                    <p:anim calcmode="lin" valueType="num">
                                      <p:cBhvr>
                                        <p:cTn id="140" dur="1000" fill="hold"/>
                                        <p:tgtEl>
                                          <p:spTgt spid="16415"/>
                                        </p:tgtEl>
                                        <p:attrNameLst>
                                          <p:attrName>ppt_x</p:attrName>
                                        </p:attrNameLst>
                                      </p:cBhvr>
                                      <p:tavLst>
                                        <p:tav tm="0">
                                          <p:val>
                                            <p:strVal val="#ppt_x"/>
                                          </p:val>
                                        </p:tav>
                                        <p:tav tm="100000">
                                          <p:val>
                                            <p:strVal val="#ppt_x"/>
                                          </p:val>
                                        </p:tav>
                                      </p:tavLst>
                                    </p:anim>
                                    <p:anim calcmode="lin" valueType="num">
                                      <p:cBhvr>
                                        <p:cTn id="141" dur="1000" fill="hold"/>
                                        <p:tgtEl>
                                          <p:spTgt spid="16415"/>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6416"/>
                                        </p:tgtEl>
                                        <p:attrNameLst>
                                          <p:attrName>style.visibility</p:attrName>
                                        </p:attrNameLst>
                                      </p:cBhvr>
                                      <p:to>
                                        <p:strVal val="visible"/>
                                      </p:to>
                                    </p:set>
                                    <p:animEffect transition="in" filter="fade">
                                      <p:cBhvr>
                                        <p:cTn id="144" dur="1000"/>
                                        <p:tgtEl>
                                          <p:spTgt spid="16416"/>
                                        </p:tgtEl>
                                      </p:cBhvr>
                                    </p:animEffect>
                                    <p:anim calcmode="lin" valueType="num">
                                      <p:cBhvr>
                                        <p:cTn id="145" dur="1000" fill="hold"/>
                                        <p:tgtEl>
                                          <p:spTgt spid="16416"/>
                                        </p:tgtEl>
                                        <p:attrNameLst>
                                          <p:attrName>ppt_x</p:attrName>
                                        </p:attrNameLst>
                                      </p:cBhvr>
                                      <p:tavLst>
                                        <p:tav tm="0">
                                          <p:val>
                                            <p:strVal val="#ppt_x"/>
                                          </p:val>
                                        </p:tav>
                                        <p:tav tm="100000">
                                          <p:val>
                                            <p:strVal val="#ppt_x"/>
                                          </p:val>
                                        </p:tav>
                                      </p:tavLst>
                                    </p:anim>
                                    <p:anim calcmode="lin" valueType="num">
                                      <p:cBhvr>
                                        <p:cTn id="146" dur="1000" fill="hold"/>
                                        <p:tgtEl>
                                          <p:spTgt spid="1641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6417"/>
                                        </p:tgtEl>
                                        <p:attrNameLst>
                                          <p:attrName>style.visibility</p:attrName>
                                        </p:attrNameLst>
                                      </p:cBhvr>
                                      <p:to>
                                        <p:strVal val="visible"/>
                                      </p:to>
                                    </p:set>
                                    <p:animEffect transition="in" filter="fade">
                                      <p:cBhvr>
                                        <p:cTn id="149" dur="1000"/>
                                        <p:tgtEl>
                                          <p:spTgt spid="16417"/>
                                        </p:tgtEl>
                                      </p:cBhvr>
                                    </p:animEffect>
                                    <p:anim calcmode="lin" valueType="num">
                                      <p:cBhvr>
                                        <p:cTn id="150" dur="1000" fill="hold"/>
                                        <p:tgtEl>
                                          <p:spTgt spid="16417"/>
                                        </p:tgtEl>
                                        <p:attrNameLst>
                                          <p:attrName>ppt_x</p:attrName>
                                        </p:attrNameLst>
                                      </p:cBhvr>
                                      <p:tavLst>
                                        <p:tav tm="0">
                                          <p:val>
                                            <p:strVal val="#ppt_x"/>
                                          </p:val>
                                        </p:tav>
                                        <p:tav tm="100000">
                                          <p:val>
                                            <p:strVal val="#ppt_x"/>
                                          </p:val>
                                        </p:tav>
                                      </p:tavLst>
                                    </p:anim>
                                    <p:anim calcmode="lin" valueType="num">
                                      <p:cBhvr>
                                        <p:cTn id="151" dur="1000" fill="hold"/>
                                        <p:tgtEl>
                                          <p:spTgt spid="16417"/>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529"/>
                                        </p:tgtEl>
                                        <p:attrNameLst>
                                          <p:attrName>style.visibility</p:attrName>
                                        </p:attrNameLst>
                                      </p:cBhvr>
                                      <p:to>
                                        <p:strVal val="visible"/>
                                      </p:to>
                                    </p:set>
                                    <p:animEffect transition="in" filter="fade">
                                      <p:cBhvr>
                                        <p:cTn id="154" dur="1000"/>
                                        <p:tgtEl>
                                          <p:spTgt spid="529"/>
                                        </p:tgtEl>
                                      </p:cBhvr>
                                    </p:animEffect>
                                    <p:anim calcmode="lin" valueType="num">
                                      <p:cBhvr>
                                        <p:cTn id="155" dur="1000" fill="hold"/>
                                        <p:tgtEl>
                                          <p:spTgt spid="529"/>
                                        </p:tgtEl>
                                        <p:attrNameLst>
                                          <p:attrName>ppt_x</p:attrName>
                                        </p:attrNameLst>
                                      </p:cBhvr>
                                      <p:tavLst>
                                        <p:tav tm="0">
                                          <p:val>
                                            <p:strVal val="#ppt_x"/>
                                          </p:val>
                                        </p:tav>
                                        <p:tav tm="100000">
                                          <p:val>
                                            <p:strVal val="#ppt_x"/>
                                          </p:val>
                                        </p:tav>
                                      </p:tavLst>
                                    </p:anim>
                                    <p:anim calcmode="lin" valueType="num">
                                      <p:cBhvr>
                                        <p:cTn id="156" dur="1000" fill="hold"/>
                                        <p:tgtEl>
                                          <p:spTgt spid="52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6424"/>
                                        </p:tgtEl>
                                        <p:attrNameLst>
                                          <p:attrName>style.visibility</p:attrName>
                                        </p:attrNameLst>
                                      </p:cBhvr>
                                      <p:to>
                                        <p:strVal val="visible"/>
                                      </p:to>
                                    </p:set>
                                    <p:animEffect transition="in" filter="fade">
                                      <p:cBhvr>
                                        <p:cTn id="159" dur="1000"/>
                                        <p:tgtEl>
                                          <p:spTgt spid="16424"/>
                                        </p:tgtEl>
                                      </p:cBhvr>
                                    </p:animEffect>
                                    <p:anim calcmode="lin" valueType="num">
                                      <p:cBhvr>
                                        <p:cTn id="160" dur="1000" fill="hold"/>
                                        <p:tgtEl>
                                          <p:spTgt spid="16424"/>
                                        </p:tgtEl>
                                        <p:attrNameLst>
                                          <p:attrName>ppt_x</p:attrName>
                                        </p:attrNameLst>
                                      </p:cBhvr>
                                      <p:tavLst>
                                        <p:tav tm="0">
                                          <p:val>
                                            <p:strVal val="#ppt_x"/>
                                          </p:val>
                                        </p:tav>
                                        <p:tav tm="100000">
                                          <p:val>
                                            <p:strVal val="#ppt_x"/>
                                          </p:val>
                                        </p:tav>
                                      </p:tavLst>
                                    </p:anim>
                                    <p:anim calcmode="lin" valueType="num">
                                      <p:cBhvr>
                                        <p:cTn id="161" dur="1000" fill="hold"/>
                                        <p:tgtEl>
                                          <p:spTgt spid="164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6425"/>
                                        </p:tgtEl>
                                        <p:attrNameLst>
                                          <p:attrName>style.visibility</p:attrName>
                                        </p:attrNameLst>
                                      </p:cBhvr>
                                      <p:to>
                                        <p:strVal val="visible"/>
                                      </p:to>
                                    </p:set>
                                    <p:animEffect transition="in" filter="fade">
                                      <p:cBhvr>
                                        <p:cTn id="164" dur="1000"/>
                                        <p:tgtEl>
                                          <p:spTgt spid="16425"/>
                                        </p:tgtEl>
                                      </p:cBhvr>
                                    </p:animEffect>
                                    <p:anim calcmode="lin" valueType="num">
                                      <p:cBhvr>
                                        <p:cTn id="165" dur="1000" fill="hold"/>
                                        <p:tgtEl>
                                          <p:spTgt spid="16425"/>
                                        </p:tgtEl>
                                        <p:attrNameLst>
                                          <p:attrName>ppt_x</p:attrName>
                                        </p:attrNameLst>
                                      </p:cBhvr>
                                      <p:tavLst>
                                        <p:tav tm="0">
                                          <p:val>
                                            <p:strVal val="#ppt_x"/>
                                          </p:val>
                                        </p:tav>
                                        <p:tav tm="100000">
                                          <p:val>
                                            <p:strVal val="#ppt_x"/>
                                          </p:val>
                                        </p:tav>
                                      </p:tavLst>
                                    </p:anim>
                                    <p:anim calcmode="lin" valueType="num">
                                      <p:cBhvr>
                                        <p:cTn id="166" dur="1000" fill="hold"/>
                                        <p:tgtEl>
                                          <p:spTgt spid="1642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6426"/>
                                        </p:tgtEl>
                                        <p:attrNameLst>
                                          <p:attrName>style.visibility</p:attrName>
                                        </p:attrNameLst>
                                      </p:cBhvr>
                                      <p:to>
                                        <p:strVal val="visible"/>
                                      </p:to>
                                    </p:set>
                                    <p:animEffect transition="in" filter="fade">
                                      <p:cBhvr>
                                        <p:cTn id="169" dur="1000"/>
                                        <p:tgtEl>
                                          <p:spTgt spid="16426"/>
                                        </p:tgtEl>
                                      </p:cBhvr>
                                    </p:animEffect>
                                    <p:anim calcmode="lin" valueType="num">
                                      <p:cBhvr>
                                        <p:cTn id="170" dur="1000" fill="hold"/>
                                        <p:tgtEl>
                                          <p:spTgt spid="16426"/>
                                        </p:tgtEl>
                                        <p:attrNameLst>
                                          <p:attrName>ppt_x</p:attrName>
                                        </p:attrNameLst>
                                      </p:cBhvr>
                                      <p:tavLst>
                                        <p:tav tm="0">
                                          <p:val>
                                            <p:strVal val="#ppt_x"/>
                                          </p:val>
                                        </p:tav>
                                        <p:tav tm="100000">
                                          <p:val>
                                            <p:strVal val="#ppt_x"/>
                                          </p:val>
                                        </p:tav>
                                      </p:tavLst>
                                    </p:anim>
                                    <p:anim calcmode="lin" valueType="num">
                                      <p:cBhvr>
                                        <p:cTn id="171" dur="1000" fill="hold"/>
                                        <p:tgtEl>
                                          <p:spTgt spid="16426"/>
                                        </p:tgtEl>
                                        <p:attrNameLst>
                                          <p:attrName>ppt_y</p:attrName>
                                        </p:attrNameLst>
                                      </p:cBhvr>
                                      <p:tavLst>
                                        <p:tav tm="0">
                                          <p:val>
                                            <p:strVal val="#ppt_y+.1"/>
                                          </p:val>
                                        </p:tav>
                                        <p:tav tm="100000">
                                          <p:val>
                                            <p:strVal val="#ppt_y"/>
                                          </p:val>
                                        </p:tav>
                                      </p:tavLst>
                                    </p:anim>
                                  </p:childTnLst>
                                </p:cTn>
                              </p:par>
                            </p:childTnLst>
                          </p:cTn>
                        </p:par>
                        <p:par>
                          <p:cTn id="172" fill="hold">
                            <p:stCondLst>
                              <p:cond delay="3000"/>
                            </p:stCondLst>
                            <p:childTnLst>
                              <p:par>
                                <p:cTn id="173" presetID="22" presetClass="entr" presetSubtype="4" fill="hold"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down)">
                                      <p:cBhvr>
                                        <p:cTn id="175" dur="500"/>
                                        <p:tgtEl>
                                          <p:spTgt spid="91"/>
                                        </p:tgtEl>
                                      </p:cBhvr>
                                    </p:animEffect>
                                  </p:childTnLst>
                                </p:cTn>
                              </p:par>
                            </p:childTnLst>
                          </p:cTn>
                        </p:par>
                        <p:par>
                          <p:cTn id="176" fill="hold">
                            <p:stCondLst>
                              <p:cond delay="3500"/>
                            </p:stCondLst>
                            <p:childTnLst>
                              <p:par>
                                <p:cTn id="177" presetID="22" presetClass="entr" presetSubtype="4" fill="hold" nodeType="afterEffect">
                                  <p:stCondLst>
                                    <p:cond delay="0"/>
                                  </p:stCondLst>
                                  <p:childTnLst>
                                    <p:set>
                                      <p:cBhvr>
                                        <p:cTn id="178" dur="1" fill="hold">
                                          <p:stCondLst>
                                            <p:cond delay="0"/>
                                          </p:stCondLst>
                                        </p:cTn>
                                        <p:tgtEl>
                                          <p:spTgt spid="141"/>
                                        </p:tgtEl>
                                        <p:attrNameLst>
                                          <p:attrName>style.visibility</p:attrName>
                                        </p:attrNameLst>
                                      </p:cBhvr>
                                      <p:to>
                                        <p:strVal val="visible"/>
                                      </p:to>
                                    </p:set>
                                    <p:animEffect transition="in" filter="wipe(down)">
                                      <p:cBhvr>
                                        <p:cTn id="179" dur="500"/>
                                        <p:tgtEl>
                                          <p:spTgt spid="141"/>
                                        </p:tgtEl>
                                      </p:cBhvr>
                                    </p:animEffect>
                                  </p:childTnLst>
                                </p:cTn>
                              </p:par>
                            </p:childTnLst>
                          </p:cTn>
                        </p:par>
                        <p:par>
                          <p:cTn id="180" fill="hold">
                            <p:stCondLst>
                              <p:cond delay="4000"/>
                            </p:stCondLst>
                            <p:childTnLst>
                              <p:par>
                                <p:cTn id="181" presetID="22" presetClass="entr" presetSubtype="4" fill="hold" nodeType="afterEffect">
                                  <p:stCondLst>
                                    <p:cond delay="0"/>
                                  </p:stCondLst>
                                  <p:childTnLst>
                                    <p:set>
                                      <p:cBhvr>
                                        <p:cTn id="182" dur="1" fill="hold">
                                          <p:stCondLst>
                                            <p:cond delay="0"/>
                                          </p:stCondLst>
                                        </p:cTn>
                                        <p:tgtEl>
                                          <p:spTgt spid="145"/>
                                        </p:tgtEl>
                                        <p:attrNameLst>
                                          <p:attrName>style.visibility</p:attrName>
                                        </p:attrNameLst>
                                      </p:cBhvr>
                                      <p:to>
                                        <p:strVal val="visible"/>
                                      </p:to>
                                    </p:set>
                                    <p:animEffect transition="in" filter="wipe(down)">
                                      <p:cBhvr>
                                        <p:cTn id="18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ldLvl="0" animBg="1"/>
      <p:bldP spid="16386" grpId="0" bldLvl="0" animBg="1"/>
      <p:bldP spid="16387" grpId="0" bldLvl="0" animBg="1"/>
      <p:bldP spid="16388" grpId="0" bldLvl="0" animBg="1"/>
      <p:bldP spid="16389" grpId="0" bldLvl="0" animBg="1"/>
      <p:bldP spid="16390" grpId="0" bldLvl="0" animBg="1"/>
      <p:bldP spid="16391" grpId="0" bldLvl="0" animBg="1"/>
      <p:bldP spid="16392" grpId="0" bldLvl="0" animBg="1"/>
      <p:bldP spid="16393" grpId="0" bldLvl="0" animBg="1"/>
      <p:bldP spid="16394" grpId="0" bldLvl="0" animBg="1"/>
      <p:bldP spid="501" grpId="0"/>
      <p:bldP spid="16399" grpId="0" bldLvl="0" animBg="1"/>
      <p:bldP spid="16400" grpId="0" bldLvl="0" animBg="1"/>
      <p:bldP spid="16401" grpId="0" bldLvl="0" animBg="1"/>
      <p:bldP spid="16402" grpId="0" bldLvl="0" animBg="1"/>
      <p:bldP spid="16403" grpId="0" bldLvl="0" animBg="1"/>
      <p:bldP spid="16404" grpId="0" bldLvl="0" animBg="1"/>
      <p:bldP spid="16405" grpId="0" bldLvl="0" animBg="1"/>
      <p:bldP spid="16406" grpId="0" bldLvl="0" animBg="1"/>
      <p:bldP spid="515" grpId="0"/>
      <p:bldP spid="16411" grpId="0" bldLvl="0" animBg="1"/>
      <p:bldP spid="16412" grpId="0" bldLvl="0" animBg="1"/>
      <p:bldP spid="16413" grpId="0" bldLvl="0" animBg="1"/>
      <p:bldP spid="16414" grpId="0" bldLvl="0" animBg="1"/>
      <p:bldP spid="16415" grpId="0" bldLvl="0" animBg="1"/>
      <p:bldP spid="16416" grpId="0" bldLvl="0" animBg="1"/>
      <p:bldP spid="16417" grpId="0" bldLvl="0" animBg="1"/>
      <p:bldP spid="529" grpId="0"/>
      <p:bldP spid="16422" grpId="0" bldLvl="0" animBg="1"/>
      <p:bldP spid="16423" grpId="0" bldLvl="0" animBg="1"/>
      <p:bldP spid="16424" grpId="0" bldLvl="0" animBg="1"/>
      <p:bldP spid="16425" grpId="0" bldLvl="0" animBg="1"/>
      <p:bldP spid="1642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p>
        </p:txBody>
      </p:sp>
      <p:sp>
        <p:nvSpPr>
          <p:cNvPr id="6" name="六边形 8"/>
          <p:cNvSpPr>
            <a:spLocks noChangeArrowheads="1"/>
          </p:cNvSpPr>
          <p:nvPr/>
        </p:nvSpPr>
        <p:spPr bwMode="auto">
          <a:xfrm rot="5400000">
            <a:off x="905667" y="2191199"/>
            <a:ext cx="3232150" cy="2203450"/>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7" name="六边形 10"/>
          <p:cNvSpPr>
            <a:spLocks noChangeArrowheads="1"/>
          </p:cNvSpPr>
          <p:nvPr/>
        </p:nvSpPr>
        <p:spPr bwMode="auto">
          <a:xfrm rot="5400000">
            <a:off x="4495799" y="2190405"/>
            <a:ext cx="3232150" cy="2205037"/>
          </a:xfrm>
          <a:prstGeom prst="hexagon">
            <a:avLst>
              <a:gd name="adj" fmla="val 25000"/>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8" name="六边形 12"/>
          <p:cNvSpPr>
            <a:spLocks noChangeArrowheads="1"/>
          </p:cNvSpPr>
          <p:nvPr/>
        </p:nvSpPr>
        <p:spPr bwMode="auto">
          <a:xfrm rot="5400000">
            <a:off x="8125617" y="2191199"/>
            <a:ext cx="3232150" cy="2203450"/>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174" y="2182118"/>
            <a:ext cx="1441075" cy="1612631"/>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585" y="2063447"/>
            <a:ext cx="1921113" cy="1785034"/>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8961" y="2092521"/>
            <a:ext cx="1926989" cy="1825081"/>
          </a:xfrm>
          <a:prstGeom prst="rect">
            <a:avLst/>
          </a:prstGeom>
        </p:spPr>
      </p:pic>
      <p:grpSp>
        <p:nvGrpSpPr>
          <p:cNvPr id="33" name="组合 32"/>
          <p:cNvGrpSpPr/>
          <p:nvPr/>
        </p:nvGrpSpPr>
        <p:grpSpPr>
          <a:xfrm>
            <a:off x="2463165" y="5154295"/>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36" name="组合 35"/>
          <p:cNvGrpSpPr/>
          <p:nvPr/>
        </p:nvGrpSpPr>
        <p:grpSpPr>
          <a:xfrm>
            <a:off x="5128895" y="5154295"/>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grpSp>
        <p:nvGrpSpPr>
          <p:cNvPr id="3" name="组合 2"/>
          <p:cNvGrpSpPr/>
          <p:nvPr/>
        </p:nvGrpSpPr>
        <p:grpSpPr>
          <a:xfrm>
            <a:off x="7501890" y="5154295"/>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latin typeface="微软雅黑" panose="020B0503020204020204" charset="-122"/>
                  <a:ea typeface="微软雅黑" panose="020B0503020204020204" charset="-122"/>
                  <a:cs typeface="+mn-ea"/>
                  <a:sym typeface="+mn-lt"/>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latin typeface="微软雅黑" panose="020B0503020204020204" charset="-122"/>
                  <a:ea typeface="微软雅黑" panose="020B0503020204020204" charset="-122"/>
                  <a:cs typeface="+mn-ea"/>
                  <a:sym typeface="+mn-lt"/>
                </a:rPr>
                <a:t>此部分内容作为文字排版占位显示</a:t>
              </a:r>
              <a:br>
                <a:rPr lang="zh-CN" altLang="en-US" sz="1200">
                  <a:solidFill>
                    <a:srgbClr val="DC5D3D"/>
                  </a:solidFill>
                  <a:latin typeface="微软雅黑" panose="020B0503020204020204" charset="-122"/>
                  <a:ea typeface="微软雅黑" panose="020B0503020204020204" charset="-122"/>
                  <a:cs typeface="+mn-ea"/>
                  <a:sym typeface="+mn-lt"/>
                </a:rPr>
              </a:br>
              <a:r>
                <a:rPr lang="zh-CN" altLang="en-US" sz="1200">
                  <a:solidFill>
                    <a:srgbClr val="DC5D3D"/>
                  </a:solidFill>
                  <a:latin typeface="微软雅黑" panose="020B0503020204020204" charset="-122"/>
                  <a:ea typeface="微软雅黑" panose="020B050302020402020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heckerboard(across)">
                                      <p:cBhvr>
                                        <p:cTn id="26" dur="500"/>
                                        <p:tgtEl>
                                          <p:spTgt spid="33"/>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checkerboard(across)">
                                      <p:cBhvr>
                                        <p:cTn id="30" dur="500"/>
                                        <p:tgtEl>
                                          <p:spTgt spid="36"/>
                                        </p:tgtEl>
                                      </p:cBhvr>
                                    </p:animEffect>
                                  </p:childTnLst>
                                </p:cTn>
                              </p:par>
                            </p:childTnLst>
                          </p:cTn>
                        </p:par>
                        <p:par>
                          <p:cTn id="31" fill="hold">
                            <p:stCondLst>
                              <p:cond delay="1500"/>
                            </p:stCondLst>
                            <p:childTnLst>
                              <p:par>
                                <p:cTn id="32" presetID="5"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教学过程</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9869">
            <a:off x="1673225" y="-457200"/>
            <a:ext cx="8943340" cy="8431530"/>
          </a:xfrm>
          <a:prstGeom prst="rect">
            <a:avLst/>
          </a:prstGeom>
        </p:spPr>
      </p:pic>
      <p:grpSp>
        <p:nvGrpSpPr>
          <p:cNvPr id="3" name="组合 2"/>
          <p:cNvGrpSpPr/>
          <p:nvPr/>
        </p:nvGrpSpPr>
        <p:grpSpPr>
          <a:xfrm>
            <a:off x="3496489" y="2245200"/>
            <a:ext cx="4924246" cy="2564960"/>
            <a:chOff x="6704492" y="1500990"/>
            <a:chExt cx="4924246" cy="2564960"/>
          </a:xfrm>
        </p:grpSpPr>
        <p:sp>
          <p:nvSpPr>
            <p:cNvPr id="6" name="矩形 39"/>
            <p:cNvSpPr>
              <a:spLocks noChangeArrowheads="1"/>
            </p:cNvSpPr>
            <p:nvPr/>
          </p:nvSpPr>
          <p:spPr bwMode="auto">
            <a:xfrm>
              <a:off x="6704492" y="2369230"/>
              <a:ext cx="4924246" cy="169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600" dirty="0">
                  <a:solidFill>
                    <a:srgbClr val="DC5D3D"/>
                  </a:solidFill>
                  <a:latin typeface="幼圆" panose="02010509060101010101" charset="-122"/>
                  <a:ea typeface="幼圆" panose="02010509060101010101" charset="-122"/>
                  <a:cs typeface="宋体" panose="02010600030101010101" pitchFamily="2" charset="-122"/>
                </a:rPr>
                <a:t>单击此处添加段落文本单击此处添加段落文本单击此处添加段落文本单击此处添加段落文本单击此处添加段落文本单击此处添加段落文本</a:t>
              </a:r>
            </a:p>
            <a:p>
              <a:pPr defTabSz="1218565">
                <a:lnSpc>
                  <a:spcPct val="150000"/>
                </a:lnSpc>
                <a:spcBef>
                  <a:spcPts val="1000"/>
                </a:spcBef>
                <a:defRPr/>
              </a:pPr>
              <a:endParaRPr lang="zh-CN" altLang="en-US" sz="1600" dirty="0">
                <a:solidFill>
                  <a:srgbClr val="DC5D3D"/>
                </a:solidFill>
                <a:latin typeface="幼圆" panose="02010509060101010101" charset="-122"/>
                <a:ea typeface="幼圆" panose="02010509060101010101" charset="-122"/>
                <a:cs typeface="宋体" panose="02010600030101010101" pitchFamily="2" charset="-122"/>
              </a:endParaRPr>
            </a:p>
          </p:txBody>
        </p:sp>
        <p:sp>
          <p:nvSpPr>
            <p:cNvPr id="7" name="矩形 39"/>
            <p:cNvSpPr>
              <a:spLocks noChangeArrowheads="1"/>
            </p:cNvSpPr>
            <p:nvPr/>
          </p:nvSpPr>
          <p:spPr bwMode="auto">
            <a:xfrm>
              <a:off x="7828378" y="1500990"/>
              <a:ext cx="26764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3200" b="1" dirty="0">
                  <a:solidFill>
                    <a:srgbClr val="DC5D3D"/>
                  </a:solidFill>
                  <a:latin typeface="幼圆" panose="02010509060101010101" charset="-122"/>
                  <a:ea typeface="幼圆" panose="02010509060101010101" charset="-122"/>
                  <a:cs typeface="宋体" panose="02010600030101010101" pitchFamily="2" charset="-122"/>
                </a:rPr>
                <a:t>点击添加标题</a:t>
              </a:r>
            </a:p>
          </p:txBody>
        </p:sp>
      </p:gr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322" y="699122"/>
            <a:ext cx="2353061" cy="2410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2"/>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311683" y="3239622"/>
            <a:ext cx="5002213" cy="1549970"/>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4193" t="2191" r="2694" b="6031"/>
          <a:stretch>
            <a:fillRect/>
          </a:stretch>
        </p:blipFill>
        <p:spPr>
          <a:xfrm>
            <a:off x="112395" y="3453130"/>
            <a:ext cx="3482340" cy="3165475"/>
          </a:xfrm>
          <a:prstGeom prst="rect">
            <a:avLst/>
          </a:prstGeom>
        </p:spPr>
      </p:pic>
      <p:sp>
        <p:nvSpPr>
          <p:cNvPr id="4" name="文本框 26"/>
          <p:cNvSpPr txBox="1">
            <a:spLocks noChangeArrowheads="1"/>
          </p:cNvSpPr>
          <p:nvPr/>
        </p:nvSpPr>
        <p:spPr bwMode="auto">
          <a:xfrm>
            <a:off x="3214370" y="2746375"/>
            <a:ext cx="519684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000" b="1" dirty="0">
                <a:solidFill>
                  <a:srgbClr val="DC5D3D"/>
                </a:solidFill>
                <a:latin typeface="幼圆" panose="02010509060101010101" charset="-122"/>
                <a:ea typeface="幼圆" panose="02010509060101010101" charset="-122"/>
              </a:rPr>
              <a:t>感谢聆听我的说课</a:t>
            </a:r>
          </a:p>
        </p:txBody>
      </p:sp>
      <p:sp>
        <p:nvSpPr>
          <p:cNvPr id="3" name="文本框 2"/>
          <p:cNvSpPr txBox="1"/>
          <p:nvPr/>
        </p:nvSpPr>
        <p:spPr>
          <a:xfrm>
            <a:off x="4884665" y="4604926"/>
            <a:ext cx="2050561" cy="369332"/>
          </a:xfrm>
          <a:prstGeom prst="rect">
            <a:avLst/>
          </a:prstGeom>
          <a:noFill/>
        </p:spPr>
        <p:txBody>
          <a:bodyPr wrap="none" rtlCol="0" anchor="t">
            <a:spAutoFit/>
          </a:bodyPr>
          <a:lstStyle/>
          <a:p>
            <a:pPr algn="dist">
              <a:lnSpc>
                <a:spcPct val="100000"/>
              </a:lnSpc>
              <a:spcBef>
                <a:spcPct val="0"/>
              </a:spcBef>
              <a:buFontTx/>
              <a:buNone/>
            </a:pPr>
            <a:r>
              <a:rPr lang="zh-CN" altLang="en-US" b="1">
                <a:solidFill>
                  <a:srgbClr val="F17649"/>
                </a:solidFill>
                <a:latin typeface="幼圆" panose="02010509060101010101" charset="-122"/>
                <a:ea typeface="幼圆" panose="02010509060101010101" charset="-122"/>
                <a:sym typeface="+mn-ea"/>
              </a:rPr>
              <a:t>汇报人 ：</a:t>
            </a:r>
            <a:r>
              <a:rPr lang="en-US" altLang="zh-CN" b="1">
                <a:solidFill>
                  <a:srgbClr val="F17649"/>
                </a:solidFill>
                <a:latin typeface="幼圆" panose="02010509060101010101" charset="-122"/>
                <a:ea typeface="幼圆" panose="02010509060101010101" charset="-122"/>
                <a:sym typeface="+mn-ea"/>
              </a:rPr>
              <a:t>xiazaii</a:t>
            </a:r>
            <a:endParaRPr lang="zh-CN" altLang="en-US" b="1" dirty="0">
              <a:solidFill>
                <a:srgbClr val="F17649"/>
              </a:solidFill>
              <a:latin typeface="幼圆" panose="02010509060101010101" charset="-122"/>
              <a:ea typeface="幼圆" panose="02010509060101010101" charset="-122"/>
              <a:sym typeface="+mn-ea"/>
            </a:endParaRPr>
          </a:p>
        </p:txBody>
      </p:sp>
      <p:pic>
        <p:nvPicPr>
          <p:cNvPr id="7173" name="图片 20"/>
          <p:cNvPicPr>
            <a:picLocks noChangeAspect="1"/>
          </p:cNvPicPr>
          <p:nvPr/>
        </p:nvPicPr>
        <p:blipFill>
          <a:blip r:embed="rId5"/>
          <a:stretch>
            <a:fillRect/>
          </a:stretch>
        </p:blipFill>
        <p:spPr>
          <a:xfrm>
            <a:off x="826135"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6"/>
          <a:stretch>
            <a:fillRect/>
          </a:stretch>
        </p:blipFill>
        <p:spPr>
          <a:xfrm>
            <a:off x="7913370" y="955675"/>
            <a:ext cx="4785995" cy="6764020"/>
          </a:xfrm>
          <a:prstGeom prst="rect">
            <a:avLst/>
          </a:prstGeom>
        </p:spPr>
      </p:pic>
      <p:sp>
        <p:nvSpPr>
          <p:cNvPr id="9" name="矩形 8"/>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1"/>
            </p:custDataLst>
          </p:nvPr>
        </p:nvPicPr>
        <p:blipFill>
          <a:blip r:embed="rId4"/>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教学背景</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片包含 镜子, 汽车, 室内, 反射&#10;&#10;已生成高可信度的说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5460" y="-261620"/>
            <a:ext cx="8234680" cy="8123555"/>
          </a:xfrm>
          <a:prstGeom prst="rect">
            <a:avLst/>
          </a:prstGeom>
        </p:spPr>
      </p:pic>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74" y="2597504"/>
            <a:ext cx="3454918" cy="3247744"/>
          </a:xfrm>
          <a:prstGeom prst="rect">
            <a:avLst/>
          </a:prstGeom>
        </p:spPr>
      </p:pic>
      <p:grpSp>
        <p:nvGrpSpPr>
          <p:cNvPr id="6" name="组合 5"/>
          <p:cNvGrpSpPr/>
          <p:nvPr/>
        </p:nvGrpSpPr>
        <p:grpSpPr>
          <a:xfrm>
            <a:off x="4743081" y="2516738"/>
            <a:ext cx="5131876" cy="1291123"/>
            <a:chOff x="6454317" y="1666069"/>
            <a:chExt cx="5131876" cy="1291123"/>
          </a:xfrm>
        </p:grpSpPr>
        <p:sp>
          <p:nvSpPr>
            <p:cNvPr id="4" name="矩形 3"/>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8"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p>
          </p:txBody>
        </p:sp>
      </p:grpSp>
      <p:grpSp>
        <p:nvGrpSpPr>
          <p:cNvPr id="10" name="组合 9"/>
          <p:cNvGrpSpPr/>
          <p:nvPr/>
        </p:nvGrpSpPr>
        <p:grpSpPr>
          <a:xfrm>
            <a:off x="4743081" y="3923826"/>
            <a:ext cx="5131876" cy="1291123"/>
            <a:chOff x="6454317" y="1666069"/>
            <a:chExt cx="5131876" cy="1291123"/>
          </a:xfrm>
        </p:grpSpPr>
        <p:sp>
          <p:nvSpPr>
            <p:cNvPr id="18" name="矩形 17"/>
            <p:cNvSpPr>
              <a:spLocks noChangeArrowheads="1"/>
            </p:cNvSpPr>
            <p:nvPr/>
          </p:nvSpPr>
          <p:spPr bwMode="auto">
            <a:xfrm>
              <a:off x="6464950" y="1666069"/>
              <a:ext cx="2044149" cy="46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latin typeface="幼圆" panose="02010509060101010101" charset="-122"/>
                  <a:ea typeface="幼圆" panose="02010509060101010101" charset="-122"/>
                  <a:sym typeface="微软雅黑" panose="020B0503020204020204" charset="-122"/>
                </a:rPr>
                <a:t>单击此处添加标题</a:t>
              </a:r>
              <a:endParaRPr lang="zh-CN" altLang="en-US" sz="2800" b="1" dirty="0">
                <a:solidFill>
                  <a:srgbClr val="DC5D3D"/>
                </a:solidFill>
                <a:latin typeface="幼圆" panose="02010509060101010101" charset="-122"/>
                <a:ea typeface="幼圆" panose="02010509060101010101" charset="-122"/>
              </a:endParaRPr>
            </a:p>
          </p:txBody>
        </p:sp>
        <p:sp>
          <p:nvSpPr>
            <p:cNvPr id="19"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幼圆" panose="02010509060101010101" charset="-122"/>
                  <a:ea typeface="幼圆" panose="02010509060101010101" charset="-122"/>
                </a:rPr>
                <a:t>点击输入详细内容，添加你的具体内容。点击输入详细内容，添加你的具体内容。点击输入详细内容，添加你的具体内容。</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checkerboard(across)">
                                      <p:cBhvr>
                                        <p:cTn id="2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p>
        </p:txBody>
      </p:sp>
      <p:pic>
        <p:nvPicPr>
          <p:cNvPr id="3" name="图片 2" descr="3ec4e4e06a09aaf30d412a85484ee088"/>
          <p:cNvPicPr>
            <a:picLocks noChangeAspect="1"/>
          </p:cNvPicPr>
          <p:nvPr/>
        </p:nvPicPr>
        <p:blipFill>
          <a:blip r:embed="rId3"/>
          <a:stretch>
            <a:fillRect/>
          </a:stretch>
        </p:blipFill>
        <p:spPr>
          <a:xfrm>
            <a:off x="2481580" y="782320"/>
            <a:ext cx="7459980" cy="7185660"/>
          </a:xfrm>
          <a:prstGeom prst="rect">
            <a:avLst/>
          </a:prstGeom>
        </p:spPr>
      </p:pic>
      <p:sp>
        <p:nvSpPr>
          <p:cNvPr id="11" name="文本框 10"/>
          <p:cNvSpPr txBox="1"/>
          <p:nvPr/>
        </p:nvSpPr>
        <p:spPr>
          <a:xfrm>
            <a:off x="2481580" y="2877185"/>
            <a:ext cx="7459980" cy="1938992"/>
          </a:xfrm>
          <a:prstGeom prst="rect">
            <a:avLst/>
          </a:prstGeom>
          <a:noFill/>
        </p:spPr>
        <p:txBody>
          <a:bodyPr wrap="square" rtlCol="0">
            <a:spAutoFit/>
          </a:bodyPr>
          <a:lstStyle/>
          <a:p>
            <a:pPr algn="l">
              <a:lnSpc>
                <a:spcPct val="150000"/>
              </a:lnSpc>
            </a:pPr>
            <a:r>
              <a:rPr lang="zh-CN" altLang="en-US" sz="2000" b="1" dirty="0">
                <a:solidFill>
                  <a:srgbClr val="DC5D3D"/>
                </a:solidFill>
                <a:latin typeface="幼圆" panose="02010509060101010101" charset="-122"/>
                <a:ea typeface="幼圆" panose="02010509060101010101" charset="-122"/>
                <a:sym typeface="+mn-ea"/>
              </a:rPr>
              <a:t>请输入文字请输入文字请输入文字请输入文字请输入文字请输入文字请输入文字请输入文字请输入文字</a:t>
            </a:r>
            <a:endParaRPr lang="en-US" altLang="zh-CN" sz="2000" b="1" dirty="0">
              <a:solidFill>
                <a:srgbClr val="DC5D3D"/>
              </a:solidFill>
              <a:latin typeface="幼圆" panose="02010509060101010101" charset="-122"/>
              <a:ea typeface="幼圆" panose="02010509060101010101" charset="-122"/>
              <a:sym typeface="+mn-ea"/>
            </a:endParaRPr>
          </a:p>
          <a:p>
            <a:pPr algn="l">
              <a:lnSpc>
                <a:spcPct val="150000"/>
              </a:lnSpc>
            </a:pPr>
            <a:r>
              <a:rPr lang="zh-CN" altLang="en-US" sz="2000" b="1" dirty="0">
                <a:solidFill>
                  <a:srgbClr val="DC5D3D"/>
                </a:solidFill>
                <a:latin typeface="幼圆" panose="02010509060101010101" charset="-122"/>
                <a:ea typeface="幼圆" panose="02010509060101010101" charset="-122"/>
                <a:sym typeface="+mn-ea"/>
              </a:rPr>
              <a:t>请输入文字请输入文字请输入文字请输入文字请输入文字请输入文字请输入文字请输入文字请输入文字</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22" presetClass="entr" presetSubtype="1"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p>
        </p:txBody>
      </p:sp>
      <p:grpSp>
        <p:nvGrpSpPr>
          <p:cNvPr id="7" name="组合 6"/>
          <p:cNvGrpSpPr/>
          <p:nvPr/>
        </p:nvGrpSpPr>
        <p:grpSpPr>
          <a:xfrm>
            <a:off x="970915" y="1384300"/>
            <a:ext cx="10645753" cy="2343150"/>
            <a:chOff x="1021" y="1992"/>
            <a:chExt cx="17377" cy="4228"/>
          </a:xfrm>
        </p:grpSpPr>
        <p:pic>
          <p:nvPicPr>
            <p:cNvPr id="3" name="图片 2" descr="999ba5066198f2db59d550c4dbd2090b"/>
            <p:cNvPicPr>
              <a:picLocks noChangeAspect="1"/>
            </p:cNvPicPr>
            <p:nvPr/>
          </p:nvPicPr>
          <p:blipFill>
            <a:blip r:embed="rId3"/>
            <a:stretch>
              <a:fillRect/>
            </a:stretch>
          </p:blipFill>
          <p:spPr>
            <a:xfrm>
              <a:off x="1021" y="1992"/>
              <a:ext cx="17377" cy="4228"/>
            </a:xfrm>
            <a:prstGeom prst="rect">
              <a:avLst/>
            </a:prstGeom>
          </p:spPr>
        </p:pic>
        <p:sp>
          <p:nvSpPr>
            <p:cNvPr id="11" name="文本框 10"/>
            <p:cNvSpPr txBox="1"/>
            <p:nvPr/>
          </p:nvSpPr>
          <p:spPr>
            <a:xfrm>
              <a:off x="2271" y="3420"/>
              <a:ext cx="3888" cy="1053"/>
            </a:xfrm>
            <a:prstGeom prst="rect">
              <a:avLst/>
            </a:prstGeom>
            <a:noFill/>
          </p:spPr>
          <p:txBody>
            <a:bodyPr wrap="square" rtlCol="0">
              <a:spAutoFit/>
            </a:bodyPr>
            <a:lstStyle/>
            <a:p>
              <a:r>
                <a:rPr lang="zh-CN" altLang="en-US" sz="3200" b="1">
                  <a:solidFill>
                    <a:srgbClr val="DC5D3D"/>
                  </a:solidFill>
                  <a:latin typeface="幼圆" panose="02010509060101010101" charset="-122"/>
                  <a:ea typeface="幼圆" panose="02010509060101010101" charset="-122"/>
                </a:rPr>
                <a:t>教学技能</a:t>
              </a:r>
            </a:p>
          </p:txBody>
        </p:sp>
        <p:sp>
          <p:nvSpPr>
            <p:cNvPr id="4" name="文本框 3"/>
            <p:cNvSpPr txBox="1"/>
            <p:nvPr/>
          </p:nvSpPr>
          <p:spPr>
            <a:xfrm>
              <a:off x="7966" y="3420"/>
              <a:ext cx="3888" cy="1053"/>
            </a:xfrm>
            <a:prstGeom prst="rect">
              <a:avLst/>
            </a:prstGeom>
            <a:noFill/>
          </p:spPr>
          <p:txBody>
            <a:bodyPr wrap="square" rtlCol="0">
              <a:spAutoFit/>
            </a:bodyPr>
            <a:lstStyle/>
            <a:p>
              <a:r>
                <a:rPr lang="zh-CN" altLang="en-US" sz="3200" b="1">
                  <a:solidFill>
                    <a:srgbClr val="DC5D3D"/>
                  </a:solidFill>
                  <a:latin typeface="幼圆" panose="02010509060101010101" charset="-122"/>
                  <a:ea typeface="幼圆" panose="02010509060101010101" charset="-122"/>
                  <a:sym typeface="+mn-ea"/>
                </a:rPr>
                <a:t>潜力目标</a:t>
              </a:r>
            </a:p>
          </p:txBody>
        </p:sp>
        <p:sp>
          <p:nvSpPr>
            <p:cNvPr id="6" name="文本框 5"/>
            <p:cNvSpPr txBox="1"/>
            <p:nvPr/>
          </p:nvSpPr>
          <p:spPr>
            <a:xfrm>
              <a:off x="13749" y="3420"/>
              <a:ext cx="3888" cy="1053"/>
            </a:xfrm>
            <a:prstGeom prst="rect">
              <a:avLst/>
            </a:prstGeom>
            <a:noFill/>
          </p:spPr>
          <p:txBody>
            <a:bodyPr wrap="square" rtlCol="0">
              <a:spAutoFit/>
            </a:bodyPr>
            <a:lstStyle/>
            <a:p>
              <a:r>
                <a:rPr lang="zh-CN" altLang="en-US" sz="3200" b="1">
                  <a:solidFill>
                    <a:srgbClr val="DC5D3D"/>
                  </a:solidFill>
                  <a:latin typeface="幼圆" panose="02010509060101010101" charset="-122"/>
                  <a:ea typeface="幼圆" panose="02010509060101010101" charset="-122"/>
                  <a:sym typeface="+mn-ea"/>
                </a:rPr>
                <a:t>情感目标</a:t>
              </a:r>
            </a:p>
          </p:txBody>
        </p:sp>
      </p:grpSp>
      <p:pic>
        <p:nvPicPr>
          <p:cNvPr id="8" name="图片 7" descr="8691fc963511599ce3dc24771297d54e"/>
          <p:cNvPicPr>
            <a:picLocks noChangeAspect="1"/>
          </p:cNvPicPr>
          <p:nvPr/>
        </p:nvPicPr>
        <p:blipFill>
          <a:blip r:embed="rId4"/>
          <a:stretch>
            <a:fillRect/>
          </a:stretch>
        </p:blipFill>
        <p:spPr>
          <a:xfrm>
            <a:off x="3336925" y="3727450"/>
            <a:ext cx="5260340" cy="2703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教学背景</a:t>
            </a:r>
          </a:p>
        </p:txBody>
      </p:sp>
      <p:grpSp>
        <p:nvGrpSpPr>
          <p:cNvPr id="4" name="组合 3"/>
          <p:cNvGrpSpPr/>
          <p:nvPr/>
        </p:nvGrpSpPr>
        <p:grpSpPr>
          <a:xfrm>
            <a:off x="6875420" y="1355423"/>
            <a:ext cx="3501750" cy="4697200"/>
            <a:chOff x="6875420" y="1355423"/>
            <a:chExt cx="3501750" cy="4697200"/>
          </a:xfrm>
        </p:grpSpPr>
        <p:pic>
          <p:nvPicPr>
            <p:cNvPr id="33" name="图片 32"/>
            <p:cNvPicPr>
              <a:picLocks noChangeAspect="1"/>
            </p:cNvPicPr>
            <p:nvPr/>
          </p:nvPicPr>
          <p:blipFill rotWithShape="1">
            <a:blip r:embed="rId4" cstate="hqprint"/>
            <a:srcRect/>
            <a:stretch>
              <a:fillRect/>
            </a:stretch>
          </p:blipFill>
          <p:spPr>
            <a:xfrm>
              <a:off x="7634466" y="1355423"/>
              <a:ext cx="2122213" cy="3029361"/>
            </a:xfrm>
            <a:prstGeom prst="rect">
              <a:avLst/>
            </a:prstGeom>
          </p:spPr>
        </p:pic>
        <p:sp>
          <p:nvSpPr>
            <p:cNvPr id="34" name="矩形 33"/>
            <p:cNvSpPr/>
            <p:nvPr/>
          </p:nvSpPr>
          <p:spPr>
            <a:xfrm>
              <a:off x="6875420" y="4299388"/>
              <a:ext cx="3501750" cy="1753235"/>
            </a:xfrm>
            <a:prstGeom prst="rect">
              <a:avLst/>
            </a:prstGeom>
          </p:spPr>
          <p:txBody>
            <a:bodyPr wrap="square">
              <a:spAutoFit/>
            </a:bodyPr>
            <a:lstStyle/>
            <a:p>
              <a:pPr algn="ctr">
                <a:lnSpc>
                  <a:spcPct val="150000"/>
                </a:lnSpc>
                <a:defRPr/>
              </a:pPr>
              <a:r>
                <a:rPr lang="zh-CN" altLang="en-US" sz="3600" b="1" spc="300" dirty="0">
                  <a:solidFill>
                    <a:srgbClr val="DC5D3D"/>
                  </a:solidFill>
                  <a:latin typeface="幼圆" panose="02010509060101010101" charset="-122"/>
                  <a:ea typeface="幼圆" panose="02010509060101010101" charset="-122"/>
                  <a:sym typeface="微软雅黑" panose="020B0503020204020204" charset="-122"/>
                </a:rPr>
                <a:t>难点</a:t>
              </a:r>
            </a:p>
            <a:p>
              <a:pPr algn="ctr">
                <a:lnSpc>
                  <a:spcPct val="150000"/>
                </a:lnSpc>
                <a:defRPr/>
              </a:pPr>
              <a:endParaRPr lang="zh-CN" altLang="en-US" sz="3600" b="1" spc="300" dirty="0">
                <a:solidFill>
                  <a:srgbClr val="DC5D3D"/>
                </a:solidFill>
                <a:latin typeface="幼圆" panose="02010509060101010101" charset="-122"/>
                <a:ea typeface="幼圆" panose="02010509060101010101" charset="-122"/>
                <a:sym typeface="微软雅黑" panose="020B0503020204020204" charset="-122"/>
              </a:endParaRPr>
            </a:p>
          </p:txBody>
        </p:sp>
      </p:grpSp>
      <p:sp>
        <p:nvSpPr>
          <p:cNvPr id="3" name="PA_文本框 1"/>
          <p:cNvSpPr txBox="1"/>
          <p:nvPr>
            <p:custDataLst>
              <p:tags r:id="rId1"/>
            </p:custDataLst>
          </p:nvPr>
        </p:nvSpPr>
        <p:spPr>
          <a:xfrm>
            <a:off x="5388656" y="2488786"/>
            <a:ext cx="1588144" cy="1445260"/>
          </a:xfrm>
          <a:prstGeom prst="rect">
            <a:avLst/>
          </a:prstGeom>
          <a:noFill/>
        </p:spPr>
        <p:txBody>
          <a:bodyPr wrap="square" rtlCol="0">
            <a:spAutoFit/>
          </a:bodyPr>
          <a:lstStyle/>
          <a:p>
            <a:r>
              <a:rPr lang="en-US" altLang="zh-CN" sz="8800" b="1" dirty="0">
                <a:solidFill>
                  <a:srgbClr val="DC5D3D"/>
                </a:solidFill>
                <a:latin typeface="幼圆" panose="02010509060101010101" charset="-122"/>
                <a:ea typeface="幼圆" panose="02010509060101010101" charset="-122"/>
              </a:rPr>
              <a:t>VS</a:t>
            </a:r>
          </a:p>
        </p:txBody>
      </p:sp>
      <p:grpSp>
        <p:nvGrpSpPr>
          <p:cNvPr id="6" name="组合 5"/>
          <p:cNvGrpSpPr/>
          <p:nvPr/>
        </p:nvGrpSpPr>
        <p:grpSpPr>
          <a:xfrm>
            <a:off x="1617620" y="1507762"/>
            <a:ext cx="3501750" cy="4544861"/>
            <a:chOff x="1617620" y="1507762"/>
            <a:chExt cx="3501750" cy="4544861"/>
          </a:xfrm>
        </p:grpSpPr>
        <p:pic>
          <p:nvPicPr>
            <p:cNvPr id="32" name="图片 31"/>
            <p:cNvPicPr>
              <a:picLocks noChangeAspect="1"/>
            </p:cNvPicPr>
            <p:nvPr/>
          </p:nvPicPr>
          <p:blipFill rotWithShape="1">
            <a:blip r:embed="rId5" cstate="hqprint"/>
            <a:srcRect/>
            <a:stretch>
              <a:fillRect/>
            </a:stretch>
          </p:blipFill>
          <p:spPr>
            <a:xfrm>
              <a:off x="1999890" y="1507762"/>
              <a:ext cx="2871104" cy="3028481"/>
            </a:xfrm>
            <a:prstGeom prst="rect">
              <a:avLst/>
            </a:prstGeom>
          </p:spPr>
        </p:pic>
        <p:sp>
          <p:nvSpPr>
            <p:cNvPr id="35" name="矩形 34"/>
            <p:cNvSpPr/>
            <p:nvPr/>
          </p:nvSpPr>
          <p:spPr>
            <a:xfrm>
              <a:off x="1617620" y="4299388"/>
              <a:ext cx="3501750" cy="1753235"/>
            </a:xfrm>
            <a:prstGeom prst="rect">
              <a:avLst/>
            </a:prstGeom>
          </p:spPr>
          <p:txBody>
            <a:bodyPr wrap="square">
              <a:spAutoFit/>
            </a:bodyPr>
            <a:lstStyle/>
            <a:p>
              <a:pPr algn="ctr">
                <a:lnSpc>
                  <a:spcPct val="150000"/>
                </a:lnSpc>
                <a:defRPr/>
              </a:pPr>
              <a:r>
                <a:rPr lang="zh-CN" altLang="en-US" sz="3600" b="1" spc="300" dirty="0">
                  <a:solidFill>
                    <a:srgbClr val="DC5D3D"/>
                  </a:solidFill>
                  <a:latin typeface="幼圆" panose="02010509060101010101" charset="-122"/>
                  <a:ea typeface="幼圆" panose="02010509060101010101" charset="-122"/>
                  <a:sym typeface="微软雅黑" panose="020B0503020204020204" charset="-122"/>
                </a:rPr>
                <a:t>重点 </a:t>
              </a:r>
            </a:p>
            <a:p>
              <a:pPr algn="ctr">
                <a:lnSpc>
                  <a:spcPct val="150000"/>
                </a:lnSpc>
                <a:defRPr/>
              </a:pPr>
              <a:endParaRPr lang="zh-CN" altLang="en-US" sz="3600" b="1" spc="300" dirty="0">
                <a:solidFill>
                  <a:srgbClr val="DC5D3D"/>
                </a:solidFill>
                <a:latin typeface="幼圆" panose="02010509060101010101" charset="-122"/>
                <a:ea typeface="幼圆" panose="02010509060101010101" charset="-122"/>
                <a:sym typeface="微软雅黑" panose="020B0503020204020204" charset="-122"/>
              </a:endParaRPr>
            </a:p>
          </p:txBody>
        </p:sp>
      </p:grpSp>
      <p:sp>
        <p:nvSpPr>
          <p:cNvPr id="30" name="文本框 18"/>
          <p:cNvSpPr txBox="1">
            <a:spLocks noChangeArrowheads="1"/>
          </p:cNvSpPr>
          <p:nvPr/>
        </p:nvSpPr>
        <p:spPr bwMode="auto">
          <a:xfrm>
            <a:off x="7818638" y="5166462"/>
            <a:ext cx="1938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95000"/>
                    <a:lumOff val="5000"/>
                  </a:schemeClr>
                </a:solidFill>
                <a:latin typeface="幼圆" panose="02010509060101010101" charset="-122"/>
                <a:ea typeface="幼圆" panose="02010509060101010101" charset="-122"/>
              </a:rPr>
              <a:t>点击输入详细内容，添加你的具体内容。</a:t>
            </a:r>
          </a:p>
        </p:txBody>
      </p:sp>
      <p:sp>
        <p:nvSpPr>
          <p:cNvPr id="7" name="文本框 18"/>
          <p:cNvSpPr txBox="1">
            <a:spLocks noChangeArrowheads="1"/>
          </p:cNvSpPr>
          <p:nvPr/>
        </p:nvSpPr>
        <p:spPr bwMode="auto">
          <a:xfrm>
            <a:off x="2661370" y="5166469"/>
            <a:ext cx="1938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95000"/>
                    <a:lumOff val="5000"/>
                  </a:schemeClr>
                </a:solidFill>
                <a:latin typeface="幼圆" panose="02010509060101010101" charset="-122"/>
                <a:ea typeface="幼圆" panose="02010509060101010101" charset="-122"/>
              </a:rPr>
              <a:t>点击输入详细内容，添加你的具体内容。</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3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pic>
        <p:nvPicPr>
          <p:cNvPr id="18" name="PA_图片 2"/>
          <p:cNvPicPr>
            <a:picLocks noChangeAspect="1"/>
          </p:cNvPicPr>
          <p:nvPr>
            <p:custDataLst>
              <p:tags r:id="rId1"/>
            </p:custDataLst>
          </p:nvPr>
        </p:nvPicPr>
        <p:blipFill>
          <a:blip r:embed="rId4"/>
          <a:stretch>
            <a:fillRect/>
          </a:stretch>
        </p:blipFill>
        <p:spPr>
          <a:xfrm>
            <a:off x="2519363" y="1072515"/>
            <a:ext cx="7145337" cy="5748338"/>
          </a:xfrm>
          <a:prstGeom prst="rect">
            <a:avLst/>
          </a:prstGeom>
          <a:noFill/>
          <a:ln w="9525">
            <a:noFill/>
          </a:ln>
        </p:spPr>
      </p:pic>
      <p:sp>
        <p:nvSpPr>
          <p:cNvPr id="5" name="文本框 4"/>
          <p:cNvSpPr txBox="1">
            <a:spLocks noChangeArrowheads="1"/>
          </p:cNvSpPr>
          <p:nvPr/>
        </p:nvSpPr>
        <p:spPr bwMode="auto">
          <a:xfrm>
            <a:off x="3167336" y="3452407"/>
            <a:ext cx="5100408" cy="7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幼圆" panose="02010509060101010101" charset="-122"/>
                <a:ea typeface="幼圆" panose="02010509060101010101" charset="-122"/>
                <a:cs typeface="+mn-ea"/>
                <a:sym typeface="+mn-lt"/>
              </a:rPr>
              <a:t> </a:t>
            </a:r>
            <a:r>
              <a:rPr lang="zh-CN" altLang="en-US" sz="4400" b="1" dirty="0">
                <a:solidFill>
                  <a:srgbClr val="DC5D3D"/>
                </a:solidFill>
                <a:latin typeface="幼圆" panose="02010509060101010101" charset="-122"/>
                <a:ea typeface="幼圆" panose="02010509060101010101" charset="-122"/>
                <a:cs typeface="+mn-ea"/>
                <a:sym typeface="+mn-lt"/>
              </a:rPr>
              <a:t>教学运用</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880" y="4085590"/>
            <a:ext cx="2421890" cy="2250440"/>
          </a:xfrm>
          <a:prstGeom prst="rect">
            <a:avLst/>
          </a:prstGeom>
        </p:spPr>
      </p:pic>
      <p:pic>
        <p:nvPicPr>
          <p:cNvPr id="7173" name="图片 20"/>
          <p:cNvPicPr>
            <a:picLocks noChangeAspect="1"/>
          </p:cNvPicPr>
          <p:nvPr/>
        </p:nvPicPr>
        <p:blipFill>
          <a:blip r:embed="rId6"/>
          <a:stretch>
            <a:fillRect/>
          </a:stretch>
        </p:blipFill>
        <p:spPr>
          <a:xfrm>
            <a:off x="648335"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6"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5806" t="12258" r="11253" b="65141"/>
          <a:stretch>
            <a:fillRect/>
          </a:stretch>
        </p:blipFill>
        <p:spPr>
          <a:xfrm>
            <a:off x="3594893" y="56367"/>
            <a:ext cx="5002213" cy="1549970"/>
          </a:xfrm>
          <a:prstGeom prst="rect">
            <a:avLst/>
          </a:prstGeom>
        </p:spPr>
      </p:pic>
      <p:sp>
        <p:nvSpPr>
          <p:cNvPr id="5" name="文本框 4"/>
          <p:cNvSpPr txBox="1">
            <a:spLocks noChangeArrowheads="1"/>
          </p:cNvSpPr>
          <p:nvPr/>
        </p:nvSpPr>
        <p:spPr bwMode="auto">
          <a:xfrm>
            <a:off x="3594691" y="304077"/>
            <a:ext cx="5100408"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幼圆" panose="02010509060101010101" charset="-122"/>
                <a:ea typeface="幼圆" panose="02010509060101010101" charset="-122"/>
                <a:cs typeface="+mn-ea"/>
                <a:sym typeface="+mn-lt"/>
              </a:rPr>
              <a:t>教法运用</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130" y="1174750"/>
            <a:ext cx="4508500" cy="4508500"/>
          </a:xfrm>
          <a:prstGeom prst="rect">
            <a:avLst/>
          </a:prstGeom>
        </p:spPr>
      </p:pic>
      <p:grpSp>
        <p:nvGrpSpPr>
          <p:cNvPr id="17" name="组合 16"/>
          <p:cNvGrpSpPr/>
          <p:nvPr/>
        </p:nvGrpSpPr>
        <p:grpSpPr>
          <a:xfrm>
            <a:off x="4244975" y="1174750"/>
            <a:ext cx="7476490" cy="5035550"/>
            <a:chOff x="6737" y="1709"/>
            <a:chExt cx="11774" cy="7930"/>
          </a:xfrm>
        </p:grpSpPr>
        <p:pic>
          <p:nvPicPr>
            <p:cNvPr id="13" name="图片 12" descr="8c028dabe04d64ea3c3aa11767f6d819"/>
            <p:cNvPicPr>
              <a:picLocks noChangeAspect="1"/>
            </p:cNvPicPr>
            <p:nvPr/>
          </p:nvPicPr>
          <p:blipFill>
            <a:blip r:embed="rId4"/>
            <a:stretch>
              <a:fillRect/>
            </a:stretch>
          </p:blipFill>
          <p:spPr>
            <a:xfrm>
              <a:off x="6737" y="1709"/>
              <a:ext cx="11774" cy="7930"/>
            </a:xfrm>
            <a:prstGeom prst="rect">
              <a:avLst/>
            </a:prstGeom>
          </p:spPr>
        </p:pic>
        <p:sp>
          <p:nvSpPr>
            <p:cNvPr id="15" name="文本框 14"/>
            <p:cNvSpPr txBox="1"/>
            <p:nvPr/>
          </p:nvSpPr>
          <p:spPr>
            <a:xfrm>
              <a:off x="11080" y="2977"/>
              <a:ext cx="3103" cy="822"/>
            </a:xfrm>
            <a:prstGeom prst="rect">
              <a:avLst/>
            </a:prstGeom>
            <a:noFill/>
          </p:spPr>
          <p:txBody>
            <a:bodyPr wrap="none" rtlCol="0">
              <a:spAutoFit/>
            </a:bodyPr>
            <a:lstStyle/>
            <a:p>
              <a:r>
                <a:rPr lang="zh-CN" altLang="en-US" sz="2800" b="1">
                  <a:solidFill>
                    <a:schemeClr val="bg1"/>
                  </a:solidFill>
                  <a:latin typeface="幼圆" panose="02010509060101010101" charset="-122"/>
                  <a:ea typeface="幼圆" panose="02010509060101010101" charset="-122"/>
                </a:rPr>
                <a:t>请输入标题</a:t>
              </a:r>
            </a:p>
          </p:txBody>
        </p:sp>
        <p:sp>
          <p:nvSpPr>
            <p:cNvPr id="16" name="文本框 15"/>
            <p:cNvSpPr txBox="1"/>
            <p:nvPr/>
          </p:nvSpPr>
          <p:spPr>
            <a:xfrm>
              <a:off x="8599" y="4402"/>
              <a:ext cx="8351" cy="3849"/>
            </a:xfrm>
            <a:prstGeom prst="rect">
              <a:avLst/>
            </a:prstGeom>
            <a:noFill/>
          </p:spPr>
          <p:txBody>
            <a:bodyPr wrap="square" rtlCol="0" anchor="t">
              <a:spAutoFit/>
            </a:bodyPr>
            <a:lstStyle/>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p>
            <a:p>
              <a:pPr algn="dist">
                <a:lnSpc>
                  <a:spcPct val="170000"/>
                </a:lnSpc>
              </a:pPr>
              <a:r>
                <a:rPr lang="zh-CN" altLang="en-US">
                  <a:solidFill>
                    <a:srgbClr val="DC5D3D"/>
                  </a:solidFill>
                  <a:latin typeface="幼圆" panose="02010509060101010101" charset="-122"/>
                  <a:ea typeface="幼圆" panose="02010509060101010101" charset="-122"/>
                  <a:sym typeface="+mn-ea"/>
                </a:rPr>
                <a:t>请输入文字请输入文字请输入文字请输入文字</a:t>
              </a: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16"/>
</p:tagLst>
</file>

<file path=ppt/tags/tag19.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宽屏</PresentationFormat>
  <Paragraphs>125</Paragraphs>
  <Slides>24</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方正静蕾简体</vt:lpstr>
      <vt:lpstr>微软雅黑</vt:lpstr>
      <vt:lpstr>文鼎PL细上海宋Uni</vt:lpstr>
      <vt:lpstr>幼圆</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134</cp:revision>
  <dcterms:created xsi:type="dcterms:W3CDTF">2017-08-03T09:01:00Z</dcterms:created>
  <dcterms:modified xsi:type="dcterms:W3CDTF">2021-01-04T15:22:29Z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