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1" r:id="rId4"/>
    <p:sldId id="264" r:id="rId5"/>
    <p:sldId id="258" r:id="rId6"/>
    <p:sldId id="260" r:id="rId7"/>
    <p:sldId id="259" r:id="rId8"/>
    <p:sldId id="272" r:id="rId9"/>
    <p:sldId id="261" r:id="rId10"/>
    <p:sldId id="263" r:id="rId11"/>
    <p:sldId id="262" r:id="rId12"/>
    <p:sldId id="265" r:id="rId13"/>
    <p:sldId id="273" r:id="rId14"/>
    <p:sldId id="266" r:id="rId15"/>
    <p:sldId id="267" r:id="rId16"/>
    <p:sldId id="268" r:id="rId17"/>
    <p:sldId id="274" r:id="rId18"/>
    <p:sldId id="269" r:id="rId19"/>
    <p:sldId id="270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D7"/>
    <a:srgbClr val="B5213B"/>
    <a:srgbClr val="6EADA7"/>
    <a:srgbClr val="CEA95A"/>
    <a:srgbClr val="EB8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86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8-4E4C-86D5-6471DBA60D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EADA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8-4E4C-86D5-6471DBA60D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90"/>
        <c:axId val="688882000"/>
        <c:axId val="688893200"/>
      </c:barChart>
      <c:catAx>
        <c:axId val="68888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8893200"/>
        <c:crosses val="autoZero"/>
        <c:auto val="1"/>
        <c:lblAlgn val="ctr"/>
        <c:lblOffset val="100"/>
        <c:noMultiLvlLbl val="0"/>
      </c:catAx>
      <c:valAx>
        <c:axId val="68889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88820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2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EA360-90D7-446A-AE07-5780253737B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BEF9-56BF-401D-A773-6CA0C70264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1B06-E3A9-4ACF-8FE7-86027D4A31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6F98-49F9-4E5E-8F54-63E0E7C4DD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hart" Target="../charts/chart1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32578" y="3514793"/>
            <a:ext cx="572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EADA7"/>
                </a:solidFill>
                <a:cs typeface="+mn-ea"/>
                <a:sym typeface="+mn-lt"/>
              </a:rPr>
              <a:t>可爱教学课件</a:t>
            </a:r>
            <a:r>
              <a:rPr lang="en-US" altLang="zh-CN" sz="3200" dirty="0">
                <a:solidFill>
                  <a:srgbClr val="6EADA7"/>
                </a:solidFill>
                <a:cs typeface="+mn-ea"/>
                <a:sym typeface="+mn-lt"/>
              </a:rPr>
              <a:t>PPT</a:t>
            </a:r>
            <a:r>
              <a:rPr lang="zh-CN" altLang="en-US" sz="3200" dirty="0">
                <a:solidFill>
                  <a:srgbClr val="6EADA7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32578" y="4070078"/>
            <a:ext cx="5726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6EADA7"/>
                </a:solidFill>
                <a:cs typeface="+mn-ea"/>
                <a:sym typeface="+mn-lt"/>
              </a:rPr>
              <a:t>Fresh and simple business templates</a:t>
            </a:r>
            <a:endParaRPr lang="zh-CN" altLang="en-US" sz="1400" dirty="0">
              <a:solidFill>
                <a:srgbClr val="6EADA7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60442" y="5001174"/>
            <a:ext cx="391985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cs typeface="+mn-ea"/>
                <a:sym typeface="+mn-lt"/>
              </a:rPr>
              <a:t>汇报时间：</a:t>
            </a:r>
            <a:r>
              <a:rPr lang="en-US" altLang="zh-CN" sz="1600">
                <a:cs typeface="+mn-ea"/>
                <a:sym typeface="+mn-lt"/>
              </a:rPr>
              <a:t>2020</a:t>
            </a:r>
            <a:r>
              <a:rPr lang="zh-CN" altLang="en-US" sz="1600">
                <a:cs typeface="+mn-ea"/>
                <a:sym typeface="+mn-lt"/>
              </a:rPr>
              <a:t>年</a:t>
            </a:r>
            <a:r>
              <a:rPr lang="en-US" altLang="zh-CN" sz="1600">
                <a:cs typeface="+mn-ea"/>
                <a:sym typeface="+mn-lt"/>
              </a:rPr>
              <a:t>3</a:t>
            </a:r>
            <a:r>
              <a:rPr lang="zh-CN" altLang="en-US" sz="1600">
                <a:cs typeface="+mn-ea"/>
                <a:sym typeface="+mn-lt"/>
              </a:rPr>
              <a:t>月      汇报人：</a:t>
            </a:r>
            <a:r>
              <a:rPr lang="en-US" altLang="zh-CN" sz="1600">
                <a:cs typeface="+mn-ea"/>
                <a:sym typeface="+mn-lt"/>
              </a:rPr>
              <a:t>xiazaii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5" y="2295745"/>
            <a:ext cx="4125201" cy="275013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98255" y="2059240"/>
            <a:ext cx="3669467" cy="3217786"/>
          </a:xfrm>
          <a:prstGeom prst="rect">
            <a:avLst/>
          </a:prstGeom>
          <a:solidFill>
            <a:srgbClr val="EB86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37053" y="2794845"/>
            <a:ext cx="299071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rgbClr val="FCEFD7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rgbClr val="FCEFD7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4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2437054" y="246741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Freeform 6"/>
          <p:cNvSpPr/>
          <p:nvPr/>
        </p:nvSpPr>
        <p:spPr bwMode="auto">
          <a:xfrm>
            <a:off x="6566061" y="3812826"/>
            <a:ext cx="1205750" cy="1391446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EADA7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4401197" y="3810611"/>
            <a:ext cx="1204360" cy="139283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CEA95A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02575" y="4326177"/>
            <a:ext cx="271274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7902575" y="405066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rgbClr val="6EADA7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76675" y="4326177"/>
            <a:ext cx="271274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3"/>
          <p:cNvSpPr txBox="1"/>
          <p:nvPr/>
        </p:nvSpPr>
        <p:spPr>
          <a:xfrm>
            <a:off x="2873652" y="405066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CEA95A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4" name="Freeform 6"/>
          <p:cNvSpPr/>
          <p:nvPr/>
        </p:nvSpPr>
        <p:spPr bwMode="auto">
          <a:xfrm>
            <a:off x="6566061" y="2191877"/>
            <a:ext cx="1205750" cy="1391446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B5213B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4401197" y="2189662"/>
            <a:ext cx="1204360" cy="139283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EB8628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6900528" y="2613813"/>
            <a:ext cx="536817" cy="538490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02575" y="2705228"/>
            <a:ext cx="271274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3"/>
          <p:cNvSpPr txBox="1"/>
          <p:nvPr/>
        </p:nvSpPr>
        <p:spPr>
          <a:xfrm>
            <a:off x="7902575" y="242971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rgbClr val="B5213B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76675" y="2705228"/>
            <a:ext cx="271274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3"/>
          <p:cNvSpPr txBox="1"/>
          <p:nvPr/>
        </p:nvSpPr>
        <p:spPr>
          <a:xfrm>
            <a:off x="2873652" y="242971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EB8628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>
            <a:off x="4710098" y="2578397"/>
            <a:ext cx="586559" cy="585358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4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Freeform 12"/>
          <p:cNvSpPr>
            <a:spLocks noEditPoints="1"/>
          </p:cNvSpPr>
          <p:nvPr/>
        </p:nvSpPr>
        <p:spPr bwMode="auto">
          <a:xfrm>
            <a:off x="4620755" y="4317775"/>
            <a:ext cx="765243" cy="466928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4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6834118" y="4182430"/>
            <a:ext cx="669637" cy="685287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4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_s5124"/>
          <p:cNvSpPr>
            <a:spLocks noChangeArrowheads="1"/>
          </p:cNvSpPr>
          <p:nvPr/>
        </p:nvSpPr>
        <p:spPr bwMode="gray">
          <a:xfrm flipH="1" flipV="1">
            <a:off x="5591729" y="1918512"/>
            <a:ext cx="1008540" cy="880084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8628"/>
          </a:solidFill>
          <a:ln w="38100" algn="ctr">
            <a:solidFill>
              <a:srgbClr val="F9F6E1"/>
            </a:solidFill>
            <a:miter lim="800000"/>
          </a:ln>
          <a:effectLst/>
        </p:spPr>
        <p:txBody>
          <a:bodyPr rot="10800000" vert="horz" wrap="none" lIns="0" tIns="0" rIns="0" bIns="342443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100" dirty="0">
              <a:solidFill>
                <a:srgbClr val="FCEFD7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CEFD7"/>
                </a:solidFill>
                <a:cs typeface="+mn-ea"/>
                <a:sym typeface="+mn-lt"/>
              </a:rPr>
              <a:t>项目一</a:t>
            </a:r>
          </a:p>
        </p:txBody>
      </p:sp>
      <p:sp>
        <p:nvSpPr>
          <p:cNvPr id="19" name="_s5125"/>
          <p:cNvSpPr>
            <a:spLocks noChangeArrowheads="1"/>
          </p:cNvSpPr>
          <p:nvPr/>
        </p:nvSpPr>
        <p:spPr bwMode="gray">
          <a:xfrm flipH="1" flipV="1">
            <a:off x="5086490" y="2798596"/>
            <a:ext cx="2019017" cy="88203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EADA7"/>
          </a:solidFill>
          <a:ln w="38100" algn="ctr">
            <a:solidFill>
              <a:srgbClr val="F9F6E1"/>
            </a:solidFill>
            <a:miter lim="800000"/>
          </a:ln>
          <a:effectLst/>
        </p:spPr>
        <p:txBody>
          <a:bodyPr rot="10800000" vert="horz" wrap="none" lIns="0" tIns="0" rIns="0" bIns="0" numCol="1" anchor="ctr" anchorCtr="0" compatLnSpc="1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dirty="0">
                <a:solidFill>
                  <a:srgbClr val="FCEFD7"/>
                </a:solidFill>
                <a:cs typeface="+mn-ea"/>
                <a:sym typeface="+mn-lt"/>
              </a:rPr>
              <a:t>项目二</a:t>
            </a:r>
            <a:endParaRPr lang="en-US" altLang="zh-CN" sz="12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0" name="_s5126"/>
          <p:cNvSpPr>
            <a:spLocks noChangeArrowheads="1"/>
          </p:cNvSpPr>
          <p:nvPr/>
        </p:nvSpPr>
        <p:spPr bwMode="gray">
          <a:xfrm flipH="1" flipV="1">
            <a:off x="4583188" y="3680632"/>
            <a:ext cx="3025621" cy="880084"/>
          </a:xfrm>
          <a:custGeom>
            <a:avLst/>
            <a:gdLst>
              <a:gd name="G0" fmla="+- 3600 0 0"/>
              <a:gd name="G1" fmla="+- 21600 0 3600"/>
              <a:gd name="G2" fmla="*/ 3600 1 2"/>
              <a:gd name="G3" fmla="+- 21600 0 G2"/>
              <a:gd name="G4" fmla="+/ 3600 21600 2"/>
              <a:gd name="G5" fmla="+/ G1 0 2"/>
              <a:gd name="G6" fmla="*/ 21600 21600 3600"/>
              <a:gd name="G7" fmla="*/ G6 1 2"/>
              <a:gd name="G8" fmla="+- 21600 0 G7"/>
              <a:gd name="G9" fmla="*/ 21600 1 2"/>
              <a:gd name="G10" fmla="+- 3600 0 G9"/>
              <a:gd name="G11" fmla="?: G10 G8 0"/>
              <a:gd name="G12" fmla="?: G10 G7 21600"/>
              <a:gd name="T0" fmla="*/ 19800 w 21600"/>
              <a:gd name="T1" fmla="*/ 10800 h 21600"/>
              <a:gd name="T2" fmla="*/ 10800 w 21600"/>
              <a:gd name="T3" fmla="*/ 21600 h 21600"/>
              <a:gd name="T4" fmla="*/ 1800 w 21600"/>
              <a:gd name="T5" fmla="*/ 10800 h 21600"/>
              <a:gd name="T6" fmla="*/ 10800 w 21600"/>
              <a:gd name="T7" fmla="*/ 0 h 21600"/>
              <a:gd name="T8" fmla="*/ 3600 w 21600"/>
              <a:gd name="T9" fmla="*/ 3600 h 21600"/>
              <a:gd name="T10" fmla="*/ 18000 w 21600"/>
              <a:gd name="T11" fmla="*/ 18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EA95A"/>
          </a:solidFill>
          <a:ln w="38100" algn="ctr">
            <a:solidFill>
              <a:srgbClr val="F9F6E1"/>
            </a:solidFill>
            <a:miter lim="800000"/>
          </a:ln>
          <a:effectLst/>
        </p:spPr>
        <p:txBody>
          <a:bodyPr rot="10800000" vert="horz" wrap="none" lIns="0" tIns="0" rIns="0" bIns="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CEFD7"/>
                </a:solidFill>
                <a:cs typeface="+mn-ea"/>
                <a:sym typeface="+mn-lt"/>
              </a:rPr>
              <a:t>项目三</a:t>
            </a:r>
          </a:p>
        </p:txBody>
      </p:sp>
      <p:sp>
        <p:nvSpPr>
          <p:cNvPr id="21" name="_s5127"/>
          <p:cNvSpPr>
            <a:spLocks noChangeArrowheads="1"/>
          </p:cNvSpPr>
          <p:nvPr/>
        </p:nvSpPr>
        <p:spPr bwMode="gray">
          <a:xfrm flipH="1" flipV="1">
            <a:off x="4077951" y="4560717"/>
            <a:ext cx="4036097" cy="882036"/>
          </a:xfrm>
          <a:custGeom>
            <a:avLst/>
            <a:gdLst>
              <a:gd name="G0" fmla="+- 2700 0 0"/>
              <a:gd name="G1" fmla="+- 21600 0 2700"/>
              <a:gd name="G2" fmla="*/ 2700 1 2"/>
              <a:gd name="G3" fmla="+- 21600 0 G2"/>
              <a:gd name="G4" fmla="+/ 2700 21600 2"/>
              <a:gd name="G5" fmla="+/ G1 0 2"/>
              <a:gd name="G6" fmla="*/ 21600 21600 2700"/>
              <a:gd name="G7" fmla="*/ G6 1 2"/>
              <a:gd name="G8" fmla="+- 21600 0 G7"/>
              <a:gd name="G9" fmla="*/ 21600 1 2"/>
              <a:gd name="G10" fmla="+- 2700 0 G9"/>
              <a:gd name="G11" fmla="?: G10 G8 0"/>
              <a:gd name="G12" fmla="?: G10 G7 21600"/>
              <a:gd name="T0" fmla="*/ 20250 w 21600"/>
              <a:gd name="T1" fmla="*/ 10800 h 21600"/>
              <a:gd name="T2" fmla="*/ 10800 w 21600"/>
              <a:gd name="T3" fmla="*/ 21600 h 21600"/>
              <a:gd name="T4" fmla="*/ 1350 w 21600"/>
              <a:gd name="T5" fmla="*/ 10800 h 21600"/>
              <a:gd name="T6" fmla="*/ 10800 w 21600"/>
              <a:gd name="T7" fmla="*/ 0 h 21600"/>
              <a:gd name="T8" fmla="*/ 3150 w 21600"/>
              <a:gd name="T9" fmla="*/ 3150 h 21600"/>
              <a:gd name="T10" fmla="*/ 18450 w 21600"/>
              <a:gd name="T11" fmla="*/ 184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5213B"/>
          </a:solidFill>
          <a:ln w="38100" algn="ctr">
            <a:solidFill>
              <a:srgbClr val="F9F6E1"/>
            </a:solidFill>
            <a:miter lim="800000"/>
          </a:ln>
          <a:effectLst/>
        </p:spPr>
        <p:txBody>
          <a:bodyPr rot="10800000" vert="horz" wrap="none" lIns="0" tIns="0" rIns="0" bIns="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i="0" u="none" strike="noStrike" cap="none" normalizeH="0" baseline="0" dirty="0">
                <a:ln>
                  <a:noFill/>
                </a:ln>
                <a:solidFill>
                  <a:srgbClr val="FCEFD7"/>
                </a:solidFill>
                <a:effectLst/>
                <a:cs typeface="+mn-ea"/>
                <a:sym typeface="+mn-lt"/>
              </a:rPr>
              <a:t>项目四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7883857" y="3993844"/>
            <a:ext cx="135332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83858" y="4306175"/>
            <a:ext cx="2467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037608" y="2373080"/>
            <a:ext cx="135332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37608" y="2685411"/>
            <a:ext cx="2467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2954816" y="3993844"/>
            <a:ext cx="135332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840226" y="4306175"/>
            <a:ext cx="2467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3801063" y="2373080"/>
            <a:ext cx="135332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686473" y="2685411"/>
            <a:ext cx="2467915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44900" y="2518088"/>
            <a:ext cx="2916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EB8628"/>
                </a:solidFill>
                <a:cs typeface="+mn-ea"/>
                <a:sym typeface="+mn-lt"/>
              </a:rPr>
              <a:t>PART 03</a:t>
            </a:r>
            <a:endParaRPr lang="zh-CN" altLang="en-US" sz="5400" dirty="0">
              <a:solidFill>
                <a:srgbClr val="EB8628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04842" y="3957989"/>
            <a:ext cx="2396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EB8628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五边形 1"/>
          <p:cNvSpPr>
            <a:spLocks noChangeArrowheads="1"/>
          </p:cNvSpPr>
          <p:nvPr/>
        </p:nvSpPr>
        <p:spPr bwMode="auto">
          <a:xfrm>
            <a:off x="6598755" y="2219154"/>
            <a:ext cx="976053" cy="675165"/>
          </a:xfrm>
          <a:prstGeom prst="homePlate">
            <a:avLst>
              <a:gd name="adj" fmla="val 50002"/>
            </a:avLst>
          </a:prstGeom>
          <a:solidFill>
            <a:srgbClr val="6EADA7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五边形 3"/>
          <p:cNvSpPr>
            <a:spLocks noChangeArrowheads="1"/>
          </p:cNvSpPr>
          <p:nvPr/>
        </p:nvSpPr>
        <p:spPr bwMode="auto">
          <a:xfrm>
            <a:off x="6591940" y="4318162"/>
            <a:ext cx="989683" cy="675165"/>
          </a:xfrm>
          <a:prstGeom prst="homePlate">
            <a:avLst>
              <a:gd name="adj" fmla="val 50001"/>
            </a:avLst>
          </a:prstGeom>
          <a:solidFill>
            <a:srgbClr val="CEA95A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42"/>
          <p:cNvGrpSpPr/>
          <p:nvPr/>
        </p:nvGrpSpPr>
        <p:grpSpPr>
          <a:xfrm>
            <a:off x="6792155" y="4498104"/>
            <a:ext cx="392830" cy="315281"/>
            <a:chOff x="10575925" y="5006975"/>
            <a:chExt cx="490538" cy="393701"/>
          </a:xfrm>
          <a:solidFill>
            <a:srgbClr val="FCEFD7"/>
          </a:solidFill>
          <a:effectLst/>
        </p:grpSpPr>
        <p:sp>
          <p:nvSpPr>
            <p:cNvPr id="21" name="Freeform 43"/>
            <p:cNvSpPr/>
            <p:nvPr/>
          </p:nvSpPr>
          <p:spPr bwMode="auto">
            <a:xfrm>
              <a:off x="10579100" y="5186363"/>
              <a:ext cx="487363" cy="214313"/>
            </a:xfrm>
            <a:custGeom>
              <a:avLst/>
              <a:gdLst>
                <a:gd name="T0" fmla="*/ 116 w 130"/>
                <a:gd name="T1" fmla="*/ 18 h 57"/>
                <a:gd name="T2" fmla="*/ 102 w 130"/>
                <a:gd name="T3" fmla="*/ 25 h 57"/>
                <a:gd name="T4" fmla="*/ 87 w 130"/>
                <a:gd name="T5" fmla="*/ 33 h 57"/>
                <a:gd name="T6" fmla="*/ 59 w 130"/>
                <a:gd name="T7" fmla="*/ 29 h 57"/>
                <a:gd name="T8" fmla="*/ 53 w 130"/>
                <a:gd name="T9" fmla="*/ 22 h 57"/>
                <a:gd name="T10" fmla="*/ 53 w 130"/>
                <a:gd name="T11" fmla="*/ 19 h 57"/>
                <a:gd name="T12" fmla="*/ 57 w 130"/>
                <a:gd name="T13" fmla="*/ 18 h 57"/>
                <a:gd name="T14" fmla="*/ 82 w 130"/>
                <a:gd name="T15" fmla="*/ 22 h 57"/>
                <a:gd name="T16" fmla="*/ 82 w 130"/>
                <a:gd name="T17" fmla="*/ 22 h 57"/>
                <a:gd name="T18" fmla="*/ 88 w 130"/>
                <a:gd name="T19" fmla="*/ 21 h 57"/>
                <a:gd name="T20" fmla="*/ 90 w 130"/>
                <a:gd name="T21" fmla="*/ 19 h 57"/>
                <a:gd name="T22" fmla="*/ 90 w 130"/>
                <a:gd name="T23" fmla="*/ 17 h 57"/>
                <a:gd name="T24" fmla="*/ 85 w 130"/>
                <a:gd name="T25" fmla="*/ 10 h 57"/>
                <a:gd name="T26" fmla="*/ 75 w 130"/>
                <a:gd name="T27" fmla="*/ 8 h 57"/>
                <a:gd name="T28" fmla="*/ 45 w 130"/>
                <a:gd name="T29" fmla="*/ 2 h 57"/>
                <a:gd name="T30" fmla="*/ 34 w 130"/>
                <a:gd name="T31" fmla="*/ 4 h 57"/>
                <a:gd name="T32" fmla="*/ 0 w 130"/>
                <a:gd name="T33" fmla="*/ 22 h 57"/>
                <a:gd name="T34" fmla="*/ 18 w 130"/>
                <a:gd name="T35" fmla="*/ 57 h 57"/>
                <a:gd name="T36" fmla="*/ 29 w 130"/>
                <a:gd name="T37" fmla="*/ 51 h 57"/>
                <a:gd name="T38" fmla="*/ 39 w 130"/>
                <a:gd name="T39" fmla="*/ 50 h 57"/>
                <a:gd name="T40" fmla="*/ 65 w 130"/>
                <a:gd name="T41" fmla="*/ 54 h 57"/>
                <a:gd name="T42" fmla="*/ 84 w 130"/>
                <a:gd name="T43" fmla="*/ 54 h 57"/>
                <a:gd name="T44" fmla="*/ 124 w 130"/>
                <a:gd name="T45" fmla="*/ 33 h 57"/>
                <a:gd name="T46" fmla="*/ 128 w 130"/>
                <a:gd name="T47" fmla="*/ 21 h 57"/>
                <a:gd name="T48" fmla="*/ 116 w 130"/>
                <a:gd name="T49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57">
                  <a:moveTo>
                    <a:pt x="116" y="1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66" y="31"/>
                    <a:pt x="59" y="29"/>
                  </a:cubicBezTo>
                  <a:cubicBezTo>
                    <a:pt x="57" y="28"/>
                    <a:pt x="54" y="26"/>
                    <a:pt x="53" y="22"/>
                  </a:cubicBezTo>
                  <a:cubicBezTo>
                    <a:pt x="53" y="21"/>
                    <a:pt x="53" y="22"/>
                    <a:pt x="53" y="19"/>
                  </a:cubicBezTo>
                  <a:cubicBezTo>
                    <a:pt x="53" y="16"/>
                    <a:pt x="57" y="18"/>
                    <a:pt x="57" y="1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3"/>
                    <a:pt x="86" y="22"/>
                    <a:pt x="88" y="21"/>
                  </a:cubicBezTo>
                  <a:cubicBezTo>
                    <a:pt x="89" y="20"/>
                    <a:pt x="89" y="20"/>
                    <a:pt x="90" y="19"/>
                  </a:cubicBezTo>
                  <a:cubicBezTo>
                    <a:pt x="90" y="18"/>
                    <a:pt x="90" y="18"/>
                    <a:pt x="90" y="17"/>
                  </a:cubicBezTo>
                  <a:cubicBezTo>
                    <a:pt x="91" y="14"/>
                    <a:pt x="89" y="10"/>
                    <a:pt x="85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9" y="0"/>
                    <a:pt x="34" y="4"/>
                    <a:pt x="34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3" y="49"/>
                    <a:pt x="39" y="50"/>
                    <a:pt x="39" y="50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80" y="56"/>
                    <a:pt x="84" y="54"/>
                    <a:pt x="84" y="5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8" y="30"/>
                    <a:pt x="130" y="25"/>
                    <a:pt x="128" y="21"/>
                  </a:cubicBezTo>
                  <a:cubicBezTo>
                    <a:pt x="126" y="17"/>
                    <a:pt x="120" y="15"/>
                    <a:pt x="1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4"/>
            <p:cNvSpPr/>
            <p:nvPr/>
          </p:nvSpPr>
          <p:spPr bwMode="auto">
            <a:xfrm>
              <a:off x="10575925" y="5006975"/>
              <a:ext cx="490538" cy="206375"/>
            </a:xfrm>
            <a:custGeom>
              <a:avLst/>
              <a:gdLst>
                <a:gd name="T0" fmla="*/ 127 w 131"/>
                <a:gd name="T1" fmla="*/ 42 h 55"/>
                <a:gd name="T2" fmla="*/ 109 w 131"/>
                <a:gd name="T3" fmla="*/ 29 h 55"/>
                <a:gd name="T4" fmla="*/ 109 w 131"/>
                <a:gd name="T5" fmla="*/ 10 h 55"/>
                <a:gd name="T6" fmla="*/ 106 w 131"/>
                <a:gd name="T7" fmla="*/ 7 h 55"/>
                <a:gd name="T8" fmla="*/ 92 w 131"/>
                <a:gd name="T9" fmla="*/ 7 h 55"/>
                <a:gd name="T10" fmla="*/ 89 w 131"/>
                <a:gd name="T11" fmla="*/ 10 h 55"/>
                <a:gd name="T12" fmla="*/ 89 w 131"/>
                <a:gd name="T13" fmla="*/ 15 h 55"/>
                <a:gd name="T14" fmla="*/ 69 w 131"/>
                <a:gd name="T15" fmla="*/ 1 h 55"/>
                <a:gd name="T16" fmla="*/ 65 w 131"/>
                <a:gd name="T17" fmla="*/ 0 h 55"/>
                <a:gd name="T18" fmla="*/ 61 w 131"/>
                <a:gd name="T19" fmla="*/ 1 h 55"/>
                <a:gd name="T20" fmla="*/ 3 w 131"/>
                <a:gd name="T21" fmla="*/ 42 h 55"/>
                <a:gd name="T22" fmla="*/ 2 w 131"/>
                <a:gd name="T23" fmla="*/ 51 h 55"/>
                <a:gd name="T24" fmla="*/ 11 w 131"/>
                <a:gd name="T25" fmla="*/ 53 h 55"/>
                <a:gd name="T26" fmla="*/ 65 w 131"/>
                <a:gd name="T27" fmla="*/ 14 h 55"/>
                <a:gd name="T28" fmla="*/ 120 w 131"/>
                <a:gd name="T29" fmla="*/ 53 h 55"/>
                <a:gd name="T30" fmla="*/ 129 w 131"/>
                <a:gd name="T31" fmla="*/ 51 h 55"/>
                <a:gd name="T32" fmla="*/ 127 w 131"/>
                <a:gd name="T33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55">
                  <a:moveTo>
                    <a:pt x="127" y="42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8"/>
                    <a:pt x="107" y="7"/>
                    <a:pt x="106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89" y="8"/>
                    <a:pt x="89" y="10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7" y="0"/>
                    <a:pt x="65" y="0"/>
                  </a:cubicBezTo>
                  <a:cubicBezTo>
                    <a:pt x="64" y="0"/>
                    <a:pt x="63" y="0"/>
                    <a:pt x="61" y="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4"/>
                    <a:pt x="0" y="48"/>
                    <a:pt x="2" y="51"/>
                  </a:cubicBezTo>
                  <a:cubicBezTo>
                    <a:pt x="4" y="54"/>
                    <a:pt x="8" y="55"/>
                    <a:pt x="11" y="5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5"/>
                    <a:pt x="127" y="54"/>
                    <a:pt x="129" y="51"/>
                  </a:cubicBezTo>
                  <a:cubicBezTo>
                    <a:pt x="131" y="48"/>
                    <a:pt x="130" y="44"/>
                    <a:pt x="1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6802707" y="2360704"/>
            <a:ext cx="371726" cy="392064"/>
            <a:chOff x="8804275" y="3135313"/>
            <a:chExt cx="449263" cy="476250"/>
          </a:xfrm>
          <a:solidFill>
            <a:srgbClr val="FCEFD7"/>
          </a:solidFill>
          <a:effectLst/>
        </p:grpSpPr>
        <p:sp>
          <p:nvSpPr>
            <p:cNvPr id="24" name="Freeform 40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avLst/>
              <a:gdLst>
                <a:gd name="T0" fmla="*/ 43 w 57"/>
                <a:gd name="T1" fmla="*/ 0 h 77"/>
                <a:gd name="T2" fmla="*/ 14 w 57"/>
                <a:gd name="T3" fmla="*/ 0 h 77"/>
                <a:gd name="T4" fmla="*/ 0 w 57"/>
                <a:gd name="T5" fmla="*/ 13 h 77"/>
                <a:gd name="T6" fmla="*/ 0 w 57"/>
                <a:gd name="T7" fmla="*/ 63 h 77"/>
                <a:gd name="T8" fmla="*/ 14 w 57"/>
                <a:gd name="T9" fmla="*/ 77 h 77"/>
                <a:gd name="T10" fmla="*/ 43 w 57"/>
                <a:gd name="T11" fmla="*/ 77 h 77"/>
                <a:gd name="T12" fmla="*/ 57 w 57"/>
                <a:gd name="T13" fmla="*/ 63 h 77"/>
                <a:gd name="T14" fmla="*/ 57 w 57"/>
                <a:gd name="T15" fmla="*/ 13 h 77"/>
                <a:gd name="T16" fmla="*/ 43 w 57"/>
                <a:gd name="T17" fmla="*/ 0 h 77"/>
                <a:gd name="T18" fmla="*/ 28 w 57"/>
                <a:gd name="T19" fmla="*/ 72 h 77"/>
                <a:gd name="T20" fmla="*/ 25 w 57"/>
                <a:gd name="T21" fmla="*/ 69 h 77"/>
                <a:gd name="T22" fmla="*/ 28 w 57"/>
                <a:gd name="T23" fmla="*/ 66 h 77"/>
                <a:gd name="T24" fmla="*/ 31 w 57"/>
                <a:gd name="T25" fmla="*/ 69 h 77"/>
                <a:gd name="T26" fmla="*/ 28 w 57"/>
                <a:gd name="T27" fmla="*/ 72 h 77"/>
                <a:gd name="T28" fmla="*/ 46 w 57"/>
                <a:gd name="T29" fmla="*/ 61 h 77"/>
                <a:gd name="T30" fmla="*/ 11 w 57"/>
                <a:gd name="T31" fmla="*/ 61 h 77"/>
                <a:gd name="T32" fmla="*/ 11 w 57"/>
                <a:gd name="T33" fmla="*/ 10 h 77"/>
                <a:gd name="T34" fmla="*/ 46 w 57"/>
                <a:gd name="T35" fmla="*/ 10 h 77"/>
                <a:gd name="T36" fmla="*/ 46 w 57"/>
                <a:gd name="T37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7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1"/>
            <p:cNvSpPr/>
            <p:nvPr/>
          </p:nvSpPr>
          <p:spPr bwMode="auto">
            <a:xfrm>
              <a:off x="8804275" y="3135313"/>
              <a:ext cx="412750" cy="461963"/>
            </a:xfrm>
            <a:custGeom>
              <a:avLst/>
              <a:gdLst>
                <a:gd name="T0" fmla="*/ 37 w 110"/>
                <a:gd name="T1" fmla="*/ 61 h 123"/>
                <a:gd name="T2" fmla="*/ 76 w 110"/>
                <a:gd name="T3" fmla="*/ 42 h 123"/>
                <a:gd name="T4" fmla="*/ 100 w 110"/>
                <a:gd name="T5" fmla="*/ 42 h 123"/>
                <a:gd name="T6" fmla="*/ 102 w 110"/>
                <a:gd name="T7" fmla="*/ 37 h 123"/>
                <a:gd name="T8" fmla="*/ 106 w 110"/>
                <a:gd name="T9" fmla="*/ 33 h 123"/>
                <a:gd name="T10" fmla="*/ 107 w 110"/>
                <a:gd name="T11" fmla="*/ 20 h 123"/>
                <a:gd name="T12" fmla="*/ 91 w 110"/>
                <a:gd name="T13" fmla="*/ 15 h 123"/>
                <a:gd name="T14" fmla="*/ 85 w 110"/>
                <a:gd name="T15" fmla="*/ 21 h 123"/>
                <a:gd name="T16" fmla="*/ 85 w 110"/>
                <a:gd name="T17" fmla="*/ 21 h 123"/>
                <a:gd name="T18" fmla="*/ 75 w 110"/>
                <a:gd name="T19" fmla="*/ 21 h 123"/>
                <a:gd name="T20" fmla="*/ 73 w 110"/>
                <a:gd name="T21" fmla="*/ 14 h 123"/>
                <a:gd name="T22" fmla="*/ 73 w 110"/>
                <a:gd name="T23" fmla="*/ 8 h 123"/>
                <a:gd name="T24" fmla="*/ 58 w 110"/>
                <a:gd name="T25" fmla="*/ 0 h 123"/>
                <a:gd name="T26" fmla="*/ 50 w 110"/>
                <a:gd name="T27" fmla="*/ 10 h 123"/>
                <a:gd name="T28" fmla="*/ 50 w 110"/>
                <a:gd name="T29" fmla="*/ 16 h 123"/>
                <a:gd name="T30" fmla="*/ 50 w 110"/>
                <a:gd name="T31" fmla="*/ 16 h 123"/>
                <a:gd name="T32" fmla="*/ 50 w 110"/>
                <a:gd name="T33" fmla="*/ 17 h 123"/>
                <a:gd name="T34" fmla="*/ 50 w 110"/>
                <a:gd name="T35" fmla="*/ 17 h 123"/>
                <a:gd name="T36" fmla="*/ 49 w 110"/>
                <a:gd name="T37" fmla="*/ 18 h 123"/>
                <a:gd name="T38" fmla="*/ 49 w 110"/>
                <a:gd name="T39" fmla="*/ 19 h 123"/>
                <a:gd name="T40" fmla="*/ 42 w 110"/>
                <a:gd name="T41" fmla="*/ 23 h 123"/>
                <a:gd name="T42" fmla="*/ 36 w 110"/>
                <a:gd name="T43" fmla="*/ 20 h 123"/>
                <a:gd name="T44" fmla="*/ 32 w 110"/>
                <a:gd name="T45" fmla="*/ 15 h 123"/>
                <a:gd name="T46" fmla="*/ 15 w 110"/>
                <a:gd name="T47" fmla="*/ 20 h 123"/>
                <a:gd name="T48" fmla="*/ 17 w 110"/>
                <a:gd name="T49" fmla="*/ 33 h 123"/>
                <a:gd name="T50" fmla="*/ 21 w 110"/>
                <a:gd name="T51" fmla="*/ 37 h 123"/>
                <a:gd name="T52" fmla="*/ 22 w 110"/>
                <a:gd name="T53" fmla="*/ 38 h 123"/>
                <a:gd name="T54" fmla="*/ 22 w 110"/>
                <a:gd name="T55" fmla="*/ 39 h 123"/>
                <a:gd name="T56" fmla="*/ 22 w 110"/>
                <a:gd name="T57" fmla="*/ 39 h 123"/>
                <a:gd name="T58" fmla="*/ 22 w 110"/>
                <a:gd name="T59" fmla="*/ 40 h 123"/>
                <a:gd name="T60" fmla="*/ 23 w 110"/>
                <a:gd name="T61" fmla="*/ 41 h 123"/>
                <a:gd name="T62" fmla="*/ 23 w 110"/>
                <a:gd name="T63" fmla="*/ 41 h 123"/>
                <a:gd name="T64" fmla="*/ 21 w 110"/>
                <a:gd name="T65" fmla="*/ 48 h 123"/>
                <a:gd name="T66" fmla="*/ 14 w 110"/>
                <a:gd name="T67" fmla="*/ 50 h 123"/>
                <a:gd name="T68" fmla="*/ 8 w 110"/>
                <a:gd name="T69" fmla="*/ 50 h 123"/>
                <a:gd name="T70" fmla="*/ 0 w 110"/>
                <a:gd name="T71" fmla="*/ 65 h 123"/>
                <a:gd name="T72" fmla="*/ 10 w 110"/>
                <a:gd name="T73" fmla="*/ 73 h 123"/>
                <a:gd name="T74" fmla="*/ 17 w 110"/>
                <a:gd name="T75" fmla="*/ 73 h 123"/>
                <a:gd name="T76" fmla="*/ 17 w 110"/>
                <a:gd name="T77" fmla="*/ 73 h 123"/>
                <a:gd name="T78" fmla="*/ 23 w 110"/>
                <a:gd name="T79" fmla="*/ 81 h 123"/>
                <a:gd name="T80" fmla="*/ 20 w 110"/>
                <a:gd name="T81" fmla="*/ 87 h 123"/>
                <a:gd name="T82" fmla="*/ 17 w 110"/>
                <a:gd name="T83" fmla="*/ 89 h 123"/>
                <a:gd name="T84" fmla="*/ 15 w 110"/>
                <a:gd name="T85" fmla="*/ 102 h 123"/>
                <a:gd name="T86" fmla="*/ 32 w 110"/>
                <a:gd name="T87" fmla="*/ 107 h 123"/>
                <a:gd name="T88" fmla="*/ 37 w 110"/>
                <a:gd name="T89" fmla="*/ 102 h 123"/>
                <a:gd name="T90" fmla="*/ 38 w 110"/>
                <a:gd name="T91" fmla="*/ 102 h 123"/>
                <a:gd name="T92" fmla="*/ 38 w 110"/>
                <a:gd name="T93" fmla="*/ 101 h 123"/>
                <a:gd name="T94" fmla="*/ 39 w 110"/>
                <a:gd name="T95" fmla="*/ 101 h 123"/>
                <a:gd name="T96" fmla="*/ 40 w 110"/>
                <a:gd name="T97" fmla="*/ 100 h 123"/>
                <a:gd name="T98" fmla="*/ 40 w 110"/>
                <a:gd name="T99" fmla="*/ 100 h 123"/>
                <a:gd name="T100" fmla="*/ 41 w 110"/>
                <a:gd name="T101" fmla="*/ 100 h 123"/>
                <a:gd name="T102" fmla="*/ 41 w 110"/>
                <a:gd name="T103" fmla="*/ 100 h 123"/>
                <a:gd name="T104" fmla="*/ 48 w 110"/>
                <a:gd name="T105" fmla="*/ 102 h 123"/>
                <a:gd name="T106" fmla="*/ 50 w 110"/>
                <a:gd name="T107" fmla="*/ 109 h 123"/>
                <a:gd name="T108" fmla="*/ 50 w 110"/>
                <a:gd name="T109" fmla="*/ 115 h 123"/>
                <a:gd name="T110" fmla="*/ 58 w 110"/>
                <a:gd name="T111" fmla="*/ 123 h 123"/>
                <a:gd name="T112" fmla="*/ 56 w 110"/>
                <a:gd name="T113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23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592766" y="2389182"/>
            <a:ext cx="3041467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7592766" y="2039551"/>
            <a:ext cx="127679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92766" y="4426407"/>
            <a:ext cx="3041467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7592766" y="4076776"/>
            <a:ext cx="127679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五边形 2"/>
          <p:cNvSpPr>
            <a:spLocks noChangeArrowheads="1"/>
          </p:cNvSpPr>
          <p:nvPr/>
        </p:nvSpPr>
        <p:spPr bwMode="auto">
          <a:xfrm flipH="1">
            <a:off x="4768958" y="4318162"/>
            <a:ext cx="976053" cy="675165"/>
          </a:xfrm>
          <a:prstGeom prst="homePlate">
            <a:avLst>
              <a:gd name="adj" fmla="val 50002"/>
            </a:avLst>
          </a:prstGeom>
          <a:solidFill>
            <a:srgbClr val="EB8628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五边形 4"/>
          <p:cNvSpPr>
            <a:spLocks noChangeArrowheads="1"/>
          </p:cNvSpPr>
          <p:nvPr/>
        </p:nvSpPr>
        <p:spPr bwMode="auto">
          <a:xfrm flipH="1">
            <a:off x="4768958" y="2219154"/>
            <a:ext cx="976053" cy="675165"/>
          </a:xfrm>
          <a:prstGeom prst="homePlate">
            <a:avLst>
              <a:gd name="adj" fmla="val 50002"/>
            </a:avLst>
          </a:prstGeom>
          <a:solidFill>
            <a:srgbClr val="B5213B"/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Group 34"/>
          <p:cNvGrpSpPr/>
          <p:nvPr/>
        </p:nvGrpSpPr>
        <p:grpSpPr>
          <a:xfrm>
            <a:off x="5192041" y="4480587"/>
            <a:ext cx="369632" cy="350314"/>
            <a:chOff x="9112250" y="4754562"/>
            <a:chExt cx="455613" cy="431801"/>
          </a:xfrm>
          <a:solidFill>
            <a:srgbClr val="FCEFD7"/>
          </a:solidFill>
          <a:effectLst/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9291638" y="4754562"/>
              <a:ext cx="107950" cy="146050"/>
            </a:xfrm>
            <a:custGeom>
              <a:avLst/>
              <a:gdLst>
                <a:gd name="T0" fmla="*/ 21 w 29"/>
                <a:gd name="T1" fmla="*/ 2 h 39"/>
                <a:gd name="T2" fmla="*/ 15 w 29"/>
                <a:gd name="T3" fmla="*/ 1 h 39"/>
                <a:gd name="T4" fmla="*/ 3 w 29"/>
                <a:gd name="T5" fmla="*/ 8 h 39"/>
                <a:gd name="T6" fmla="*/ 1 w 29"/>
                <a:gd name="T7" fmla="*/ 27 h 39"/>
                <a:gd name="T8" fmla="*/ 7 w 29"/>
                <a:gd name="T9" fmla="*/ 37 h 39"/>
                <a:gd name="T10" fmla="*/ 12 w 29"/>
                <a:gd name="T11" fmla="*/ 38 h 39"/>
                <a:gd name="T12" fmla="*/ 22 w 29"/>
                <a:gd name="T13" fmla="*/ 32 h 39"/>
                <a:gd name="T14" fmla="*/ 28 w 29"/>
                <a:gd name="T15" fmla="*/ 14 h 39"/>
                <a:gd name="T16" fmla="*/ 21 w 29"/>
                <a:gd name="T17" fmla="*/ 2 h 39"/>
                <a:gd name="T18" fmla="*/ 14 w 29"/>
                <a:gd name="T19" fmla="*/ 18 h 39"/>
                <a:gd name="T20" fmla="*/ 9 w 29"/>
                <a:gd name="T21" fmla="*/ 11 h 39"/>
                <a:gd name="T22" fmla="*/ 17 w 29"/>
                <a:gd name="T23" fmla="*/ 7 h 39"/>
                <a:gd name="T24" fmla="*/ 21 w 29"/>
                <a:gd name="T25" fmla="*/ 14 h 39"/>
                <a:gd name="T26" fmla="*/ 14 w 29"/>
                <a:gd name="T27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1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4" y="3"/>
                    <a:pt x="3" y="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32"/>
                    <a:pt x="3" y="36"/>
                    <a:pt x="7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9"/>
                    <a:pt x="21" y="36"/>
                    <a:pt x="22" y="3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1" y="2"/>
                  </a:cubicBezTo>
                  <a:close/>
                  <a:moveTo>
                    <a:pt x="14" y="18"/>
                  </a:moveTo>
                  <a:cubicBezTo>
                    <a:pt x="11" y="18"/>
                    <a:pt x="9" y="14"/>
                    <a:pt x="9" y="11"/>
                  </a:cubicBezTo>
                  <a:cubicBezTo>
                    <a:pt x="10" y="8"/>
                    <a:pt x="13" y="6"/>
                    <a:pt x="17" y="7"/>
                  </a:cubicBezTo>
                  <a:cubicBezTo>
                    <a:pt x="20" y="8"/>
                    <a:pt x="22" y="11"/>
                    <a:pt x="21" y="14"/>
                  </a:cubicBezTo>
                  <a:cubicBezTo>
                    <a:pt x="20" y="17"/>
                    <a:pt x="17" y="19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6"/>
            <p:cNvSpPr>
              <a:spLocks noEditPoints="1"/>
            </p:cNvSpPr>
            <p:nvPr/>
          </p:nvSpPr>
          <p:spPr bwMode="auto">
            <a:xfrm>
              <a:off x="9112250" y="4852988"/>
              <a:ext cx="455613" cy="333375"/>
            </a:xfrm>
            <a:custGeom>
              <a:avLst/>
              <a:gdLst>
                <a:gd name="T0" fmla="*/ 102 w 122"/>
                <a:gd name="T1" fmla="*/ 0 h 89"/>
                <a:gd name="T2" fmla="*/ 20 w 122"/>
                <a:gd name="T3" fmla="*/ 0 h 89"/>
                <a:gd name="T4" fmla="*/ 0 w 122"/>
                <a:gd name="T5" fmla="*/ 20 h 89"/>
                <a:gd name="T6" fmla="*/ 0 w 122"/>
                <a:gd name="T7" fmla="*/ 69 h 89"/>
                <a:gd name="T8" fmla="*/ 20 w 122"/>
                <a:gd name="T9" fmla="*/ 89 h 89"/>
                <a:gd name="T10" fmla="*/ 102 w 122"/>
                <a:gd name="T11" fmla="*/ 89 h 89"/>
                <a:gd name="T12" fmla="*/ 122 w 122"/>
                <a:gd name="T13" fmla="*/ 69 h 89"/>
                <a:gd name="T14" fmla="*/ 122 w 122"/>
                <a:gd name="T15" fmla="*/ 20 h 89"/>
                <a:gd name="T16" fmla="*/ 102 w 122"/>
                <a:gd name="T17" fmla="*/ 0 h 89"/>
                <a:gd name="T18" fmla="*/ 63 w 122"/>
                <a:gd name="T19" fmla="*/ 73 h 89"/>
                <a:gd name="T20" fmla="*/ 14 w 122"/>
                <a:gd name="T21" fmla="*/ 73 h 89"/>
                <a:gd name="T22" fmla="*/ 14 w 122"/>
                <a:gd name="T23" fmla="*/ 16 h 89"/>
                <a:gd name="T24" fmla="*/ 63 w 122"/>
                <a:gd name="T25" fmla="*/ 16 h 89"/>
                <a:gd name="T26" fmla="*/ 63 w 122"/>
                <a:gd name="T27" fmla="*/ 73 h 89"/>
                <a:gd name="T28" fmla="*/ 95 w 122"/>
                <a:gd name="T29" fmla="*/ 28 h 89"/>
                <a:gd name="T30" fmla="*/ 73 w 122"/>
                <a:gd name="T31" fmla="*/ 28 h 89"/>
                <a:gd name="T32" fmla="*/ 69 w 122"/>
                <a:gd name="T33" fmla="*/ 23 h 89"/>
                <a:gd name="T34" fmla="*/ 73 w 122"/>
                <a:gd name="T35" fmla="*/ 19 h 89"/>
                <a:gd name="T36" fmla="*/ 95 w 122"/>
                <a:gd name="T37" fmla="*/ 19 h 89"/>
                <a:gd name="T38" fmla="*/ 99 w 122"/>
                <a:gd name="T39" fmla="*/ 23 h 89"/>
                <a:gd name="T40" fmla="*/ 95 w 122"/>
                <a:gd name="T41" fmla="*/ 28 h 89"/>
                <a:gd name="T42" fmla="*/ 115 w 122"/>
                <a:gd name="T43" fmla="*/ 47 h 89"/>
                <a:gd name="T44" fmla="*/ 111 w 122"/>
                <a:gd name="T45" fmla="*/ 51 h 89"/>
                <a:gd name="T46" fmla="*/ 73 w 122"/>
                <a:gd name="T47" fmla="*/ 51 h 89"/>
                <a:gd name="T48" fmla="*/ 69 w 122"/>
                <a:gd name="T49" fmla="*/ 47 h 89"/>
                <a:gd name="T50" fmla="*/ 69 w 122"/>
                <a:gd name="T51" fmla="*/ 47 h 89"/>
                <a:gd name="T52" fmla="*/ 73 w 122"/>
                <a:gd name="T53" fmla="*/ 43 h 89"/>
                <a:gd name="T54" fmla="*/ 111 w 122"/>
                <a:gd name="T55" fmla="*/ 43 h 89"/>
                <a:gd name="T56" fmla="*/ 115 w 122"/>
                <a:gd name="T57" fmla="*/ 47 h 89"/>
                <a:gd name="T58" fmla="*/ 115 w 122"/>
                <a:gd name="T59" fmla="*/ 62 h 89"/>
                <a:gd name="T60" fmla="*/ 111 w 122"/>
                <a:gd name="T61" fmla="*/ 66 h 89"/>
                <a:gd name="T62" fmla="*/ 73 w 122"/>
                <a:gd name="T63" fmla="*/ 66 h 89"/>
                <a:gd name="T64" fmla="*/ 69 w 122"/>
                <a:gd name="T65" fmla="*/ 62 h 89"/>
                <a:gd name="T66" fmla="*/ 69 w 122"/>
                <a:gd name="T67" fmla="*/ 62 h 89"/>
                <a:gd name="T68" fmla="*/ 73 w 122"/>
                <a:gd name="T69" fmla="*/ 59 h 89"/>
                <a:gd name="T70" fmla="*/ 111 w 122"/>
                <a:gd name="T71" fmla="*/ 59 h 89"/>
                <a:gd name="T72" fmla="*/ 115 w 122"/>
                <a:gd name="T7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89">
                  <a:moveTo>
                    <a:pt x="10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0"/>
                    <a:pt x="9" y="89"/>
                    <a:pt x="20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13" y="89"/>
                    <a:pt x="122" y="80"/>
                    <a:pt x="122" y="69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9"/>
                    <a:pt x="113" y="0"/>
                    <a:pt x="102" y="0"/>
                  </a:cubicBezTo>
                  <a:close/>
                  <a:moveTo>
                    <a:pt x="63" y="73"/>
                  </a:moveTo>
                  <a:cubicBezTo>
                    <a:pt x="14" y="73"/>
                    <a:pt x="14" y="73"/>
                    <a:pt x="14" y="7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63" y="16"/>
                    <a:pt x="63" y="16"/>
                    <a:pt x="63" y="16"/>
                  </a:cubicBezTo>
                  <a:lnTo>
                    <a:pt x="63" y="73"/>
                  </a:lnTo>
                  <a:close/>
                  <a:moveTo>
                    <a:pt x="95" y="28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71" y="28"/>
                    <a:pt x="69" y="26"/>
                    <a:pt x="69" y="23"/>
                  </a:cubicBezTo>
                  <a:cubicBezTo>
                    <a:pt x="69" y="21"/>
                    <a:pt x="71" y="19"/>
                    <a:pt x="7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7" y="19"/>
                    <a:pt x="99" y="21"/>
                    <a:pt x="99" y="23"/>
                  </a:cubicBezTo>
                  <a:cubicBezTo>
                    <a:pt x="99" y="26"/>
                    <a:pt x="97" y="28"/>
                    <a:pt x="95" y="28"/>
                  </a:cubicBezTo>
                  <a:close/>
                  <a:moveTo>
                    <a:pt x="115" y="47"/>
                  </a:moveTo>
                  <a:cubicBezTo>
                    <a:pt x="115" y="49"/>
                    <a:pt x="113" y="51"/>
                    <a:pt x="111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1"/>
                    <a:pt x="69" y="49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5"/>
                    <a:pt x="70" y="43"/>
                    <a:pt x="73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3" y="43"/>
                    <a:pt x="115" y="45"/>
                    <a:pt x="115" y="47"/>
                  </a:cubicBezTo>
                  <a:close/>
                  <a:moveTo>
                    <a:pt x="115" y="62"/>
                  </a:moveTo>
                  <a:cubicBezTo>
                    <a:pt x="115" y="65"/>
                    <a:pt x="113" y="66"/>
                    <a:pt x="111" y="66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0" y="66"/>
                    <a:pt x="69" y="65"/>
                    <a:pt x="69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0"/>
                    <a:pt x="70" y="59"/>
                    <a:pt x="73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3" y="59"/>
                    <a:pt x="115" y="60"/>
                    <a:pt x="11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9190038" y="5010150"/>
              <a:ext cx="127000" cy="93663"/>
            </a:xfrm>
            <a:custGeom>
              <a:avLst/>
              <a:gdLst>
                <a:gd name="T0" fmla="*/ 33 w 34"/>
                <a:gd name="T1" fmla="*/ 22 h 25"/>
                <a:gd name="T2" fmla="*/ 34 w 34"/>
                <a:gd name="T3" fmla="*/ 7 h 25"/>
                <a:gd name="T4" fmla="*/ 25 w 34"/>
                <a:gd name="T5" fmla="*/ 0 h 25"/>
                <a:gd name="T6" fmla="*/ 20 w 34"/>
                <a:gd name="T7" fmla="*/ 0 h 25"/>
                <a:gd name="T8" fmla="*/ 19 w 34"/>
                <a:gd name="T9" fmla="*/ 3 h 25"/>
                <a:gd name="T10" fmla="*/ 20 w 34"/>
                <a:gd name="T11" fmla="*/ 16 h 25"/>
                <a:gd name="T12" fmla="*/ 17 w 34"/>
                <a:gd name="T13" fmla="*/ 20 h 25"/>
                <a:gd name="T14" fmla="*/ 14 w 34"/>
                <a:gd name="T15" fmla="*/ 16 h 25"/>
                <a:gd name="T16" fmla="*/ 16 w 34"/>
                <a:gd name="T17" fmla="*/ 3 h 25"/>
                <a:gd name="T18" fmla="*/ 15 w 34"/>
                <a:gd name="T19" fmla="*/ 0 h 25"/>
                <a:gd name="T20" fmla="*/ 9 w 34"/>
                <a:gd name="T21" fmla="*/ 0 h 25"/>
                <a:gd name="T22" fmla="*/ 9 w 34"/>
                <a:gd name="T23" fmla="*/ 0 h 25"/>
                <a:gd name="T24" fmla="*/ 1 w 34"/>
                <a:gd name="T25" fmla="*/ 7 h 25"/>
                <a:gd name="T26" fmla="*/ 2 w 34"/>
                <a:gd name="T27" fmla="*/ 22 h 25"/>
                <a:gd name="T28" fmla="*/ 17 w 34"/>
                <a:gd name="T29" fmla="*/ 25 h 25"/>
                <a:gd name="T30" fmla="*/ 33 w 34"/>
                <a:gd name="T3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5">
                  <a:moveTo>
                    <a:pt x="33" y="22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3"/>
                    <a:pt x="30" y="0"/>
                    <a:pt x="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2"/>
                    <a:pt x="19" y="3"/>
                  </a:cubicBezTo>
                  <a:cubicBezTo>
                    <a:pt x="19" y="3"/>
                    <a:pt x="21" y="13"/>
                    <a:pt x="20" y="16"/>
                  </a:cubicBezTo>
                  <a:cubicBezTo>
                    <a:pt x="20" y="17"/>
                    <a:pt x="19" y="21"/>
                    <a:pt x="17" y="20"/>
                  </a:cubicBezTo>
                  <a:cubicBezTo>
                    <a:pt x="16" y="20"/>
                    <a:pt x="14" y="17"/>
                    <a:pt x="14" y="16"/>
                  </a:cubicBezTo>
                  <a:cubicBezTo>
                    <a:pt x="13" y="13"/>
                    <a:pt x="16" y="3"/>
                    <a:pt x="16" y="3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3"/>
                    <a:pt x="1" y="7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6" y="25"/>
                    <a:pt x="12" y="25"/>
                    <a:pt x="17" y="25"/>
                  </a:cubicBezTo>
                  <a:cubicBezTo>
                    <a:pt x="23" y="25"/>
                    <a:pt x="29" y="25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38"/>
            <p:cNvSpPr>
              <a:spLocks noChangeArrowheads="1"/>
            </p:cNvSpPr>
            <p:nvPr/>
          </p:nvSpPr>
          <p:spPr bwMode="auto">
            <a:xfrm>
              <a:off x="9220200" y="4930775"/>
              <a:ext cx="68263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31"/>
          <p:cNvGrpSpPr/>
          <p:nvPr/>
        </p:nvGrpSpPr>
        <p:grpSpPr>
          <a:xfrm>
            <a:off x="5209492" y="2329727"/>
            <a:ext cx="334731" cy="454019"/>
            <a:chOff x="6943725" y="4087813"/>
            <a:chExt cx="371475" cy="506412"/>
          </a:xfrm>
          <a:solidFill>
            <a:srgbClr val="FCEFD7"/>
          </a:solidFill>
          <a:effectLst/>
        </p:grpSpPr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6943725" y="4087813"/>
              <a:ext cx="371475" cy="506412"/>
            </a:xfrm>
            <a:custGeom>
              <a:avLst/>
              <a:gdLst>
                <a:gd name="T0" fmla="*/ 75 w 99"/>
                <a:gd name="T1" fmla="*/ 0 h 135"/>
                <a:gd name="T2" fmla="*/ 24 w 99"/>
                <a:gd name="T3" fmla="*/ 0 h 135"/>
                <a:gd name="T4" fmla="*/ 0 w 99"/>
                <a:gd name="T5" fmla="*/ 23 h 135"/>
                <a:gd name="T6" fmla="*/ 0 w 99"/>
                <a:gd name="T7" fmla="*/ 111 h 135"/>
                <a:gd name="T8" fmla="*/ 24 w 99"/>
                <a:gd name="T9" fmla="*/ 135 h 135"/>
                <a:gd name="T10" fmla="*/ 75 w 99"/>
                <a:gd name="T11" fmla="*/ 135 h 135"/>
                <a:gd name="T12" fmla="*/ 99 w 99"/>
                <a:gd name="T13" fmla="*/ 111 h 135"/>
                <a:gd name="T14" fmla="*/ 99 w 99"/>
                <a:gd name="T15" fmla="*/ 23 h 135"/>
                <a:gd name="T16" fmla="*/ 75 w 99"/>
                <a:gd name="T17" fmla="*/ 0 h 135"/>
                <a:gd name="T18" fmla="*/ 49 w 99"/>
                <a:gd name="T19" fmla="*/ 126 h 135"/>
                <a:gd name="T20" fmla="*/ 44 w 99"/>
                <a:gd name="T21" fmla="*/ 121 h 135"/>
                <a:gd name="T22" fmla="*/ 49 w 99"/>
                <a:gd name="T23" fmla="*/ 115 h 135"/>
                <a:gd name="T24" fmla="*/ 55 w 99"/>
                <a:gd name="T25" fmla="*/ 121 h 135"/>
                <a:gd name="T26" fmla="*/ 49 w 99"/>
                <a:gd name="T27" fmla="*/ 126 h 135"/>
                <a:gd name="T28" fmla="*/ 81 w 99"/>
                <a:gd name="T29" fmla="*/ 108 h 135"/>
                <a:gd name="T30" fmla="*/ 18 w 99"/>
                <a:gd name="T31" fmla="*/ 108 h 135"/>
                <a:gd name="T32" fmla="*/ 18 w 99"/>
                <a:gd name="T33" fmla="*/ 18 h 135"/>
                <a:gd name="T34" fmla="*/ 81 w 99"/>
                <a:gd name="T35" fmla="*/ 18 h 135"/>
                <a:gd name="T36" fmla="*/ 81 w 99"/>
                <a:gd name="T3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35">
                  <a:moveTo>
                    <a:pt x="7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4"/>
                    <a:pt x="11" y="135"/>
                    <a:pt x="24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88" y="135"/>
                    <a:pt x="99" y="124"/>
                    <a:pt x="99" y="11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10"/>
                    <a:pt x="88" y="0"/>
                    <a:pt x="75" y="0"/>
                  </a:cubicBezTo>
                  <a:close/>
                  <a:moveTo>
                    <a:pt x="49" y="126"/>
                  </a:moveTo>
                  <a:cubicBezTo>
                    <a:pt x="47" y="126"/>
                    <a:pt x="44" y="124"/>
                    <a:pt x="44" y="121"/>
                  </a:cubicBezTo>
                  <a:cubicBezTo>
                    <a:pt x="44" y="118"/>
                    <a:pt x="47" y="115"/>
                    <a:pt x="49" y="115"/>
                  </a:cubicBezTo>
                  <a:cubicBezTo>
                    <a:pt x="52" y="115"/>
                    <a:pt x="55" y="118"/>
                    <a:pt x="55" y="121"/>
                  </a:cubicBezTo>
                  <a:cubicBezTo>
                    <a:pt x="55" y="124"/>
                    <a:pt x="52" y="126"/>
                    <a:pt x="49" y="126"/>
                  </a:cubicBezTo>
                  <a:close/>
                  <a:moveTo>
                    <a:pt x="81" y="108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1" y="18"/>
                    <a:pt x="81" y="18"/>
                    <a:pt x="81" y="18"/>
                  </a:cubicBezTo>
                  <a:lnTo>
                    <a:pt x="81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7097713" y="4200525"/>
              <a:ext cx="63500" cy="242887"/>
            </a:xfrm>
            <a:custGeom>
              <a:avLst/>
              <a:gdLst>
                <a:gd name="T0" fmla="*/ 8 w 17"/>
                <a:gd name="T1" fmla="*/ 65 h 65"/>
                <a:gd name="T2" fmla="*/ 0 w 17"/>
                <a:gd name="T3" fmla="*/ 56 h 65"/>
                <a:gd name="T4" fmla="*/ 9 w 17"/>
                <a:gd name="T5" fmla="*/ 48 h 65"/>
                <a:gd name="T6" fmla="*/ 17 w 17"/>
                <a:gd name="T7" fmla="*/ 56 h 65"/>
                <a:gd name="T8" fmla="*/ 9 w 17"/>
                <a:gd name="T9" fmla="*/ 65 h 65"/>
                <a:gd name="T10" fmla="*/ 8 w 17"/>
                <a:gd name="T11" fmla="*/ 65 h 65"/>
                <a:gd name="T12" fmla="*/ 3 w 17"/>
                <a:gd name="T13" fmla="*/ 43 h 65"/>
                <a:gd name="T14" fmla="*/ 1 w 17"/>
                <a:gd name="T15" fmla="*/ 0 h 65"/>
                <a:gd name="T16" fmla="*/ 16 w 17"/>
                <a:gd name="T17" fmla="*/ 0 h 65"/>
                <a:gd name="T18" fmla="*/ 14 w 17"/>
                <a:gd name="T19" fmla="*/ 43 h 65"/>
                <a:gd name="T20" fmla="*/ 3 w 17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5">
                  <a:moveTo>
                    <a:pt x="8" y="65"/>
                  </a:moveTo>
                  <a:cubicBezTo>
                    <a:pt x="3" y="65"/>
                    <a:pt x="0" y="61"/>
                    <a:pt x="0" y="56"/>
                  </a:cubicBezTo>
                  <a:cubicBezTo>
                    <a:pt x="0" y="51"/>
                    <a:pt x="4" y="48"/>
                    <a:pt x="9" y="48"/>
                  </a:cubicBezTo>
                  <a:cubicBezTo>
                    <a:pt x="14" y="48"/>
                    <a:pt x="17" y="51"/>
                    <a:pt x="17" y="56"/>
                  </a:cubicBezTo>
                  <a:cubicBezTo>
                    <a:pt x="17" y="61"/>
                    <a:pt x="14" y="65"/>
                    <a:pt x="9" y="65"/>
                  </a:cubicBezTo>
                  <a:lnTo>
                    <a:pt x="8" y="65"/>
                  </a:lnTo>
                  <a:close/>
                  <a:moveTo>
                    <a:pt x="3" y="4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43"/>
                    <a:pt x="14" y="43"/>
                    <a:pt x="14" y="43"/>
                  </a:cubicBezTo>
                  <a:lnTo>
                    <a:pt x="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557764" y="2389182"/>
            <a:ext cx="3041467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76"/>
          <p:cNvSpPr txBox="1"/>
          <p:nvPr/>
        </p:nvSpPr>
        <p:spPr>
          <a:xfrm>
            <a:off x="3322434" y="2039551"/>
            <a:ext cx="127679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557764" y="4426407"/>
            <a:ext cx="3041467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76"/>
          <p:cNvSpPr txBox="1"/>
          <p:nvPr/>
        </p:nvSpPr>
        <p:spPr>
          <a:xfrm>
            <a:off x="3322434" y="4076776"/>
            <a:ext cx="127679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707593" y="2415021"/>
            <a:ext cx="3385318" cy="2951166"/>
            <a:chOff x="2098355" y="789986"/>
            <a:chExt cx="4201275" cy="366247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40" y="894253"/>
              <a:ext cx="3917304" cy="257528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8474A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43" name="TextBox 76"/>
          <p:cNvSpPr txBox="1"/>
          <p:nvPr/>
        </p:nvSpPr>
        <p:spPr>
          <a:xfrm>
            <a:off x="2236346" y="2009976"/>
            <a:ext cx="1035487" cy="340519"/>
          </a:xfrm>
          <a:prstGeom prst="roundRect">
            <a:avLst/>
          </a:prstGeom>
          <a:solidFill>
            <a:srgbClr val="6EADA7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092188" y="2353671"/>
            <a:ext cx="3694714" cy="58909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2236346" y="3208569"/>
            <a:ext cx="1035487" cy="340519"/>
          </a:xfrm>
          <a:prstGeom prst="roundRect">
            <a:avLst/>
          </a:prstGeom>
          <a:solidFill>
            <a:srgbClr val="B5213B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092188" y="3552264"/>
            <a:ext cx="3694714" cy="58909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2236346" y="4407162"/>
            <a:ext cx="1035487" cy="340519"/>
          </a:xfrm>
          <a:prstGeom prst="roundRect">
            <a:avLst/>
          </a:prstGeom>
          <a:solidFill>
            <a:srgbClr val="EB8628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092188" y="4750857"/>
            <a:ext cx="3694714" cy="589097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Freeform 13"/>
          <p:cNvSpPr/>
          <p:nvPr/>
        </p:nvSpPr>
        <p:spPr bwMode="auto">
          <a:xfrm>
            <a:off x="5263958" y="2040774"/>
            <a:ext cx="1640315" cy="1605927"/>
          </a:xfrm>
          <a:custGeom>
            <a:avLst/>
            <a:gdLst>
              <a:gd name="T0" fmla="*/ 201 w 201"/>
              <a:gd name="T1" fmla="*/ 96 h 197"/>
              <a:gd name="T2" fmla="*/ 110 w 201"/>
              <a:gd name="T3" fmla="*/ 5 h 197"/>
              <a:gd name="T4" fmla="*/ 91 w 201"/>
              <a:gd name="T5" fmla="*/ 5 h 197"/>
              <a:gd name="T6" fmla="*/ 0 w 201"/>
              <a:gd name="T7" fmla="*/ 96 h 197"/>
              <a:gd name="T8" fmla="*/ 101 w 201"/>
              <a:gd name="T9" fmla="*/ 197 h 197"/>
              <a:gd name="T10" fmla="*/ 201 w 201"/>
              <a:gd name="T11" fmla="*/ 9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97">
                <a:moveTo>
                  <a:pt x="201" y="96"/>
                </a:moveTo>
                <a:cubicBezTo>
                  <a:pt x="110" y="5"/>
                  <a:pt x="110" y="5"/>
                  <a:pt x="110" y="5"/>
                </a:cubicBezTo>
                <a:cubicBezTo>
                  <a:pt x="105" y="0"/>
                  <a:pt x="97" y="0"/>
                  <a:pt x="91" y="5"/>
                </a:cubicBezTo>
                <a:cubicBezTo>
                  <a:pt x="0" y="96"/>
                  <a:pt x="0" y="96"/>
                  <a:pt x="0" y="96"/>
                </a:cubicBezTo>
                <a:cubicBezTo>
                  <a:pt x="101" y="197"/>
                  <a:pt x="101" y="197"/>
                  <a:pt x="101" y="197"/>
                </a:cubicBezTo>
                <a:lnTo>
                  <a:pt x="201" y="96"/>
                </a:lnTo>
                <a:close/>
              </a:path>
            </a:pathLst>
          </a:custGeom>
          <a:solidFill>
            <a:srgbClr val="6EADA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356824" y="2876848"/>
            <a:ext cx="1609365" cy="1640315"/>
          </a:xfrm>
          <a:custGeom>
            <a:avLst/>
            <a:gdLst>
              <a:gd name="T0" fmla="*/ 96 w 197"/>
              <a:gd name="T1" fmla="*/ 0 h 201"/>
              <a:gd name="T2" fmla="*/ 5 w 197"/>
              <a:gd name="T3" fmla="*/ 91 h 201"/>
              <a:gd name="T4" fmla="*/ 5 w 197"/>
              <a:gd name="T5" fmla="*/ 110 h 201"/>
              <a:gd name="T6" fmla="*/ 96 w 197"/>
              <a:gd name="T7" fmla="*/ 201 h 201"/>
              <a:gd name="T8" fmla="*/ 197 w 197"/>
              <a:gd name="T9" fmla="*/ 101 h 201"/>
              <a:gd name="T10" fmla="*/ 96 w 197"/>
              <a:gd name="T11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201">
                <a:moveTo>
                  <a:pt x="96" y="0"/>
                </a:moveTo>
                <a:cubicBezTo>
                  <a:pt x="5" y="91"/>
                  <a:pt x="5" y="91"/>
                  <a:pt x="5" y="91"/>
                </a:cubicBezTo>
                <a:cubicBezTo>
                  <a:pt x="0" y="97"/>
                  <a:pt x="0" y="105"/>
                  <a:pt x="5" y="110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197" y="101"/>
                  <a:pt x="197" y="101"/>
                  <a:pt x="197" y="101"/>
                </a:cubicBezTo>
                <a:lnTo>
                  <a:pt x="96" y="0"/>
                </a:lnTo>
                <a:close/>
              </a:path>
            </a:pathLst>
          </a:custGeom>
          <a:solidFill>
            <a:srgbClr val="EB862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15"/>
          <p:cNvSpPr/>
          <p:nvPr/>
        </p:nvSpPr>
        <p:spPr bwMode="auto">
          <a:xfrm>
            <a:off x="5284793" y="3790940"/>
            <a:ext cx="1640315" cy="1602487"/>
          </a:xfrm>
          <a:custGeom>
            <a:avLst/>
            <a:gdLst>
              <a:gd name="T0" fmla="*/ 0 w 201"/>
              <a:gd name="T1" fmla="*/ 100 h 196"/>
              <a:gd name="T2" fmla="*/ 91 w 201"/>
              <a:gd name="T3" fmla="*/ 191 h 196"/>
              <a:gd name="T4" fmla="*/ 110 w 201"/>
              <a:gd name="T5" fmla="*/ 191 h 196"/>
              <a:gd name="T6" fmla="*/ 201 w 201"/>
              <a:gd name="T7" fmla="*/ 100 h 196"/>
              <a:gd name="T8" fmla="*/ 101 w 201"/>
              <a:gd name="T9" fmla="*/ 0 h 196"/>
              <a:gd name="T10" fmla="*/ 0 w 201"/>
              <a:gd name="T11" fmla="*/ 10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" h="196">
                <a:moveTo>
                  <a:pt x="0" y="100"/>
                </a:moveTo>
                <a:cubicBezTo>
                  <a:pt x="91" y="191"/>
                  <a:pt x="91" y="191"/>
                  <a:pt x="91" y="191"/>
                </a:cubicBezTo>
                <a:cubicBezTo>
                  <a:pt x="97" y="196"/>
                  <a:pt x="105" y="196"/>
                  <a:pt x="110" y="191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101" y="0"/>
                  <a:pt x="101" y="0"/>
                  <a:pt x="101" y="0"/>
                </a:cubicBezTo>
                <a:lnTo>
                  <a:pt x="0" y="100"/>
                </a:lnTo>
                <a:close/>
              </a:path>
            </a:pathLst>
          </a:custGeom>
          <a:solidFill>
            <a:srgbClr val="CEA95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6175139" y="2876848"/>
            <a:ext cx="1599049" cy="1640315"/>
          </a:xfrm>
          <a:custGeom>
            <a:avLst/>
            <a:gdLst>
              <a:gd name="T0" fmla="*/ 0 w 196"/>
              <a:gd name="T1" fmla="*/ 101 h 201"/>
              <a:gd name="T2" fmla="*/ 100 w 196"/>
              <a:gd name="T3" fmla="*/ 201 h 201"/>
              <a:gd name="T4" fmla="*/ 191 w 196"/>
              <a:gd name="T5" fmla="*/ 110 h 201"/>
              <a:gd name="T6" fmla="*/ 191 w 196"/>
              <a:gd name="T7" fmla="*/ 91 h 201"/>
              <a:gd name="T8" fmla="*/ 100 w 196"/>
              <a:gd name="T9" fmla="*/ 0 h 201"/>
              <a:gd name="T10" fmla="*/ 0 w 196"/>
              <a:gd name="T11" fmla="*/ 1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" h="201">
                <a:moveTo>
                  <a:pt x="0" y="1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191" y="110"/>
                  <a:pt x="191" y="110"/>
                  <a:pt x="191" y="110"/>
                </a:cubicBezTo>
                <a:cubicBezTo>
                  <a:pt x="196" y="105"/>
                  <a:pt x="196" y="97"/>
                  <a:pt x="191" y="91"/>
                </a:cubicBezTo>
                <a:cubicBezTo>
                  <a:pt x="100" y="0"/>
                  <a:pt x="100" y="0"/>
                  <a:pt x="100" y="0"/>
                </a:cubicBezTo>
                <a:lnTo>
                  <a:pt x="0" y="101"/>
                </a:lnTo>
                <a:close/>
              </a:path>
            </a:pathLst>
          </a:custGeom>
          <a:solidFill>
            <a:srgbClr val="B5213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25153" y="2659991"/>
            <a:ext cx="582730" cy="511731"/>
            <a:chOff x="7399338" y="4675188"/>
            <a:chExt cx="581024" cy="490537"/>
          </a:xfrm>
          <a:solidFill>
            <a:srgbClr val="FCEFD7"/>
          </a:solidFill>
          <a:effectLst/>
        </p:grpSpPr>
        <p:sp>
          <p:nvSpPr>
            <p:cNvPr id="23" name="Freeform 22"/>
            <p:cNvSpPr/>
            <p:nvPr/>
          </p:nvSpPr>
          <p:spPr bwMode="auto">
            <a:xfrm>
              <a:off x="7556500" y="4922838"/>
              <a:ext cx="231775" cy="198437"/>
            </a:xfrm>
            <a:custGeom>
              <a:avLst/>
              <a:gdLst>
                <a:gd name="T0" fmla="*/ 59 w 62"/>
                <a:gd name="T1" fmla="*/ 41 h 53"/>
                <a:gd name="T2" fmla="*/ 61 w 62"/>
                <a:gd name="T3" fmla="*/ 14 h 53"/>
                <a:gd name="T4" fmla="*/ 45 w 62"/>
                <a:gd name="T5" fmla="*/ 0 h 53"/>
                <a:gd name="T6" fmla="*/ 37 w 62"/>
                <a:gd name="T7" fmla="*/ 0 h 53"/>
                <a:gd name="T8" fmla="*/ 35 w 62"/>
                <a:gd name="T9" fmla="*/ 6 h 53"/>
                <a:gd name="T10" fmla="*/ 37 w 62"/>
                <a:gd name="T11" fmla="*/ 30 h 53"/>
                <a:gd name="T12" fmla="*/ 31 w 62"/>
                <a:gd name="T13" fmla="*/ 38 h 53"/>
                <a:gd name="T14" fmla="*/ 25 w 62"/>
                <a:gd name="T15" fmla="*/ 30 h 53"/>
                <a:gd name="T16" fmla="*/ 29 w 62"/>
                <a:gd name="T17" fmla="*/ 6 h 53"/>
                <a:gd name="T18" fmla="*/ 26 w 62"/>
                <a:gd name="T19" fmla="*/ 0 h 53"/>
                <a:gd name="T20" fmla="*/ 17 w 62"/>
                <a:gd name="T21" fmla="*/ 0 h 53"/>
                <a:gd name="T22" fmla="*/ 17 w 62"/>
                <a:gd name="T23" fmla="*/ 0 h 53"/>
                <a:gd name="T24" fmla="*/ 1 w 62"/>
                <a:gd name="T25" fmla="*/ 14 h 53"/>
                <a:gd name="T26" fmla="*/ 3 w 62"/>
                <a:gd name="T27" fmla="*/ 41 h 53"/>
                <a:gd name="T28" fmla="*/ 31 w 62"/>
                <a:gd name="T29" fmla="*/ 53 h 53"/>
                <a:gd name="T30" fmla="*/ 59 w 62"/>
                <a:gd name="T31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3">
                  <a:moveTo>
                    <a:pt x="59" y="41"/>
                  </a:moveTo>
                  <a:cubicBezTo>
                    <a:pt x="61" y="14"/>
                    <a:pt x="61" y="14"/>
                    <a:pt x="61" y="14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5"/>
                    <a:pt x="35" y="6"/>
                  </a:cubicBezTo>
                  <a:cubicBezTo>
                    <a:pt x="35" y="6"/>
                    <a:pt x="38" y="24"/>
                    <a:pt x="37" y="30"/>
                  </a:cubicBezTo>
                  <a:cubicBezTo>
                    <a:pt x="36" y="32"/>
                    <a:pt x="34" y="39"/>
                    <a:pt x="31" y="38"/>
                  </a:cubicBezTo>
                  <a:cubicBezTo>
                    <a:pt x="28" y="38"/>
                    <a:pt x="26" y="32"/>
                    <a:pt x="25" y="30"/>
                  </a:cubicBezTo>
                  <a:cubicBezTo>
                    <a:pt x="24" y="24"/>
                    <a:pt x="29" y="6"/>
                    <a:pt x="29" y="6"/>
                  </a:cubicBezTo>
                  <a:cubicBezTo>
                    <a:pt x="28" y="6"/>
                    <a:pt x="27" y="5"/>
                    <a:pt x="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1" y="1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0" y="48"/>
                    <a:pt x="21" y="53"/>
                    <a:pt x="31" y="53"/>
                  </a:cubicBezTo>
                  <a:cubicBezTo>
                    <a:pt x="42" y="53"/>
                    <a:pt x="53" y="47"/>
                    <a:pt x="5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612063" y="4783138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7399338" y="4675188"/>
              <a:ext cx="581024" cy="490537"/>
            </a:xfrm>
            <a:custGeom>
              <a:avLst/>
              <a:gdLst>
                <a:gd name="T0" fmla="*/ 154 w 155"/>
                <a:gd name="T1" fmla="*/ 60 h 131"/>
                <a:gd name="T2" fmla="*/ 133 w 155"/>
                <a:gd name="T3" fmla="*/ 39 h 131"/>
                <a:gd name="T4" fmla="*/ 130 w 155"/>
                <a:gd name="T5" fmla="*/ 37 h 131"/>
                <a:gd name="T6" fmla="*/ 129 w 155"/>
                <a:gd name="T7" fmla="*/ 36 h 131"/>
                <a:gd name="T8" fmla="*/ 129 w 155"/>
                <a:gd name="T9" fmla="*/ 36 h 131"/>
                <a:gd name="T10" fmla="*/ 127 w 155"/>
                <a:gd name="T11" fmla="*/ 37 h 131"/>
                <a:gd name="T12" fmla="*/ 115 w 155"/>
                <a:gd name="T13" fmla="*/ 50 h 131"/>
                <a:gd name="T14" fmla="*/ 104 w 155"/>
                <a:gd name="T15" fmla="*/ 60 h 131"/>
                <a:gd name="T16" fmla="*/ 104 w 155"/>
                <a:gd name="T17" fmla="*/ 63 h 131"/>
                <a:gd name="T18" fmla="*/ 106 w 155"/>
                <a:gd name="T19" fmla="*/ 64 h 131"/>
                <a:gd name="T20" fmla="*/ 106 w 155"/>
                <a:gd name="T21" fmla="*/ 64 h 131"/>
                <a:gd name="T22" fmla="*/ 115 w 155"/>
                <a:gd name="T23" fmla="*/ 64 h 131"/>
                <a:gd name="T24" fmla="*/ 118 w 155"/>
                <a:gd name="T25" fmla="*/ 64 h 131"/>
                <a:gd name="T26" fmla="*/ 120 w 155"/>
                <a:gd name="T27" fmla="*/ 65 h 131"/>
                <a:gd name="T28" fmla="*/ 121 w 155"/>
                <a:gd name="T29" fmla="*/ 66 h 131"/>
                <a:gd name="T30" fmla="*/ 120 w 155"/>
                <a:gd name="T31" fmla="*/ 70 h 131"/>
                <a:gd name="T32" fmla="*/ 106 w 155"/>
                <a:gd name="T33" fmla="*/ 99 h 131"/>
                <a:gd name="T34" fmla="*/ 72 w 155"/>
                <a:gd name="T35" fmla="*/ 114 h 131"/>
                <a:gd name="T36" fmla="*/ 39 w 155"/>
                <a:gd name="T37" fmla="*/ 100 h 131"/>
                <a:gd name="T38" fmla="*/ 24 w 155"/>
                <a:gd name="T39" fmla="*/ 66 h 131"/>
                <a:gd name="T40" fmla="*/ 38 w 155"/>
                <a:gd name="T41" fmla="*/ 32 h 131"/>
                <a:gd name="T42" fmla="*/ 74 w 155"/>
                <a:gd name="T43" fmla="*/ 17 h 131"/>
                <a:gd name="T44" fmla="*/ 90 w 155"/>
                <a:gd name="T45" fmla="*/ 20 h 131"/>
                <a:gd name="T46" fmla="*/ 93 w 155"/>
                <a:gd name="T47" fmla="*/ 20 h 131"/>
                <a:gd name="T48" fmla="*/ 99 w 155"/>
                <a:gd name="T49" fmla="*/ 18 h 131"/>
                <a:gd name="T50" fmla="*/ 101 w 155"/>
                <a:gd name="T51" fmla="*/ 14 h 131"/>
                <a:gd name="T52" fmla="*/ 96 w 155"/>
                <a:gd name="T53" fmla="*/ 3 h 131"/>
                <a:gd name="T54" fmla="*/ 74 w 155"/>
                <a:gd name="T55" fmla="*/ 0 h 131"/>
                <a:gd name="T56" fmla="*/ 26 w 155"/>
                <a:gd name="T57" fmla="*/ 20 h 131"/>
                <a:gd name="T58" fmla="*/ 26 w 155"/>
                <a:gd name="T59" fmla="*/ 112 h 131"/>
                <a:gd name="T60" fmla="*/ 72 w 155"/>
                <a:gd name="T61" fmla="*/ 131 h 131"/>
                <a:gd name="T62" fmla="*/ 73 w 155"/>
                <a:gd name="T63" fmla="*/ 131 h 131"/>
                <a:gd name="T64" fmla="*/ 119 w 155"/>
                <a:gd name="T65" fmla="*/ 111 h 131"/>
                <a:gd name="T66" fmla="*/ 130 w 155"/>
                <a:gd name="T67" fmla="*/ 97 h 131"/>
                <a:gd name="T68" fmla="*/ 136 w 155"/>
                <a:gd name="T69" fmla="*/ 81 h 131"/>
                <a:gd name="T70" fmla="*/ 138 w 155"/>
                <a:gd name="T71" fmla="*/ 69 h 131"/>
                <a:gd name="T72" fmla="*/ 138 w 155"/>
                <a:gd name="T73" fmla="*/ 66 h 131"/>
                <a:gd name="T74" fmla="*/ 140 w 155"/>
                <a:gd name="T75" fmla="*/ 64 h 131"/>
                <a:gd name="T76" fmla="*/ 143 w 155"/>
                <a:gd name="T77" fmla="*/ 64 h 131"/>
                <a:gd name="T78" fmla="*/ 152 w 155"/>
                <a:gd name="T79" fmla="*/ 64 h 131"/>
                <a:gd name="T80" fmla="*/ 152 w 155"/>
                <a:gd name="T81" fmla="*/ 64 h 131"/>
                <a:gd name="T82" fmla="*/ 154 w 155"/>
                <a:gd name="T83" fmla="*/ 62 h 131"/>
                <a:gd name="T84" fmla="*/ 154 w 155"/>
                <a:gd name="T85" fmla="*/ 6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31">
                  <a:moveTo>
                    <a:pt x="154" y="60"/>
                  </a:moveTo>
                  <a:cubicBezTo>
                    <a:pt x="133" y="39"/>
                    <a:pt x="133" y="39"/>
                    <a:pt x="133" y="39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7" y="3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1"/>
                    <a:pt x="103" y="62"/>
                    <a:pt x="104" y="63"/>
                  </a:cubicBezTo>
                  <a:cubicBezTo>
                    <a:pt x="104" y="63"/>
                    <a:pt x="105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9" y="64"/>
                    <a:pt x="120" y="64"/>
                    <a:pt x="120" y="65"/>
                  </a:cubicBezTo>
                  <a:cubicBezTo>
                    <a:pt x="120" y="65"/>
                    <a:pt x="121" y="66"/>
                    <a:pt x="121" y="66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9" y="81"/>
                    <a:pt x="114" y="91"/>
                    <a:pt x="106" y="99"/>
                  </a:cubicBezTo>
                  <a:cubicBezTo>
                    <a:pt x="97" y="109"/>
                    <a:pt x="85" y="114"/>
                    <a:pt x="72" y="114"/>
                  </a:cubicBezTo>
                  <a:cubicBezTo>
                    <a:pt x="59" y="114"/>
                    <a:pt x="48" y="109"/>
                    <a:pt x="39" y="100"/>
                  </a:cubicBezTo>
                  <a:cubicBezTo>
                    <a:pt x="29" y="91"/>
                    <a:pt x="24" y="79"/>
                    <a:pt x="24" y="66"/>
                  </a:cubicBezTo>
                  <a:cubicBezTo>
                    <a:pt x="24" y="53"/>
                    <a:pt x="29" y="41"/>
                    <a:pt x="38" y="32"/>
                  </a:cubicBezTo>
                  <a:cubicBezTo>
                    <a:pt x="48" y="22"/>
                    <a:pt x="61" y="17"/>
                    <a:pt x="74" y="17"/>
                  </a:cubicBezTo>
                  <a:cubicBezTo>
                    <a:pt x="80" y="17"/>
                    <a:pt x="85" y="18"/>
                    <a:pt x="90" y="20"/>
                  </a:cubicBezTo>
                  <a:cubicBezTo>
                    <a:pt x="91" y="20"/>
                    <a:pt x="92" y="20"/>
                    <a:pt x="93" y="20"/>
                  </a:cubicBezTo>
                  <a:cubicBezTo>
                    <a:pt x="95" y="20"/>
                    <a:pt x="97" y="19"/>
                    <a:pt x="99" y="18"/>
                  </a:cubicBezTo>
                  <a:cubicBezTo>
                    <a:pt x="100" y="17"/>
                    <a:pt x="100" y="16"/>
                    <a:pt x="101" y="14"/>
                  </a:cubicBezTo>
                  <a:cubicBezTo>
                    <a:pt x="103" y="10"/>
                    <a:pt x="100" y="5"/>
                    <a:pt x="96" y="3"/>
                  </a:cubicBezTo>
                  <a:cubicBezTo>
                    <a:pt x="89" y="1"/>
                    <a:pt x="82" y="0"/>
                    <a:pt x="74" y="0"/>
                  </a:cubicBezTo>
                  <a:cubicBezTo>
                    <a:pt x="56" y="0"/>
                    <a:pt x="39" y="7"/>
                    <a:pt x="26" y="20"/>
                  </a:cubicBezTo>
                  <a:cubicBezTo>
                    <a:pt x="0" y="45"/>
                    <a:pt x="1" y="87"/>
                    <a:pt x="26" y="112"/>
                  </a:cubicBezTo>
                  <a:cubicBezTo>
                    <a:pt x="39" y="125"/>
                    <a:pt x="55" y="131"/>
                    <a:pt x="72" y="131"/>
                  </a:cubicBezTo>
                  <a:cubicBezTo>
                    <a:pt x="72" y="131"/>
                    <a:pt x="72" y="131"/>
                    <a:pt x="73" y="131"/>
                  </a:cubicBezTo>
                  <a:cubicBezTo>
                    <a:pt x="90" y="131"/>
                    <a:pt x="106" y="124"/>
                    <a:pt x="119" y="111"/>
                  </a:cubicBezTo>
                  <a:cubicBezTo>
                    <a:pt x="123" y="107"/>
                    <a:pt x="127" y="102"/>
                    <a:pt x="130" y="97"/>
                  </a:cubicBezTo>
                  <a:cubicBezTo>
                    <a:pt x="133" y="92"/>
                    <a:pt x="135" y="87"/>
                    <a:pt x="136" y="81"/>
                  </a:cubicBezTo>
                  <a:cubicBezTo>
                    <a:pt x="137" y="77"/>
                    <a:pt x="138" y="73"/>
                    <a:pt x="138" y="69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4"/>
                    <a:pt x="139" y="64"/>
                    <a:pt x="140" y="64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4" y="63"/>
                    <a:pt x="154" y="62"/>
                  </a:cubicBezTo>
                  <a:cubicBezTo>
                    <a:pt x="155" y="61"/>
                    <a:pt x="155" y="60"/>
                    <a:pt x="15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89978" y="3501652"/>
            <a:ext cx="400319" cy="422222"/>
            <a:chOff x="8804275" y="3135313"/>
            <a:chExt cx="449263" cy="476250"/>
          </a:xfrm>
          <a:solidFill>
            <a:srgbClr val="FCEFD7"/>
          </a:solidFill>
          <a:effectLst/>
        </p:grpSpPr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9040813" y="3322638"/>
              <a:ext cx="212725" cy="288925"/>
            </a:xfrm>
            <a:custGeom>
              <a:avLst/>
              <a:gdLst>
                <a:gd name="T0" fmla="*/ 43 w 57"/>
                <a:gd name="T1" fmla="*/ 0 h 77"/>
                <a:gd name="T2" fmla="*/ 14 w 57"/>
                <a:gd name="T3" fmla="*/ 0 h 77"/>
                <a:gd name="T4" fmla="*/ 0 w 57"/>
                <a:gd name="T5" fmla="*/ 13 h 77"/>
                <a:gd name="T6" fmla="*/ 0 w 57"/>
                <a:gd name="T7" fmla="*/ 63 h 77"/>
                <a:gd name="T8" fmla="*/ 14 w 57"/>
                <a:gd name="T9" fmla="*/ 77 h 77"/>
                <a:gd name="T10" fmla="*/ 43 w 57"/>
                <a:gd name="T11" fmla="*/ 77 h 77"/>
                <a:gd name="T12" fmla="*/ 57 w 57"/>
                <a:gd name="T13" fmla="*/ 63 h 77"/>
                <a:gd name="T14" fmla="*/ 57 w 57"/>
                <a:gd name="T15" fmla="*/ 13 h 77"/>
                <a:gd name="T16" fmla="*/ 43 w 57"/>
                <a:gd name="T17" fmla="*/ 0 h 77"/>
                <a:gd name="T18" fmla="*/ 28 w 57"/>
                <a:gd name="T19" fmla="*/ 72 h 77"/>
                <a:gd name="T20" fmla="*/ 25 w 57"/>
                <a:gd name="T21" fmla="*/ 69 h 77"/>
                <a:gd name="T22" fmla="*/ 28 w 57"/>
                <a:gd name="T23" fmla="*/ 66 h 77"/>
                <a:gd name="T24" fmla="*/ 31 w 57"/>
                <a:gd name="T25" fmla="*/ 69 h 77"/>
                <a:gd name="T26" fmla="*/ 28 w 57"/>
                <a:gd name="T27" fmla="*/ 72 h 77"/>
                <a:gd name="T28" fmla="*/ 46 w 57"/>
                <a:gd name="T29" fmla="*/ 61 h 77"/>
                <a:gd name="T30" fmla="*/ 11 w 57"/>
                <a:gd name="T31" fmla="*/ 61 h 77"/>
                <a:gd name="T32" fmla="*/ 11 w 57"/>
                <a:gd name="T33" fmla="*/ 10 h 77"/>
                <a:gd name="T34" fmla="*/ 46 w 57"/>
                <a:gd name="T35" fmla="*/ 10 h 77"/>
                <a:gd name="T36" fmla="*/ 46 w 57"/>
                <a:gd name="T37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77">
                  <a:moveTo>
                    <a:pt x="4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6" y="77"/>
                    <a:pt x="1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1" y="77"/>
                    <a:pt x="57" y="71"/>
                    <a:pt x="57" y="6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6"/>
                    <a:pt x="51" y="0"/>
                    <a:pt x="43" y="0"/>
                  </a:cubicBezTo>
                  <a:close/>
                  <a:moveTo>
                    <a:pt x="28" y="72"/>
                  </a:moveTo>
                  <a:cubicBezTo>
                    <a:pt x="27" y="72"/>
                    <a:pt x="25" y="70"/>
                    <a:pt x="25" y="69"/>
                  </a:cubicBezTo>
                  <a:cubicBezTo>
                    <a:pt x="25" y="67"/>
                    <a:pt x="27" y="66"/>
                    <a:pt x="28" y="66"/>
                  </a:cubicBezTo>
                  <a:cubicBezTo>
                    <a:pt x="30" y="66"/>
                    <a:pt x="31" y="67"/>
                    <a:pt x="31" y="69"/>
                  </a:cubicBezTo>
                  <a:cubicBezTo>
                    <a:pt x="31" y="70"/>
                    <a:pt x="30" y="72"/>
                    <a:pt x="28" y="72"/>
                  </a:cubicBezTo>
                  <a:close/>
                  <a:moveTo>
                    <a:pt x="46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8804275" y="3135313"/>
              <a:ext cx="412750" cy="461963"/>
            </a:xfrm>
            <a:custGeom>
              <a:avLst/>
              <a:gdLst>
                <a:gd name="T0" fmla="*/ 37 w 110"/>
                <a:gd name="T1" fmla="*/ 61 h 123"/>
                <a:gd name="T2" fmla="*/ 76 w 110"/>
                <a:gd name="T3" fmla="*/ 42 h 123"/>
                <a:gd name="T4" fmla="*/ 100 w 110"/>
                <a:gd name="T5" fmla="*/ 42 h 123"/>
                <a:gd name="T6" fmla="*/ 102 w 110"/>
                <a:gd name="T7" fmla="*/ 37 h 123"/>
                <a:gd name="T8" fmla="*/ 106 w 110"/>
                <a:gd name="T9" fmla="*/ 33 h 123"/>
                <a:gd name="T10" fmla="*/ 107 w 110"/>
                <a:gd name="T11" fmla="*/ 20 h 123"/>
                <a:gd name="T12" fmla="*/ 91 w 110"/>
                <a:gd name="T13" fmla="*/ 15 h 123"/>
                <a:gd name="T14" fmla="*/ 85 w 110"/>
                <a:gd name="T15" fmla="*/ 21 h 123"/>
                <a:gd name="T16" fmla="*/ 85 w 110"/>
                <a:gd name="T17" fmla="*/ 21 h 123"/>
                <a:gd name="T18" fmla="*/ 75 w 110"/>
                <a:gd name="T19" fmla="*/ 21 h 123"/>
                <a:gd name="T20" fmla="*/ 73 w 110"/>
                <a:gd name="T21" fmla="*/ 14 h 123"/>
                <a:gd name="T22" fmla="*/ 73 w 110"/>
                <a:gd name="T23" fmla="*/ 8 h 123"/>
                <a:gd name="T24" fmla="*/ 58 w 110"/>
                <a:gd name="T25" fmla="*/ 0 h 123"/>
                <a:gd name="T26" fmla="*/ 50 w 110"/>
                <a:gd name="T27" fmla="*/ 10 h 123"/>
                <a:gd name="T28" fmla="*/ 50 w 110"/>
                <a:gd name="T29" fmla="*/ 16 h 123"/>
                <a:gd name="T30" fmla="*/ 50 w 110"/>
                <a:gd name="T31" fmla="*/ 16 h 123"/>
                <a:gd name="T32" fmla="*/ 50 w 110"/>
                <a:gd name="T33" fmla="*/ 17 h 123"/>
                <a:gd name="T34" fmla="*/ 50 w 110"/>
                <a:gd name="T35" fmla="*/ 17 h 123"/>
                <a:gd name="T36" fmla="*/ 49 w 110"/>
                <a:gd name="T37" fmla="*/ 18 h 123"/>
                <a:gd name="T38" fmla="*/ 49 w 110"/>
                <a:gd name="T39" fmla="*/ 19 h 123"/>
                <a:gd name="T40" fmla="*/ 42 w 110"/>
                <a:gd name="T41" fmla="*/ 23 h 123"/>
                <a:gd name="T42" fmla="*/ 36 w 110"/>
                <a:gd name="T43" fmla="*/ 20 h 123"/>
                <a:gd name="T44" fmla="*/ 32 w 110"/>
                <a:gd name="T45" fmla="*/ 15 h 123"/>
                <a:gd name="T46" fmla="*/ 15 w 110"/>
                <a:gd name="T47" fmla="*/ 20 h 123"/>
                <a:gd name="T48" fmla="*/ 17 w 110"/>
                <a:gd name="T49" fmla="*/ 33 h 123"/>
                <a:gd name="T50" fmla="*/ 21 w 110"/>
                <a:gd name="T51" fmla="*/ 37 h 123"/>
                <a:gd name="T52" fmla="*/ 22 w 110"/>
                <a:gd name="T53" fmla="*/ 38 h 123"/>
                <a:gd name="T54" fmla="*/ 22 w 110"/>
                <a:gd name="T55" fmla="*/ 39 h 123"/>
                <a:gd name="T56" fmla="*/ 22 w 110"/>
                <a:gd name="T57" fmla="*/ 39 h 123"/>
                <a:gd name="T58" fmla="*/ 22 w 110"/>
                <a:gd name="T59" fmla="*/ 40 h 123"/>
                <a:gd name="T60" fmla="*/ 23 w 110"/>
                <a:gd name="T61" fmla="*/ 41 h 123"/>
                <a:gd name="T62" fmla="*/ 23 w 110"/>
                <a:gd name="T63" fmla="*/ 41 h 123"/>
                <a:gd name="T64" fmla="*/ 21 w 110"/>
                <a:gd name="T65" fmla="*/ 48 h 123"/>
                <a:gd name="T66" fmla="*/ 14 w 110"/>
                <a:gd name="T67" fmla="*/ 50 h 123"/>
                <a:gd name="T68" fmla="*/ 8 w 110"/>
                <a:gd name="T69" fmla="*/ 50 h 123"/>
                <a:gd name="T70" fmla="*/ 0 w 110"/>
                <a:gd name="T71" fmla="*/ 65 h 123"/>
                <a:gd name="T72" fmla="*/ 10 w 110"/>
                <a:gd name="T73" fmla="*/ 73 h 123"/>
                <a:gd name="T74" fmla="*/ 17 w 110"/>
                <a:gd name="T75" fmla="*/ 73 h 123"/>
                <a:gd name="T76" fmla="*/ 17 w 110"/>
                <a:gd name="T77" fmla="*/ 73 h 123"/>
                <a:gd name="T78" fmla="*/ 23 w 110"/>
                <a:gd name="T79" fmla="*/ 81 h 123"/>
                <a:gd name="T80" fmla="*/ 20 w 110"/>
                <a:gd name="T81" fmla="*/ 87 h 123"/>
                <a:gd name="T82" fmla="*/ 17 w 110"/>
                <a:gd name="T83" fmla="*/ 89 h 123"/>
                <a:gd name="T84" fmla="*/ 15 w 110"/>
                <a:gd name="T85" fmla="*/ 102 h 123"/>
                <a:gd name="T86" fmla="*/ 32 w 110"/>
                <a:gd name="T87" fmla="*/ 107 h 123"/>
                <a:gd name="T88" fmla="*/ 37 w 110"/>
                <a:gd name="T89" fmla="*/ 102 h 123"/>
                <a:gd name="T90" fmla="*/ 38 w 110"/>
                <a:gd name="T91" fmla="*/ 102 h 123"/>
                <a:gd name="T92" fmla="*/ 38 w 110"/>
                <a:gd name="T93" fmla="*/ 101 h 123"/>
                <a:gd name="T94" fmla="*/ 39 w 110"/>
                <a:gd name="T95" fmla="*/ 101 h 123"/>
                <a:gd name="T96" fmla="*/ 40 w 110"/>
                <a:gd name="T97" fmla="*/ 100 h 123"/>
                <a:gd name="T98" fmla="*/ 40 w 110"/>
                <a:gd name="T99" fmla="*/ 100 h 123"/>
                <a:gd name="T100" fmla="*/ 41 w 110"/>
                <a:gd name="T101" fmla="*/ 100 h 123"/>
                <a:gd name="T102" fmla="*/ 41 w 110"/>
                <a:gd name="T103" fmla="*/ 100 h 123"/>
                <a:gd name="T104" fmla="*/ 48 w 110"/>
                <a:gd name="T105" fmla="*/ 102 h 123"/>
                <a:gd name="T106" fmla="*/ 50 w 110"/>
                <a:gd name="T107" fmla="*/ 109 h 123"/>
                <a:gd name="T108" fmla="*/ 50 w 110"/>
                <a:gd name="T109" fmla="*/ 115 h 123"/>
                <a:gd name="T110" fmla="*/ 58 w 110"/>
                <a:gd name="T111" fmla="*/ 123 h 123"/>
                <a:gd name="T112" fmla="*/ 56 w 110"/>
                <a:gd name="T113" fmla="*/ 8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23">
                  <a:moveTo>
                    <a:pt x="56" y="85"/>
                  </a:moveTo>
                  <a:cubicBezTo>
                    <a:pt x="45" y="82"/>
                    <a:pt x="37" y="73"/>
                    <a:pt x="37" y="61"/>
                  </a:cubicBezTo>
                  <a:cubicBezTo>
                    <a:pt x="37" y="48"/>
                    <a:pt x="48" y="37"/>
                    <a:pt x="61" y="37"/>
                  </a:cubicBezTo>
                  <a:cubicBezTo>
                    <a:pt x="67" y="37"/>
                    <a:pt x="72" y="39"/>
                    <a:pt x="76" y="42"/>
                  </a:cubicBezTo>
                  <a:cubicBezTo>
                    <a:pt x="76" y="42"/>
                    <a:pt x="77" y="42"/>
                    <a:pt x="7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100" y="40"/>
                    <a:pt x="100" y="40"/>
                  </a:cubicBezTo>
                  <a:cubicBezTo>
                    <a:pt x="101" y="39"/>
                    <a:pt x="101" y="38"/>
                    <a:pt x="102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0" y="28"/>
                    <a:pt x="110" y="24"/>
                    <a:pt x="107" y="20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3"/>
                    <a:pt x="95" y="13"/>
                    <a:pt x="91" y="15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3"/>
                    <a:pt x="80" y="23"/>
                    <a:pt x="77" y="22"/>
                  </a:cubicBezTo>
                  <a:cubicBezTo>
                    <a:pt x="77" y="22"/>
                    <a:pt x="76" y="21"/>
                    <a:pt x="75" y="21"/>
                  </a:cubicBezTo>
                  <a:cubicBezTo>
                    <a:pt x="74" y="19"/>
                    <a:pt x="73" y="18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4"/>
                    <a:pt x="69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8" y="20"/>
                    <a:pt x="47" y="21"/>
                  </a:cubicBezTo>
                  <a:cubicBezTo>
                    <a:pt x="46" y="22"/>
                    <a:pt x="44" y="23"/>
                    <a:pt x="42" y="23"/>
                  </a:cubicBezTo>
                  <a:cubicBezTo>
                    <a:pt x="40" y="23"/>
                    <a:pt x="39" y="22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8" y="13"/>
                    <a:pt x="24" y="13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4"/>
                    <a:pt x="13" y="28"/>
                    <a:pt x="15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4"/>
                    <a:pt x="22" y="46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9"/>
                    <a:pt x="18" y="50"/>
                    <a:pt x="16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54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9"/>
                    <a:pt x="4" y="72"/>
                    <a:pt x="8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4"/>
                    <a:pt x="23" y="77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4"/>
                    <a:pt x="21" y="85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3" y="94"/>
                    <a:pt x="13" y="99"/>
                    <a:pt x="15" y="102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4" y="110"/>
                    <a:pt x="28" y="110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9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4" y="100"/>
                    <a:pt x="46" y="101"/>
                    <a:pt x="48" y="102"/>
                  </a:cubicBezTo>
                  <a:cubicBezTo>
                    <a:pt x="49" y="103"/>
                    <a:pt x="50" y="105"/>
                    <a:pt x="50" y="107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9"/>
                    <a:pt x="54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0"/>
                    <a:pt x="56" y="117"/>
                    <a:pt x="56" y="113"/>
                  </a:cubicBezTo>
                  <a:lnTo>
                    <a:pt x="5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28"/>
          <p:cNvGrpSpPr/>
          <p:nvPr/>
        </p:nvGrpSpPr>
        <p:grpSpPr>
          <a:xfrm>
            <a:off x="5898667" y="4431107"/>
            <a:ext cx="352121" cy="368343"/>
            <a:chOff x="8385175" y="3870325"/>
            <a:chExt cx="473075" cy="473075"/>
          </a:xfrm>
          <a:solidFill>
            <a:srgbClr val="FCEFD7"/>
          </a:solidFill>
          <a:effectLst/>
        </p:grpSpPr>
        <p:sp>
          <p:nvSpPr>
            <p:cNvPr id="45" name="Freeform 29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31"/>
          <p:cNvGrpSpPr/>
          <p:nvPr/>
        </p:nvGrpSpPr>
        <p:grpSpPr>
          <a:xfrm>
            <a:off x="4940172" y="3421220"/>
            <a:ext cx="369900" cy="421623"/>
            <a:chOff x="8356600" y="3611563"/>
            <a:chExt cx="374650" cy="427037"/>
          </a:xfrm>
          <a:solidFill>
            <a:srgbClr val="FCEFD7"/>
          </a:solidFill>
          <a:effectLst/>
        </p:grpSpPr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8356600" y="3773488"/>
              <a:ext cx="374650" cy="265112"/>
            </a:xfrm>
            <a:custGeom>
              <a:avLst/>
              <a:gdLst>
                <a:gd name="T0" fmla="*/ 18 w 100"/>
                <a:gd name="T1" fmla="*/ 0 h 71"/>
                <a:gd name="T2" fmla="*/ 0 w 100"/>
                <a:gd name="T3" fmla="*/ 0 h 71"/>
                <a:gd name="T4" fmla="*/ 0 w 100"/>
                <a:gd name="T5" fmla="*/ 52 h 71"/>
                <a:gd name="T6" fmla="*/ 19 w 100"/>
                <a:gd name="T7" fmla="*/ 71 h 71"/>
                <a:gd name="T8" fmla="*/ 81 w 100"/>
                <a:gd name="T9" fmla="*/ 71 h 71"/>
                <a:gd name="T10" fmla="*/ 100 w 100"/>
                <a:gd name="T11" fmla="*/ 52 h 71"/>
                <a:gd name="T12" fmla="*/ 100 w 100"/>
                <a:gd name="T13" fmla="*/ 0 h 71"/>
                <a:gd name="T14" fmla="*/ 82 w 100"/>
                <a:gd name="T15" fmla="*/ 0 h 71"/>
                <a:gd name="T16" fmla="*/ 18 w 100"/>
                <a:gd name="T17" fmla="*/ 0 h 71"/>
                <a:gd name="T18" fmla="*/ 60 w 100"/>
                <a:gd name="T19" fmla="*/ 50 h 71"/>
                <a:gd name="T20" fmla="*/ 53 w 100"/>
                <a:gd name="T21" fmla="*/ 57 h 71"/>
                <a:gd name="T22" fmla="*/ 46 w 100"/>
                <a:gd name="T23" fmla="*/ 50 h 71"/>
                <a:gd name="T24" fmla="*/ 46 w 100"/>
                <a:gd name="T25" fmla="*/ 38 h 71"/>
                <a:gd name="T26" fmla="*/ 37 w 100"/>
                <a:gd name="T27" fmla="*/ 35 h 71"/>
                <a:gd name="T28" fmla="*/ 38 w 100"/>
                <a:gd name="T29" fmla="*/ 26 h 71"/>
                <a:gd name="T30" fmla="*/ 48 w 100"/>
                <a:gd name="T31" fmla="*/ 16 h 71"/>
                <a:gd name="T32" fmla="*/ 60 w 100"/>
                <a:gd name="T33" fmla="*/ 20 h 71"/>
                <a:gd name="T34" fmla="*/ 60 w 100"/>
                <a:gd name="T35" fmla="*/ 20 h 71"/>
                <a:gd name="T36" fmla="*/ 60 w 100"/>
                <a:gd name="T37" fmla="*/ 21 h 71"/>
                <a:gd name="T38" fmla="*/ 60 w 100"/>
                <a:gd name="T3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71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3"/>
                    <a:pt x="8" y="71"/>
                    <a:pt x="19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91" y="71"/>
                    <a:pt x="100" y="63"/>
                    <a:pt x="100" y="5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18" y="0"/>
                  </a:lnTo>
                  <a:close/>
                  <a:moveTo>
                    <a:pt x="60" y="50"/>
                  </a:moveTo>
                  <a:cubicBezTo>
                    <a:pt x="60" y="54"/>
                    <a:pt x="57" y="57"/>
                    <a:pt x="53" y="57"/>
                  </a:cubicBezTo>
                  <a:cubicBezTo>
                    <a:pt x="49" y="57"/>
                    <a:pt x="46" y="54"/>
                    <a:pt x="46" y="5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3" y="39"/>
                    <a:pt x="39" y="38"/>
                    <a:pt x="37" y="35"/>
                  </a:cubicBezTo>
                  <a:cubicBezTo>
                    <a:pt x="35" y="32"/>
                    <a:pt x="35" y="29"/>
                    <a:pt x="38" y="2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2" y="12"/>
                    <a:pt x="59" y="15"/>
                    <a:pt x="60" y="20"/>
                  </a:cubicBezTo>
                  <a:cubicBezTo>
                    <a:pt x="60" y="20"/>
                    <a:pt x="60" y="21"/>
                    <a:pt x="60" y="20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8356600" y="3611563"/>
              <a:ext cx="374650" cy="134937"/>
            </a:xfrm>
            <a:custGeom>
              <a:avLst/>
              <a:gdLst>
                <a:gd name="T0" fmla="*/ 81 w 100"/>
                <a:gd name="T1" fmla="*/ 14 h 36"/>
                <a:gd name="T2" fmla="*/ 78 w 100"/>
                <a:gd name="T3" fmla="*/ 14 h 36"/>
                <a:gd name="T4" fmla="*/ 78 w 100"/>
                <a:gd name="T5" fmla="*/ 7 h 36"/>
                <a:gd name="T6" fmla="*/ 71 w 100"/>
                <a:gd name="T7" fmla="*/ 0 h 36"/>
                <a:gd name="T8" fmla="*/ 64 w 100"/>
                <a:gd name="T9" fmla="*/ 7 h 36"/>
                <a:gd name="T10" fmla="*/ 64 w 100"/>
                <a:gd name="T11" fmla="*/ 14 h 36"/>
                <a:gd name="T12" fmla="*/ 36 w 100"/>
                <a:gd name="T13" fmla="*/ 14 h 36"/>
                <a:gd name="T14" fmla="*/ 36 w 100"/>
                <a:gd name="T15" fmla="*/ 7 h 36"/>
                <a:gd name="T16" fmla="*/ 29 w 100"/>
                <a:gd name="T17" fmla="*/ 0 h 36"/>
                <a:gd name="T18" fmla="*/ 21 w 100"/>
                <a:gd name="T19" fmla="*/ 7 h 36"/>
                <a:gd name="T20" fmla="*/ 21 w 100"/>
                <a:gd name="T21" fmla="*/ 14 h 36"/>
                <a:gd name="T22" fmla="*/ 19 w 100"/>
                <a:gd name="T23" fmla="*/ 14 h 36"/>
                <a:gd name="T24" fmla="*/ 0 w 100"/>
                <a:gd name="T25" fmla="*/ 33 h 36"/>
                <a:gd name="T26" fmla="*/ 0 w 100"/>
                <a:gd name="T27" fmla="*/ 36 h 36"/>
                <a:gd name="T28" fmla="*/ 100 w 100"/>
                <a:gd name="T29" fmla="*/ 36 h 36"/>
                <a:gd name="T30" fmla="*/ 100 w 100"/>
                <a:gd name="T31" fmla="*/ 33 h 36"/>
                <a:gd name="T32" fmla="*/ 81 w 100"/>
                <a:gd name="T33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36">
                  <a:moveTo>
                    <a:pt x="81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3"/>
                    <a:pt x="75" y="0"/>
                    <a:pt x="71" y="0"/>
                  </a:cubicBezTo>
                  <a:cubicBezTo>
                    <a:pt x="67" y="0"/>
                    <a:pt x="64" y="3"/>
                    <a:pt x="64" y="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3"/>
                    <a:pt x="33" y="0"/>
                    <a:pt x="29" y="0"/>
                  </a:cubicBezTo>
                  <a:cubicBezTo>
                    <a:pt x="25" y="0"/>
                    <a:pt x="21" y="3"/>
                    <a:pt x="21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8" y="14"/>
                    <a:pt x="0" y="2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23"/>
                    <a:pt x="91" y="14"/>
                    <a:pt x="8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TextBox 76"/>
          <p:cNvSpPr txBox="1"/>
          <p:nvPr/>
        </p:nvSpPr>
        <p:spPr>
          <a:xfrm>
            <a:off x="7835175" y="2040774"/>
            <a:ext cx="1335712" cy="374571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835175" y="2246887"/>
            <a:ext cx="2252727" cy="832568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76"/>
          <p:cNvSpPr txBox="1"/>
          <p:nvPr/>
        </p:nvSpPr>
        <p:spPr>
          <a:xfrm>
            <a:off x="7835175" y="4354744"/>
            <a:ext cx="1335712" cy="374571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835175" y="4560859"/>
            <a:ext cx="2252727" cy="832568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76"/>
          <p:cNvSpPr txBox="1"/>
          <p:nvPr/>
        </p:nvSpPr>
        <p:spPr>
          <a:xfrm>
            <a:off x="3021113" y="2040774"/>
            <a:ext cx="1335712" cy="374571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104097" y="2246887"/>
            <a:ext cx="2252727" cy="832568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76"/>
          <p:cNvSpPr txBox="1"/>
          <p:nvPr/>
        </p:nvSpPr>
        <p:spPr>
          <a:xfrm>
            <a:off x="3021113" y="4354745"/>
            <a:ext cx="1335712" cy="374571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104097" y="4560858"/>
            <a:ext cx="2252727" cy="832568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44900" y="2518088"/>
            <a:ext cx="2916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CEA95A"/>
                </a:solidFill>
                <a:cs typeface="+mn-ea"/>
                <a:sym typeface="+mn-lt"/>
              </a:rPr>
              <a:t>PART 04</a:t>
            </a:r>
            <a:endParaRPr lang="zh-CN" altLang="en-US" sz="5400" dirty="0">
              <a:solidFill>
                <a:srgbClr val="CEA95A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04842" y="3957989"/>
            <a:ext cx="2396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CEA95A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1877340" y="2225466"/>
            <a:ext cx="998096" cy="996056"/>
          </a:xfrm>
          <a:prstGeom prst="flowChartAlternateProcess">
            <a:avLst/>
          </a:prstGeom>
          <a:solidFill>
            <a:srgbClr val="CEA95A"/>
          </a:solidFill>
          <a:ln>
            <a:noFill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2123015" y="2427669"/>
            <a:ext cx="521958" cy="52089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1877340" y="4025594"/>
            <a:ext cx="998096" cy="998097"/>
          </a:xfrm>
          <a:prstGeom prst="flowChartAlternateProcess">
            <a:avLst/>
          </a:prstGeom>
          <a:solidFill>
            <a:srgbClr val="6EADA7"/>
          </a:solidFill>
          <a:ln>
            <a:noFill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12"/>
          <p:cNvSpPr>
            <a:spLocks noEditPoints="1"/>
          </p:cNvSpPr>
          <p:nvPr/>
        </p:nvSpPr>
        <p:spPr bwMode="auto">
          <a:xfrm>
            <a:off x="2026441" y="4274447"/>
            <a:ext cx="680964" cy="415504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6435126" y="4022520"/>
            <a:ext cx="998097" cy="996056"/>
          </a:xfrm>
          <a:prstGeom prst="flowChartAlternateProcess">
            <a:avLst/>
          </a:prstGeom>
          <a:solidFill>
            <a:srgbClr val="B5213B"/>
          </a:solidFill>
          <a:ln>
            <a:noFill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6700220" y="4288836"/>
            <a:ext cx="476784" cy="475172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6435126" y="2220856"/>
            <a:ext cx="998097" cy="998096"/>
          </a:xfrm>
          <a:prstGeom prst="flowChartAlternateProcess">
            <a:avLst/>
          </a:prstGeom>
          <a:solidFill>
            <a:srgbClr val="EB8628"/>
          </a:solidFill>
          <a:ln>
            <a:noFill/>
          </a:ln>
          <a:effectLst/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6609268" y="2420750"/>
            <a:ext cx="622649" cy="637201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3096640" y="2220856"/>
            <a:ext cx="173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096640" y="2479186"/>
            <a:ext cx="267544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7639215" y="2220856"/>
            <a:ext cx="173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39215" y="2479186"/>
            <a:ext cx="267544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3096640" y="4025594"/>
            <a:ext cx="173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096640" y="4283924"/>
            <a:ext cx="267544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7639215" y="4025594"/>
            <a:ext cx="173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639215" y="4283924"/>
            <a:ext cx="267544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096000" y="3026708"/>
            <a:ext cx="435063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6096000" y="2408480"/>
            <a:ext cx="17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graphicFrame>
        <p:nvGraphicFramePr>
          <p:cNvPr id="24" name="图表 23"/>
          <p:cNvGraphicFramePr/>
          <p:nvPr/>
        </p:nvGraphicFramePr>
        <p:xfrm>
          <a:off x="1811593" y="1958107"/>
          <a:ext cx="3905716" cy="358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97" y="178723"/>
            <a:ext cx="8689406" cy="6500553"/>
          </a:xfrm>
          <a:prstGeom prst="rect">
            <a:avLst/>
          </a:prstGeom>
        </p:spPr>
      </p:pic>
      <p:sp>
        <p:nvSpPr>
          <p:cNvPr id="21" name="Text Box 3"/>
          <p:cNvSpPr>
            <a:spLocks noChangeArrowheads="1"/>
          </p:cNvSpPr>
          <p:nvPr/>
        </p:nvSpPr>
        <p:spPr bwMode="auto">
          <a:xfrm>
            <a:off x="5414563" y="1330381"/>
            <a:ext cx="136287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目 录</a:t>
            </a:r>
            <a:endParaRPr lang="en-US" altLang="zh-CN" sz="4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COMPANY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1"/>
          <p:cNvSpPr>
            <a:spLocks noChangeArrowheads="1"/>
          </p:cNvSpPr>
          <p:nvPr/>
        </p:nvSpPr>
        <p:spPr bwMode="auto">
          <a:xfrm>
            <a:off x="2905962" y="2992496"/>
            <a:ext cx="610177" cy="610177"/>
          </a:xfrm>
          <a:prstGeom prst="roundRect">
            <a:avLst/>
          </a:prstGeom>
          <a:solidFill>
            <a:srgbClr val="6EADA7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2905962" y="4205370"/>
            <a:ext cx="610177" cy="610177"/>
          </a:xfrm>
          <a:prstGeom prst="roundRect">
            <a:avLst/>
          </a:prstGeom>
          <a:solidFill>
            <a:srgbClr val="EB8628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2908723" y="3035975"/>
            <a:ext cx="6046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46152" y="3344648"/>
            <a:ext cx="1704313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3546152" y="2992496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908724" y="4248849"/>
            <a:ext cx="6046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46152" y="4557522"/>
            <a:ext cx="1704313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3546152" y="4205370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B8628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30" name="椭圆 1"/>
          <p:cNvSpPr>
            <a:spLocks noChangeArrowheads="1"/>
          </p:cNvSpPr>
          <p:nvPr/>
        </p:nvSpPr>
        <p:spPr bwMode="auto">
          <a:xfrm>
            <a:off x="6438258" y="2992496"/>
            <a:ext cx="610177" cy="610177"/>
          </a:xfrm>
          <a:prstGeom prst="roundRect">
            <a:avLst/>
          </a:prstGeom>
          <a:solidFill>
            <a:srgbClr val="B5213B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1"/>
          <p:cNvSpPr>
            <a:spLocks noChangeArrowheads="1"/>
          </p:cNvSpPr>
          <p:nvPr/>
        </p:nvSpPr>
        <p:spPr bwMode="auto">
          <a:xfrm>
            <a:off x="6438258" y="4205370"/>
            <a:ext cx="610177" cy="610177"/>
          </a:xfrm>
          <a:prstGeom prst="roundRect">
            <a:avLst/>
          </a:prstGeom>
          <a:solidFill>
            <a:srgbClr val="CEA95A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41020" y="3035975"/>
            <a:ext cx="6046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78448" y="3344648"/>
            <a:ext cx="1704313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7078448" y="2992496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B5213B"/>
                </a:solidFill>
                <a:cs typeface="+mn-ea"/>
                <a:sym typeface="+mn-lt"/>
              </a:rPr>
              <a:t>请在此添加标题</a:t>
            </a:r>
          </a:p>
        </p:txBody>
      </p:sp>
      <p:sp>
        <p:nvSpPr>
          <p:cNvPr id="35" name="TextBox 32"/>
          <p:cNvSpPr txBox="1">
            <a:spLocks noChangeArrowheads="1"/>
          </p:cNvSpPr>
          <p:nvPr/>
        </p:nvSpPr>
        <p:spPr bwMode="auto">
          <a:xfrm>
            <a:off x="6441020" y="4248849"/>
            <a:ext cx="6046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78448" y="4557522"/>
            <a:ext cx="1704313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7078448" y="4205370"/>
            <a:ext cx="24287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EA95A"/>
                </a:solidFill>
                <a:cs typeface="+mn-ea"/>
                <a:sym typeface="+mn-lt"/>
              </a:rPr>
              <a:t>请在此添加标题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92" y="0"/>
            <a:ext cx="591029" cy="175490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7" y="215917"/>
            <a:ext cx="753555" cy="2952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87" y="58985"/>
            <a:ext cx="688912" cy="26995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374748" cy="84492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708" y="1"/>
            <a:ext cx="265299" cy="86182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67" y="-258231"/>
            <a:ext cx="479946" cy="11769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6" y="2436932"/>
            <a:ext cx="4924167" cy="3683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0" y="106116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9" y="1680027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0"/>
            <a:ext cx="952987" cy="2336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2" y="0"/>
            <a:ext cx="1015054" cy="32973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7" y="-18431"/>
            <a:ext cx="1159291" cy="26137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0"/>
            <a:ext cx="1238828" cy="367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41" y="0"/>
            <a:ext cx="744926" cy="24198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71" y="486947"/>
            <a:ext cx="753555" cy="29528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496818" y="3296435"/>
            <a:ext cx="5198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EADA7"/>
                </a:solidFill>
                <a:cs typeface="+mn-ea"/>
                <a:sym typeface="+mn-lt"/>
              </a:rPr>
              <a:t>感谢</a:t>
            </a:r>
            <a:endParaRPr lang="en-US" altLang="zh-CN" sz="6000" dirty="0">
              <a:solidFill>
                <a:srgbClr val="6EADA7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dirty="0">
                <a:solidFill>
                  <a:srgbClr val="6EADA7"/>
                </a:solidFill>
                <a:cs typeface="+mn-ea"/>
                <a:sym typeface="+mn-lt"/>
              </a:rPr>
              <a:t>一路有你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44900" y="2518088"/>
            <a:ext cx="2916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6EADA7"/>
                </a:solidFill>
                <a:cs typeface="+mn-ea"/>
                <a:sym typeface="+mn-lt"/>
              </a:rPr>
              <a:t>PART 01</a:t>
            </a:r>
            <a:endParaRPr lang="zh-CN" altLang="en-US" sz="5400" dirty="0">
              <a:solidFill>
                <a:srgbClr val="6EADA7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04842" y="3957989"/>
            <a:ext cx="2396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6EADA7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9" name="等腰三角形 19"/>
          <p:cNvSpPr>
            <a:spLocks noChangeArrowheads="1"/>
          </p:cNvSpPr>
          <p:nvPr/>
        </p:nvSpPr>
        <p:spPr bwMode="auto">
          <a:xfrm flipH="1" flipV="1">
            <a:off x="3867981" y="2209649"/>
            <a:ext cx="2208168" cy="1494451"/>
          </a:xfrm>
          <a:prstGeom prst="triangle">
            <a:avLst>
              <a:gd name="adj" fmla="val 50000"/>
            </a:avLst>
          </a:prstGeom>
          <a:solidFill>
            <a:srgbClr val="EB8628"/>
          </a:solidFill>
          <a:ln w="12700">
            <a:noFill/>
            <a:bevel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5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4877093" y="2338836"/>
            <a:ext cx="184731" cy="523220"/>
          </a:xfrm>
          <a:prstGeom prst="rect">
            <a:avLst/>
          </a:prstGeom>
          <a:solidFill>
            <a:srgbClr val="EB8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等腰三角形 22"/>
          <p:cNvSpPr>
            <a:spLocks noChangeArrowheads="1"/>
          </p:cNvSpPr>
          <p:nvPr/>
        </p:nvSpPr>
        <p:spPr bwMode="auto">
          <a:xfrm>
            <a:off x="5017301" y="2209649"/>
            <a:ext cx="2209843" cy="1494451"/>
          </a:xfrm>
          <a:prstGeom prst="triangle">
            <a:avLst>
              <a:gd name="adj" fmla="val 50000"/>
            </a:avLst>
          </a:prstGeom>
          <a:solidFill>
            <a:srgbClr val="B5213B"/>
          </a:solidFill>
          <a:ln w="12700">
            <a:noFill/>
            <a:bevel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5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3"/>
          <p:cNvSpPr>
            <a:spLocks noChangeArrowheads="1"/>
          </p:cNvSpPr>
          <p:nvPr/>
        </p:nvSpPr>
        <p:spPr bwMode="auto">
          <a:xfrm>
            <a:off x="5983545" y="2790739"/>
            <a:ext cx="184731" cy="523220"/>
          </a:xfrm>
          <a:prstGeom prst="rect">
            <a:avLst/>
          </a:prstGeom>
          <a:solidFill>
            <a:srgbClr val="B5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等腰三角形 25"/>
          <p:cNvSpPr>
            <a:spLocks noChangeArrowheads="1"/>
          </p:cNvSpPr>
          <p:nvPr/>
        </p:nvSpPr>
        <p:spPr bwMode="auto">
          <a:xfrm flipH="1" flipV="1">
            <a:off x="5017301" y="3749335"/>
            <a:ext cx="2209843" cy="1494451"/>
          </a:xfrm>
          <a:prstGeom prst="triangle">
            <a:avLst>
              <a:gd name="adj" fmla="val 50000"/>
            </a:avLst>
          </a:prstGeom>
          <a:solidFill>
            <a:srgbClr val="6EADA7"/>
          </a:solidFill>
          <a:ln w="12700">
            <a:noFill/>
            <a:bevel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5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6"/>
          <p:cNvSpPr>
            <a:spLocks noChangeArrowheads="1"/>
          </p:cNvSpPr>
          <p:nvPr/>
        </p:nvSpPr>
        <p:spPr bwMode="auto">
          <a:xfrm>
            <a:off x="6029856" y="3939428"/>
            <a:ext cx="184731" cy="523220"/>
          </a:xfrm>
          <a:prstGeom prst="rect">
            <a:avLst/>
          </a:prstGeom>
          <a:solidFill>
            <a:srgbClr val="6EAD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等腰三角形 28"/>
          <p:cNvSpPr>
            <a:spLocks noChangeArrowheads="1"/>
          </p:cNvSpPr>
          <p:nvPr/>
        </p:nvSpPr>
        <p:spPr bwMode="auto">
          <a:xfrm>
            <a:off x="6168295" y="3749335"/>
            <a:ext cx="2208168" cy="1494451"/>
          </a:xfrm>
          <a:prstGeom prst="triangle">
            <a:avLst>
              <a:gd name="adj" fmla="val 50000"/>
            </a:avLst>
          </a:prstGeom>
          <a:solidFill>
            <a:srgbClr val="CEA95A"/>
          </a:solidFill>
          <a:ln w="12700">
            <a:noFill/>
            <a:bevel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5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29"/>
          <p:cNvSpPr>
            <a:spLocks noChangeArrowheads="1"/>
          </p:cNvSpPr>
          <p:nvPr/>
        </p:nvSpPr>
        <p:spPr bwMode="auto">
          <a:xfrm>
            <a:off x="7180013" y="4298158"/>
            <a:ext cx="184731" cy="523220"/>
          </a:xfrm>
          <a:prstGeom prst="rect">
            <a:avLst/>
          </a:prstGeom>
          <a:solidFill>
            <a:srgbClr val="CEA9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93755" y="2482765"/>
            <a:ext cx="106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CEFD7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67732" y="2869925"/>
            <a:ext cx="106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CEFD7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67732" y="4031457"/>
            <a:ext cx="106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CEFD7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741055" y="4394029"/>
            <a:ext cx="1061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CEFD7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8249658" y="4031457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249658" y="4261530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7089067" y="2421127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089067" y="2651200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76"/>
          <p:cNvSpPr txBox="1"/>
          <p:nvPr/>
        </p:nvSpPr>
        <p:spPr>
          <a:xfrm>
            <a:off x="4122840" y="4133403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035444" y="4363477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76"/>
          <p:cNvSpPr txBox="1"/>
          <p:nvPr/>
        </p:nvSpPr>
        <p:spPr>
          <a:xfrm>
            <a:off x="2962250" y="2523073"/>
            <a:ext cx="98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874853" y="2753147"/>
            <a:ext cx="2067489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8492270" y="1538861"/>
            <a:ext cx="1344124" cy="1344124"/>
          </a:xfrm>
          <a:prstGeom prst="diamond">
            <a:avLst/>
          </a:prstGeom>
          <a:solidFill>
            <a:srgbClr val="B521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5423938" y="2835467"/>
            <a:ext cx="1344124" cy="1344124"/>
          </a:xfrm>
          <a:prstGeom prst="diamond">
            <a:avLst/>
          </a:prstGeom>
          <a:solidFill>
            <a:srgbClr val="CEA95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2355605" y="1534293"/>
            <a:ext cx="1344124" cy="1344124"/>
          </a:xfrm>
          <a:prstGeom prst="diamond">
            <a:avLst/>
          </a:prstGeom>
          <a:solidFill>
            <a:srgbClr val="EB862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43361" y="1948191"/>
            <a:ext cx="441942" cy="442697"/>
            <a:chOff x="7143757" y="2666996"/>
            <a:chExt cx="488067" cy="488901"/>
          </a:xfrm>
          <a:solidFill>
            <a:srgbClr val="FCEFD7"/>
          </a:solidFill>
        </p:grpSpPr>
        <p:sp>
          <p:nvSpPr>
            <p:cNvPr id="9" name="AutoShape 18"/>
            <p:cNvSpPr/>
            <p:nvPr/>
          </p:nvSpPr>
          <p:spPr bwMode="auto">
            <a:xfrm>
              <a:off x="7143757" y="2666996"/>
              <a:ext cx="488067" cy="488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AutoShape 19"/>
            <p:cNvSpPr/>
            <p:nvPr/>
          </p:nvSpPr>
          <p:spPr bwMode="auto">
            <a:xfrm>
              <a:off x="7250548" y="2850544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AutoShape 20"/>
            <p:cNvSpPr/>
            <p:nvPr/>
          </p:nvSpPr>
          <p:spPr bwMode="auto">
            <a:xfrm>
              <a:off x="7250548" y="2926466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AutoShape 21"/>
            <p:cNvSpPr/>
            <p:nvPr/>
          </p:nvSpPr>
          <p:spPr bwMode="auto">
            <a:xfrm>
              <a:off x="7250548" y="3003222"/>
              <a:ext cx="60904" cy="45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22"/>
            <p:cNvSpPr/>
            <p:nvPr/>
          </p:nvSpPr>
          <p:spPr bwMode="auto">
            <a:xfrm>
              <a:off x="7357338" y="3003222"/>
              <a:ext cx="60904" cy="45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23"/>
            <p:cNvSpPr/>
            <p:nvPr/>
          </p:nvSpPr>
          <p:spPr bwMode="auto">
            <a:xfrm>
              <a:off x="7357338" y="2926466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24"/>
            <p:cNvSpPr/>
            <p:nvPr/>
          </p:nvSpPr>
          <p:spPr bwMode="auto">
            <a:xfrm>
              <a:off x="7357338" y="2850544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25"/>
            <p:cNvSpPr/>
            <p:nvPr/>
          </p:nvSpPr>
          <p:spPr bwMode="auto">
            <a:xfrm>
              <a:off x="7464131" y="3003222"/>
              <a:ext cx="60904" cy="45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AutoShape 26"/>
            <p:cNvSpPr/>
            <p:nvPr/>
          </p:nvSpPr>
          <p:spPr bwMode="auto">
            <a:xfrm>
              <a:off x="7464131" y="2926466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AutoShape 27"/>
            <p:cNvSpPr/>
            <p:nvPr/>
          </p:nvSpPr>
          <p:spPr bwMode="auto">
            <a:xfrm>
              <a:off x="7464131" y="2850544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9" name="AutoShape 28"/>
          <p:cNvSpPr/>
          <p:nvPr/>
        </p:nvSpPr>
        <p:spPr bwMode="auto">
          <a:xfrm>
            <a:off x="2806319" y="1948190"/>
            <a:ext cx="442697" cy="442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rgbClr val="FCE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AutoShape 100"/>
          <p:cNvSpPr/>
          <p:nvPr/>
        </p:nvSpPr>
        <p:spPr bwMode="auto">
          <a:xfrm>
            <a:off x="5902603" y="3231028"/>
            <a:ext cx="386795" cy="442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FCE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2518362" y="3103268"/>
            <a:ext cx="101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80989" y="3441822"/>
            <a:ext cx="229335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5586695" y="4386106"/>
            <a:ext cx="101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49322" y="4724660"/>
            <a:ext cx="229335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8655027" y="3103268"/>
            <a:ext cx="101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017654" y="3441822"/>
            <a:ext cx="229335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2015265" y="3732717"/>
            <a:ext cx="2663767" cy="1549501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2995" tIns="51497" rIns="102995" bIns="514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764117" y="3732717"/>
            <a:ext cx="2663767" cy="1549501"/>
          </a:xfrm>
          <a:prstGeom prst="rect">
            <a:avLst/>
          </a:prstGeom>
          <a:solidFill>
            <a:srgbClr val="CEA95A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2995" tIns="51497" rIns="102995" bIns="51497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015265" y="2068897"/>
            <a:ext cx="2663767" cy="1549501"/>
          </a:xfrm>
          <a:prstGeom prst="rect">
            <a:avLst/>
          </a:prstGeom>
          <a:solidFill>
            <a:srgbClr val="6EADA7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2995" tIns="51497" rIns="102995" bIns="51497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764117" y="2068897"/>
            <a:ext cx="2663767" cy="1549501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2995" tIns="51497" rIns="102995" bIns="514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TextBox 76"/>
          <p:cNvSpPr txBox="1"/>
          <p:nvPr/>
        </p:nvSpPr>
        <p:spPr>
          <a:xfrm>
            <a:off x="5120451" y="4013599"/>
            <a:ext cx="119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120451" y="4265583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2438621" y="2308486"/>
            <a:ext cx="119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2438621" y="2560470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512968" y="3732717"/>
            <a:ext cx="2663767" cy="1549501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2995" tIns="51497" rIns="102995" bIns="514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512968" y="2068897"/>
            <a:ext cx="2663767" cy="1549501"/>
          </a:xfrm>
          <a:prstGeom prst="rect">
            <a:avLst/>
          </a:prstGeom>
          <a:solidFill>
            <a:srgbClr val="B5213B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2995" tIns="51497" rIns="102995" bIns="51497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7884529" y="2308486"/>
            <a:ext cx="119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CEFD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884529" y="2560470"/>
            <a:ext cx="20222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CEFD7"/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000" dirty="0">
              <a:solidFill>
                <a:srgbClr val="FCEFD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43" name="泪滴形 42"/>
          <p:cNvSpPr/>
          <p:nvPr/>
        </p:nvSpPr>
        <p:spPr>
          <a:xfrm flipH="1">
            <a:off x="6745706" y="2280752"/>
            <a:ext cx="1054407" cy="1054406"/>
          </a:xfrm>
          <a:prstGeom prst="teardrop">
            <a:avLst/>
          </a:prstGeom>
          <a:solidFill>
            <a:srgbClr val="B5213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泪滴形 43"/>
          <p:cNvSpPr/>
          <p:nvPr/>
        </p:nvSpPr>
        <p:spPr>
          <a:xfrm flipH="1">
            <a:off x="6745706" y="3834359"/>
            <a:ext cx="1054407" cy="1054406"/>
          </a:xfrm>
          <a:prstGeom prst="teardrop">
            <a:avLst/>
          </a:prstGeom>
          <a:solidFill>
            <a:srgbClr val="6EADA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Freeform 11"/>
          <p:cNvSpPr>
            <a:spLocks noEditPoints="1"/>
          </p:cNvSpPr>
          <p:nvPr/>
        </p:nvSpPr>
        <p:spPr bwMode="auto">
          <a:xfrm>
            <a:off x="7017009" y="2444183"/>
            <a:ext cx="511800" cy="698530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6" name="Freeform 19"/>
          <p:cNvSpPr>
            <a:spLocks noEditPoints="1"/>
          </p:cNvSpPr>
          <p:nvPr/>
        </p:nvSpPr>
        <p:spPr bwMode="auto">
          <a:xfrm>
            <a:off x="6965640" y="4066207"/>
            <a:ext cx="563169" cy="533582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47" name="TextBox 76"/>
          <p:cNvSpPr txBox="1"/>
          <p:nvPr/>
        </p:nvSpPr>
        <p:spPr>
          <a:xfrm flipH="1">
            <a:off x="7924004" y="2290832"/>
            <a:ext cx="111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 flipH="1">
            <a:off x="7924005" y="2608955"/>
            <a:ext cx="27389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76"/>
          <p:cNvSpPr txBox="1"/>
          <p:nvPr/>
        </p:nvSpPr>
        <p:spPr>
          <a:xfrm flipH="1">
            <a:off x="7924004" y="3844437"/>
            <a:ext cx="111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 flipH="1">
            <a:off x="7924005" y="4162560"/>
            <a:ext cx="27389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泪滴形 50"/>
          <p:cNvSpPr/>
          <p:nvPr/>
        </p:nvSpPr>
        <p:spPr>
          <a:xfrm flipH="1">
            <a:off x="1946931" y="2280752"/>
            <a:ext cx="1054407" cy="1054406"/>
          </a:xfrm>
          <a:prstGeom prst="teardrop">
            <a:avLst/>
          </a:prstGeom>
          <a:solidFill>
            <a:srgbClr val="EB862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泪滴形 51"/>
          <p:cNvSpPr/>
          <p:nvPr/>
        </p:nvSpPr>
        <p:spPr>
          <a:xfrm flipH="1">
            <a:off x="1946931" y="3834359"/>
            <a:ext cx="1054407" cy="1054406"/>
          </a:xfrm>
          <a:prstGeom prst="teardrop">
            <a:avLst/>
          </a:prstGeom>
          <a:solidFill>
            <a:srgbClr val="CEA9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TextBox 76"/>
          <p:cNvSpPr txBox="1"/>
          <p:nvPr/>
        </p:nvSpPr>
        <p:spPr>
          <a:xfrm flipH="1">
            <a:off x="3125230" y="2290832"/>
            <a:ext cx="111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EB862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 flipH="1">
            <a:off x="3125231" y="2608955"/>
            <a:ext cx="27389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76"/>
          <p:cNvSpPr txBox="1"/>
          <p:nvPr/>
        </p:nvSpPr>
        <p:spPr>
          <a:xfrm flipH="1">
            <a:off x="3125230" y="3844437"/>
            <a:ext cx="111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6" name="文本框 55"/>
          <p:cNvSpPr txBox="1"/>
          <p:nvPr/>
        </p:nvSpPr>
        <p:spPr>
          <a:xfrm flipH="1">
            <a:off x="3125231" y="4162560"/>
            <a:ext cx="27389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191339" y="2541622"/>
            <a:ext cx="565594" cy="503649"/>
            <a:chOff x="822585" y="744166"/>
            <a:chExt cx="306549" cy="272975"/>
          </a:xfrm>
          <a:solidFill>
            <a:srgbClr val="FCEFD7"/>
          </a:solidFill>
        </p:grpSpPr>
        <p:sp>
          <p:nvSpPr>
            <p:cNvPr id="58" name="Freeform 453"/>
            <p:cNvSpPr>
              <a:spLocks noEditPoints="1"/>
            </p:cNvSpPr>
            <p:nvPr/>
          </p:nvSpPr>
          <p:spPr bwMode="auto">
            <a:xfrm>
              <a:off x="822585" y="744166"/>
              <a:ext cx="306549" cy="272975"/>
            </a:xfrm>
            <a:custGeom>
              <a:avLst/>
              <a:gdLst>
                <a:gd name="T0" fmla="*/ 178 w 210"/>
                <a:gd name="T1" fmla="*/ 0 h 187"/>
                <a:gd name="T2" fmla="*/ 31 w 210"/>
                <a:gd name="T3" fmla="*/ 0 h 187"/>
                <a:gd name="T4" fmla="*/ 0 w 210"/>
                <a:gd name="T5" fmla="*/ 85 h 187"/>
                <a:gd name="T6" fmla="*/ 0 w 210"/>
                <a:gd name="T7" fmla="*/ 187 h 187"/>
                <a:gd name="T8" fmla="*/ 210 w 210"/>
                <a:gd name="T9" fmla="*/ 187 h 187"/>
                <a:gd name="T10" fmla="*/ 210 w 210"/>
                <a:gd name="T11" fmla="*/ 84 h 187"/>
                <a:gd name="T12" fmla="*/ 178 w 210"/>
                <a:gd name="T13" fmla="*/ 0 h 187"/>
                <a:gd name="T14" fmla="*/ 28 w 210"/>
                <a:gd name="T15" fmla="*/ 77 h 187"/>
                <a:gd name="T16" fmla="*/ 48 w 210"/>
                <a:gd name="T17" fmla="*/ 15 h 187"/>
                <a:gd name="T18" fmla="*/ 162 w 210"/>
                <a:gd name="T19" fmla="*/ 15 h 187"/>
                <a:gd name="T20" fmla="*/ 183 w 210"/>
                <a:gd name="T21" fmla="*/ 77 h 187"/>
                <a:gd name="T22" fmla="*/ 28 w 210"/>
                <a:gd name="T23" fmla="*/ 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87">
                  <a:moveTo>
                    <a:pt x="178" y="0"/>
                  </a:moveTo>
                  <a:lnTo>
                    <a:pt x="31" y="0"/>
                  </a:lnTo>
                  <a:lnTo>
                    <a:pt x="0" y="85"/>
                  </a:lnTo>
                  <a:lnTo>
                    <a:pt x="0" y="187"/>
                  </a:lnTo>
                  <a:lnTo>
                    <a:pt x="210" y="187"/>
                  </a:lnTo>
                  <a:lnTo>
                    <a:pt x="210" y="84"/>
                  </a:lnTo>
                  <a:lnTo>
                    <a:pt x="178" y="0"/>
                  </a:lnTo>
                  <a:close/>
                  <a:moveTo>
                    <a:pt x="28" y="77"/>
                  </a:moveTo>
                  <a:lnTo>
                    <a:pt x="48" y="15"/>
                  </a:lnTo>
                  <a:lnTo>
                    <a:pt x="162" y="15"/>
                  </a:lnTo>
                  <a:lnTo>
                    <a:pt x="183" y="77"/>
                  </a:lnTo>
                  <a:lnTo>
                    <a:pt x="28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54"/>
            <p:cNvSpPr/>
            <p:nvPr/>
          </p:nvSpPr>
          <p:spPr bwMode="auto">
            <a:xfrm>
              <a:off x="882435" y="828832"/>
              <a:ext cx="188309" cy="13138"/>
            </a:xfrm>
            <a:custGeom>
              <a:avLst/>
              <a:gdLst>
                <a:gd name="T0" fmla="*/ 129 w 129"/>
                <a:gd name="T1" fmla="*/ 9 h 9"/>
                <a:gd name="T2" fmla="*/ 126 w 129"/>
                <a:gd name="T3" fmla="*/ 0 h 9"/>
                <a:gd name="T4" fmla="*/ 3 w 129"/>
                <a:gd name="T5" fmla="*/ 0 h 9"/>
                <a:gd name="T6" fmla="*/ 0 w 129"/>
                <a:gd name="T7" fmla="*/ 9 h 9"/>
                <a:gd name="T8" fmla="*/ 129 w 1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">
                  <a:moveTo>
                    <a:pt x="129" y="9"/>
                  </a:moveTo>
                  <a:lnTo>
                    <a:pt x="126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1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55"/>
            <p:cNvSpPr/>
            <p:nvPr/>
          </p:nvSpPr>
          <p:spPr bwMode="auto">
            <a:xfrm>
              <a:off x="898492" y="780660"/>
              <a:ext cx="154734" cy="10219"/>
            </a:xfrm>
            <a:custGeom>
              <a:avLst/>
              <a:gdLst>
                <a:gd name="T0" fmla="*/ 106 w 106"/>
                <a:gd name="T1" fmla="*/ 7 h 7"/>
                <a:gd name="T2" fmla="*/ 104 w 106"/>
                <a:gd name="T3" fmla="*/ 0 h 7"/>
                <a:gd name="T4" fmla="*/ 3 w 106"/>
                <a:gd name="T5" fmla="*/ 0 h 7"/>
                <a:gd name="T6" fmla="*/ 0 w 106"/>
                <a:gd name="T7" fmla="*/ 7 h 7"/>
                <a:gd name="T8" fmla="*/ 106 w 10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">
                  <a:moveTo>
                    <a:pt x="106" y="7"/>
                  </a:moveTo>
                  <a:lnTo>
                    <a:pt x="104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10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56"/>
            <p:cNvSpPr/>
            <p:nvPr/>
          </p:nvSpPr>
          <p:spPr bwMode="auto">
            <a:xfrm>
              <a:off x="889734" y="804016"/>
              <a:ext cx="172251" cy="13138"/>
            </a:xfrm>
            <a:custGeom>
              <a:avLst/>
              <a:gdLst>
                <a:gd name="T0" fmla="*/ 3 w 118"/>
                <a:gd name="T1" fmla="*/ 0 h 9"/>
                <a:gd name="T2" fmla="*/ 0 w 118"/>
                <a:gd name="T3" fmla="*/ 9 h 9"/>
                <a:gd name="T4" fmla="*/ 118 w 118"/>
                <a:gd name="T5" fmla="*/ 9 h 9"/>
                <a:gd name="T6" fmla="*/ 115 w 118"/>
                <a:gd name="T7" fmla="*/ 0 h 9"/>
                <a:gd name="T8" fmla="*/ 3 w 1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">
                  <a:moveTo>
                    <a:pt x="3" y="0"/>
                  </a:moveTo>
                  <a:lnTo>
                    <a:pt x="0" y="9"/>
                  </a:lnTo>
                  <a:lnTo>
                    <a:pt x="118" y="9"/>
                  </a:lnTo>
                  <a:lnTo>
                    <a:pt x="1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Freeform 549"/>
          <p:cNvSpPr/>
          <p:nvPr/>
        </p:nvSpPr>
        <p:spPr bwMode="auto">
          <a:xfrm>
            <a:off x="2189994" y="4119164"/>
            <a:ext cx="568288" cy="484794"/>
          </a:xfrm>
          <a:custGeom>
            <a:avLst/>
            <a:gdLst>
              <a:gd name="T0" fmla="*/ 261 w 288"/>
              <a:gd name="T1" fmla="*/ 195 h 247"/>
              <a:gd name="T2" fmla="*/ 261 w 288"/>
              <a:gd name="T3" fmla="*/ 169 h 247"/>
              <a:gd name="T4" fmla="*/ 241 w 288"/>
              <a:gd name="T5" fmla="*/ 124 h 247"/>
              <a:gd name="T6" fmla="*/ 187 w 288"/>
              <a:gd name="T7" fmla="*/ 70 h 247"/>
              <a:gd name="T8" fmla="*/ 167 w 288"/>
              <a:gd name="T9" fmla="*/ 47 h 247"/>
              <a:gd name="T10" fmla="*/ 161 w 288"/>
              <a:gd name="T11" fmla="*/ 29 h 247"/>
              <a:gd name="T12" fmla="*/ 161 w 288"/>
              <a:gd name="T13" fmla="*/ 29 h 247"/>
              <a:gd name="T14" fmla="*/ 161 w 288"/>
              <a:gd name="T15" fmla="*/ 0 h 247"/>
              <a:gd name="T16" fmla="*/ 128 w 288"/>
              <a:gd name="T17" fmla="*/ 0 h 247"/>
              <a:gd name="T18" fmla="*/ 128 w 288"/>
              <a:gd name="T19" fmla="*/ 0 h 247"/>
              <a:gd name="T20" fmla="*/ 128 w 288"/>
              <a:gd name="T21" fmla="*/ 0 h 247"/>
              <a:gd name="T22" fmla="*/ 128 w 288"/>
              <a:gd name="T23" fmla="*/ 29 h 247"/>
              <a:gd name="T24" fmla="*/ 128 w 288"/>
              <a:gd name="T25" fmla="*/ 29 h 247"/>
              <a:gd name="T26" fmla="*/ 121 w 288"/>
              <a:gd name="T27" fmla="*/ 47 h 247"/>
              <a:gd name="T28" fmla="*/ 101 w 288"/>
              <a:gd name="T29" fmla="*/ 70 h 247"/>
              <a:gd name="T30" fmla="*/ 47 w 288"/>
              <a:gd name="T31" fmla="*/ 124 h 247"/>
              <a:gd name="T32" fmla="*/ 28 w 288"/>
              <a:gd name="T33" fmla="*/ 169 h 247"/>
              <a:gd name="T34" fmla="*/ 28 w 288"/>
              <a:gd name="T35" fmla="*/ 195 h 247"/>
              <a:gd name="T36" fmla="*/ 0 w 288"/>
              <a:gd name="T37" fmla="*/ 195 h 247"/>
              <a:gd name="T38" fmla="*/ 44 w 288"/>
              <a:gd name="T39" fmla="*/ 247 h 247"/>
              <a:gd name="T40" fmla="*/ 88 w 288"/>
              <a:gd name="T41" fmla="*/ 195 h 247"/>
              <a:gd name="T42" fmla="*/ 61 w 288"/>
              <a:gd name="T43" fmla="*/ 195 h 247"/>
              <a:gd name="T44" fmla="*/ 61 w 288"/>
              <a:gd name="T45" fmla="*/ 169 h 247"/>
              <a:gd name="T46" fmla="*/ 61 w 288"/>
              <a:gd name="T47" fmla="*/ 169 h 247"/>
              <a:gd name="T48" fmla="*/ 67 w 288"/>
              <a:gd name="T49" fmla="*/ 152 h 247"/>
              <a:gd name="T50" fmla="*/ 88 w 288"/>
              <a:gd name="T51" fmla="*/ 129 h 247"/>
              <a:gd name="T52" fmla="*/ 127 w 288"/>
              <a:gd name="T53" fmla="*/ 91 h 247"/>
              <a:gd name="T54" fmla="*/ 127 w 288"/>
              <a:gd name="T55" fmla="*/ 195 h 247"/>
              <a:gd name="T56" fmla="*/ 101 w 288"/>
              <a:gd name="T57" fmla="*/ 195 h 247"/>
              <a:gd name="T58" fmla="*/ 144 w 288"/>
              <a:gd name="T59" fmla="*/ 247 h 247"/>
              <a:gd name="T60" fmla="*/ 188 w 288"/>
              <a:gd name="T61" fmla="*/ 195 h 247"/>
              <a:gd name="T62" fmla="*/ 161 w 288"/>
              <a:gd name="T63" fmla="*/ 195 h 247"/>
              <a:gd name="T64" fmla="*/ 161 w 288"/>
              <a:gd name="T65" fmla="*/ 90 h 247"/>
              <a:gd name="T66" fmla="*/ 201 w 288"/>
              <a:gd name="T67" fmla="*/ 129 h 247"/>
              <a:gd name="T68" fmla="*/ 221 w 288"/>
              <a:gd name="T69" fmla="*/ 152 h 247"/>
              <a:gd name="T70" fmla="*/ 227 w 288"/>
              <a:gd name="T71" fmla="*/ 169 h 247"/>
              <a:gd name="T72" fmla="*/ 227 w 288"/>
              <a:gd name="T73" fmla="*/ 169 h 247"/>
              <a:gd name="T74" fmla="*/ 227 w 288"/>
              <a:gd name="T75" fmla="*/ 195 h 247"/>
              <a:gd name="T76" fmla="*/ 201 w 288"/>
              <a:gd name="T77" fmla="*/ 195 h 247"/>
              <a:gd name="T78" fmla="*/ 244 w 288"/>
              <a:gd name="T79" fmla="*/ 247 h 247"/>
              <a:gd name="T80" fmla="*/ 288 w 288"/>
              <a:gd name="T81" fmla="*/ 195 h 247"/>
              <a:gd name="T82" fmla="*/ 261 w 288"/>
              <a:gd name="T83" fmla="*/ 19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8" h="247">
                <a:moveTo>
                  <a:pt x="261" y="195"/>
                </a:moveTo>
                <a:cubicBezTo>
                  <a:pt x="261" y="188"/>
                  <a:pt x="261" y="182"/>
                  <a:pt x="261" y="169"/>
                </a:cubicBezTo>
                <a:cubicBezTo>
                  <a:pt x="260" y="151"/>
                  <a:pt x="252" y="136"/>
                  <a:pt x="241" y="124"/>
                </a:cubicBezTo>
                <a:cubicBezTo>
                  <a:pt x="226" y="104"/>
                  <a:pt x="204" y="87"/>
                  <a:pt x="187" y="70"/>
                </a:cubicBezTo>
                <a:cubicBezTo>
                  <a:pt x="179" y="62"/>
                  <a:pt x="172" y="54"/>
                  <a:pt x="167" y="47"/>
                </a:cubicBezTo>
                <a:cubicBezTo>
                  <a:pt x="163" y="40"/>
                  <a:pt x="161" y="34"/>
                  <a:pt x="161" y="29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1" y="16"/>
                  <a:pt x="161" y="7"/>
                  <a:pt x="161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7"/>
                  <a:pt x="128" y="16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4"/>
                  <a:pt x="126" y="40"/>
                  <a:pt x="121" y="47"/>
                </a:cubicBezTo>
                <a:cubicBezTo>
                  <a:pt x="116" y="54"/>
                  <a:pt x="109" y="62"/>
                  <a:pt x="101" y="70"/>
                </a:cubicBezTo>
                <a:cubicBezTo>
                  <a:pt x="84" y="87"/>
                  <a:pt x="63" y="104"/>
                  <a:pt x="47" y="124"/>
                </a:cubicBezTo>
                <a:cubicBezTo>
                  <a:pt x="37" y="136"/>
                  <a:pt x="28" y="151"/>
                  <a:pt x="28" y="169"/>
                </a:cubicBezTo>
                <a:cubicBezTo>
                  <a:pt x="28" y="182"/>
                  <a:pt x="28" y="188"/>
                  <a:pt x="2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61" y="195"/>
                  <a:pt x="61" y="195"/>
                  <a:pt x="61" y="195"/>
                </a:cubicBezTo>
                <a:cubicBezTo>
                  <a:pt x="61" y="188"/>
                  <a:pt x="61" y="182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5"/>
                  <a:pt x="63" y="159"/>
                  <a:pt x="67" y="152"/>
                </a:cubicBezTo>
                <a:cubicBezTo>
                  <a:pt x="72" y="145"/>
                  <a:pt x="79" y="137"/>
                  <a:pt x="88" y="129"/>
                </a:cubicBezTo>
                <a:cubicBezTo>
                  <a:pt x="100" y="116"/>
                  <a:pt x="114" y="104"/>
                  <a:pt x="127" y="91"/>
                </a:cubicBezTo>
                <a:cubicBezTo>
                  <a:pt x="127" y="195"/>
                  <a:pt x="127" y="195"/>
                  <a:pt x="127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61" y="195"/>
                  <a:pt x="161" y="195"/>
                  <a:pt x="161" y="195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74" y="104"/>
                  <a:pt x="189" y="116"/>
                  <a:pt x="201" y="129"/>
                </a:cubicBezTo>
                <a:cubicBezTo>
                  <a:pt x="209" y="137"/>
                  <a:pt x="216" y="145"/>
                  <a:pt x="221" y="152"/>
                </a:cubicBezTo>
                <a:cubicBezTo>
                  <a:pt x="226" y="159"/>
                  <a:pt x="227" y="164"/>
                  <a:pt x="227" y="169"/>
                </a:cubicBezTo>
                <a:cubicBezTo>
                  <a:pt x="227" y="169"/>
                  <a:pt x="227" y="169"/>
                  <a:pt x="227" y="169"/>
                </a:cubicBezTo>
                <a:cubicBezTo>
                  <a:pt x="227" y="182"/>
                  <a:pt x="227" y="188"/>
                  <a:pt x="227" y="195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44" y="247"/>
                  <a:pt x="244" y="247"/>
                  <a:pt x="244" y="247"/>
                </a:cubicBezTo>
                <a:cubicBezTo>
                  <a:pt x="288" y="195"/>
                  <a:pt x="288" y="195"/>
                  <a:pt x="288" y="195"/>
                </a:cubicBezTo>
                <a:lnTo>
                  <a:pt x="261" y="195"/>
                </a:lnTo>
                <a:close/>
              </a:path>
            </a:pathLst>
          </a:custGeom>
          <a:solidFill>
            <a:srgbClr val="FCEF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46" y="1598436"/>
            <a:ext cx="5496508" cy="41119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14" y="728314"/>
            <a:ext cx="1056245" cy="413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53" y="476128"/>
            <a:ext cx="808774" cy="316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8" y="1061164"/>
            <a:ext cx="1016546" cy="398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21" y="258154"/>
            <a:ext cx="753555" cy="295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54" y="258154"/>
            <a:ext cx="809558" cy="3172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2" y="182636"/>
            <a:ext cx="923420" cy="361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-1"/>
            <a:ext cx="1058456" cy="25954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3" y="1"/>
            <a:ext cx="638686" cy="2074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5176308" y="-18431"/>
            <a:ext cx="662404" cy="14934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78" y="1"/>
            <a:ext cx="874101" cy="25954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79" y="1"/>
            <a:ext cx="326664" cy="10611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9" y="0"/>
            <a:ext cx="846076" cy="207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4" y="1447546"/>
            <a:ext cx="753555" cy="295284"/>
          </a:xfrm>
          <a:prstGeom prst="rect">
            <a:avLst/>
          </a:prstGeom>
        </p:spPr>
      </p:pic>
      <p:sp>
        <p:nvSpPr>
          <p:cNvPr id="21" name="TextBox 76"/>
          <p:cNvSpPr txBox="1"/>
          <p:nvPr/>
        </p:nvSpPr>
        <p:spPr>
          <a:xfrm>
            <a:off x="4644900" y="2518088"/>
            <a:ext cx="2916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B5213B"/>
                </a:solidFill>
                <a:cs typeface="+mn-ea"/>
                <a:sym typeface="+mn-lt"/>
              </a:rPr>
              <a:t>PART 02</a:t>
            </a:r>
            <a:endParaRPr lang="zh-CN" altLang="en-US" sz="5400" dirty="0">
              <a:solidFill>
                <a:srgbClr val="B5213B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845" y="4342511"/>
            <a:ext cx="3666804" cy="3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7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dataa</a:t>
            </a:r>
            <a:endParaRPr lang="zh-CN" altLang="en-US" sz="7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04842" y="3957989"/>
            <a:ext cx="2396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4330297" y="3382446"/>
            <a:ext cx="354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B5213B"/>
                </a:solidFill>
                <a:cs typeface="+mn-ea"/>
                <a:sym typeface="+mn-lt"/>
              </a:rPr>
              <a:t>请在此添加标题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305439"/>
            <a:ext cx="11148571" cy="6247121"/>
          </a:xfrm>
          <a:prstGeom prst="rect">
            <a:avLst/>
          </a:prstGeom>
        </p:spPr>
      </p:pic>
      <p:sp>
        <p:nvSpPr>
          <p:cNvPr id="27" name="TextBox 76"/>
          <p:cNvSpPr txBox="1"/>
          <p:nvPr/>
        </p:nvSpPr>
        <p:spPr>
          <a:xfrm>
            <a:off x="4977745" y="1058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6EADA7"/>
                </a:solidFill>
                <a:cs typeface="+mn-ea"/>
                <a:sym typeface="+mn-lt"/>
              </a:rPr>
              <a:t>请在此处添加标题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66149" y="1379795"/>
            <a:ext cx="1859703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You Text Here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983309" y="1688790"/>
            <a:ext cx="225382" cy="0"/>
          </a:xfrm>
          <a:prstGeom prst="line">
            <a:avLst/>
          </a:prstGeom>
          <a:ln w="28575" cap="rnd">
            <a:solidFill>
              <a:srgbClr val="6EA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32" y="211584"/>
            <a:ext cx="533723" cy="20914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1" y="80588"/>
            <a:ext cx="408674" cy="1601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2" y="0"/>
            <a:ext cx="481546" cy="118079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7"/>
          <a:stretch>
            <a:fillRect/>
          </a:stretch>
        </p:blipFill>
        <p:spPr>
          <a:xfrm>
            <a:off x="11518245" y="0"/>
            <a:ext cx="466576" cy="105196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4" y="110511"/>
            <a:ext cx="503166" cy="1971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5769"/>
          <a:stretch>
            <a:fillRect/>
          </a:stretch>
        </p:blipFill>
        <p:spPr>
          <a:xfrm>
            <a:off x="4949322" y="-134877"/>
            <a:ext cx="311015" cy="78606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-980"/>
          <a:stretch>
            <a:fillRect/>
          </a:stretch>
        </p:blipFill>
        <p:spPr>
          <a:xfrm>
            <a:off x="9136284" y="-111766"/>
            <a:ext cx="304644" cy="7214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35" y="305439"/>
            <a:ext cx="588417" cy="230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178791"/>
            <a:ext cx="798646" cy="797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5" y="5887165"/>
            <a:ext cx="798646" cy="797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178791"/>
            <a:ext cx="798646" cy="79789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8" y="5887165"/>
            <a:ext cx="798646" cy="797894"/>
          </a:xfrm>
          <a:prstGeom prst="rect">
            <a:avLst/>
          </a:prstGeom>
        </p:spPr>
      </p:pic>
      <p:sp>
        <p:nvSpPr>
          <p:cNvPr id="18" name="空心弧 17"/>
          <p:cNvSpPr/>
          <p:nvPr/>
        </p:nvSpPr>
        <p:spPr>
          <a:xfrm>
            <a:off x="1982136" y="1899226"/>
            <a:ext cx="2011890" cy="2011890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B521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44929" y="4224765"/>
            <a:ext cx="148630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i="1" dirty="0">
                <a:solidFill>
                  <a:srgbClr val="B5213B"/>
                </a:solidFill>
                <a:cs typeface="+mn-ea"/>
                <a:sym typeface="+mn-lt"/>
              </a:rPr>
              <a:t>83,000</a:t>
            </a:r>
            <a:endParaRPr lang="en-US" altLang="zh-CN" sz="1600" i="1" dirty="0">
              <a:solidFill>
                <a:srgbClr val="B5213B"/>
              </a:solidFill>
              <a:cs typeface="+mn-ea"/>
              <a:sym typeface="+mn-lt"/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5090055" y="1899226"/>
            <a:ext cx="2011890" cy="2011890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CEA95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52848" y="4224765"/>
            <a:ext cx="148630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i="1" dirty="0">
                <a:solidFill>
                  <a:srgbClr val="CEA95A"/>
                </a:solidFill>
                <a:cs typeface="+mn-ea"/>
                <a:sym typeface="+mn-lt"/>
              </a:rPr>
              <a:t>95,421</a:t>
            </a:r>
            <a:endParaRPr lang="en-US" altLang="zh-CN" sz="1600" i="1" dirty="0">
              <a:solidFill>
                <a:srgbClr val="CEA95A"/>
              </a:solidFill>
              <a:cs typeface="+mn-ea"/>
              <a:sym typeface="+mn-lt"/>
            </a:endParaRPr>
          </a:p>
        </p:txBody>
      </p:sp>
      <p:sp>
        <p:nvSpPr>
          <p:cNvPr id="22" name="空心弧 21"/>
          <p:cNvSpPr/>
          <p:nvPr/>
        </p:nvSpPr>
        <p:spPr>
          <a:xfrm>
            <a:off x="8197974" y="1899226"/>
            <a:ext cx="2011890" cy="201189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6EADA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460767" y="4224765"/>
            <a:ext cx="148630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i="1" dirty="0">
                <a:solidFill>
                  <a:srgbClr val="6EADA7"/>
                </a:solidFill>
                <a:cs typeface="+mn-ea"/>
                <a:sym typeface="+mn-lt"/>
              </a:rPr>
              <a:t>56,245</a:t>
            </a:r>
            <a:endParaRPr lang="en-US" altLang="zh-CN" sz="1600" i="1" dirty="0">
              <a:solidFill>
                <a:srgbClr val="6EADA7"/>
              </a:soli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425621" y="2741240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213B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08575" y="4810150"/>
            <a:ext cx="23590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5533540" y="2741240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EA95A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916494" y="4810150"/>
            <a:ext cx="23590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8641459" y="2741240"/>
            <a:ext cx="112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6EADA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24413" y="4810150"/>
            <a:ext cx="23590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请在此添加文字说明，编辑文字。请在此添加文字说明，编辑文字。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宽屏</PresentationFormat>
  <Paragraphs>165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28</cp:revision>
  <dcterms:created xsi:type="dcterms:W3CDTF">2017-02-27T01:55:00Z</dcterms:created>
  <dcterms:modified xsi:type="dcterms:W3CDTF">2021-01-04T15:22:32Z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