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63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/>
            <a:t>Group 1</a:t>
          </a: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/>
            <a:t>Group 2</a:t>
          </a:r>
        </a:p>
      </dgm: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/>
            <a:t>Group 3</a:t>
          </a: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/>
            <a:t>Group 4</a:t>
          </a: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en-US" dirty="0"/>
            <a:t>Group 5</a:t>
          </a: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en-US" dirty="0"/>
            <a:t>Group 6</a:t>
          </a: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#1"/>
    <dgm:cxn modelId="{98E9781F-6C85-4C8B-A8C8-ACC68D56FD26}" type="presOf" srcId="{0EFAF7DB-220E-474B-A306-B18848A2E64E}" destId="{EAA4FAF7-2B1B-440D-AB04-52061A8327A8}" srcOrd="0" destOrd="0" presId="urn:microsoft.com/office/officeart/2005/8/layout/default#1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#1"/>
    <dgm:cxn modelId="{5257829B-1EC2-4B27-82CD-9A4900A3CEF5}" type="presOf" srcId="{204779DA-9EFD-416C-AA17-3047285492E6}" destId="{CB52FD11-6E75-4074-AC8F-10E0FD59B7A0}" srcOrd="0" destOrd="0" presId="urn:microsoft.com/office/officeart/2005/8/layout/default#1"/>
    <dgm:cxn modelId="{4B3A68AC-F7E0-44C7-B1C8-7CD80B465A26}" type="presOf" srcId="{8AEC6483-23EF-4414-8E2A-6A005181899E}" destId="{917D3CD9-BA5B-404E-931F-223BF970C99B}" srcOrd="0" destOrd="0" presId="urn:microsoft.com/office/officeart/2005/8/layout/default#1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#1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#1"/>
    <dgm:cxn modelId="{BC5FF21A-43E7-485A-B596-C5AADF327B05}" type="presParOf" srcId="{068CCA7D-1404-4068-AB93-6968EFC37502}" destId="{EAA4FAF7-2B1B-440D-AB04-52061A8327A8}" srcOrd="0" destOrd="0" presId="urn:microsoft.com/office/officeart/2005/8/layout/default#1"/>
    <dgm:cxn modelId="{7DBDEB3C-0922-4C11-B032-8800766EAAC7}" type="presParOf" srcId="{068CCA7D-1404-4068-AB93-6968EFC37502}" destId="{D86C629E-FD24-4979-AD6C-FF765663342C}" srcOrd="1" destOrd="0" presId="urn:microsoft.com/office/officeart/2005/8/layout/default#1"/>
    <dgm:cxn modelId="{613FE1F9-EF48-4B26-8AF0-FACA67BF29EB}" type="presParOf" srcId="{068CCA7D-1404-4068-AB93-6968EFC37502}" destId="{C593AB34-4B84-4F47-A09D-1663F9F71AFC}" srcOrd="2" destOrd="0" presId="urn:microsoft.com/office/officeart/2005/8/layout/default#1"/>
    <dgm:cxn modelId="{40AAE183-EE4F-4AB0-9437-11D5128906F3}" type="presParOf" srcId="{068CCA7D-1404-4068-AB93-6968EFC37502}" destId="{5AD6466A-5AEB-4BDD-BDCC-43ADA92E714A}" srcOrd="3" destOrd="0" presId="urn:microsoft.com/office/officeart/2005/8/layout/default#1"/>
    <dgm:cxn modelId="{0859D5FC-F1F1-41ED-AFE7-9ED996860B28}" type="presParOf" srcId="{068CCA7D-1404-4068-AB93-6968EFC37502}" destId="{917D3CD9-BA5B-404E-931F-223BF970C99B}" srcOrd="4" destOrd="0" presId="urn:microsoft.com/office/officeart/2005/8/layout/default#1"/>
    <dgm:cxn modelId="{235E33CA-9331-4C4F-9FB8-E86BD246400B}" type="presParOf" srcId="{068CCA7D-1404-4068-AB93-6968EFC37502}" destId="{D803BB6F-28BD-4A03-B872-7769C680243B}" srcOrd="5" destOrd="0" presId="urn:microsoft.com/office/officeart/2005/8/layout/default#1"/>
    <dgm:cxn modelId="{B063FF6D-1F2D-472D-8B4C-B6A378A09833}" type="presParOf" srcId="{068CCA7D-1404-4068-AB93-6968EFC37502}" destId="{4F7EBD7D-DFCF-42D9-919C-E6E65091B79C}" srcOrd="6" destOrd="0" presId="urn:microsoft.com/office/officeart/2005/8/layout/default#1"/>
    <dgm:cxn modelId="{8DEA9DD5-5136-4B11-90B8-93E3C16F0472}" type="presParOf" srcId="{068CCA7D-1404-4068-AB93-6968EFC37502}" destId="{371926FB-9294-4D9C-9214-4CEF0275C497}" srcOrd="7" destOrd="0" presId="urn:microsoft.com/office/officeart/2005/8/layout/default#1"/>
    <dgm:cxn modelId="{59493989-76F3-460C-95F9-0ACC1B69B031}" type="presParOf" srcId="{068CCA7D-1404-4068-AB93-6968EFC37502}" destId="{CB52FD11-6E75-4074-AC8F-10E0FD59B7A0}" srcOrd="8" destOrd="0" presId="urn:microsoft.com/office/officeart/2005/8/layout/default#1"/>
    <dgm:cxn modelId="{6A894F3B-0B32-4910-89E9-FF9567B8B041}" type="presParOf" srcId="{068CCA7D-1404-4068-AB93-6968EFC37502}" destId="{08588CD8-2C19-489E-9D24-02924B217C45}" srcOrd="9" destOrd="0" presId="urn:microsoft.com/office/officeart/2005/8/layout/default#1"/>
    <dgm:cxn modelId="{A2512EF8-018A-47CE-AD9F-9EF6FA2C53E3}" type="presParOf" srcId="{068CCA7D-1404-4068-AB93-6968EFC37502}" destId="{76049CD1-75A7-4C80-9C4F-81F0D3E4B5D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Group 1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Group 2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Group 3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Group 4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Group 5</a:t>
          </a: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Group 6</a:t>
          </a:r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86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87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1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0" name="Freeform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/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1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2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7" name="Freeform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8" name="Freeform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69" name="Freeform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321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Layout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Title and Content Layout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Content Layout with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First bullet point here</a:t>
            </a:r>
          </a:p>
          <a:p>
            <a:r>
              <a:rPr lang="en-US"/>
              <a:t>Second bullet point here</a:t>
            </a:r>
          </a:p>
          <a:p>
            <a:r>
              <a:rPr lang="en-US"/>
              <a:t>Third bullet point here</a:t>
            </a:r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</p:nvPr>
        </p:nvGraphicFramePr>
        <p:xfrm>
          <a:off x="6172200" y="1825623"/>
          <a:ext cx="4951413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Group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Group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t>Class</a:t>
                      </a:r>
                      <a:r>
                        <a:rPr baseline="0"/>
                        <a:t>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 with SmartArt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your first bullet point here</a:t>
            </a:r>
          </a:p>
          <a:p>
            <a:r>
              <a:rPr lang="en-US" dirty="0"/>
              <a:t>Add your second bullet point here</a:t>
            </a:r>
          </a:p>
          <a:p>
            <a:r>
              <a:rPr lang="en-US" dirty="0"/>
              <a:t>Add your third bullet point here</a:t>
            </a:r>
          </a:p>
        </p:txBody>
      </p:sp>
      <p:graphicFrame>
        <p:nvGraphicFramePr>
          <p:cNvPr id="9" name="Content Placeholder 8" descr="Basic Block List" title="SmartArt"/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Picture with Caption Layout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Caption</a:t>
            </a:r>
            <a:endParaRPr lang="en-US" dirty="0"/>
          </a:p>
        </p:txBody>
      </p:sp>
      <p:pic>
        <p:nvPicPr>
          <p:cNvPr id="9" name="Picture Placeholder 8" descr="Three young children in raincoats holding hands and playing outside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宽屏</PresentationFormat>
  <Paragraphs>33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Nature Illustration 16x9</vt:lpstr>
      <vt:lpstr>Title Layout</vt:lpstr>
      <vt:lpstr>Title and Content Layout with List</vt:lpstr>
      <vt:lpstr>Two Content Layout with Table</vt:lpstr>
      <vt:lpstr>Two Content Layout with SmartArt</vt:lpstr>
      <vt:lpstr>Picture with Caption Layout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2012-08-30T22:49:00Z</dcterms:created>
  <dcterms:modified xsi:type="dcterms:W3CDTF">2021-01-04T15:12:49Z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KSOProductBuildVer">
    <vt:lpwstr>2052-11.1.0.9022</vt:lpwstr>
  </property>
</Properties>
</file>