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81" r:id="rId3"/>
    <p:sldId id="270" r:id="rId4"/>
    <p:sldId id="271" r:id="rId5"/>
    <p:sldId id="273" r:id="rId6"/>
    <p:sldId id="285" r:id="rId7"/>
    <p:sldId id="286" r:id="rId8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 showGuides="1">
      <p:cViewPr varScale="1">
        <p:scale>
          <a:sx n="84" d="100"/>
          <a:sy n="84" d="100"/>
        </p:scale>
        <p:origin x="378" y="84"/>
      </p:cViewPr>
      <p:guideLst>
        <p:guide orient="horz" pos="215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69848" cy="6984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Header Placeholder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 dirty="0"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Date Placeholder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mtClean="0"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fld id="{BC77045B-2DEF-462A-AE3E-E4B8DD8465A7}" type="datetime1">
              <a:rPr lang="en-US" altLang="zh-CN"/>
              <a:t>1/4/2021</a:t>
            </a:fld>
            <a:endParaRPr lang="zh-CN" altLang="en-US" sz="1200" dirty="0"/>
          </a:p>
        </p:txBody>
      </p:sp>
      <p:sp>
        <p:nvSpPr>
          <p:cNvPr id="2052" name="Slide Image Placeholder 3"/>
          <p:cNvSpPr>
            <a:spLocks noGrp="1" noRot="1" noChangeAspect="1" noChangeArrowheads="1"/>
          </p:cNvSpPr>
          <p:nvPr>
            <p:ph type="sldImg" idx="9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Notes Placeholder 4"/>
          <p:cNvSpPr>
            <a:spLocks noGrp="1" noRot="1" noChangeAspect="1" noChangeArrowheads="1"/>
          </p:cNvSpPr>
          <p:nvPr/>
        </p:nvSpPr>
        <p:spPr bwMode="auto">
          <a:xfrm>
            <a:off x="685800" y="4400550"/>
            <a:ext cx="5486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3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1200" dirty="0">
                <a:ea typeface="方正喵呜体" panose="02010600010101010101" pitchFamily="2" charset="-122"/>
              </a:rPr>
              <a:t>Click to edit Master text styles</a:t>
            </a:r>
          </a:p>
          <a:p>
            <a:pPr>
              <a:spcBef>
                <a:spcPct val="3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1200" dirty="0">
                <a:ea typeface="方正喵呜体" panose="02010600010101010101" pitchFamily="2" charset="-122"/>
              </a:rPr>
              <a:t>Second level</a:t>
            </a:r>
          </a:p>
          <a:p>
            <a:pPr>
              <a:spcBef>
                <a:spcPct val="3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1200" dirty="0">
                <a:ea typeface="方正喵呜体" panose="02010600010101010101" pitchFamily="2" charset="-122"/>
              </a:rPr>
              <a:t>Third level</a:t>
            </a:r>
          </a:p>
          <a:p>
            <a:pPr>
              <a:spcBef>
                <a:spcPct val="3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1200" dirty="0">
                <a:ea typeface="方正喵呜体" panose="02010600010101010101" pitchFamily="2" charset="-122"/>
              </a:rPr>
              <a:t>Fourth level</a:t>
            </a:r>
          </a:p>
          <a:p>
            <a:pPr>
              <a:spcBef>
                <a:spcPct val="3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1200" dirty="0">
                <a:ea typeface="方正喵呜体" panose="02010600010101010101" pitchFamily="2" charset="-122"/>
              </a:rPr>
              <a:t>Fifth level</a:t>
            </a:r>
          </a:p>
        </p:txBody>
      </p:sp>
      <p:sp>
        <p:nvSpPr>
          <p:cNvPr id="2054" name="Footer Placeholder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 dirty="0"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Slide Number Placeholder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mtClean="0"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fld id="{9561AB74-D41D-4A55-8F34-54191DE341B5}" type="slidenum">
              <a:rPr lang="zh-CN" altLang="en-US"/>
              <a:t>‹#›</a:t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25AB2-7565-4BAE-9D5F-E03E1F2F8A5B}" type="datetime1">
              <a:rPr lang="en-US" altLang="zh-CN"/>
              <a:t>1/4/2021</a:t>
            </a:fld>
            <a:endParaRPr lang="zh-CN" altLang="en-US" sz="1800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FD174-A9CE-435F-A391-D0B524630A19}" type="slidenum">
              <a:rPr lang="zh-CN" altLang="en-US"/>
              <a:t>‹#›</a:t>
            </a:fld>
            <a:endParaRPr lang="zh-CN" altLang="en-US" sz="18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4C933-6A6F-446E-B90F-E765C8937E00}" type="datetime1">
              <a:rPr lang="en-US" altLang="zh-CN"/>
              <a:t>1/4/2021</a:t>
            </a:fld>
            <a:endParaRPr lang="zh-CN" altLang="en-US" sz="1800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DA956-D2EF-4F84-8C41-31B0AD10B940}" type="slidenum">
              <a:rPr lang="zh-CN" altLang="en-US"/>
              <a:t>‹#›</a:t>
            </a:fld>
            <a:endParaRPr lang="zh-CN" altLang="en-US" sz="180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378825" y="79375"/>
            <a:ext cx="2284413" cy="555942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524000" y="79375"/>
            <a:ext cx="6702425" cy="555942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2B5AC-DC0A-43D3-9BC1-A57132057BB0}" type="datetime1">
              <a:rPr lang="en-US" altLang="zh-CN"/>
              <a:t>1/4/2021</a:t>
            </a:fld>
            <a:endParaRPr lang="zh-CN" altLang="en-US" sz="1800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11AEA-F13F-400F-8D8B-E9A82779FF2B}" type="slidenum">
              <a:rPr lang="zh-CN" altLang="en-US"/>
              <a:t>‹#›</a:t>
            </a:fld>
            <a:endParaRPr lang="zh-CN" altLang="en-US" sz="18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1F110-C326-4116-A92B-C3C2B62EB6D2}" type="datetime1">
              <a:rPr lang="en-US" altLang="zh-CN"/>
              <a:t>1/4/2021</a:t>
            </a:fld>
            <a:endParaRPr lang="zh-CN" altLang="en-US" sz="1800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9138F-2DC4-4CC7-96CA-1218368B4A25}" type="slidenum">
              <a:rPr lang="zh-CN" altLang="en-US"/>
              <a:t>‹#›</a:t>
            </a:fld>
            <a:endParaRPr lang="zh-CN" altLang="en-US" sz="18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F9ACE-020A-4E68-BD7B-9FEDE451AD42}" type="datetime1">
              <a:rPr lang="en-US" altLang="zh-CN"/>
              <a:t>1/4/2021</a:t>
            </a:fld>
            <a:endParaRPr lang="zh-CN" altLang="en-US" sz="1800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71474-EF98-498D-B2AA-59A2814CC83C}" type="slidenum">
              <a:rPr lang="zh-CN" altLang="en-US"/>
              <a:t>‹#›</a:t>
            </a:fld>
            <a:endParaRPr lang="zh-CN" altLang="en-US" sz="18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528763" y="1485900"/>
            <a:ext cx="4491037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485900"/>
            <a:ext cx="4491038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7C54B-A8B6-45F2-A41A-7757AB740F1B}" type="datetime1">
              <a:rPr lang="en-US" altLang="zh-CN"/>
              <a:t>1/4/2021</a:t>
            </a:fld>
            <a:endParaRPr lang="zh-CN" altLang="en-US" sz="1800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3A4FE-ADCA-41A0-BB3A-FBA646C5DF2E}" type="slidenum">
              <a:rPr lang="zh-CN" altLang="en-US"/>
              <a:t>‹#›</a:t>
            </a:fld>
            <a:endParaRPr lang="zh-CN" altLang="en-US" sz="18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E19E2-064D-438D-9867-A987095B833E}" type="datetime1">
              <a:rPr lang="en-US" altLang="zh-CN"/>
              <a:t>1/4/2021</a:t>
            </a:fld>
            <a:endParaRPr lang="zh-CN" altLang="en-US" sz="1800" dirty="0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0535E-146A-4E69-99CE-3B11FC752E52}" type="slidenum">
              <a:rPr lang="zh-CN" altLang="en-US"/>
              <a:t>‹#›</a:t>
            </a:fld>
            <a:endParaRPr lang="zh-CN" altLang="en-US" sz="180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B6D92-500E-42A5-A82B-239081912D64}" type="datetime1">
              <a:rPr lang="en-US" altLang="zh-CN"/>
              <a:t>1/4/2021</a:t>
            </a:fld>
            <a:endParaRPr lang="zh-CN" altLang="en-US" sz="1800" dirty="0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D2016-7DDD-414C-9688-F8D20AF5E069}" type="slidenum">
              <a:rPr lang="zh-CN" altLang="en-US"/>
              <a:t>‹#›</a:t>
            </a:fld>
            <a:endParaRPr lang="zh-CN" altLang="en-US" sz="180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1078B-9B2E-46CE-B077-773CDD36D5E4}" type="datetime1">
              <a:rPr lang="en-US" altLang="zh-CN"/>
              <a:t>1/4/2021</a:t>
            </a:fld>
            <a:endParaRPr lang="zh-CN" altLang="en-US" sz="1800" dirty="0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BB12E-52F1-44E6-8FAB-54286D997D67}" type="slidenum">
              <a:rPr lang="zh-CN" altLang="en-US"/>
              <a:t>‹#›</a:t>
            </a:fld>
            <a:endParaRPr lang="zh-CN" altLang="en-US" sz="18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49C73-7311-4F50-85C0-A9FB222D556B}" type="datetime1">
              <a:rPr lang="en-US" altLang="zh-CN"/>
              <a:t>1/4/2021</a:t>
            </a:fld>
            <a:endParaRPr lang="zh-CN" altLang="en-US" sz="1800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6C1B9-C51D-4D4C-A812-C0F9C8574EA4}" type="slidenum">
              <a:rPr lang="zh-CN" altLang="en-US"/>
              <a:t>‹#›</a:t>
            </a:fld>
            <a:endParaRPr lang="zh-CN" altLang="en-US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>
              <a:sym typeface="Cambria" panose="02040503050406030204" pitchFamily="18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C749B-606D-4A4B-BDA0-FF7775AF7793}" type="datetime1">
              <a:rPr lang="en-US" altLang="zh-CN"/>
              <a:t>1/4/2021</a:t>
            </a:fld>
            <a:endParaRPr lang="zh-CN" altLang="en-US" sz="1800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EC4F1-D25F-4585-B6FF-3F679078B447}" type="slidenum">
              <a:rPr lang="zh-CN" altLang="en-US"/>
              <a:t>‹#›</a:t>
            </a:fld>
            <a:endParaRPr lang="zh-CN" altLang="en-US" sz="18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9EE0F8"/>
            </a:gs>
            <a:gs pos="17000">
              <a:srgbClr val="BFEBFA"/>
            </a:gs>
            <a:gs pos="50999">
              <a:srgbClr val="DFF5FD"/>
            </a:gs>
            <a:gs pos="92000">
              <a:srgbClr val="FFFF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50"/>
          <p:cNvSpPr>
            <a:spLocks noChangeArrowheads="1"/>
          </p:cNvSpPr>
          <p:nvPr/>
        </p:nvSpPr>
        <p:spPr bwMode="auto">
          <a:xfrm>
            <a:off x="8761413" y="5521325"/>
            <a:ext cx="3429000" cy="1336675"/>
          </a:xfrm>
          <a:custGeom>
            <a:avLst/>
            <a:gdLst>
              <a:gd name="T0" fmla="*/ 4647211 w 5150129"/>
              <a:gd name="T1" fmla="*/ 1148 h 2763306"/>
              <a:gd name="T2" fmla="*/ 5150129 w 5150129"/>
              <a:gd name="T3" fmla="*/ 13874 h 2763306"/>
              <a:gd name="T4" fmla="*/ 5150129 w 5150129"/>
              <a:gd name="T5" fmla="*/ 2763306 h 2763306"/>
              <a:gd name="T6" fmla="*/ 3666157 w 5150129"/>
              <a:gd name="T7" fmla="*/ 2763306 h 2763306"/>
              <a:gd name="T8" fmla="*/ 0 w 5150129"/>
              <a:gd name="T9" fmla="*/ 1712790 h 2763306"/>
              <a:gd name="T10" fmla="*/ 4647211 w 5150129"/>
              <a:gd name="T11" fmla="*/ 1148 h 2763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endParaRPr lang="zh-CN" altLang="en-US" dirty="0">
              <a:ea typeface="方正喵呜体" panose="02010600010101010101" pitchFamily="2" charset="-122"/>
            </a:endParaRPr>
          </a:p>
        </p:txBody>
      </p:sp>
      <p:sp>
        <p:nvSpPr>
          <p:cNvPr id="1027" name="Freeform 51"/>
          <p:cNvSpPr>
            <a:spLocks noChangeArrowheads="1"/>
          </p:cNvSpPr>
          <p:nvPr/>
        </p:nvSpPr>
        <p:spPr bwMode="auto">
          <a:xfrm>
            <a:off x="0" y="5651500"/>
            <a:ext cx="11415713" cy="1206500"/>
          </a:xfrm>
          <a:custGeom>
            <a:avLst/>
            <a:gdLst>
              <a:gd name="T0" fmla="*/ 3369253 w 12079179"/>
              <a:gd name="T1" fmla="*/ 991 h 2245075"/>
              <a:gd name="T2" fmla="*/ 12079179 w 12079179"/>
              <a:gd name="T3" fmla="*/ 2245075 h 2245075"/>
              <a:gd name="T4" fmla="*/ 0 w 12079179"/>
              <a:gd name="T5" fmla="*/ 2245075 h 2245075"/>
              <a:gd name="T6" fmla="*/ 0 w 12079179"/>
              <a:gd name="T7" fmla="*/ 503727 h 2245075"/>
              <a:gd name="T8" fmla="*/ 3369253 w 12079179"/>
              <a:gd name="T9" fmla="*/ 991 h 2245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endParaRPr lang="zh-CN" altLang="en-US" dirty="0">
              <a:ea typeface="方正喵呜体" panose="02010600010101010101" pitchFamily="2" charset="-122"/>
            </a:endParaRPr>
          </a:p>
        </p:txBody>
      </p:sp>
      <p:sp>
        <p:nvSpPr>
          <p:cNvPr id="1028" name="Freeform 51"/>
          <p:cNvSpPr>
            <a:spLocks noChangeArrowheads="1"/>
          </p:cNvSpPr>
          <p:nvPr/>
        </p:nvSpPr>
        <p:spPr bwMode="auto">
          <a:xfrm>
            <a:off x="-9525" y="5864225"/>
            <a:ext cx="11410950" cy="1004888"/>
          </a:xfrm>
          <a:custGeom>
            <a:avLst/>
            <a:gdLst>
              <a:gd name="T0" fmla="*/ 0 w 12079179"/>
              <a:gd name="T1" fmla="*/ 572389 h 2313737"/>
              <a:gd name="T2" fmla="*/ 12079179 w 12079179"/>
              <a:gd name="T3" fmla="*/ 2313737 h 2313737"/>
              <a:gd name="T4" fmla="*/ 0 w 12079179"/>
              <a:gd name="T5" fmla="*/ 2313737 h 2313737"/>
              <a:gd name="T6" fmla="*/ 0 w 12079179"/>
              <a:gd name="T7" fmla="*/ 572389 h 2313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endParaRPr lang="zh-CN" altLang="en-US" dirty="0">
              <a:ea typeface="方正喵呜体" panose="02010600010101010101" pitchFamily="2" charset="-122"/>
            </a:endParaRPr>
          </a:p>
        </p:txBody>
      </p:sp>
      <p:grpSp>
        <p:nvGrpSpPr>
          <p:cNvPr id="1029" name="Group 5"/>
          <p:cNvGrpSpPr/>
          <p:nvPr/>
        </p:nvGrpSpPr>
        <p:grpSpPr bwMode="auto">
          <a:xfrm>
            <a:off x="11647488" y="947738"/>
            <a:ext cx="427037" cy="400050"/>
            <a:chOff x="0" y="0"/>
            <a:chExt cx="413" cy="388"/>
          </a:xfrm>
        </p:grpSpPr>
        <p:sp>
          <p:nvSpPr>
            <p:cNvPr id="5" name="Freeform 67"/>
            <p:cNvSpPr>
              <a:spLocks noChangeArrowheads="1"/>
            </p:cNvSpPr>
            <p:nvPr/>
          </p:nvSpPr>
          <p:spPr bwMode="auto">
            <a:xfrm>
              <a:off x="335" y="12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6" name="Freeform 68"/>
            <p:cNvSpPr>
              <a:spLocks noChangeArrowheads="1"/>
            </p:cNvSpPr>
            <p:nvPr/>
          </p:nvSpPr>
          <p:spPr bwMode="auto">
            <a:xfrm>
              <a:off x="0" y="0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7" name="Freeform 69"/>
            <p:cNvSpPr>
              <a:spLocks noChangeArrowheads="1"/>
            </p:cNvSpPr>
            <p:nvPr/>
          </p:nvSpPr>
          <p:spPr bwMode="auto">
            <a:xfrm>
              <a:off x="40" y="0"/>
              <a:ext cx="364" cy="366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8" name="Freeform 70"/>
            <p:cNvSpPr>
              <a:spLocks noChangeArrowheads="1"/>
            </p:cNvSpPr>
            <p:nvPr/>
          </p:nvSpPr>
          <p:spPr bwMode="auto">
            <a:xfrm>
              <a:off x="135" y="115"/>
              <a:ext cx="207" cy="117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9" name="Freeform 71"/>
            <p:cNvSpPr>
              <a:spLocks noChangeArrowheads="1"/>
            </p:cNvSpPr>
            <p:nvPr/>
          </p:nvSpPr>
          <p:spPr bwMode="auto">
            <a:xfrm>
              <a:off x="269" y="165"/>
              <a:ext cx="60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" name="Freeform 72"/>
            <p:cNvSpPr>
              <a:spLocks noChangeArrowheads="1"/>
            </p:cNvSpPr>
            <p:nvPr/>
          </p:nvSpPr>
          <p:spPr bwMode="auto">
            <a:xfrm>
              <a:off x="347" y="142"/>
              <a:ext cx="38" cy="91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1" name="Freeform 73"/>
            <p:cNvSpPr>
              <a:spLocks noChangeArrowheads="1"/>
            </p:cNvSpPr>
            <p:nvPr/>
          </p:nvSpPr>
          <p:spPr bwMode="auto">
            <a:xfrm>
              <a:off x="273" y="42"/>
              <a:ext cx="55" cy="77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2" name="Freeform 74"/>
            <p:cNvSpPr>
              <a:spLocks noChangeArrowheads="1"/>
            </p:cNvSpPr>
            <p:nvPr/>
          </p:nvSpPr>
          <p:spPr bwMode="auto">
            <a:xfrm>
              <a:off x="158" y="69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</p:grpSp>
      <p:grpSp>
        <p:nvGrpSpPr>
          <p:cNvPr id="1030" name="Group 14"/>
          <p:cNvGrpSpPr/>
          <p:nvPr/>
        </p:nvGrpSpPr>
        <p:grpSpPr bwMode="auto">
          <a:xfrm>
            <a:off x="11309350" y="6211888"/>
            <a:ext cx="874713" cy="646112"/>
            <a:chOff x="0" y="0"/>
            <a:chExt cx="1750940" cy="1291943"/>
          </a:xfrm>
        </p:grpSpPr>
        <p:sp>
          <p:nvSpPr>
            <p:cNvPr id="1039" name="Freeform 99"/>
            <p:cNvSpPr>
              <a:spLocks noChangeArrowheads="1"/>
            </p:cNvSpPr>
            <p:nvPr/>
          </p:nvSpPr>
          <p:spPr bwMode="auto">
            <a:xfrm>
              <a:off x="0" y="0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40" name="Freeform 100"/>
            <p:cNvSpPr>
              <a:spLocks noChangeArrowheads="1"/>
            </p:cNvSpPr>
            <p:nvPr/>
          </p:nvSpPr>
          <p:spPr bwMode="auto">
            <a:xfrm>
              <a:off x="184309" y="180935"/>
              <a:ext cx="1566631" cy="1111008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41" name="Freeform 101"/>
            <p:cNvSpPr>
              <a:spLocks noChangeArrowheads="1"/>
            </p:cNvSpPr>
            <p:nvPr/>
          </p:nvSpPr>
          <p:spPr bwMode="auto">
            <a:xfrm>
              <a:off x="645084" y="949118"/>
              <a:ext cx="1105856" cy="219028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42" name="Freeform 102"/>
            <p:cNvSpPr>
              <a:spLocks noChangeArrowheads="1"/>
            </p:cNvSpPr>
            <p:nvPr/>
          </p:nvSpPr>
          <p:spPr bwMode="auto">
            <a:xfrm>
              <a:off x="1461764" y="1104660"/>
              <a:ext cx="120754" cy="187283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43" name="Freeform 103"/>
            <p:cNvSpPr>
              <a:spLocks noChangeArrowheads="1"/>
            </p:cNvSpPr>
            <p:nvPr/>
          </p:nvSpPr>
          <p:spPr bwMode="auto">
            <a:xfrm>
              <a:off x="1722339" y="469798"/>
              <a:ext cx="28601" cy="92054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44" name="Freeform 104"/>
            <p:cNvSpPr>
              <a:spLocks noChangeArrowheads="1"/>
            </p:cNvSpPr>
            <p:nvPr/>
          </p:nvSpPr>
          <p:spPr bwMode="auto">
            <a:xfrm>
              <a:off x="1143989" y="307907"/>
              <a:ext cx="460774" cy="657083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</p:grpSp>
      <p:grpSp>
        <p:nvGrpSpPr>
          <p:cNvPr id="1031" name="Group 21"/>
          <p:cNvGrpSpPr/>
          <p:nvPr/>
        </p:nvGrpSpPr>
        <p:grpSpPr bwMode="auto">
          <a:xfrm>
            <a:off x="3175" y="2873375"/>
            <a:ext cx="596900" cy="790575"/>
            <a:chOff x="0" y="0"/>
            <a:chExt cx="597" cy="789"/>
          </a:xfrm>
        </p:grpSpPr>
        <p:sp>
          <p:nvSpPr>
            <p:cNvPr id="1046" name="Freeform 6"/>
            <p:cNvSpPr>
              <a:spLocks noChangeArrowheads="1"/>
            </p:cNvSpPr>
            <p:nvPr/>
          </p:nvSpPr>
          <p:spPr bwMode="auto">
            <a:xfrm>
              <a:off x="0" y="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47" name="Freeform 7"/>
            <p:cNvSpPr>
              <a:spLocks noChangeArrowheads="1"/>
            </p:cNvSpPr>
            <p:nvPr/>
          </p:nvSpPr>
          <p:spPr bwMode="auto">
            <a:xfrm>
              <a:off x="0" y="54"/>
              <a:ext cx="541" cy="691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48" name="Freeform 8"/>
            <p:cNvSpPr>
              <a:spLocks noChangeArrowheads="1"/>
            </p:cNvSpPr>
            <p:nvPr/>
          </p:nvSpPr>
          <p:spPr bwMode="auto">
            <a:xfrm>
              <a:off x="43" y="26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49" name="Freeform 9"/>
            <p:cNvSpPr>
              <a:spLocks noChangeArrowheads="1"/>
            </p:cNvSpPr>
            <p:nvPr/>
          </p:nvSpPr>
          <p:spPr bwMode="auto">
            <a:xfrm>
              <a:off x="29" y="166"/>
              <a:ext cx="73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50" name="Freeform 10"/>
            <p:cNvSpPr>
              <a:spLocks noChangeArrowheads="1"/>
            </p:cNvSpPr>
            <p:nvPr/>
          </p:nvSpPr>
          <p:spPr bwMode="auto">
            <a:xfrm>
              <a:off x="0" y="494"/>
              <a:ext cx="32" cy="27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51" name="Freeform 11"/>
            <p:cNvSpPr>
              <a:spLocks noChangeArrowheads="1"/>
            </p:cNvSpPr>
            <p:nvPr/>
          </p:nvSpPr>
          <p:spPr bwMode="auto">
            <a:xfrm>
              <a:off x="113" y="49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52" name="Freeform 12"/>
            <p:cNvSpPr>
              <a:spLocks noChangeArrowheads="1"/>
            </p:cNvSpPr>
            <p:nvPr/>
          </p:nvSpPr>
          <p:spPr bwMode="auto">
            <a:xfrm>
              <a:off x="52" y="54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</p:grpSp>
      <p:grpSp>
        <p:nvGrpSpPr>
          <p:cNvPr id="1032" name="Group 29"/>
          <p:cNvGrpSpPr/>
          <p:nvPr/>
        </p:nvGrpSpPr>
        <p:grpSpPr bwMode="auto">
          <a:xfrm>
            <a:off x="139700" y="-9525"/>
            <a:ext cx="1382713" cy="801688"/>
            <a:chOff x="0" y="0"/>
            <a:chExt cx="987" cy="574"/>
          </a:xfrm>
        </p:grpSpPr>
        <p:sp>
          <p:nvSpPr>
            <p:cNvPr id="1054" name="Freeform 34"/>
            <p:cNvSpPr>
              <a:spLocks noChangeArrowheads="1"/>
            </p:cNvSpPr>
            <p:nvPr/>
          </p:nvSpPr>
          <p:spPr bwMode="auto">
            <a:xfrm>
              <a:off x="0" y="0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55" name="Freeform 35"/>
            <p:cNvSpPr>
              <a:spLocks noChangeArrowheads="1"/>
            </p:cNvSpPr>
            <p:nvPr/>
          </p:nvSpPr>
          <p:spPr bwMode="auto">
            <a:xfrm>
              <a:off x="144" y="7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56" name="Freeform 36"/>
            <p:cNvSpPr>
              <a:spLocks noChangeArrowheads="1"/>
            </p:cNvSpPr>
            <p:nvPr/>
          </p:nvSpPr>
          <p:spPr bwMode="auto">
            <a:xfrm>
              <a:off x="144" y="7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57" name="Freeform 37"/>
            <p:cNvSpPr>
              <a:spLocks noChangeArrowheads="1"/>
            </p:cNvSpPr>
            <p:nvPr/>
          </p:nvSpPr>
          <p:spPr bwMode="auto">
            <a:xfrm>
              <a:off x="248" y="30"/>
              <a:ext cx="497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58" name="Freeform 38"/>
            <p:cNvSpPr>
              <a:spLocks noChangeArrowheads="1"/>
            </p:cNvSpPr>
            <p:nvPr/>
          </p:nvSpPr>
          <p:spPr bwMode="auto">
            <a:xfrm>
              <a:off x="371" y="7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59" name="Freeform 39"/>
            <p:cNvSpPr>
              <a:spLocks noChangeArrowheads="1"/>
            </p:cNvSpPr>
            <p:nvPr/>
          </p:nvSpPr>
          <p:spPr bwMode="auto">
            <a:xfrm>
              <a:off x="279" y="7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60" name="Freeform 40"/>
            <p:cNvSpPr>
              <a:spLocks noChangeArrowheads="1"/>
            </p:cNvSpPr>
            <p:nvPr/>
          </p:nvSpPr>
          <p:spPr bwMode="auto">
            <a:xfrm>
              <a:off x="220" y="99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61" name="Freeform 41"/>
            <p:cNvSpPr>
              <a:spLocks noChangeArrowheads="1"/>
            </p:cNvSpPr>
            <p:nvPr/>
          </p:nvSpPr>
          <p:spPr bwMode="auto">
            <a:xfrm>
              <a:off x="307" y="120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</p:grpSp>
      <p:grpSp>
        <p:nvGrpSpPr>
          <p:cNvPr id="1033" name="Group 38"/>
          <p:cNvGrpSpPr/>
          <p:nvPr/>
        </p:nvGrpSpPr>
        <p:grpSpPr bwMode="auto">
          <a:xfrm>
            <a:off x="0" y="5006975"/>
            <a:ext cx="687388" cy="1147763"/>
            <a:chOff x="0" y="0"/>
            <a:chExt cx="1059" cy="1767"/>
          </a:xfrm>
        </p:grpSpPr>
        <p:sp>
          <p:nvSpPr>
            <p:cNvPr id="1063" name="Freeform 29"/>
            <p:cNvSpPr>
              <a:spLocks noChangeArrowheads="1"/>
            </p:cNvSpPr>
            <p:nvPr/>
          </p:nvSpPr>
          <p:spPr bwMode="auto">
            <a:xfrm>
              <a:off x="0" y="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64" name="Freeform 30"/>
            <p:cNvSpPr>
              <a:spLocks noChangeArrowheads="1"/>
            </p:cNvSpPr>
            <p:nvPr/>
          </p:nvSpPr>
          <p:spPr bwMode="auto">
            <a:xfrm>
              <a:off x="0" y="115"/>
              <a:ext cx="951" cy="1366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65" name="Freeform 31"/>
            <p:cNvSpPr>
              <a:spLocks noChangeArrowheads="1"/>
            </p:cNvSpPr>
            <p:nvPr/>
          </p:nvSpPr>
          <p:spPr bwMode="auto">
            <a:xfrm>
              <a:off x="93" y="474"/>
              <a:ext cx="313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66" name="Freeform 32"/>
            <p:cNvSpPr>
              <a:spLocks noChangeArrowheads="1"/>
            </p:cNvSpPr>
            <p:nvPr/>
          </p:nvSpPr>
          <p:spPr bwMode="auto">
            <a:xfrm>
              <a:off x="249" y="929"/>
              <a:ext cx="543" cy="291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67" name="Freeform 33"/>
            <p:cNvSpPr>
              <a:spLocks noChangeArrowheads="1"/>
            </p:cNvSpPr>
            <p:nvPr/>
          </p:nvSpPr>
          <p:spPr bwMode="auto">
            <a:xfrm>
              <a:off x="171" y="1322"/>
              <a:ext cx="357" cy="86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68" name="Freeform 34"/>
            <p:cNvSpPr>
              <a:spLocks noChangeArrowheads="1"/>
            </p:cNvSpPr>
            <p:nvPr/>
          </p:nvSpPr>
          <p:spPr bwMode="auto">
            <a:xfrm>
              <a:off x="0" y="101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69" name="Freeform 35"/>
            <p:cNvSpPr>
              <a:spLocks noChangeArrowheads="1"/>
            </p:cNvSpPr>
            <p:nvPr/>
          </p:nvSpPr>
          <p:spPr bwMode="auto">
            <a:xfrm>
              <a:off x="0" y="1259"/>
              <a:ext cx="113" cy="42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70" name="Freeform 36"/>
            <p:cNvSpPr>
              <a:spLocks noChangeArrowheads="1"/>
            </p:cNvSpPr>
            <p:nvPr/>
          </p:nvSpPr>
          <p:spPr bwMode="auto">
            <a:xfrm>
              <a:off x="2" y="1435"/>
              <a:ext cx="196" cy="332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</p:grpSp>
      <p:grpSp>
        <p:nvGrpSpPr>
          <p:cNvPr id="1034" name="Group 47"/>
          <p:cNvGrpSpPr/>
          <p:nvPr/>
        </p:nvGrpSpPr>
        <p:grpSpPr bwMode="auto">
          <a:xfrm rot="-1651837">
            <a:off x="11142663" y="104775"/>
            <a:ext cx="674687" cy="773113"/>
            <a:chOff x="0" y="0"/>
            <a:chExt cx="1164" cy="1332"/>
          </a:xfrm>
        </p:grpSpPr>
        <p:sp>
          <p:nvSpPr>
            <p:cNvPr id="1072" name="Freeform 53"/>
            <p:cNvSpPr>
              <a:spLocks noChangeArrowheads="1"/>
            </p:cNvSpPr>
            <p:nvPr/>
          </p:nvSpPr>
          <p:spPr bwMode="auto">
            <a:xfrm>
              <a:off x="-2" y="-1"/>
              <a:ext cx="1164" cy="1236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73" name="Freeform 54"/>
            <p:cNvSpPr>
              <a:spLocks noChangeArrowheads="1"/>
            </p:cNvSpPr>
            <p:nvPr/>
          </p:nvSpPr>
          <p:spPr bwMode="auto">
            <a:xfrm>
              <a:off x="99" y="71"/>
              <a:ext cx="989" cy="1004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74" name="Freeform 55"/>
            <p:cNvSpPr>
              <a:spLocks noChangeArrowheads="1"/>
            </p:cNvSpPr>
            <p:nvPr/>
          </p:nvSpPr>
          <p:spPr bwMode="auto">
            <a:xfrm>
              <a:off x="485" y="337"/>
              <a:ext cx="162" cy="697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75" name="Freeform 56"/>
            <p:cNvSpPr>
              <a:spLocks noChangeArrowheads="1"/>
            </p:cNvSpPr>
            <p:nvPr/>
          </p:nvSpPr>
          <p:spPr bwMode="auto">
            <a:xfrm>
              <a:off x="225" y="543"/>
              <a:ext cx="318" cy="339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76" name="Freeform 57"/>
            <p:cNvSpPr>
              <a:spLocks noChangeArrowheads="1"/>
            </p:cNvSpPr>
            <p:nvPr/>
          </p:nvSpPr>
          <p:spPr bwMode="auto">
            <a:xfrm>
              <a:off x="278" y="954"/>
              <a:ext cx="277" cy="93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77" name="Freeform 58"/>
            <p:cNvSpPr>
              <a:spLocks noChangeArrowheads="1"/>
            </p:cNvSpPr>
            <p:nvPr/>
          </p:nvSpPr>
          <p:spPr bwMode="auto">
            <a:xfrm>
              <a:off x="621" y="648"/>
              <a:ext cx="389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78" name="Freeform 59"/>
            <p:cNvSpPr>
              <a:spLocks noChangeArrowheads="1"/>
            </p:cNvSpPr>
            <p:nvPr/>
          </p:nvSpPr>
          <p:spPr bwMode="auto">
            <a:xfrm>
              <a:off x="604" y="944"/>
              <a:ext cx="372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79" name="Freeform 60"/>
            <p:cNvSpPr>
              <a:spLocks noChangeArrowheads="1"/>
            </p:cNvSpPr>
            <p:nvPr/>
          </p:nvSpPr>
          <p:spPr bwMode="auto">
            <a:xfrm>
              <a:off x="406" y="1093"/>
              <a:ext cx="186" cy="238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</p:grpSp>
      <p:grpSp>
        <p:nvGrpSpPr>
          <p:cNvPr id="1035" name="Group 56"/>
          <p:cNvGrpSpPr/>
          <p:nvPr/>
        </p:nvGrpSpPr>
        <p:grpSpPr bwMode="auto">
          <a:xfrm flipH="1">
            <a:off x="10782300" y="2959100"/>
            <a:ext cx="1028700" cy="1139825"/>
            <a:chOff x="0" y="0"/>
            <a:chExt cx="768" cy="852"/>
          </a:xfrm>
        </p:grpSpPr>
        <p:sp>
          <p:nvSpPr>
            <p:cNvPr id="1081" name="Freeform 65"/>
            <p:cNvSpPr>
              <a:spLocks noChangeArrowheads="1"/>
            </p:cNvSpPr>
            <p:nvPr/>
          </p:nvSpPr>
          <p:spPr bwMode="auto">
            <a:xfrm>
              <a:off x="378" y="621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82" name="Freeform 66"/>
            <p:cNvSpPr>
              <a:spLocks noChangeArrowheads="1"/>
            </p:cNvSpPr>
            <p:nvPr/>
          </p:nvSpPr>
          <p:spPr bwMode="auto">
            <a:xfrm>
              <a:off x="0" y="0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83" name="Freeform 67"/>
            <p:cNvSpPr>
              <a:spLocks noChangeArrowheads="1"/>
            </p:cNvSpPr>
            <p:nvPr/>
          </p:nvSpPr>
          <p:spPr bwMode="auto">
            <a:xfrm>
              <a:off x="38" y="59"/>
              <a:ext cx="649" cy="676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84" name="Freeform 68"/>
            <p:cNvSpPr>
              <a:spLocks noChangeArrowheads="1"/>
            </p:cNvSpPr>
            <p:nvPr/>
          </p:nvSpPr>
          <p:spPr bwMode="auto">
            <a:xfrm>
              <a:off x="270" y="203"/>
              <a:ext cx="212" cy="430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85" name="Freeform 69"/>
            <p:cNvSpPr>
              <a:spLocks noChangeArrowheads="1"/>
            </p:cNvSpPr>
            <p:nvPr/>
          </p:nvSpPr>
          <p:spPr bwMode="auto">
            <a:xfrm>
              <a:off x="456" y="240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86" name="Freeform 70"/>
            <p:cNvSpPr>
              <a:spLocks noChangeArrowheads="1"/>
            </p:cNvSpPr>
            <p:nvPr/>
          </p:nvSpPr>
          <p:spPr bwMode="auto">
            <a:xfrm>
              <a:off x="487" y="506"/>
              <a:ext cx="162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87" name="Freeform 71"/>
            <p:cNvSpPr>
              <a:spLocks noChangeArrowheads="1"/>
            </p:cNvSpPr>
            <p:nvPr/>
          </p:nvSpPr>
          <p:spPr bwMode="auto">
            <a:xfrm>
              <a:off x="251" y="609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  <p:sp>
          <p:nvSpPr>
            <p:cNvPr id="1088" name="Freeform 72"/>
            <p:cNvSpPr>
              <a:spLocks noChangeArrowheads="1"/>
            </p:cNvSpPr>
            <p:nvPr/>
          </p:nvSpPr>
          <p:spPr bwMode="auto">
            <a:xfrm>
              <a:off x="109" y="477"/>
              <a:ext cx="300" cy="112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>
                <a:ea typeface="方正喵呜体" panose="02010600010101010101" pitchFamily="2" charset="-122"/>
              </a:endParaRPr>
            </a:p>
          </p:txBody>
        </p:sp>
      </p:grpSp>
      <p:sp>
        <p:nvSpPr>
          <p:cNvPr id="1036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24000" y="79375"/>
            <a:ext cx="9134475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zh-CN">
                <a:sym typeface="Cambria" panose="02040503050406030204" pitchFamily="18" charset="0"/>
              </a:rPr>
              <a:t>Click to edit Master title style</a:t>
            </a:r>
          </a:p>
        </p:txBody>
      </p:sp>
      <p:sp>
        <p:nvSpPr>
          <p:cNvPr id="1037" name="Text Placeholder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1528763" y="1485900"/>
            <a:ext cx="9134475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>
                <a:sym typeface="Cambria" panose="02040503050406030204" pitchFamily="18" charset="0"/>
              </a:rPr>
              <a:t>Click to edit Master text styles</a:t>
            </a:r>
          </a:p>
          <a:p>
            <a:pPr lvl="1"/>
            <a:r>
              <a:rPr lang="zh-CN" altLang="zh-CN">
                <a:sym typeface="Cambria" panose="02040503050406030204" pitchFamily="18" charset="0"/>
              </a:rPr>
              <a:t>Second level</a:t>
            </a:r>
          </a:p>
          <a:p>
            <a:pPr lvl="2"/>
            <a:r>
              <a:rPr lang="zh-CN" altLang="zh-CN">
                <a:sym typeface="Cambria" panose="02040503050406030204" pitchFamily="18" charset="0"/>
              </a:rPr>
              <a:t>Third level</a:t>
            </a:r>
          </a:p>
          <a:p>
            <a:pPr lvl="3"/>
            <a:r>
              <a:rPr lang="zh-CN" altLang="zh-CN">
                <a:sym typeface="Cambria" panose="02040503050406030204" pitchFamily="18" charset="0"/>
              </a:rPr>
              <a:t>Fourth level</a:t>
            </a:r>
          </a:p>
          <a:p>
            <a:pPr lvl="4"/>
            <a:r>
              <a:rPr lang="zh-CN" altLang="zh-CN">
                <a:sym typeface="Cambria" panose="02040503050406030204" pitchFamily="18" charset="0"/>
              </a:rPr>
              <a:t>Fifth level</a:t>
            </a:r>
          </a:p>
        </p:txBody>
      </p:sp>
      <p:sp>
        <p:nvSpPr>
          <p:cNvPr id="2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875713" y="6602413"/>
            <a:ext cx="960437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800" smtClean="0"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fld id="{E98D07C5-E3BF-450A-B6B4-383A213EBBCF}" type="datetime1">
              <a:rPr lang="en-US" altLang="zh-CN"/>
              <a:t>1/4/2021</a:t>
            </a:fld>
            <a:endParaRPr lang="zh-CN" altLang="en-US" sz="1800" dirty="0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2413" y="6602413"/>
            <a:ext cx="697865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800" dirty="0"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023475" y="6602413"/>
            <a:ext cx="63976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800" smtClean="0"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fld id="{F162A32D-5C8F-4D43-B28A-DD20C2129A7D}" type="slidenum">
              <a:rPr lang="zh-CN" altLang="en-US"/>
              <a:t>‹#›</a:t>
            </a:fld>
            <a:endParaRPr lang="zh-CN" altLang="en-US" sz="1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3400">
          <a:solidFill>
            <a:schemeClr val="tx1"/>
          </a:solidFill>
          <a:latin typeface="+mj-lt"/>
          <a:ea typeface="方正喵呜体" panose="02010600010101010101" pitchFamily="2" charset="-122"/>
          <a:cs typeface="+mj-cs"/>
          <a:sym typeface="Cambria" panose="02040503050406030204" pitchFamily="18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3400">
          <a:solidFill>
            <a:schemeClr val="tx1"/>
          </a:solidFill>
          <a:latin typeface="Cambria" panose="02040503050406030204" pitchFamily="18" charset="0"/>
          <a:ea typeface="方正喵呜体" panose="02010600010101010101" pitchFamily="2" charset="-122"/>
          <a:sym typeface="Cambria" panose="02040503050406030204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3400">
          <a:solidFill>
            <a:schemeClr val="tx1"/>
          </a:solidFill>
          <a:latin typeface="Cambria" panose="02040503050406030204" pitchFamily="18" charset="0"/>
          <a:ea typeface="方正喵呜体" panose="02010600010101010101" pitchFamily="2" charset="-122"/>
          <a:sym typeface="Cambria" panose="02040503050406030204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3400">
          <a:solidFill>
            <a:schemeClr val="tx1"/>
          </a:solidFill>
          <a:latin typeface="Cambria" panose="02040503050406030204" pitchFamily="18" charset="0"/>
          <a:ea typeface="方正喵呜体" panose="02010600010101010101" pitchFamily="2" charset="-122"/>
          <a:sym typeface="Cambria" panose="02040503050406030204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3400">
          <a:solidFill>
            <a:schemeClr val="tx1"/>
          </a:solidFill>
          <a:latin typeface="Cambria" panose="02040503050406030204" pitchFamily="18" charset="0"/>
          <a:ea typeface="方正喵呜体" panose="02010600010101010101" pitchFamily="2" charset="-122"/>
          <a:sym typeface="Cambria" panose="02040503050406030204" pitchFamily="18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3400">
          <a:solidFill>
            <a:schemeClr val="tx1"/>
          </a:solidFill>
          <a:latin typeface="Cambria" panose="02040503050406030204" pitchFamily="18" charset="0"/>
          <a:ea typeface="宋体" panose="02010600030101010101" pitchFamily="2" charset="-122"/>
          <a:sym typeface="Cambria" panose="02040503050406030204" pitchFamily="18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3400">
          <a:solidFill>
            <a:schemeClr val="tx1"/>
          </a:solidFill>
          <a:latin typeface="Cambria" panose="02040503050406030204" pitchFamily="18" charset="0"/>
          <a:ea typeface="宋体" panose="02010600030101010101" pitchFamily="2" charset="-122"/>
          <a:sym typeface="Cambria" panose="02040503050406030204" pitchFamily="18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3400">
          <a:solidFill>
            <a:schemeClr val="tx1"/>
          </a:solidFill>
          <a:latin typeface="Cambria" panose="02040503050406030204" pitchFamily="18" charset="0"/>
          <a:ea typeface="宋体" panose="02010600030101010101" pitchFamily="2" charset="-122"/>
          <a:sym typeface="Cambria" panose="02040503050406030204" pitchFamily="18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3400">
          <a:solidFill>
            <a:schemeClr val="tx1"/>
          </a:solidFill>
          <a:latin typeface="Cambria" panose="02040503050406030204" pitchFamily="18" charset="0"/>
          <a:ea typeface="宋体" panose="02010600030101010101" pitchFamily="2" charset="-122"/>
          <a:sym typeface="Cambria" panose="02040503050406030204" pitchFamily="18" charset="0"/>
        </a:defRPr>
      </a:lvl9pPr>
    </p:titleStyle>
    <p:bodyStyle>
      <a:lvl1pPr marL="274955" indent="-228600" algn="l" rtl="0" eaLnBrk="0" fontAlgn="base" hangingPunct="0">
        <a:spcBef>
          <a:spcPts val="1800"/>
        </a:spcBef>
        <a:spcAft>
          <a:spcPct val="0"/>
        </a:spcAft>
        <a:buClr>
          <a:srgbClr val="3F3F3F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方正喵呜体" panose="02010600010101010101" pitchFamily="2" charset="-122"/>
          <a:cs typeface="+mn-cs"/>
          <a:sym typeface="Cambria" panose="02040503050406030204" pitchFamily="18" charset="0"/>
        </a:defRPr>
      </a:lvl1pPr>
      <a:lvl2pPr marL="593725" indent="-227330" algn="l" rtl="0" eaLnBrk="0" fontAlgn="base" hangingPunct="0">
        <a:spcBef>
          <a:spcPts val="1000"/>
        </a:spcBef>
        <a:spcAft>
          <a:spcPct val="0"/>
        </a:spcAft>
        <a:buClr>
          <a:srgbClr val="3F3F3F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方正喵呜体" panose="02010600010101010101" pitchFamily="2" charset="-122"/>
          <a:sym typeface="Cambria" panose="02040503050406030204" pitchFamily="18" charset="0"/>
        </a:defRPr>
      </a:lvl2pPr>
      <a:lvl3pPr marL="914400" indent="-228600" algn="l" rtl="0" eaLnBrk="0" fontAlgn="base" hangingPunct="0">
        <a:spcBef>
          <a:spcPts val="800"/>
        </a:spcBef>
        <a:spcAft>
          <a:spcPct val="0"/>
        </a:spcAft>
        <a:buClr>
          <a:srgbClr val="3F3F3F"/>
        </a:buClr>
        <a:buSzPct val="100000"/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方正喵呜体" panose="02010600010101010101" pitchFamily="2" charset="-122"/>
          <a:sym typeface="Cambria" panose="02040503050406030204" pitchFamily="18" charset="0"/>
        </a:defRPr>
      </a:lvl3pPr>
      <a:lvl4pPr marL="1235075" indent="-228600" algn="l" rtl="0" eaLnBrk="0" fontAlgn="base" hangingPunct="0">
        <a:spcBef>
          <a:spcPts val="800"/>
        </a:spcBef>
        <a:spcAft>
          <a:spcPct val="0"/>
        </a:spcAft>
        <a:buClr>
          <a:srgbClr val="3F3F3F"/>
        </a:buClr>
        <a:buSzPct val="100000"/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  <a:ea typeface="方正喵呜体" panose="02010600010101010101" pitchFamily="2" charset="-122"/>
          <a:sym typeface="Cambria" panose="02040503050406030204" pitchFamily="18" charset="0"/>
        </a:defRPr>
      </a:lvl4pPr>
      <a:lvl5pPr marL="1554480" indent="-227330" algn="l" rtl="0" eaLnBrk="0" fontAlgn="base" hangingPunct="0">
        <a:spcBef>
          <a:spcPts val="800"/>
        </a:spcBef>
        <a:spcAft>
          <a:spcPct val="0"/>
        </a:spcAft>
        <a:buClr>
          <a:srgbClr val="3F3F3F"/>
        </a:buClr>
        <a:buSzPct val="100000"/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  <a:ea typeface="方正喵呜体" panose="02010600010101010101" pitchFamily="2" charset="-122"/>
          <a:sym typeface="Cambria" panose="02040503050406030204" pitchFamily="18" charset="0"/>
        </a:defRPr>
      </a:lvl5pPr>
      <a:lvl6pPr marL="2011680" indent="-227330" algn="l" rtl="0" eaLnBrk="0" fontAlgn="base" hangingPunct="0">
        <a:spcBef>
          <a:spcPts val="800"/>
        </a:spcBef>
        <a:spcAft>
          <a:spcPct val="0"/>
        </a:spcAft>
        <a:buClr>
          <a:srgbClr val="3F3F3F"/>
        </a:buClr>
        <a:buSzPct val="100000"/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  <a:ea typeface="+mn-ea"/>
          <a:sym typeface="Cambria" panose="02040503050406030204" pitchFamily="18" charset="0"/>
        </a:defRPr>
      </a:lvl6pPr>
      <a:lvl7pPr marL="2468880" indent="-227330" algn="l" rtl="0" eaLnBrk="0" fontAlgn="base" hangingPunct="0">
        <a:spcBef>
          <a:spcPts val="800"/>
        </a:spcBef>
        <a:spcAft>
          <a:spcPct val="0"/>
        </a:spcAft>
        <a:buClr>
          <a:srgbClr val="3F3F3F"/>
        </a:buClr>
        <a:buSzPct val="100000"/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  <a:ea typeface="+mn-ea"/>
          <a:sym typeface="Cambria" panose="02040503050406030204" pitchFamily="18" charset="0"/>
        </a:defRPr>
      </a:lvl7pPr>
      <a:lvl8pPr marL="2926080" indent="-227330" algn="l" rtl="0" eaLnBrk="0" fontAlgn="base" hangingPunct="0">
        <a:spcBef>
          <a:spcPts val="800"/>
        </a:spcBef>
        <a:spcAft>
          <a:spcPct val="0"/>
        </a:spcAft>
        <a:buClr>
          <a:srgbClr val="3F3F3F"/>
        </a:buClr>
        <a:buSzPct val="100000"/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  <a:ea typeface="+mn-ea"/>
          <a:sym typeface="Cambria" panose="02040503050406030204" pitchFamily="18" charset="0"/>
        </a:defRPr>
      </a:lvl8pPr>
      <a:lvl9pPr marL="3383280" indent="-227330" algn="l" rtl="0" eaLnBrk="0" fontAlgn="base" hangingPunct="0">
        <a:spcBef>
          <a:spcPts val="800"/>
        </a:spcBef>
        <a:spcAft>
          <a:spcPct val="0"/>
        </a:spcAft>
        <a:buClr>
          <a:srgbClr val="3F3F3F"/>
        </a:buClr>
        <a:buSzPct val="100000"/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  <a:ea typeface="+mn-ea"/>
          <a:sym typeface="Cambria" panose="02040503050406030204" pitchFamily="18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xiazai/" TargetMode="External"/><Relationship Id="rId13" Type="http://schemas.openxmlformats.org/officeDocument/2006/relationships/hyperlink" Target="http://www.1ppt.com/kejian/" TargetMode="External"/><Relationship Id="rId3" Type="http://schemas.openxmlformats.org/officeDocument/2006/relationships/hyperlink" Target="http://www.1ppt.com/hangye/" TargetMode="External"/><Relationship Id="rId7" Type="http://schemas.openxmlformats.org/officeDocument/2006/relationships/hyperlink" Target="http://www.1ppt.com/tubiao/" TargetMode="External"/><Relationship Id="rId12" Type="http://schemas.openxmlformats.org/officeDocument/2006/relationships/hyperlink" Target="http://www.1ppt.com/ziliao/" TargetMode="External"/><Relationship Id="rId2" Type="http://schemas.openxmlformats.org/officeDocument/2006/relationships/hyperlink" Target="http://www.1ppt.com/moban/" TargetMode="External"/><Relationship Id="rId16" Type="http://schemas.openxmlformats.org/officeDocument/2006/relationships/hyperlink" Target="http://www.1ppt.com/jiaoan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1ppt.com/beijing/" TargetMode="External"/><Relationship Id="rId11" Type="http://schemas.openxmlformats.org/officeDocument/2006/relationships/hyperlink" Target="http://www.1ppt.com/excel/" TargetMode="External"/><Relationship Id="rId5" Type="http://schemas.openxmlformats.org/officeDocument/2006/relationships/hyperlink" Target="http://www.1ppt.com/sucai/" TargetMode="External"/><Relationship Id="rId15" Type="http://schemas.openxmlformats.org/officeDocument/2006/relationships/hyperlink" Target="http://www.1ppt.com/shiti/" TargetMode="External"/><Relationship Id="rId10" Type="http://schemas.openxmlformats.org/officeDocument/2006/relationships/hyperlink" Target="http://www.1ppt.com/word/" TargetMode="External"/><Relationship Id="rId4" Type="http://schemas.openxmlformats.org/officeDocument/2006/relationships/hyperlink" Target="http://www.1ppt.com/jieri/" TargetMode="External"/><Relationship Id="rId9" Type="http://schemas.openxmlformats.org/officeDocument/2006/relationships/hyperlink" Target="http://www.1ppt.com/powerpoint/" TargetMode="External"/><Relationship Id="rId14" Type="http://schemas.openxmlformats.org/officeDocument/2006/relationships/hyperlink" Target="http://www.1ppt.com/fanwen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180"/>
          <p:cNvSpPr>
            <a:spLocks noChangeArrowheads="1"/>
          </p:cNvSpPr>
          <p:nvPr/>
        </p:nvSpPr>
        <p:spPr bwMode="auto">
          <a:xfrm>
            <a:off x="569913" y="5010150"/>
            <a:ext cx="647700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1800"/>
              </a:spcBef>
              <a:buClr>
                <a:srgbClr val="3F3F3F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mbria" panose="02040503050406030204" pitchFamily="18" charset="0"/>
                <a:ea typeface="方正喵呜体" panose="02010600010101010101" pitchFamily="2" charset="-122"/>
                <a:sym typeface="Cambria" panose="02040503050406030204" pitchFamily="18" charset="0"/>
              </a:defRPr>
            </a:lvl1pPr>
            <a:lvl2pPr marL="593725" indent="-227330">
              <a:spcBef>
                <a:spcPts val="1000"/>
              </a:spcBef>
              <a:buClr>
                <a:srgbClr val="3F3F3F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mbria" panose="02040503050406030204" pitchFamily="18" charset="0"/>
                <a:ea typeface="方正喵呜体" panose="02010600010101010101" pitchFamily="2" charset="-122"/>
                <a:sym typeface="Cambria" panose="02040503050406030204" pitchFamily="18" charset="0"/>
              </a:defRPr>
            </a:lvl2pPr>
            <a:lvl3pPr indent="-228600">
              <a:spcBef>
                <a:spcPts val="800"/>
              </a:spcBef>
              <a:buClr>
                <a:srgbClr val="3F3F3F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mbria" panose="02040503050406030204" pitchFamily="18" charset="0"/>
                <a:ea typeface="方正喵呜体" panose="02010600010101010101" pitchFamily="2" charset="-122"/>
                <a:sym typeface="Cambria" panose="02040503050406030204" pitchFamily="18" charset="0"/>
              </a:defRPr>
            </a:lvl3pPr>
            <a:lvl4pPr marL="1235075" indent="-228600">
              <a:spcBef>
                <a:spcPts val="800"/>
              </a:spcBef>
              <a:buClr>
                <a:srgbClr val="3F3F3F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mbria" panose="02040503050406030204" pitchFamily="18" charset="0"/>
                <a:ea typeface="方正喵呜体" panose="02010600010101010101" pitchFamily="2" charset="-122"/>
                <a:sym typeface="Cambria" panose="02040503050406030204" pitchFamily="18" charset="0"/>
              </a:defRPr>
            </a:lvl4pPr>
            <a:lvl5pPr marL="1554480" indent="-227330">
              <a:spcBef>
                <a:spcPts val="800"/>
              </a:spcBef>
              <a:buClr>
                <a:srgbClr val="3F3F3F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mbria" panose="02040503050406030204" pitchFamily="18" charset="0"/>
                <a:ea typeface="方正喵呜体" panose="02010600010101010101" pitchFamily="2" charset="-122"/>
                <a:sym typeface="Cambria" panose="02040503050406030204" pitchFamily="18" charset="0"/>
              </a:defRPr>
            </a:lvl5pPr>
            <a:lvl6pPr marL="2011680" indent="-22733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3F3F3F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mbria" panose="02040503050406030204" pitchFamily="18" charset="0"/>
                <a:ea typeface="方正喵呜体" panose="02010600010101010101" pitchFamily="2" charset="-122"/>
                <a:sym typeface="Cambria" panose="02040503050406030204" pitchFamily="18" charset="0"/>
              </a:defRPr>
            </a:lvl6pPr>
            <a:lvl7pPr marL="2468880" indent="-22733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3F3F3F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mbria" panose="02040503050406030204" pitchFamily="18" charset="0"/>
                <a:ea typeface="方正喵呜体" panose="02010600010101010101" pitchFamily="2" charset="-122"/>
                <a:sym typeface="Cambria" panose="02040503050406030204" pitchFamily="18" charset="0"/>
              </a:defRPr>
            </a:lvl7pPr>
            <a:lvl8pPr marL="2926080" indent="-22733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3F3F3F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mbria" panose="02040503050406030204" pitchFamily="18" charset="0"/>
                <a:ea typeface="方正喵呜体" panose="02010600010101010101" pitchFamily="2" charset="-122"/>
                <a:sym typeface="Cambria" panose="02040503050406030204" pitchFamily="18" charset="0"/>
              </a:defRPr>
            </a:lvl8pPr>
            <a:lvl9pPr marL="3383280" indent="-22733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3F3F3F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mbria" panose="02040503050406030204" pitchFamily="18" charset="0"/>
                <a:ea typeface="方正喵呜体" panose="02010600010101010101" pitchFamily="2" charset="-122"/>
                <a:sym typeface="Cambria" panose="020405030504060302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</a:rPr>
              <a:t>PPT</a:t>
            </a:r>
            <a:r>
              <a:rPr lang="zh-CN" altLang="en-US" sz="100">
                <a:solidFill>
                  <a:srgbClr val="4A452A"/>
                </a:solidFill>
                <a:latin typeface="Calibri" panose="020F0502020204030204" pitchFamily="34" charset="0"/>
              </a:rPr>
              <a:t>模板下载：</a:t>
            </a: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  <a:hlinkClick r:id="rId2"/>
              </a:rPr>
              <a:t>www.1ppt.com/moban/</a:t>
            </a: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</a:rPr>
              <a:t>     </a:t>
            </a:r>
            <a:r>
              <a:rPr lang="zh-CN" altLang="en-US" sz="100">
                <a:solidFill>
                  <a:srgbClr val="4A452A"/>
                </a:solidFill>
                <a:latin typeface="Calibri" panose="020F0502020204030204" pitchFamily="34" charset="0"/>
              </a:rPr>
              <a:t>行业</a:t>
            </a: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</a:rPr>
              <a:t>PPT</a:t>
            </a:r>
            <a:r>
              <a:rPr lang="zh-CN" altLang="en-US" sz="100">
                <a:solidFill>
                  <a:srgbClr val="4A452A"/>
                </a:solidFill>
                <a:latin typeface="Calibri" panose="020F0502020204030204" pitchFamily="34" charset="0"/>
              </a:rPr>
              <a:t>模板：</a:t>
            </a: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  <a:hlinkClick r:id="rId3"/>
              </a:rPr>
              <a:t>www.1ppt.com/hangye/</a:t>
            </a: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zh-CN" altLang="en-US" sz="100">
                <a:solidFill>
                  <a:srgbClr val="4A452A"/>
                </a:solidFill>
                <a:latin typeface="Calibri" panose="020F0502020204030204" pitchFamily="34" charset="0"/>
              </a:rPr>
              <a:t>节日</a:t>
            </a: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</a:rPr>
              <a:t>PPT</a:t>
            </a:r>
            <a:r>
              <a:rPr lang="zh-CN" altLang="en-US" sz="100">
                <a:solidFill>
                  <a:srgbClr val="4A452A"/>
                </a:solidFill>
                <a:latin typeface="Calibri" panose="020F0502020204030204" pitchFamily="34" charset="0"/>
              </a:rPr>
              <a:t>模板：</a:t>
            </a: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  <a:hlinkClick r:id="rId4"/>
              </a:rPr>
              <a:t>www.1ppt.com/jieri/</a:t>
            </a: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</a:rPr>
              <a:t>           PPT</a:t>
            </a:r>
            <a:r>
              <a:rPr lang="zh-CN" altLang="en-US" sz="100">
                <a:solidFill>
                  <a:srgbClr val="4A452A"/>
                </a:solidFill>
                <a:latin typeface="Calibri" panose="020F0502020204030204" pitchFamily="34" charset="0"/>
              </a:rPr>
              <a:t>素材下载：</a:t>
            </a: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  <a:hlinkClick r:id="rId5"/>
              </a:rPr>
              <a:t>www.1ppt.com/sucai/</a:t>
            </a:r>
            <a:endParaRPr lang="en-US" altLang="zh-CN" sz="100">
              <a:solidFill>
                <a:srgbClr val="4A452A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</a:rPr>
              <a:t>PPT</a:t>
            </a:r>
            <a:r>
              <a:rPr lang="zh-CN" altLang="en-US" sz="100">
                <a:solidFill>
                  <a:srgbClr val="4A452A"/>
                </a:solidFill>
                <a:latin typeface="Calibri" panose="020F0502020204030204" pitchFamily="34" charset="0"/>
              </a:rPr>
              <a:t>背景图片：</a:t>
            </a: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  <a:hlinkClick r:id="rId6"/>
              </a:rPr>
              <a:t>www.1ppt.com/beijing/</a:t>
            </a: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</a:rPr>
              <a:t>      PPT</a:t>
            </a:r>
            <a:r>
              <a:rPr lang="zh-CN" altLang="en-US" sz="100">
                <a:solidFill>
                  <a:srgbClr val="4A452A"/>
                </a:solidFill>
                <a:latin typeface="Calibri" panose="020F0502020204030204" pitchFamily="34" charset="0"/>
              </a:rPr>
              <a:t>图表下载：</a:t>
            </a: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  <a:hlinkClick r:id="rId7"/>
              </a:rPr>
              <a:t>www.1ppt.com/tubiao/</a:t>
            </a: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</a:rPr>
              <a:t>     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zh-CN" altLang="en-US" sz="100">
                <a:solidFill>
                  <a:srgbClr val="4A452A"/>
                </a:solidFill>
                <a:latin typeface="Calibri" panose="020F0502020204030204" pitchFamily="34" charset="0"/>
              </a:rPr>
              <a:t>优秀</a:t>
            </a: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</a:rPr>
              <a:t>PPT</a:t>
            </a:r>
            <a:r>
              <a:rPr lang="zh-CN" altLang="en-US" sz="100">
                <a:solidFill>
                  <a:srgbClr val="4A452A"/>
                </a:solidFill>
                <a:latin typeface="Calibri" panose="020F0502020204030204" pitchFamily="34" charset="0"/>
              </a:rPr>
              <a:t>下载：</a:t>
            </a: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  <a:hlinkClick r:id="rId8"/>
              </a:rPr>
              <a:t>www.1ppt.com/xiazai/</a:t>
            </a: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</a:rPr>
              <a:t>        PPT</a:t>
            </a:r>
            <a:r>
              <a:rPr lang="zh-CN" altLang="en-US" sz="100">
                <a:solidFill>
                  <a:srgbClr val="4A452A"/>
                </a:solidFill>
                <a:latin typeface="Calibri" panose="020F0502020204030204" pitchFamily="34" charset="0"/>
              </a:rPr>
              <a:t>教程： </a:t>
            </a: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  <a:hlinkClick r:id="rId9"/>
              </a:rPr>
              <a:t>www.1ppt.com/powerpoint/</a:t>
            </a: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</a:rPr>
              <a:t>     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</a:rPr>
              <a:t>Word</a:t>
            </a:r>
            <a:r>
              <a:rPr lang="zh-CN" altLang="en-US" sz="100">
                <a:solidFill>
                  <a:srgbClr val="4A452A"/>
                </a:solidFill>
                <a:latin typeface="Calibri" panose="020F0502020204030204" pitchFamily="34" charset="0"/>
              </a:rPr>
              <a:t>教程： </a:t>
            </a: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  <a:hlinkClick r:id="rId10"/>
              </a:rPr>
              <a:t>www.1ppt.com/word/</a:t>
            </a: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</a:rPr>
              <a:t>              Excel</a:t>
            </a:r>
            <a:r>
              <a:rPr lang="zh-CN" altLang="en-US" sz="100">
                <a:solidFill>
                  <a:srgbClr val="4A452A"/>
                </a:solidFill>
                <a:latin typeface="Calibri" panose="020F0502020204030204" pitchFamily="34" charset="0"/>
              </a:rPr>
              <a:t>教程：</a:t>
            </a: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  <a:hlinkClick r:id="rId11"/>
              </a:rPr>
              <a:t>www.1ppt.com/excel/</a:t>
            </a: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zh-CN" altLang="en-US" sz="100">
                <a:solidFill>
                  <a:srgbClr val="4A452A"/>
                </a:solidFill>
                <a:latin typeface="Calibri" panose="020F0502020204030204" pitchFamily="34" charset="0"/>
              </a:rPr>
              <a:t>资料下载：</a:t>
            </a: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  <a:hlinkClick r:id="rId12"/>
              </a:rPr>
              <a:t>www.1ppt.com/ziliao/</a:t>
            </a: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</a:rPr>
              <a:t>                PPT</a:t>
            </a:r>
            <a:r>
              <a:rPr lang="zh-CN" altLang="en-US" sz="100">
                <a:solidFill>
                  <a:srgbClr val="4A452A"/>
                </a:solidFill>
                <a:latin typeface="Calibri" panose="020F0502020204030204" pitchFamily="34" charset="0"/>
              </a:rPr>
              <a:t>课件下载：</a:t>
            </a: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  <a:hlinkClick r:id="rId13"/>
              </a:rPr>
              <a:t>www.1ppt.com/kejian/</a:t>
            </a: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zh-CN" altLang="en-US" sz="100">
                <a:solidFill>
                  <a:srgbClr val="4A452A"/>
                </a:solidFill>
                <a:latin typeface="Calibri" panose="020F0502020204030204" pitchFamily="34" charset="0"/>
              </a:rPr>
              <a:t>范文下载：</a:t>
            </a: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  <a:hlinkClick r:id="rId14"/>
              </a:rPr>
              <a:t>www.1ppt.com/fanwen/</a:t>
            </a: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</a:rPr>
              <a:t>             </a:t>
            </a:r>
            <a:r>
              <a:rPr lang="zh-CN" altLang="en-US" sz="100">
                <a:solidFill>
                  <a:srgbClr val="4A452A"/>
                </a:solidFill>
                <a:latin typeface="Calibri" panose="020F0502020204030204" pitchFamily="34" charset="0"/>
              </a:rPr>
              <a:t>试卷下载：</a:t>
            </a: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  <a:hlinkClick r:id="rId15"/>
              </a:rPr>
              <a:t>www.1ppt.com/shiti/</a:t>
            </a: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zh-CN" altLang="en-US" sz="100">
                <a:solidFill>
                  <a:srgbClr val="4A452A"/>
                </a:solidFill>
                <a:latin typeface="Calibri" panose="020F0502020204030204" pitchFamily="34" charset="0"/>
              </a:rPr>
              <a:t>教案下载：</a:t>
            </a: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  <a:hlinkClick r:id="rId16"/>
              </a:rPr>
              <a:t>www.1ppt.com/jiaoan/</a:t>
            </a: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00">
                <a:solidFill>
                  <a:srgbClr val="4A452A"/>
                </a:solidFill>
                <a:latin typeface="Calibri" panose="020F0502020204030204" pitchFamily="34" charset="0"/>
              </a:rPr>
              <a:t>  </a:t>
            </a:r>
            <a:endParaRPr lang="zh-CN" altLang="en-US" sz="100">
              <a:solidFill>
                <a:srgbClr val="4A452A"/>
              </a:solidFill>
              <a:latin typeface="Calibri" panose="020F0502020204030204" pitchFamily="34" charset="0"/>
            </a:endParaRPr>
          </a:p>
        </p:txBody>
      </p:sp>
      <p:grpSp>
        <p:nvGrpSpPr>
          <p:cNvPr id="3075" name="Group 2"/>
          <p:cNvGrpSpPr/>
          <p:nvPr/>
        </p:nvGrpSpPr>
        <p:grpSpPr bwMode="auto">
          <a:xfrm rot="248467">
            <a:off x="223838" y="2574925"/>
            <a:ext cx="4687887" cy="2425700"/>
            <a:chOff x="0" y="0"/>
            <a:chExt cx="5488038" cy="2838132"/>
          </a:xfrm>
        </p:grpSpPr>
        <p:sp>
          <p:nvSpPr>
            <p:cNvPr id="3217" name="Freeform 457"/>
            <p:cNvSpPr>
              <a:spLocks noChangeArrowheads="1"/>
            </p:cNvSpPr>
            <p:nvPr/>
          </p:nvSpPr>
          <p:spPr bwMode="auto">
            <a:xfrm>
              <a:off x="0" y="0"/>
              <a:ext cx="5488038" cy="2838132"/>
            </a:xfrm>
            <a:custGeom>
              <a:avLst/>
              <a:gdLst>
                <a:gd name="T0" fmla="*/ 5485694 w 9365"/>
                <a:gd name="T1" fmla="*/ 2351109 h 10000"/>
                <a:gd name="T2" fmla="*/ 4336517 w 9365"/>
                <a:gd name="T3" fmla="*/ 1812999 h 10000"/>
                <a:gd name="T4" fmla="*/ 4174777 w 9365"/>
                <a:gd name="T5" fmla="*/ 986818 h 10000"/>
                <a:gd name="T6" fmla="*/ 3291065 w 9365"/>
                <a:gd name="T7" fmla="*/ 1025133 h 10000"/>
                <a:gd name="T8" fmla="*/ 3283447 w 9365"/>
                <a:gd name="T9" fmla="*/ 563937 h 10000"/>
                <a:gd name="T10" fmla="*/ 2787091 w 9365"/>
                <a:gd name="T11" fmla="*/ 229605 h 10000"/>
                <a:gd name="T12" fmla="*/ 2218070 w 9365"/>
                <a:gd name="T13" fmla="*/ 490713 h 10000"/>
                <a:gd name="T14" fmla="*/ 1864702 w 9365"/>
                <a:gd name="T15" fmla="*/ 25827 h 10000"/>
                <a:gd name="T16" fmla="*/ 1168516 w 9365"/>
                <a:gd name="T17" fmla="*/ 340860 h 10000"/>
                <a:gd name="T18" fmla="*/ 0 w 9365"/>
                <a:gd name="T19" fmla="*/ 290625 h 10000"/>
                <a:gd name="T20" fmla="*/ 0 w 9365"/>
                <a:gd name="T21" fmla="*/ 2005140 h 10000"/>
                <a:gd name="T22" fmla="*/ 5021569 w 9365"/>
                <a:gd name="T23" fmla="*/ 2838132 h 10000"/>
                <a:gd name="T24" fmla="*/ 5485694 w 9365"/>
                <a:gd name="T25" fmla="*/ 2351109 h 100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8" name="Freeform 458"/>
            <p:cNvSpPr>
              <a:spLocks noChangeArrowheads="1"/>
            </p:cNvSpPr>
            <p:nvPr/>
          </p:nvSpPr>
          <p:spPr bwMode="auto">
            <a:xfrm>
              <a:off x="5060040" y="2362940"/>
              <a:ext cx="133444" cy="69977"/>
            </a:xfrm>
            <a:custGeom>
              <a:avLst/>
              <a:gdLst>
                <a:gd name="T0" fmla="*/ 15251 w 35"/>
                <a:gd name="T1" fmla="*/ 0 h 18"/>
                <a:gd name="T2" fmla="*/ 0 w 35"/>
                <a:gd name="T3" fmla="*/ 19438 h 18"/>
                <a:gd name="T4" fmla="*/ 133444 w 35"/>
                <a:gd name="T5" fmla="*/ 7775 h 18"/>
                <a:gd name="T6" fmla="*/ 15251 w 35"/>
                <a:gd name="T7" fmla="*/ 0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9" name="Freeform 459"/>
            <p:cNvSpPr>
              <a:spLocks noChangeArrowheads="1"/>
            </p:cNvSpPr>
            <p:nvPr/>
          </p:nvSpPr>
          <p:spPr bwMode="auto">
            <a:xfrm>
              <a:off x="2514834" y="328729"/>
              <a:ext cx="84623" cy="96015"/>
            </a:xfrm>
            <a:custGeom>
              <a:avLst/>
              <a:gdLst>
                <a:gd name="T0" fmla="*/ 15386 w 22"/>
                <a:gd name="T1" fmla="*/ 0 h 25"/>
                <a:gd name="T2" fmla="*/ 69237 w 22"/>
                <a:gd name="T3" fmla="*/ 96015 h 25"/>
                <a:gd name="T4" fmla="*/ 15386 w 22"/>
                <a:gd name="T5" fmla="*/ 0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20" name="Freeform 460"/>
            <p:cNvSpPr>
              <a:spLocks noChangeArrowheads="1"/>
            </p:cNvSpPr>
            <p:nvPr/>
          </p:nvSpPr>
          <p:spPr bwMode="auto">
            <a:xfrm>
              <a:off x="2314667" y="509367"/>
              <a:ext cx="100897" cy="81368"/>
            </a:xfrm>
            <a:custGeom>
              <a:avLst/>
              <a:gdLst>
                <a:gd name="T0" fmla="*/ 0 w 26"/>
                <a:gd name="T1" fmla="*/ 7749 h 21"/>
                <a:gd name="T2" fmla="*/ 100897 w 26"/>
                <a:gd name="T3" fmla="*/ 58120 h 21"/>
                <a:gd name="T4" fmla="*/ 0 w 26"/>
                <a:gd name="T5" fmla="*/ 7749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21" name="Freeform 461"/>
            <p:cNvSpPr>
              <a:spLocks noChangeArrowheads="1"/>
            </p:cNvSpPr>
            <p:nvPr/>
          </p:nvSpPr>
          <p:spPr bwMode="auto">
            <a:xfrm>
              <a:off x="2469267" y="678613"/>
              <a:ext cx="107406" cy="89505"/>
            </a:xfrm>
            <a:custGeom>
              <a:avLst/>
              <a:gdLst>
                <a:gd name="T0" fmla="*/ 0 w 28"/>
                <a:gd name="T1" fmla="*/ 27241 h 23"/>
                <a:gd name="T2" fmla="*/ 107406 w 28"/>
                <a:gd name="T3" fmla="*/ 46698 h 23"/>
                <a:gd name="T4" fmla="*/ 0 w 28"/>
                <a:gd name="T5" fmla="*/ 27241 h 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22" name="Freeform 462"/>
            <p:cNvSpPr>
              <a:spLocks noChangeArrowheads="1"/>
            </p:cNvSpPr>
            <p:nvPr/>
          </p:nvSpPr>
          <p:spPr bwMode="auto">
            <a:xfrm>
              <a:off x="2015231" y="517503"/>
              <a:ext cx="115543" cy="87878"/>
            </a:xfrm>
            <a:custGeom>
              <a:avLst/>
              <a:gdLst>
                <a:gd name="T0" fmla="*/ 0 w 30"/>
                <a:gd name="T1" fmla="*/ 38208 h 23"/>
                <a:gd name="T2" fmla="*/ 115543 w 30"/>
                <a:gd name="T3" fmla="*/ 38208 h 23"/>
                <a:gd name="T4" fmla="*/ 0 w 30"/>
                <a:gd name="T5" fmla="*/ 38208 h 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23" name="Freeform 463"/>
            <p:cNvSpPr>
              <a:spLocks noChangeArrowheads="1"/>
            </p:cNvSpPr>
            <p:nvPr/>
          </p:nvSpPr>
          <p:spPr bwMode="auto">
            <a:xfrm>
              <a:off x="1769498" y="71604"/>
              <a:ext cx="92760" cy="115543"/>
            </a:xfrm>
            <a:custGeom>
              <a:avLst/>
              <a:gdLst>
                <a:gd name="T0" fmla="*/ 50245 w 24"/>
                <a:gd name="T1" fmla="*/ 115543 h 30"/>
                <a:gd name="T2" fmla="*/ 54110 w 24"/>
                <a:gd name="T3" fmla="*/ 0 h 30"/>
                <a:gd name="T4" fmla="*/ 50245 w 24"/>
                <a:gd name="T5" fmla="*/ 115543 h 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24" name="Freeform 464"/>
            <p:cNvSpPr>
              <a:spLocks noChangeArrowheads="1"/>
            </p:cNvSpPr>
            <p:nvPr/>
          </p:nvSpPr>
          <p:spPr bwMode="auto">
            <a:xfrm>
              <a:off x="3022573" y="906445"/>
              <a:ext cx="92760" cy="73232"/>
            </a:xfrm>
            <a:custGeom>
              <a:avLst/>
              <a:gdLst>
                <a:gd name="T0" fmla="*/ 0 w 24"/>
                <a:gd name="T1" fmla="*/ 11563 h 19"/>
                <a:gd name="T2" fmla="*/ 92760 w 24"/>
                <a:gd name="T3" fmla="*/ 73232 h 19"/>
                <a:gd name="T4" fmla="*/ 0 w 24"/>
                <a:gd name="T5" fmla="*/ 11563 h 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25" name="Freeform 465"/>
            <p:cNvSpPr>
              <a:spLocks noChangeArrowheads="1"/>
            </p:cNvSpPr>
            <p:nvPr/>
          </p:nvSpPr>
          <p:spPr bwMode="auto">
            <a:xfrm>
              <a:off x="3084413" y="786019"/>
              <a:ext cx="107406" cy="89505"/>
            </a:xfrm>
            <a:custGeom>
              <a:avLst/>
              <a:gdLst>
                <a:gd name="T0" fmla="*/ 0 w 28"/>
                <a:gd name="T1" fmla="*/ 42807 h 23"/>
                <a:gd name="T2" fmla="*/ 107406 w 28"/>
                <a:gd name="T3" fmla="*/ 62264 h 23"/>
                <a:gd name="T4" fmla="*/ 0 w 28"/>
                <a:gd name="T5" fmla="*/ 42807 h 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26" name="Freeform 466"/>
            <p:cNvSpPr>
              <a:spLocks noChangeArrowheads="1"/>
            </p:cNvSpPr>
            <p:nvPr/>
          </p:nvSpPr>
          <p:spPr bwMode="auto">
            <a:xfrm>
              <a:off x="4117793" y="1716875"/>
              <a:ext cx="84623" cy="81368"/>
            </a:xfrm>
            <a:custGeom>
              <a:avLst/>
              <a:gdLst>
                <a:gd name="T0" fmla="*/ 0 w 22"/>
                <a:gd name="T1" fmla="*/ 11624 h 21"/>
                <a:gd name="T2" fmla="*/ 84623 w 22"/>
                <a:gd name="T3" fmla="*/ 81368 h 21"/>
                <a:gd name="T4" fmla="*/ 0 w 22"/>
                <a:gd name="T5" fmla="*/ 11624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27" name="Freeform 467"/>
            <p:cNvSpPr>
              <a:spLocks noChangeArrowheads="1"/>
            </p:cNvSpPr>
            <p:nvPr/>
          </p:nvSpPr>
          <p:spPr bwMode="auto">
            <a:xfrm>
              <a:off x="4187770" y="1609468"/>
              <a:ext cx="102524" cy="84623"/>
            </a:xfrm>
            <a:custGeom>
              <a:avLst/>
              <a:gdLst>
                <a:gd name="T0" fmla="*/ 0 w 27"/>
                <a:gd name="T1" fmla="*/ 34619 h 22"/>
                <a:gd name="T2" fmla="*/ 102524 w 27"/>
                <a:gd name="T3" fmla="*/ 61544 h 22"/>
                <a:gd name="T4" fmla="*/ 0 w 27"/>
                <a:gd name="T5" fmla="*/ 34619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28" name="Freeform 468"/>
            <p:cNvSpPr>
              <a:spLocks noChangeArrowheads="1"/>
            </p:cNvSpPr>
            <p:nvPr/>
          </p:nvSpPr>
          <p:spPr bwMode="auto">
            <a:xfrm>
              <a:off x="3460335" y="1135904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76486 w 20"/>
                <a:gd name="T3" fmla="*/ 81368 h 21"/>
                <a:gd name="T4" fmla="*/ 0 w 20"/>
                <a:gd name="T5" fmla="*/ 0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29" name="Freeform 469"/>
            <p:cNvSpPr>
              <a:spLocks noChangeArrowheads="1"/>
            </p:cNvSpPr>
            <p:nvPr/>
          </p:nvSpPr>
          <p:spPr bwMode="auto">
            <a:xfrm>
              <a:off x="3741870" y="1090337"/>
              <a:ext cx="84623" cy="104152"/>
            </a:xfrm>
            <a:custGeom>
              <a:avLst/>
              <a:gdLst>
                <a:gd name="T0" fmla="*/ 19233 w 22"/>
                <a:gd name="T1" fmla="*/ 0 h 27"/>
                <a:gd name="T2" fmla="*/ 65391 w 22"/>
                <a:gd name="T3" fmla="*/ 104152 h 27"/>
                <a:gd name="T4" fmla="*/ 19233 w 22"/>
                <a:gd name="T5" fmla="*/ 0 h 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30" name="Freeform 470"/>
            <p:cNvSpPr>
              <a:spLocks noChangeArrowheads="1"/>
            </p:cNvSpPr>
            <p:nvPr/>
          </p:nvSpPr>
          <p:spPr bwMode="auto">
            <a:xfrm>
              <a:off x="3909489" y="943874"/>
              <a:ext cx="89505" cy="109034"/>
            </a:xfrm>
            <a:custGeom>
              <a:avLst/>
              <a:gdLst>
                <a:gd name="T0" fmla="*/ 38915 w 23"/>
                <a:gd name="T1" fmla="*/ 109034 h 28"/>
                <a:gd name="T2" fmla="*/ 66156 w 23"/>
                <a:gd name="T3" fmla="*/ 0 h 28"/>
                <a:gd name="T4" fmla="*/ 38915 w 23"/>
                <a:gd name="T5" fmla="*/ 109034 h 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31" name="Freeform 471"/>
            <p:cNvSpPr>
              <a:spLocks noChangeArrowheads="1"/>
            </p:cNvSpPr>
            <p:nvPr/>
          </p:nvSpPr>
          <p:spPr bwMode="auto">
            <a:xfrm>
              <a:off x="4225199" y="1355599"/>
              <a:ext cx="104152" cy="89505"/>
            </a:xfrm>
            <a:custGeom>
              <a:avLst/>
              <a:gdLst>
                <a:gd name="T0" fmla="*/ 0 w 27"/>
                <a:gd name="T1" fmla="*/ 66156 h 23"/>
                <a:gd name="T2" fmla="*/ 104152 w 27"/>
                <a:gd name="T3" fmla="*/ 31132 h 23"/>
                <a:gd name="T4" fmla="*/ 0 w 27"/>
                <a:gd name="T5" fmla="*/ 66156 h 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32" name="Freeform 472"/>
            <p:cNvSpPr>
              <a:spLocks noChangeArrowheads="1"/>
            </p:cNvSpPr>
            <p:nvPr/>
          </p:nvSpPr>
          <p:spPr bwMode="auto">
            <a:xfrm>
              <a:off x="4710155" y="1798243"/>
              <a:ext cx="91133" cy="107406"/>
            </a:xfrm>
            <a:custGeom>
              <a:avLst/>
              <a:gdLst>
                <a:gd name="T0" fmla="*/ 49364 w 24"/>
                <a:gd name="T1" fmla="*/ 107406 h 28"/>
                <a:gd name="T2" fmla="*/ 45567 w 24"/>
                <a:gd name="T3" fmla="*/ 0 h 28"/>
                <a:gd name="T4" fmla="*/ 49364 w 24"/>
                <a:gd name="T5" fmla="*/ 107406 h 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33" name="Freeform 473"/>
            <p:cNvSpPr>
              <a:spLocks noChangeArrowheads="1"/>
            </p:cNvSpPr>
            <p:nvPr/>
          </p:nvSpPr>
          <p:spPr bwMode="auto">
            <a:xfrm>
              <a:off x="4583220" y="1809635"/>
              <a:ext cx="84623" cy="99270"/>
            </a:xfrm>
            <a:custGeom>
              <a:avLst/>
              <a:gdLst>
                <a:gd name="T0" fmla="*/ 19233 w 22"/>
                <a:gd name="T1" fmla="*/ 0 h 26"/>
                <a:gd name="T2" fmla="*/ 69237 w 22"/>
                <a:gd name="T3" fmla="*/ 99270 h 26"/>
                <a:gd name="T4" fmla="*/ 19233 w 22"/>
                <a:gd name="T5" fmla="*/ 0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34" name="Freeform 474"/>
            <p:cNvSpPr>
              <a:spLocks noChangeArrowheads="1"/>
            </p:cNvSpPr>
            <p:nvPr/>
          </p:nvSpPr>
          <p:spPr bwMode="auto">
            <a:xfrm>
              <a:off x="5121880" y="1975626"/>
              <a:ext cx="76486" cy="84623"/>
            </a:xfrm>
            <a:custGeom>
              <a:avLst/>
              <a:gdLst>
                <a:gd name="T0" fmla="*/ 3824 w 20"/>
                <a:gd name="T1" fmla="*/ 84623 h 22"/>
                <a:gd name="T2" fmla="*/ 76486 w 20"/>
                <a:gd name="T3" fmla="*/ 0 h 22"/>
                <a:gd name="T4" fmla="*/ 3824 w 20"/>
                <a:gd name="T5" fmla="*/ 84623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35" name="Freeform 475"/>
            <p:cNvSpPr>
              <a:spLocks noChangeArrowheads="1"/>
            </p:cNvSpPr>
            <p:nvPr/>
          </p:nvSpPr>
          <p:spPr bwMode="auto">
            <a:xfrm>
              <a:off x="5186975" y="2083033"/>
              <a:ext cx="99270" cy="79741"/>
            </a:xfrm>
            <a:custGeom>
              <a:avLst/>
              <a:gdLst>
                <a:gd name="T0" fmla="*/ 0 w 26"/>
                <a:gd name="T1" fmla="*/ 64552 h 21"/>
                <a:gd name="T2" fmla="*/ 99270 w 26"/>
                <a:gd name="T3" fmla="*/ 18986 h 21"/>
                <a:gd name="T4" fmla="*/ 0 w 26"/>
                <a:gd name="T5" fmla="*/ 64552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36" name="Freeform 476"/>
            <p:cNvSpPr>
              <a:spLocks noChangeArrowheads="1"/>
            </p:cNvSpPr>
            <p:nvPr/>
          </p:nvSpPr>
          <p:spPr bwMode="auto">
            <a:xfrm>
              <a:off x="4363526" y="1975626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96015 w 25"/>
                <a:gd name="T3" fmla="*/ 60298 h 19"/>
                <a:gd name="T4" fmla="*/ 0 w 25"/>
                <a:gd name="T5" fmla="*/ 0 h 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37" name="Freeform 477"/>
            <p:cNvSpPr>
              <a:spLocks noChangeArrowheads="1"/>
            </p:cNvSpPr>
            <p:nvPr/>
          </p:nvSpPr>
          <p:spPr bwMode="auto">
            <a:xfrm>
              <a:off x="3011181" y="418234"/>
              <a:ext cx="87878" cy="73232"/>
            </a:xfrm>
            <a:custGeom>
              <a:avLst/>
              <a:gdLst>
                <a:gd name="T0" fmla="*/ 0 w 23"/>
                <a:gd name="T1" fmla="*/ 57815 h 19"/>
                <a:gd name="T2" fmla="*/ 87878 w 23"/>
                <a:gd name="T3" fmla="*/ 11563 h 19"/>
                <a:gd name="T4" fmla="*/ 0 w 23"/>
                <a:gd name="T5" fmla="*/ 57815 h 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38" name="Freeform 478"/>
            <p:cNvSpPr>
              <a:spLocks noChangeArrowheads="1"/>
            </p:cNvSpPr>
            <p:nvPr/>
          </p:nvSpPr>
          <p:spPr bwMode="auto">
            <a:xfrm>
              <a:off x="2811015" y="309200"/>
              <a:ext cx="73232" cy="92760"/>
            </a:xfrm>
            <a:custGeom>
              <a:avLst/>
              <a:gdLst>
                <a:gd name="T0" fmla="*/ 23126 w 19"/>
                <a:gd name="T1" fmla="*/ 92760 h 24"/>
                <a:gd name="T2" fmla="*/ 57815 w 19"/>
                <a:gd name="T3" fmla="*/ 0 h 24"/>
                <a:gd name="T4" fmla="*/ 23126 w 19"/>
                <a:gd name="T5" fmla="*/ 92760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39" name="Freeform 479"/>
            <p:cNvSpPr>
              <a:spLocks noChangeArrowheads="1"/>
            </p:cNvSpPr>
            <p:nvPr/>
          </p:nvSpPr>
          <p:spPr bwMode="auto">
            <a:xfrm>
              <a:off x="104699" y="393823"/>
              <a:ext cx="118798" cy="100897"/>
            </a:xfrm>
            <a:custGeom>
              <a:avLst/>
              <a:gdLst>
                <a:gd name="T0" fmla="*/ 0 w 31"/>
                <a:gd name="T1" fmla="*/ 73732 h 26"/>
                <a:gd name="T2" fmla="*/ 118798 w 31"/>
                <a:gd name="T3" fmla="*/ 11642 h 26"/>
                <a:gd name="T4" fmla="*/ 0 w 31"/>
                <a:gd name="T5" fmla="*/ 73732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40" name="Freeform 480"/>
            <p:cNvSpPr>
              <a:spLocks noChangeArrowheads="1"/>
            </p:cNvSpPr>
            <p:nvPr/>
          </p:nvSpPr>
          <p:spPr bwMode="auto">
            <a:xfrm>
              <a:off x="3776045" y="1340952"/>
              <a:ext cx="460546" cy="476819"/>
            </a:xfrm>
            <a:custGeom>
              <a:avLst/>
              <a:gdLst>
                <a:gd name="T0" fmla="*/ 349247 w 120"/>
                <a:gd name="T1" fmla="*/ 411449 h 124"/>
                <a:gd name="T2" fmla="*/ 406816 w 120"/>
                <a:gd name="T3" fmla="*/ 242255 h 124"/>
                <a:gd name="T4" fmla="*/ 299355 w 120"/>
                <a:gd name="T5" fmla="*/ 230719 h 124"/>
                <a:gd name="T6" fmla="*/ 307031 w 120"/>
                <a:gd name="T7" fmla="*/ 134586 h 124"/>
                <a:gd name="T8" fmla="*/ 153515 w 120"/>
                <a:gd name="T9" fmla="*/ 173039 h 124"/>
                <a:gd name="T10" fmla="*/ 107461 w 120"/>
                <a:gd name="T11" fmla="*/ 7691 h 124"/>
                <a:gd name="T12" fmla="*/ 19189 w 120"/>
                <a:gd name="T13" fmla="*/ 92288 h 124"/>
                <a:gd name="T14" fmla="*/ 126650 w 120"/>
                <a:gd name="T15" fmla="*/ 38453 h 124"/>
                <a:gd name="T16" fmla="*/ 130488 w 120"/>
                <a:gd name="T17" fmla="*/ 203802 h 124"/>
                <a:gd name="T18" fmla="*/ 280165 w 120"/>
                <a:gd name="T19" fmla="*/ 146122 h 124"/>
                <a:gd name="T20" fmla="*/ 276328 w 120"/>
                <a:gd name="T21" fmla="*/ 257636 h 124"/>
                <a:gd name="T22" fmla="*/ 395302 w 120"/>
                <a:gd name="T23" fmla="*/ 261481 h 124"/>
                <a:gd name="T24" fmla="*/ 310869 w 120"/>
                <a:gd name="T25" fmla="*/ 422985 h 124"/>
                <a:gd name="T26" fmla="*/ 456708 w 120"/>
                <a:gd name="T27" fmla="*/ 476819 h 124"/>
                <a:gd name="T28" fmla="*/ 349247 w 120"/>
                <a:gd name="T29" fmla="*/ 411449 h 12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41" name="Freeform 481"/>
            <p:cNvSpPr>
              <a:spLocks noChangeArrowheads="1"/>
            </p:cNvSpPr>
            <p:nvPr/>
          </p:nvSpPr>
          <p:spPr bwMode="auto">
            <a:xfrm>
              <a:off x="3391986" y="859251"/>
              <a:ext cx="1021988" cy="831586"/>
            </a:xfrm>
            <a:custGeom>
              <a:avLst/>
              <a:gdLst>
                <a:gd name="T0" fmla="*/ 941305 w 266"/>
                <a:gd name="T1" fmla="*/ 704538 h 216"/>
                <a:gd name="T2" fmla="*/ 983567 w 266"/>
                <a:gd name="T3" fmla="*/ 592890 h 216"/>
                <a:gd name="T4" fmla="*/ 875990 w 266"/>
                <a:gd name="T5" fmla="*/ 531291 h 216"/>
                <a:gd name="T6" fmla="*/ 899042 w 266"/>
                <a:gd name="T7" fmla="*/ 377294 h 216"/>
                <a:gd name="T8" fmla="*/ 703097 w 266"/>
                <a:gd name="T9" fmla="*/ 300295 h 216"/>
                <a:gd name="T10" fmla="*/ 703097 w 266"/>
                <a:gd name="T11" fmla="*/ 153997 h 216"/>
                <a:gd name="T12" fmla="*/ 491784 w 266"/>
                <a:gd name="T13" fmla="*/ 188647 h 216"/>
                <a:gd name="T14" fmla="*/ 480258 w 266"/>
                <a:gd name="T15" fmla="*/ 34649 h 216"/>
                <a:gd name="T16" fmla="*/ 376522 w 266"/>
                <a:gd name="T17" fmla="*/ 80849 h 216"/>
                <a:gd name="T18" fmla="*/ 284312 w 266"/>
                <a:gd name="T19" fmla="*/ 26950 h 216"/>
                <a:gd name="T20" fmla="*/ 218997 w 266"/>
                <a:gd name="T21" fmla="*/ 173247 h 216"/>
                <a:gd name="T22" fmla="*/ 84525 w 266"/>
                <a:gd name="T23" fmla="*/ 80849 h 216"/>
                <a:gd name="T24" fmla="*/ 61473 w 266"/>
                <a:gd name="T25" fmla="*/ 234846 h 216"/>
                <a:gd name="T26" fmla="*/ 103736 w 266"/>
                <a:gd name="T27" fmla="*/ 103948 h 216"/>
                <a:gd name="T28" fmla="*/ 230524 w 266"/>
                <a:gd name="T29" fmla="*/ 234846 h 216"/>
                <a:gd name="T30" fmla="*/ 295839 w 266"/>
                <a:gd name="T31" fmla="*/ 73149 h 216"/>
                <a:gd name="T32" fmla="*/ 384206 w 266"/>
                <a:gd name="T33" fmla="*/ 157847 h 216"/>
                <a:gd name="T34" fmla="*/ 457205 w 266"/>
                <a:gd name="T35" fmla="*/ 65449 h 216"/>
                <a:gd name="T36" fmla="*/ 468731 w 266"/>
                <a:gd name="T37" fmla="*/ 238696 h 216"/>
                <a:gd name="T38" fmla="*/ 680045 w 266"/>
                <a:gd name="T39" fmla="*/ 184797 h 216"/>
                <a:gd name="T40" fmla="*/ 656992 w 266"/>
                <a:gd name="T41" fmla="*/ 323395 h 216"/>
                <a:gd name="T42" fmla="*/ 875990 w 266"/>
                <a:gd name="T43" fmla="*/ 411943 h 216"/>
                <a:gd name="T44" fmla="*/ 806833 w 266"/>
                <a:gd name="T45" fmla="*/ 554391 h 216"/>
                <a:gd name="T46" fmla="*/ 956673 w 266"/>
                <a:gd name="T47" fmla="*/ 604440 h 216"/>
                <a:gd name="T48" fmla="*/ 895200 w 266"/>
                <a:gd name="T49" fmla="*/ 708388 h 216"/>
                <a:gd name="T50" fmla="*/ 979725 w 266"/>
                <a:gd name="T51" fmla="*/ 773837 h 216"/>
                <a:gd name="T52" fmla="*/ 941305 w 266"/>
                <a:gd name="T53" fmla="*/ 812336 h 216"/>
                <a:gd name="T54" fmla="*/ 937463 w 266"/>
                <a:gd name="T55" fmla="*/ 827736 h 216"/>
                <a:gd name="T56" fmla="*/ 1006620 w 266"/>
                <a:gd name="T57" fmla="*/ 777687 h 216"/>
                <a:gd name="T58" fmla="*/ 941305 w 266"/>
                <a:gd name="T59" fmla="*/ 704538 h 21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42" name="Freeform 482"/>
            <p:cNvSpPr>
              <a:spLocks noChangeArrowheads="1"/>
            </p:cNvSpPr>
            <p:nvPr/>
          </p:nvSpPr>
          <p:spPr bwMode="auto">
            <a:xfrm>
              <a:off x="4934732" y="1747795"/>
              <a:ext cx="488211" cy="953638"/>
            </a:xfrm>
            <a:custGeom>
              <a:avLst/>
              <a:gdLst>
                <a:gd name="T0" fmla="*/ 388262 w 127"/>
                <a:gd name="T1" fmla="*/ 476819 h 248"/>
                <a:gd name="T2" fmla="*/ 465146 w 127"/>
                <a:gd name="T3" fmla="*/ 388377 h 248"/>
                <a:gd name="T4" fmla="*/ 307534 w 127"/>
                <a:gd name="T5" fmla="*/ 299935 h 248"/>
                <a:gd name="T6" fmla="*/ 384418 w 127"/>
                <a:gd name="T7" fmla="*/ 199956 h 248"/>
                <a:gd name="T8" fmla="*/ 284469 w 127"/>
                <a:gd name="T9" fmla="*/ 176884 h 248"/>
                <a:gd name="T10" fmla="*/ 257560 w 127"/>
                <a:gd name="T11" fmla="*/ 96133 h 248"/>
                <a:gd name="T12" fmla="*/ 138391 w 127"/>
                <a:gd name="T13" fmla="*/ 149967 h 248"/>
                <a:gd name="T14" fmla="*/ 96105 w 127"/>
                <a:gd name="T15" fmla="*/ 23072 h 248"/>
                <a:gd name="T16" fmla="*/ 0 w 127"/>
                <a:gd name="T17" fmla="*/ 99978 h 248"/>
                <a:gd name="T18" fmla="*/ 96105 w 127"/>
                <a:gd name="T19" fmla="*/ 46144 h 248"/>
                <a:gd name="T20" fmla="*/ 107637 w 127"/>
                <a:gd name="T21" fmla="*/ 192266 h 248"/>
                <a:gd name="T22" fmla="*/ 242183 w 127"/>
                <a:gd name="T23" fmla="*/ 126895 h 248"/>
                <a:gd name="T24" fmla="*/ 253716 w 127"/>
                <a:gd name="T25" fmla="*/ 223028 h 248"/>
                <a:gd name="T26" fmla="*/ 349820 w 127"/>
                <a:gd name="T27" fmla="*/ 207647 h 248"/>
                <a:gd name="T28" fmla="*/ 265248 w 127"/>
                <a:gd name="T29" fmla="*/ 315316 h 248"/>
                <a:gd name="T30" fmla="*/ 426704 w 127"/>
                <a:gd name="T31" fmla="*/ 396067 h 248"/>
                <a:gd name="T32" fmla="*/ 342132 w 127"/>
                <a:gd name="T33" fmla="*/ 469128 h 248"/>
                <a:gd name="T34" fmla="*/ 438237 w 127"/>
                <a:gd name="T35" fmla="*/ 634477 h 248"/>
                <a:gd name="T36" fmla="*/ 311379 w 127"/>
                <a:gd name="T37" fmla="*/ 680621 h 248"/>
                <a:gd name="T38" fmla="*/ 384418 w 127"/>
                <a:gd name="T39" fmla="*/ 792135 h 248"/>
                <a:gd name="T40" fmla="*/ 288314 w 127"/>
                <a:gd name="T41" fmla="*/ 819052 h 248"/>
                <a:gd name="T42" fmla="*/ 307534 w 127"/>
                <a:gd name="T43" fmla="*/ 903649 h 248"/>
                <a:gd name="T44" fmla="*/ 261404 w 127"/>
                <a:gd name="T45" fmla="*/ 903649 h 248"/>
                <a:gd name="T46" fmla="*/ 249872 w 127"/>
                <a:gd name="T47" fmla="*/ 911340 h 248"/>
                <a:gd name="T48" fmla="*/ 322911 w 127"/>
                <a:gd name="T49" fmla="*/ 919030 h 248"/>
                <a:gd name="T50" fmla="*/ 319067 w 127"/>
                <a:gd name="T51" fmla="*/ 842124 h 248"/>
                <a:gd name="T52" fmla="*/ 407483 w 127"/>
                <a:gd name="T53" fmla="*/ 799825 h 248"/>
                <a:gd name="T54" fmla="*/ 369041 w 127"/>
                <a:gd name="T55" fmla="*/ 703693 h 248"/>
                <a:gd name="T56" fmla="*/ 472834 w 127"/>
                <a:gd name="T57" fmla="*/ 630632 h 248"/>
                <a:gd name="T58" fmla="*/ 388262 w 127"/>
                <a:gd name="T59" fmla="*/ 476819 h 24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43" name="Freeform 483"/>
            <p:cNvSpPr>
              <a:spLocks noChangeArrowheads="1"/>
            </p:cNvSpPr>
            <p:nvPr/>
          </p:nvSpPr>
          <p:spPr bwMode="auto">
            <a:xfrm>
              <a:off x="2238181" y="229459"/>
              <a:ext cx="1083828" cy="668849"/>
            </a:xfrm>
            <a:custGeom>
              <a:avLst/>
              <a:gdLst>
                <a:gd name="T0" fmla="*/ 933937 w 282"/>
                <a:gd name="T1" fmla="*/ 488183 h 174"/>
                <a:gd name="T2" fmla="*/ 1033864 w 282"/>
                <a:gd name="T3" fmla="*/ 334425 h 174"/>
                <a:gd name="T4" fmla="*/ 941624 w 282"/>
                <a:gd name="T5" fmla="*/ 288297 h 174"/>
                <a:gd name="T6" fmla="*/ 941624 w 282"/>
                <a:gd name="T7" fmla="*/ 161446 h 174"/>
                <a:gd name="T8" fmla="*/ 795576 w 282"/>
                <a:gd name="T9" fmla="*/ 257545 h 174"/>
                <a:gd name="T10" fmla="*/ 734082 w 282"/>
                <a:gd name="T11" fmla="*/ 46128 h 174"/>
                <a:gd name="T12" fmla="*/ 607251 w 282"/>
                <a:gd name="T13" fmla="*/ 142227 h 174"/>
                <a:gd name="T14" fmla="*/ 445830 w 282"/>
                <a:gd name="T15" fmla="*/ 23064 h 174"/>
                <a:gd name="T16" fmla="*/ 322842 w 282"/>
                <a:gd name="T17" fmla="*/ 153758 h 174"/>
                <a:gd name="T18" fmla="*/ 222915 w 282"/>
                <a:gd name="T19" fmla="*/ 92255 h 174"/>
                <a:gd name="T20" fmla="*/ 146048 w 282"/>
                <a:gd name="T21" fmla="*/ 207574 h 174"/>
                <a:gd name="T22" fmla="*/ 53807 w 282"/>
                <a:gd name="T23" fmla="*/ 199886 h 174"/>
                <a:gd name="T24" fmla="*/ 38434 w 282"/>
                <a:gd name="T25" fmla="*/ 299829 h 174"/>
                <a:gd name="T26" fmla="*/ 53807 w 282"/>
                <a:gd name="T27" fmla="*/ 284453 h 174"/>
                <a:gd name="T28" fmla="*/ 69181 w 282"/>
                <a:gd name="T29" fmla="*/ 222950 h 174"/>
                <a:gd name="T30" fmla="*/ 165265 w 282"/>
                <a:gd name="T31" fmla="*/ 249857 h 174"/>
                <a:gd name="T32" fmla="*/ 222915 w 282"/>
                <a:gd name="T33" fmla="*/ 130695 h 174"/>
                <a:gd name="T34" fmla="*/ 338216 w 282"/>
                <a:gd name="T35" fmla="*/ 230638 h 174"/>
                <a:gd name="T36" fmla="*/ 434300 w 282"/>
                <a:gd name="T37" fmla="*/ 65347 h 174"/>
                <a:gd name="T38" fmla="*/ 603408 w 282"/>
                <a:gd name="T39" fmla="*/ 199886 h 174"/>
                <a:gd name="T40" fmla="*/ 714865 w 282"/>
                <a:gd name="T41" fmla="*/ 88411 h 174"/>
                <a:gd name="T42" fmla="*/ 764829 w 282"/>
                <a:gd name="T43" fmla="*/ 315205 h 174"/>
                <a:gd name="T44" fmla="*/ 922407 w 282"/>
                <a:gd name="T45" fmla="*/ 203730 h 174"/>
                <a:gd name="T46" fmla="*/ 876286 w 282"/>
                <a:gd name="T47" fmla="*/ 334425 h 174"/>
                <a:gd name="T48" fmla="*/ 987744 w 282"/>
                <a:gd name="T49" fmla="*/ 353644 h 174"/>
                <a:gd name="T50" fmla="*/ 872443 w 282"/>
                <a:gd name="T51" fmla="*/ 522779 h 174"/>
                <a:gd name="T52" fmla="*/ 1045394 w 282"/>
                <a:gd name="T53" fmla="*/ 545842 h 174"/>
                <a:gd name="T54" fmla="*/ 953154 w 282"/>
                <a:gd name="T55" fmla="*/ 668849 h 174"/>
                <a:gd name="T56" fmla="*/ 1072298 w 282"/>
                <a:gd name="T57" fmla="*/ 545842 h 174"/>
                <a:gd name="T58" fmla="*/ 933937 w 282"/>
                <a:gd name="T59" fmla="*/ 488183 h 17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44" name="Freeform 484"/>
            <p:cNvSpPr>
              <a:spLocks noChangeArrowheads="1"/>
            </p:cNvSpPr>
            <p:nvPr/>
          </p:nvSpPr>
          <p:spPr bwMode="auto">
            <a:xfrm>
              <a:off x="2391154" y="520758"/>
              <a:ext cx="615146" cy="304318"/>
            </a:xfrm>
            <a:custGeom>
              <a:avLst/>
              <a:gdLst>
                <a:gd name="T0" fmla="*/ 411379 w 160"/>
                <a:gd name="T1" fmla="*/ 208015 h 79"/>
                <a:gd name="T2" fmla="*/ 372932 w 160"/>
                <a:gd name="T3" fmla="*/ 53930 h 79"/>
                <a:gd name="T4" fmla="*/ 288350 w 160"/>
                <a:gd name="T5" fmla="*/ 104007 h 79"/>
                <a:gd name="T6" fmla="*/ 230680 w 160"/>
                <a:gd name="T7" fmla="*/ 15409 h 79"/>
                <a:gd name="T8" fmla="*/ 107651 w 160"/>
                <a:gd name="T9" fmla="*/ 142529 h 79"/>
                <a:gd name="T10" fmla="*/ 0 w 160"/>
                <a:gd name="T11" fmla="*/ 77043 h 79"/>
                <a:gd name="T12" fmla="*/ 115340 w 160"/>
                <a:gd name="T13" fmla="*/ 177198 h 79"/>
                <a:gd name="T14" fmla="*/ 219146 w 160"/>
                <a:gd name="T15" fmla="*/ 34669 h 79"/>
                <a:gd name="T16" fmla="*/ 276816 w 160"/>
                <a:gd name="T17" fmla="*/ 138677 h 79"/>
                <a:gd name="T18" fmla="*/ 376777 w 160"/>
                <a:gd name="T19" fmla="*/ 84747 h 79"/>
                <a:gd name="T20" fmla="*/ 392156 w 160"/>
                <a:gd name="T21" fmla="*/ 242684 h 79"/>
                <a:gd name="T22" fmla="*/ 538253 w 160"/>
                <a:gd name="T23" fmla="*/ 173346 h 79"/>
                <a:gd name="T24" fmla="*/ 538253 w 160"/>
                <a:gd name="T25" fmla="*/ 292762 h 79"/>
                <a:gd name="T26" fmla="*/ 580544 w 160"/>
                <a:gd name="T27" fmla="*/ 177198 h 79"/>
                <a:gd name="T28" fmla="*/ 411379 w 160"/>
                <a:gd name="T29" fmla="*/ 208015 h 7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45" name="Freeform 485"/>
            <p:cNvSpPr>
              <a:spLocks noChangeArrowheads="1"/>
            </p:cNvSpPr>
            <p:nvPr/>
          </p:nvSpPr>
          <p:spPr bwMode="auto">
            <a:xfrm>
              <a:off x="4555555" y="1959353"/>
              <a:ext cx="623283" cy="358021"/>
            </a:xfrm>
            <a:custGeom>
              <a:avLst/>
              <a:gdLst>
                <a:gd name="T0" fmla="*/ 573266 w 162"/>
                <a:gd name="T1" fmla="*/ 288727 h 93"/>
                <a:gd name="T2" fmla="*/ 588656 w 162"/>
                <a:gd name="T3" fmla="*/ 223282 h 93"/>
                <a:gd name="T4" fmla="*/ 523250 w 162"/>
                <a:gd name="T5" fmla="*/ 211733 h 93"/>
                <a:gd name="T6" fmla="*/ 527097 w 162"/>
                <a:gd name="T7" fmla="*/ 127040 h 93"/>
                <a:gd name="T8" fmla="*/ 411675 w 162"/>
                <a:gd name="T9" fmla="*/ 115491 h 93"/>
                <a:gd name="T10" fmla="*/ 396285 w 162"/>
                <a:gd name="T11" fmla="*/ 38497 h 93"/>
                <a:gd name="T12" fmla="*/ 280862 w 162"/>
                <a:gd name="T13" fmla="*/ 92393 h 93"/>
                <a:gd name="T14" fmla="*/ 261625 w 162"/>
                <a:gd name="T15" fmla="*/ 15399 h 93"/>
                <a:gd name="T16" fmla="*/ 211608 w 162"/>
                <a:gd name="T17" fmla="*/ 57745 h 93"/>
                <a:gd name="T18" fmla="*/ 153897 w 162"/>
                <a:gd name="T19" fmla="*/ 42347 h 93"/>
                <a:gd name="T20" fmla="*/ 126965 w 162"/>
                <a:gd name="T21" fmla="*/ 134739 h 93"/>
                <a:gd name="T22" fmla="*/ 46169 w 162"/>
                <a:gd name="T23" fmla="*/ 107791 h 93"/>
                <a:gd name="T24" fmla="*/ 42322 w 162"/>
                <a:gd name="T25" fmla="*/ 188635 h 93"/>
                <a:gd name="T26" fmla="*/ 57711 w 162"/>
                <a:gd name="T27" fmla="*/ 119340 h 93"/>
                <a:gd name="T28" fmla="*/ 138507 w 162"/>
                <a:gd name="T29" fmla="*/ 161687 h 93"/>
                <a:gd name="T30" fmla="*/ 161592 w 162"/>
                <a:gd name="T31" fmla="*/ 65445 h 93"/>
                <a:gd name="T32" fmla="*/ 219303 w 162"/>
                <a:gd name="T33" fmla="*/ 92393 h 93"/>
                <a:gd name="T34" fmla="*/ 253930 w 162"/>
                <a:gd name="T35" fmla="*/ 34647 h 93"/>
                <a:gd name="T36" fmla="*/ 273167 w 162"/>
                <a:gd name="T37" fmla="*/ 127040 h 93"/>
                <a:gd name="T38" fmla="*/ 384743 w 162"/>
                <a:gd name="T39" fmla="*/ 61595 h 93"/>
                <a:gd name="T40" fmla="*/ 384743 w 162"/>
                <a:gd name="T41" fmla="*/ 138589 h 93"/>
                <a:gd name="T42" fmla="*/ 515555 w 162"/>
                <a:gd name="T43" fmla="*/ 146288 h 93"/>
                <a:gd name="T44" fmla="*/ 484776 w 162"/>
                <a:gd name="T45" fmla="*/ 234831 h 93"/>
                <a:gd name="T46" fmla="*/ 573266 w 162"/>
                <a:gd name="T47" fmla="*/ 234831 h 93"/>
                <a:gd name="T48" fmla="*/ 550182 w 162"/>
                <a:gd name="T49" fmla="*/ 296426 h 93"/>
                <a:gd name="T50" fmla="*/ 604046 w 162"/>
                <a:gd name="T51" fmla="*/ 323374 h 93"/>
                <a:gd name="T52" fmla="*/ 580961 w 162"/>
                <a:gd name="T53" fmla="*/ 350322 h 93"/>
                <a:gd name="T54" fmla="*/ 577114 w 162"/>
                <a:gd name="T55" fmla="*/ 358021 h 93"/>
                <a:gd name="T56" fmla="*/ 615588 w 162"/>
                <a:gd name="T57" fmla="*/ 319524 h 93"/>
                <a:gd name="T58" fmla="*/ 573266 w 162"/>
                <a:gd name="T59" fmla="*/ 288727 h 9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46" name="Freeform 486"/>
            <p:cNvSpPr>
              <a:spLocks noChangeArrowheads="1"/>
            </p:cNvSpPr>
            <p:nvPr/>
          </p:nvSpPr>
          <p:spPr bwMode="auto">
            <a:xfrm>
              <a:off x="3434298" y="1048026"/>
              <a:ext cx="621655" cy="354767"/>
            </a:xfrm>
            <a:custGeom>
              <a:avLst/>
              <a:gdLst>
                <a:gd name="T0" fmla="*/ 575606 w 162"/>
                <a:gd name="T1" fmla="*/ 285356 h 92"/>
                <a:gd name="T2" fmla="*/ 590956 w 162"/>
                <a:gd name="T3" fmla="*/ 219801 h 92"/>
                <a:gd name="T4" fmla="*/ 521883 w 162"/>
                <a:gd name="T5" fmla="*/ 208233 h 92"/>
                <a:gd name="T6" fmla="*/ 525721 w 162"/>
                <a:gd name="T7" fmla="*/ 119541 h 92"/>
                <a:gd name="T8" fmla="*/ 410599 w 162"/>
                <a:gd name="T9" fmla="*/ 111829 h 92"/>
                <a:gd name="T10" fmla="*/ 399087 w 162"/>
                <a:gd name="T11" fmla="*/ 34705 h 92"/>
                <a:gd name="T12" fmla="*/ 283966 w 162"/>
                <a:gd name="T13" fmla="*/ 92548 h 92"/>
                <a:gd name="T14" fmla="*/ 260942 w 162"/>
                <a:gd name="T15" fmla="*/ 7712 h 92"/>
                <a:gd name="T16" fmla="*/ 207218 w 162"/>
                <a:gd name="T17" fmla="*/ 53986 h 92"/>
                <a:gd name="T18" fmla="*/ 153495 w 162"/>
                <a:gd name="T19" fmla="*/ 38562 h 92"/>
                <a:gd name="T20" fmla="*/ 126633 w 162"/>
                <a:gd name="T21" fmla="*/ 127253 h 92"/>
                <a:gd name="T22" fmla="*/ 46049 w 162"/>
                <a:gd name="T23" fmla="*/ 104116 h 92"/>
                <a:gd name="T24" fmla="*/ 42211 w 162"/>
                <a:gd name="T25" fmla="*/ 185096 h 92"/>
                <a:gd name="T26" fmla="*/ 57561 w 162"/>
                <a:gd name="T27" fmla="*/ 111829 h 92"/>
                <a:gd name="T28" fmla="*/ 138146 w 162"/>
                <a:gd name="T29" fmla="*/ 158103 h 92"/>
                <a:gd name="T30" fmla="*/ 161170 w 162"/>
                <a:gd name="T31" fmla="*/ 61699 h 92"/>
                <a:gd name="T32" fmla="*/ 218730 w 162"/>
                <a:gd name="T33" fmla="*/ 92548 h 92"/>
                <a:gd name="T34" fmla="*/ 253267 w 162"/>
                <a:gd name="T35" fmla="*/ 30849 h 92"/>
                <a:gd name="T36" fmla="*/ 272454 w 162"/>
                <a:gd name="T37" fmla="*/ 119541 h 92"/>
                <a:gd name="T38" fmla="*/ 387575 w 162"/>
                <a:gd name="T39" fmla="*/ 53986 h 92"/>
                <a:gd name="T40" fmla="*/ 387575 w 162"/>
                <a:gd name="T41" fmla="*/ 134966 h 92"/>
                <a:gd name="T42" fmla="*/ 514208 w 162"/>
                <a:gd name="T43" fmla="*/ 142678 h 92"/>
                <a:gd name="T44" fmla="*/ 487347 w 162"/>
                <a:gd name="T45" fmla="*/ 231370 h 92"/>
                <a:gd name="T46" fmla="*/ 575606 w 162"/>
                <a:gd name="T47" fmla="*/ 231370 h 92"/>
                <a:gd name="T48" fmla="*/ 552582 w 162"/>
                <a:gd name="T49" fmla="*/ 293068 h 92"/>
                <a:gd name="T50" fmla="*/ 598631 w 162"/>
                <a:gd name="T51" fmla="*/ 316205 h 92"/>
                <a:gd name="T52" fmla="*/ 579444 w 162"/>
                <a:gd name="T53" fmla="*/ 343199 h 92"/>
                <a:gd name="T54" fmla="*/ 579444 w 162"/>
                <a:gd name="T55" fmla="*/ 354767 h 92"/>
                <a:gd name="T56" fmla="*/ 613980 w 162"/>
                <a:gd name="T57" fmla="*/ 316205 h 92"/>
                <a:gd name="T58" fmla="*/ 575606 w 162"/>
                <a:gd name="T59" fmla="*/ 285356 h 9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47" name="Freeform 487"/>
            <p:cNvSpPr>
              <a:spLocks noChangeArrowheads="1"/>
            </p:cNvSpPr>
            <p:nvPr/>
          </p:nvSpPr>
          <p:spPr bwMode="auto">
            <a:xfrm>
              <a:off x="1211311" y="71604"/>
              <a:ext cx="961775" cy="445899"/>
            </a:xfrm>
            <a:custGeom>
              <a:avLst/>
              <a:gdLst>
                <a:gd name="T0" fmla="*/ 819432 w 250"/>
                <a:gd name="T1" fmla="*/ 315204 h 116"/>
                <a:gd name="T2" fmla="*/ 892527 w 250"/>
                <a:gd name="T3" fmla="*/ 188354 h 116"/>
                <a:gd name="T4" fmla="*/ 807891 w 250"/>
                <a:gd name="T5" fmla="*/ 169134 h 116"/>
                <a:gd name="T6" fmla="*/ 788656 w 250"/>
                <a:gd name="T7" fmla="*/ 76879 h 116"/>
                <a:gd name="T8" fmla="*/ 677090 w 250"/>
                <a:gd name="T9" fmla="*/ 157602 h 116"/>
                <a:gd name="T10" fmla="*/ 607842 w 250"/>
                <a:gd name="T11" fmla="*/ 11532 h 116"/>
                <a:gd name="T12" fmla="*/ 503970 w 250"/>
                <a:gd name="T13" fmla="*/ 92255 h 116"/>
                <a:gd name="T14" fmla="*/ 357780 w 250"/>
                <a:gd name="T15" fmla="*/ 26908 h 116"/>
                <a:gd name="T16" fmla="*/ 269297 w 250"/>
                <a:gd name="T17" fmla="*/ 130695 h 116"/>
                <a:gd name="T18" fmla="*/ 173120 w 250"/>
                <a:gd name="T19" fmla="*/ 96099 h 116"/>
                <a:gd name="T20" fmla="*/ 119260 w 250"/>
                <a:gd name="T21" fmla="*/ 192198 h 116"/>
                <a:gd name="T22" fmla="*/ 42318 w 250"/>
                <a:gd name="T23" fmla="*/ 192198 h 116"/>
                <a:gd name="T24" fmla="*/ 38471 w 250"/>
                <a:gd name="T25" fmla="*/ 265233 h 116"/>
                <a:gd name="T26" fmla="*/ 50012 w 250"/>
                <a:gd name="T27" fmla="*/ 253701 h 116"/>
                <a:gd name="T28" fmla="*/ 53859 w 250"/>
                <a:gd name="T29" fmla="*/ 211418 h 116"/>
                <a:gd name="T30" fmla="*/ 138496 w 250"/>
                <a:gd name="T31" fmla="*/ 219106 h 116"/>
                <a:gd name="T32" fmla="*/ 180814 w 250"/>
                <a:gd name="T33" fmla="*/ 126851 h 116"/>
                <a:gd name="T34" fmla="*/ 280838 w 250"/>
                <a:gd name="T35" fmla="*/ 184510 h 116"/>
                <a:gd name="T36" fmla="*/ 350086 w 250"/>
                <a:gd name="T37" fmla="*/ 57659 h 116"/>
                <a:gd name="T38" fmla="*/ 511664 w 250"/>
                <a:gd name="T39" fmla="*/ 138382 h 116"/>
                <a:gd name="T40" fmla="*/ 592453 w 250"/>
                <a:gd name="T41" fmla="*/ 46127 h 116"/>
                <a:gd name="T42" fmla="*/ 657854 w 250"/>
                <a:gd name="T43" fmla="*/ 199886 h 116"/>
                <a:gd name="T44" fmla="*/ 780961 w 250"/>
                <a:gd name="T45" fmla="*/ 107631 h 116"/>
                <a:gd name="T46" fmla="*/ 754032 w 250"/>
                <a:gd name="T47" fmla="*/ 203730 h 116"/>
                <a:gd name="T48" fmla="*/ 850209 w 250"/>
                <a:gd name="T49" fmla="*/ 211418 h 116"/>
                <a:gd name="T50" fmla="*/ 773267 w 250"/>
                <a:gd name="T51" fmla="*/ 345956 h 116"/>
                <a:gd name="T52" fmla="*/ 919457 w 250"/>
                <a:gd name="T53" fmla="*/ 345956 h 116"/>
                <a:gd name="T54" fmla="*/ 854056 w 250"/>
                <a:gd name="T55" fmla="*/ 445899 h 116"/>
                <a:gd name="T56" fmla="*/ 942540 w 250"/>
                <a:gd name="T57" fmla="*/ 342112 h 116"/>
                <a:gd name="T58" fmla="*/ 819432 w 250"/>
                <a:gd name="T59" fmla="*/ 315204 h 11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48" name="Freeform 488"/>
            <p:cNvSpPr>
              <a:spLocks noChangeArrowheads="1"/>
            </p:cNvSpPr>
            <p:nvPr/>
          </p:nvSpPr>
          <p:spPr bwMode="auto">
            <a:xfrm>
              <a:off x="1354519" y="309200"/>
              <a:ext cx="537032" cy="174129"/>
            </a:xfrm>
            <a:custGeom>
              <a:avLst/>
              <a:gdLst>
                <a:gd name="T0" fmla="*/ 360579 w 140"/>
                <a:gd name="T1" fmla="*/ 123825 h 45"/>
                <a:gd name="T2" fmla="*/ 310711 w 140"/>
                <a:gd name="T3" fmla="*/ 11609 h 45"/>
                <a:gd name="T4" fmla="*/ 249336 w 140"/>
                <a:gd name="T5" fmla="*/ 58043 h 45"/>
                <a:gd name="T6" fmla="*/ 191797 w 140"/>
                <a:gd name="T7" fmla="*/ 0 h 45"/>
                <a:gd name="T8" fmla="*/ 99735 w 140"/>
                <a:gd name="T9" fmla="*/ 104477 h 45"/>
                <a:gd name="T10" fmla="*/ 0 w 140"/>
                <a:gd name="T11" fmla="*/ 65782 h 45"/>
                <a:gd name="T12" fmla="*/ 107406 w 140"/>
                <a:gd name="T13" fmla="*/ 131564 h 45"/>
                <a:gd name="T14" fmla="*/ 184125 w 140"/>
                <a:gd name="T15" fmla="*/ 15478 h 45"/>
                <a:gd name="T16" fmla="*/ 241664 w 140"/>
                <a:gd name="T17" fmla="*/ 85130 h 45"/>
                <a:gd name="T18" fmla="*/ 318383 w 140"/>
                <a:gd name="T19" fmla="*/ 34826 h 45"/>
                <a:gd name="T20" fmla="*/ 349071 w 140"/>
                <a:gd name="T21" fmla="*/ 147042 h 45"/>
                <a:gd name="T22" fmla="*/ 467985 w 140"/>
                <a:gd name="T23" fmla="*/ 85130 h 45"/>
                <a:gd name="T24" fmla="*/ 483329 w 140"/>
                <a:gd name="T25" fmla="*/ 170259 h 45"/>
                <a:gd name="T26" fmla="*/ 502509 w 140"/>
                <a:gd name="T27" fmla="*/ 85130 h 45"/>
                <a:gd name="T28" fmla="*/ 360579 w 140"/>
                <a:gd name="T29" fmla="*/ 123825 h 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49" name="Freeform 489"/>
            <p:cNvSpPr>
              <a:spLocks noChangeArrowheads="1"/>
            </p:cNvSpPr>
            <p:nvPr/>
          </p:nvSpPr>
          <p:spPr bwMode="auto">
            <a:xfrm>
              <a:off x="28213" y="48821"/>
              <a:ext cx="1091965" cy="541914"/>
            </a:xfrm>
            <a:custGeom>
              <a:avLst/>
              <a:gdLst>
                <a:gd name="T0" fmla="*/ 1045826 w 284"/>
                <a:gd name="T1" fmla="*/ 238288 h 141"/>
                <a:gd name="T2" fmla="*/ 953547 w 284"/>
                <a:gd name="T3" fmla="*/ 234445 h 141"/>
                <a:gd name="T4" fmla="*/ 895873 w 284"/>
                <a:gd name="T5" fmla="*/ 119144 h 141"/>
                <a:gd name="T6" fmla="*/ 784369 w 284"/>
                <a:gd name="T7" fmla="*/ 157578 h 141"/>
                <a:gd name="T8" fmla="*/ 684401 w 284"/>
                <a:gd name="T9" fmla="*/ 26904 h 141"/>
                <a:gd name="T10" fmla="*/ 519068 w 284"/>
                <a:gd name="T11" fmla="*/ 115301 h 141"/>
                <a:gd name="T12" fmla="*/ 403719 w 284"/>
                <a:gd name="T13" fmla="*/ 11530 h 141"/>
                <a:gd name="T14" fmla="*/ 319131 w 284"/>
                <a:gd name="T15" fmla="*/ 192168 h 141"/>
                <a:gd name="T16" fmla="*/ 192247 w 284"/>
                <a:gd name="T17" fmla="*/ 92241 h 141"/>
                <a:gd name="T18" fmla="*/ 176868 w 284"/>
                <a:gd name="T19" fmla="*/ 203698 h 141"/>
                <a:gd name="T20" fmla="*/ 84589 w 284"/>
                <a:gd name="T21" fmla="*/ 234445 h 141"/>
                <a:gd name="T22" fmla="*/ 165333 w 284"/>
                <a:gd name="T23" fmla="*/ 384336 h 141"/>
                <a:gd name="T24" fmla="*/ 19225 w 284"/>
                <a:gd name="T25" fmla="*/ 415083 h 141"/>
                <a:gd name="T26" fmla="*/ 123038 w 284"/>
                <a:gd name="T27" fmla="*/ 541914 h 141"/>
                <a:gd name="T28" fmla="*/ 49984 w 284"/>
                <a:gd name="T29" fmla="*/ 418926 h 141"/>
                <a:gd name="T30" fmla="*/ 215317 w 284"/>
                <a:gd name="T31" fmla="*/ 415083 h 141"/>
                <a:gd name="T32" fmla="*/ 123038 w 284"/>
                <a:gd name="T33" fmla="*/ 257505 h 141"/>
                <a:gd name="T34" fmla="*/ 238387 w 284"/>
                <a:gd name="T35" fmla="*/ 253662 h 141"/>
                <a:gd name="T36" fmla="*/ 203782 w 284"/>
                <a:gd name="T37" fmla="*/ 130674 h 141"/>
                <a:gd name="T38" fmla="*/ 346045 w 284"/>
                <a:gd name="T39" fmla="*/ 245975 h 141"/>
                <a:gd name="T40" fmla="*/ 415254 w 284"/>
                <a:gd name="T41" fmla="*/ 57650 h 141"/>
                <a:gd name="T42" fmla="*/ 515223 w 284"/>
                <a:gd name="T43" fmla="*/ 169108 h 141"/>
                <a:gd name="T44" fmla="*/ 692090 w 284"/>
                <a:gd name="T45" fmla="*/ 69181 h 141"/>
                <a:gd name="T46" fmla="*/ 768989 w 284"/>
                <a:gd name="T47" fmla="*/ 222915 h 141"/>
                <a:gd name="T48" fmla="*/ 888183 w 284"/>
                <a:gd name="T49" fmla="*/ 153734 h 141"/>
                <a:gd name="T50" fmla="*/ 934322 w 284"/>
                <a:gd name="T51" fmla="*/ 265192 h 141"/>
                <a:gd name="T52" fmla="*/ 1030446 w 284"/>
                <a:gd name="T53" fmla="*/ 253662 h 141"/>
                <a:gd name="T54" fmla="*/ 1038136 w 284"/>
                <a:gd name="T55" fmla="*/ 307469 h 141"/>
                <a:gd name="T56" fmla="*/ 1045826 w 284"/>
                <a:gd name="T57" fmla="*/ 322842 h 141"/>
                <a:gd name="T58" fmla="*/ 1045826 w 284"/>
                <a:gd name="T59" fmla="*/ 238288 h 14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50" name="Freeform 490"/>
            <p:cNvSpPr>
              <a:spLocks noChangeArrowheads="1"/>
            </p:cNvSpPr>
            <p:nvPr/>
          </p:nvSpPr>
          <p:spPr bwMode="auto">
            <a:xfrm>
              <a:off x="350432" y="336865"/>
              <a:ext cx="603754" cy="219695"/>
            </a:xfrm>
            <a:custGeom>
              <a:avLst/>
              <a:gdLst>
                <a:gd name="T0" fmla="*/ 492233 w 157"/>
                <a:gd name="T1" fmla="*/ 131046 h 57"/>
                <a:gd name="T2" fmla="*/ 388402 w 157"/>
                <a:gd name="T3" fmla="*/ 0 h 57"/>
                <a:gd name="T4" fmla="*/ 323028 w 157"/>
                <a:gd name="T5" fmla="*/ 73232 h 57"/>
                <a:gd name="T6" fmla="*/ 249962 w 157"/>
                <a:gd name="T7" fmla="*/ 19271 h 57"/>
                <a:gd name="T8" fmla="*/ 192278 w 157"/>
                <a:gd name="T9" fmla="*/ 150318 h 57"/>
                <a:gd name="T10" fmla="*/ 38456 w 157"/>
                <a:gd name="T11" fmla="*/ 100212 h 57"/>
                <a:gd name="T12" fmla="*/ 61529 w 157"/>
                <a:gd name="T13" fmla="*/ 211986 h 57"/>
                <a:gd name="T14" fmla="*/ 73066 w 157"/>
                <a:gd name="T15" fmla="*/ 104066 h 57"/>
                <a:gd name="T16" fmla="*/ 211506 w 157"/>
                <a:gd name="T17" fmla="*/ 181152 h 57"/>
                <a:gd name="T18" fmla="*/ 246116 w 157"/>
                <a:gd name="T19" fmla="*/ 50106 h 57"/>
                <a:gd name="T20" fmla="*/ 334564 w 157"/>
                <a:gd name="T21" fmla="*/ 104066 h 57"/>
                <a:gd name="T22" fmla="*/ 396093 w 157"/>
                <a:gd name="T23" fmla="*/ 19271 h 57"/>
                <a:gd name="T24" fmla="*/ 484541 w 157"/>
                <a:gd name="T25" fmla="*/ 161881 h 57"/>
                <a:gd name="T26" fmla="*/ 603754 w 157"/>
                <a:gd name="T27" fmla="*/ 84795 h 57"/>
                <a:gd name="T28" fmla="*/ 492233 w 157"/>
                <a:gd name="T29" fmla="*/ 131046 h 5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51" name="Freeform 485"/>
            <p:cNvSpPr>
              <a:spLocks noChangeArrowheads="1"/>
            </p:cNvSpPr>
            <p:nvPr/>
          </p:nvSpPr>
          <p:spPr bwMode="auto">
            <a:xfrm rot="-849371">
              <a:off x="4411533" y="1707278"/>
              <a:ext cx="623283" cy="358021"/>
            </a:xfrm>
            <a:custGeom>
              <a:avLst/>
              <a:gdLst>
                <a:gd name="T0" fmla="*/ 573266 w 162"/>
                <a:gd name="T1" fmla="*/ 288727 h 93"/>
                <a:gd name="T2" fmla="*/ 588656 w 162"/>
                <a:gd name="T3" fmla="*/ 223282 h 93"/>
                <a:gd name="T4" fmla="*/ 523250 w 162"/>
                <a:gd name="T5" fmla="*/ 211733 h 93"/>
                <a:gd name="T6" fmla="*/ 527097 w 162"/>
                <a:gd name="T7" fmla="*/ 127040 h 93"/>
                <a:gd name="T8" fmla="*/ 411675 w 162"/>
                <a:gd name="T9" fmla="*/ 115491 h 93"/>
                <a:gd name="T10" fmla="*/ 396285 w 162"/>
                <a:gd name="T11" fmla="*/ 38497 h 93"/>
                <a:gd name="T12" fmla="*/ 280862 w 162"/>
                <a:gd name="T13" fmla="*/ 92393 h 93"/>
                <a:gd name="T14" fmla="*/ 261625 w 162"/>
                <a:gd name="T15" fmla="*/ 15399 h 93"/>
                <a:gd name="T16" fmla="*/ 211608 w 162"/>
                <a:gd name="T17" fmla="*/ 57745 h 93"/>
                <a:gd name="T18" fmla="*/ 153897 w 162"/>
                <a:gd name="T19" fmla="*/ 42347 h 93"/>
                <a:gd name="T20" fmla="*/ 126965 w 162"/>
                <a:gd name="T21" fmla="*/ 134739 h 93"/>
                <a:gd name="T22" fmla="*/ 46169 w 162"/>
                <a:gd name="T23" fmla="*/ 107791 h 93"/>
                <a:gd name="T24" fmla="*/ 42322 w 162"/>
                <a:gd name="T25" fmla="*/ 188635 h 93"/>
                <a:gd name="T26" fmla="*/ 57711 w 162"/>
                <a:gd name="T27" fmla="*/ 119340 h 93"/>
                <a:gd name="T28" fmla="*/ 138507 w 162"/>
                <a:gd name="T29" fmla="*/ 161687 h 93"/>
                <a:gd name="T30" fmla="*/ 161592 w 162"/>
                <a:gd name="T31" fmla="*/ 65445 h 93"/>
                <a:gd name="T32" fmla="*/ 219303 w 162"/>
                <a:gd name="T33" fmla="*/ 92393 h 93"/>
                <a:gd name="T34" fmla="*/ 253930 w 162"/>
                <a:gd name="T35" fmla="*/ 34647 h 93"/>
                <a:gd name="T36" fmla="*/ 273167 w 162"/>
                <a:gd name="T37" fmla="*/ 127040 h 93"/>
                <a:gd name="T38" fmla="*/ 384743 w 162"/>
                <a:gd name="T39" fmla="*/ 61595 h 93"/>
                <a:gd name="T40" fmla="*/ 384743 w 162"/>
                <a:gd name="T41" fmla="*/ 138589 h 93"/>
                <a:gd name="T42" fmla="*/ 515555 w 162"/>
                <a:gd name="T43" fmla="*/ 146288 h 93"/>
                <a:gd name="T44" fmla="*/ 484776 w 162"/>
                <a:gd name="T45" fmla="*/ 234831 h 93"/>
                <a:gd name="T46" fmla="*/ 573266 w 162"/>
                <a:gd name="T47" fmla="*/ 234831 h 93"/>
                <a:gd name="T48" fmla="*/ 550182 w 162"/>
                <a:gd name="T49" fmla="*/ 296426 h 93"/>
                <a:gd name="T50" fmla="*/ 604046 w 162"/>
                <a:gd name="T51" fmla="*/ 323374 h 93"/>
                <a:gd name="T52" fmla="*/ 580961 w 162"/>
                <a:gd name="T53" fmla="*/ 350322 h 93"/>
                <a:gd name="T54" fmla="*/ 577114 w 162"/>
                <a:gd name="T55" fmla="*/ 358021 h 93"/>
                <a:gd name="T56" fmla="*/ 615588 w 162"/>
                <a:gd name="T57" fmla="*/ 319524 h 93"/>
                <a:gd name="T58" fmla="*/ 573266 w 162"/>
                <a:gd name="T59" fmla="*/ 288727 h 9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76" name="Group 38"/>
          <p:cNvGrpSpPr/>
          <p:nvPr/>
        </p:nvGrpSpPr>
        <p:grpSpPr bwMode="auto">
          <a:xfrm rot="-2611328">
            <a:off x="68263" y="190500"/>
            <a:ext cx="517525" cy="587375"/>
            <a:chOff x="0" y="0"/>
            <a:chExt cx="1030189" cy="1170315"/>
          </a:xfrm>
        </p:grpSpPr>
        <p:sp>
          <p:nvSpPr>
            <p:cNvPr id="3209" name="Freeform 28"/>
            <p:cNvSpPr>
              <a:spLocks noChangeArrowheads="1"/>
            </p:cNvSpPr>
            <p:nvPr/>
          </p:nvSpPr>
          <p:spPr bwMode="auto">
            <a:xfrm rot="-1200454">
              <a:off x="0" y="0"/>
              <a:ext cx="1030189" cy="1092089"/>
            </a:xfrm>
            <a:custGeom>
              <a:avLst/>
              <a:gdLst>
                <a:gd name="T0" fmla="*/ 449271 w 493"/>
                <a:gd name="T1" fmla="*/ 973066 h 523"/>
                <a:gd name="T2" fmla="*/ 62689 w 493"/>
                <a:gd name="T3" fmla="*/ 689081 h 523"/>
                <a:gd name="T4" fmla="*/ 238218 w 493"/>
                <a:gd name="T5" fmla="*/ 770518 h 523"/>
                <a:gd name="T6" fmla="*/ 121199 w 493"/>
                <a:gd name="T7" fmla="*/ 231782 h 523"/>
                <a:gd name="T8" fmla="*/ 374044 w 493"/>
                <a:gd name="T9" fmla="*/ 494885 h 523"/>
                <a:gd name="T10" fmla="*/ 697937 w 493"/>
                <a:gd name="T11" fmla="*/ 0 h 523"/>
                <a:gd name="T12" fmla="*/ 672862 w 493"/>
                <a:gd name="T13" fmla="*/ 557529 h 523"/>
                <a:gd name="T14" fmla="*/ 1030189 w 493"/>
                <a:gd name="T15" fmla="*/ 390479 h 523"/>
                <a:gd name="T16" fmla="*/ 833764 w 493"/>
                <a:gd name="T17" fmla="*/ 772606 h 523"/>
                <a:gd name="T18" fmla="*/ 973769 w 493"/>
                <a:gd name="T19" fmla="*/ 741284 h 523"/>
                <a:gd name="T20" fmla="*/ 449271 w 493"/>
                <a:gd name="T21" fmla="*/ 973066 h 5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0" name="Freeform 29"/>
            <p:cNvSpPr>
              <a:spLocks noChangeArrowheads="1"/>
            </p:cNvSpPr>
            <p:nvPr/>
          </p:nvSpPr>
          <p:spPr bwMode="auto">
            <a:xfrm rot="-1200454">
              <a:off x="75286" y="65208"/>
              <a:ext cx="872786" cy="886051"/>
            </a:xfrm>
            <a:custGeom>
              <a:avLst/>
              <a:gdLst>
                <a:gd name="T0" fmla="*/ 465625 w 418"/>
                <a:gd name="T1" fmla="*/ 881872 h 424"/>
                <a:gd name="T2" fmla="*/ 803882 w 418"/>
                <a:gd name="T3" fmla="*/ 748128 h 424"/>
                <a:gd name="T4" fmla="*/ 634753 w 418"/>
                <a:gd name="T5" fmla="*/ 752307 h 424"/>
                <a:gd name="T6" fmla="*/ 870698 w 418"/>
                <a:gd name="T7" fmla="*/ 409590 h 424"/>
                <a:gd name="T8" fmla="*/ 532441 w 418"/>
                <a:gd name="T9" fmla="*/ 560051 h 424"/>
                <a:gd name="T10" fmla="*/ 567937 w 418"/>
                <a:gd name="T11" fmla="*/ 0 h 424"/>
                <a:gd name="T12" fmla="*/ 313201 w 418"/>
                <a:gd name="T13" fmla="*/ 505718 h 424"/>
                <a:gd name="T14" fmla="*/ 52200 w 418"/>
                <a:gd name="T15" fmla="*/ 263308 h 424"/>
                <a:gd name="T16" fmla="*/ 271441 w 418"/>
                <a:gd name="T17" fmla="*/ 762756 h 424"/>
                <a:gd name="T18" fmla="*/ 62640 w 418"/>
                <a:gd name="T19" fmla="*/ 708423 h 424"/>
                <a:gd name="T20" fmla="*/ 453097 w 418"/>
                <a:gd name="T21" fmla="*/ 886051 h 424"/>
                <a:gd name="T22" fmla="*/ 465625 w 418"/>
                <a:gd name="T23" fmla="*/ 881872 h 424"/>
                <a:gd name="T24" fmla="*/ 465625 w 418"/>
                <a:gd name="T25" fmla="*/ 881872 h 4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1" name="Freeform 30"/>
            <p:cNvSpPr>
              <a:spLocks noChangeArrowheads="1"/>
            </p:cNvSpPr>
            <p:nvPr/>
          </p:nvSpPr>
          <p:spPr bwMode="auto">
            <a:xfrm rot="-1200454">
              <a:off x="451212" y="301708"/>
              <a:ext cx="144138" cy="616345"/>
            </a:xfrm>
            <a:custGeom>
              <a:avLst/>
              <a:gdLst>
                <a:gd name="T0" fmla="*/ 110715 w 69"/>
                <a:gd name="T1" fmla="*/ 616345 h 295"/>
                <a:gd name="T2" fmla="*/ 144138 w 69"/>
                <a:gd name="T3" fmla="*/ 0 h 295"/>
                <a:gd name="T4" fmla="*/ 110715 w 69"/>
                <a:gd name="T5" fmla="*/ 616345 h 29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2" name="Freeform 31"/>
            <p:cNvSpPr>
              <a:spLocks noChangeArrowheads="1"/>
            </p:cNvSpPr>
            <p:nvPr/>
          </p:nvSpPr>
          <p:spPr bwMode="auto">
            <a:xfrm rot="-1200454">
              <a:off x="238807" y="537143"/>
              <a:ext cx="279433" cy="298887"/>
            </a:xfrm>
            <a:custGeom>
              <a:avLst/>
              <a:gdLst>
                <a:gd name="T0" fmla="*/ 279433 w 134"/>
                <a:gd name="T1" fmla="*/ 298887 h 143"/>
                <a:gd name="T2" fmla="*/ 0 w 134"/>
                <a:gd name="T3" fmla="*/ 0 h 143"/>
                <a:gd name="T4" fmla="*/ 279433 w 134"/>
                <a:gd name="T5" fmla="*/ 298887 h 14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3" name="Freeform 32"/>
            <p:cNvSpPr>
              <a:spLocks noChangeArrowheads="1"/>
            </p:cNvSpPr>
            <p:nvPr/>
          </p:nvSpPr>
          <p:spPr bwMode="auto">
            <a:xfrm rot="-1200454">
              <a:off x="372333" y="874846"/>
              <a:ext cx="244062" cy="84007"/>
            </a:xfrm>
            <a:custGeom>
              <a:avLst/>
              <a:gdLst>
                <a:gd name="T0" fmla="*/ 244062 w 117"/>
                <a:gd name="T1" fmla="*/ 46204 h 40"/>
                <a:gd name="T2" fmla="*/ 0 w 117"/>
                <a:gd name="T3" fmla="*/ 0 h 40"/>
                <a:gd name="T4" fmla="*/ 244062 w 117"/>
                <a:gd name="T5" fmla="*/ 46204 h 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4" name="Freeform 33"/>
            <p:cNvSpPr>
              <a:spLocks noChangeArrowheads="1"/>
            </p:cNvSpPr>
            <p:nvPr/>
          </p:nvSpPr>
          <p:spPr bwMode="auto">
            <a:xfrm rot="-1200454">
              <a:off x="587508" y="492519"/>
              <a:ext cx="342217" cy="229913"/>
            </a:xfrm>
            <a:custGeom>
              <a:avLst/>
              <a:gdLst>
                <a:gd name="T0" fmla="*/ 0 w 164"/>
                <a:gd name="T1" fmla="*/ 219462 h 110"/>
                <a:gd name="T2" fmla="*/ 342217 w 164"/>
                <a:gd name="T3" fmla="*/ 0 h 110"/>
                <a:gd name="T4" fmla="*/ 0 w 164"/>
                <a:gd name="T5" fmla="*/ 219462 h 1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5" name="Freeform 34"/>
            <p:cNvSpPr>
              <a:spLocks noChangeArrowheads="1"/>
            </p:cNvSpPr>
            <p:nvPr/>
          </p:nvSpPr>
          <p:spPr bwMode="auto">
            <a:xfrm rot="-1200454">
              <a:off x="641378" y="753448"/>
              <a:ext cx="329837" cy="104345"/>
            </a:xfrm>
            <a:custGeom>
              <a:avLst/>
              <a:gdLst>
                <a:gd name="T0" fmla="*/ 0 w 158"/>
                <a:gd name="T1" fmla="*/ 54259 h 50"/>
                <a:gd name="T2" fmla="*/ 329837 w 158"/>
                <a:gd name="T3" fmla="*/ 0 h 50"/>
                <a:gd name="T4" fmla="*/ 0 w 158"/>
                <a:gd name="T5" fmla="*/ 54259 h 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6" name="Freeform 35"/>
            <p:cNvSpPr>
              <a:spLocks noChangeArrowheads="1"/>
            </p:cNvSpPr>
            <p:nvPr/>
          </p:nvSpPr>
          <p:spPr bwMode="auto">
            <a:xfrm rot="-1200454">
              <a:off x="545960" y="958971"/>
              <a:ext cx="165361" cy="211344"/>
            </a:xfrm>
            <a:custGeom>
              <a:avLst/>
              <a:gdLst>
                <a:gd name="T0" fmla="*/ 123497 w 79"/>
                <a:gd name="T1" fmla="*/ 12555 h 101"/>
                <a:gd name="T2" fmla="*/ 23025 w 79"/>
                <a:gd name="T3" fmla="*/ 211344 h 101"/>
                <a:gd name="T4" fmla="*/ 0 w 79"/>
                <a:gd name="T5" fmla="*/ 192511 h 101"/>
                <a:gd name="T6" fmla="*/ 102566 w 79"/>
                <a:gd name="T7" fmla="*/ 121366 h 101"/>
                <a:gd name="T8" fmla="*/ 108845 w 79"/>
                <a:gd name="T9" fmla="*/ 0 h 101"/>
                <a:gd name="T10" fmla="*/ 123497 w 79"/>
                <a:gd name="T11" fmla="*/ 12555 h 101"/>
                <a:gd name="T12" fmla="*/ 123497 w 79"/>
                <a:gd name="T13" fmla="*/ 12555 h 1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077" name="Freeform 500"/>
          <p:cNvSpPr>
            <a:spLocks noChangeArrowheads="1"/>
          </p:cNvSpPr>
          <p:nvPr/>
        </p:nvSpPr>
        <p:spPr bwMode="auto">
          <a:xfrm>
            <a:off x="3284538" y="4664075"/>
            <a:ext cx="8902700" cy="2193925"/>
          </a:xfrm>
          <a:custGeom>
            <a:avLst/>
            <a:gdLst>
              <a:gd name="T0" fmla="*/ 5107485 w 8267700"/>
              <a:gd name="T1" fmla="*/ 352 h 2293105"/>
              <a:gd name="T2" fmla="*/ 8902700 w 8267700"/>
              <a:gd name="T3" fmla="*/ 536206 h 2293105"/>
              <a:gd name="T4" fmla="*/ 8902700 w 8267700"/>
              <a:gd name="T5" fmla="*/ 2193925 h 2293105"/>
              <a:gd name="T6" fmla="*/ 1256505 w 8267700"/>
              <a:gd name="T7" fmla="*/ 2193925 h 2293105"/>
              <a:gd name="T8" fmla="*/ 0 w 8267700"/>
              <a:gd name="T9" fmla="*/ 739283 h 2293105"/>
              <a:gd name="T10" fmla="*/ 5107485 w 8267700"/>
              <a:gd name="T11" fmla="*/ 352 h 229310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078" name="Group 48"/>
          <p:cNvGrpSpPr/>
          <p:nvPr/>
        </p:nvGrpSpPr>
        <p:grpSpPr bwMode="auto">
          <a:xfrm>
            <a:off x="11434763" y="6350"/>
            <a:ext cx="677862" cy="712788"/>
            <a:chOff x="0" y="0"/>
            <a:chExt cx="679129" cy="712528"/>
          </a:xfrm>
        </p:grpSpPr>
        <p:sp>
          <p:nvSpPr>
            <p:cNvPr id="3201" name="Freeform 36"/>
            <p:cNvSpPr>
              <a:spLocks noChangeArrowheads="1"/>
            </p:cNvSpPr>
            <p:nvPr/>
          </p:nvSpPr>
          <p:spPr bwMode="auto">
            <a:xfrm rot="-1200454">
              <a:off x="443099" y="508259"/>
              <a:ext cx="133527" cy="204269"/>
            </a:xfrm>
            <a:custGeom>
              <a:avLst/>
              <a:gdLst>
                <a:gd name="T0" fmla="*/ 68850 w 64"/>
                <a:gd name="T1" fmla="*/ 8338 h 98"/>
                <a:gd name="T2" fmla="*/ 25036 w 64"/>
                <a:gd name="T3" fmla="*/ 202185 h 98"/>
                <a:gd name="T4" fmla="*/ 0 w 64"/>
                <a:gd name="T5" fmla="*/ 191763 h 98"/>
                <a:gd name="T6" fmla="*/ 73023 w 64"/>
                <a:gd name="T7" fmla="*/ 106303 h 98"/>
                <a:gd name="T8" fmla="*/ 50073 w 64"/>
                <a:gd name="T9" fmla="*/ 0 h 98"/>
                <a:gd name="T10" fmla="*/ 68850 w 64"/>
                <a:gd name="T11" fmla="*/ 8338 h 98"/>
                <a:gd name="T12" fmla="*/ 68850 w 64"/>
                <a:gd name="T13" fmla="*/ 8338 h 9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2" name="Freeform 37"/>
            <p:cNvSpPr>
              <a:spLocks noChangeArrowheads="1"/>
            </p:cNvSpPr>
            <p:nvPr/>
          </p:nvSpPr>
          <p:spPr bwMode="auto">
            <a:xfrm rot="-1200454">
              <a:off x="0" y="0"/>
              <a:ext cx="679129" cy="644642"/>
            </a:xfrm>
            <a:custGeom>
              <a:avLst/>
              <a:gdLst>
                <a:gd name="T0" fmla="*/ 338520 w 325"/>
                <a:gd name="T1" fmla="*/ 627952 h 309"/>
                <a:gd name="T2" fmla="*/ 608082 w 325"/>
                <a:gd name="T3" fmla="*/ 465227 h 309"/>
                <a:gd name="T4" fmla="*/ 635247 w 325"/>
                <a:gd name="T5" fmla="*/ 317105 h 309"/>
                <a:gd name="T6" fmla="*/ 520317 w 325"/>
                <a:gd name="T7" fmla="*/ 431848 h 309"/>
                <a:gd name="T8" fmla="*/ 560020 w 325"/>
                <a:gd name="T9" fmla="*/ 121001 h 309"/>
                <a:gd name="T10" fmla="*/ 507780 w 325"/>
                <a:gd name="T11" fmla="*/ 56328 h 309"/>
                <a:gd name="T12" fmla="*/ 411657 w 325"/>
                <a:gd name="T13" fmla="*/ 250346 h 309"/>
                <a:gd name="T14" fmla="*/ 225680 w 325"/>
                <a:gd name="T15" fmla="*/ 62587 h 309"/>
                <a:gd name="T16" fmla="*/ 87764 w 325"/>
                <a:gd name="T17" fmla="*/ 0 h 309"/>
                <a:gd name="T18" fmla="*/ 242397 w 325"/>
                <a:gd name="T19" fmla="*/ 360916 h 309"/>
                <a:gd name="T20" fmla="*/ 0 w 325"/>
                <a:gd name="T21" fmla="*/ 337968 h 309"/>
                <a:gd name="T22" fmla="*/ 181798 w 325"/>
                <a:gd name="T23" fmla="*/ 536159 h 309"/>
                <a:gd name="T24" fmla="*/ 96123 w 325"/>
                <a:gd name="T25" fmla="*/ 544503 h 309"/>
                <a:gd name="T26" fmla="*/ 196425 w 325"/>
                <a:gd name="T27" fmla="*/ 625866 h 309"/>
                <a:gd name="T28" fmla="*/ 328072 w 325"/>
                <a:gd name="T29" fmla="*/ 632125 h 309"/>
                <a:gd name="T30" fmla="*/ 338520 w 325"/>
                <a:gd name="T31" fmla="*/ 627952 h 309"/>
                <a:gd name="T32" fmla="*/ 338520 w 325"/>
                <a:gd name="T33" fmla="*/ 627952 h 3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3" name="Freeform 38"/>
            <p:cNvSpPr>
              <a:spLocks noChangeArrowheads="1"/>
            </p:cNvSpPr>
            <p:nvPr/>
          </p:nvSpPr>
          <p:spPr bwMode="auto">
            <a:xfrm rot="-1200454">
              <a:off x="44886" y="56890"/>
              <a:ext cx="573899" cy="599543"/>
            </a:xfrm>
            <a:custGeom>
              <a:avLst/>
              <a:gdLst>
                <a:gd name="T0" fmla="*/ 358948 w 275"/>
                <a:gd name="T1" fmla="*/ 530606 h 287"/>
                <a:gd name="T2" fmla="*/ 114780 w 275"/>
                <a:gd name="T3" fmla="*/ 520161 h 287"/>
                <a:gd name="T4" fmla="*/ 225386 w 275"/>
                <a:gd name="T5" fmla="*/ 484648 h 287"/>
                <a:gd name="T6" fmla="*/ 0 w 275"/>
                <a:gd name="T7" fmla="*/ 325884 h 287"/>
                <a:gd name="T8" fmla="*/ 244168 w 275"/>
                <a:gd name="T9" fmla="*/ 342596 h 287"/>
                <a:gd name="T10" fmla="*/ 102258 w 275"/>
                <a:gd name="T11" fmla="*/ 0 h 287"/>
                <a:gd name="T12" fmla="*/ 371469 w 275"/>
                <a:gd name="T13" fmla="*/ 261125 h 287"/>
                <a:gd name="T14" fmla="*/ 484162 w 275"/>
                <a:gd name="T15" fmla="*/ 52225 h 287"/>
                <a:gd name="T16" fmla="*/ 454945 w 275"/>
                <a:gd name="T17" fmla="*/ 411533 h 287"/>
                <a:gd name="T18" fmla="*/ 573899 w 275"/>
                <a:gd name="T19" fmla="*/ 334240 h 287"/>
                <a:gd name="T20" fmla="*/ 367295 w 275"/>
                <a:gd name="T21" fmla="*/ 530606 h 287"/>
                <a:gd name="T22" fmla="*/ 358948 w 275"/>
                <a:gd name="T23" fmla="*/ 530606 h 287"/>
                <a:gd name="T24" fmla="*/ 358948 w 275"/>
                <a:gd name="T25" fmla="*/ 530606 h 28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4" name="Freeform 39"/>
            <p:cNvSpPr>
              <a:spLocks noChangeArrowheads="1"/>
            </p:cNvSpPr>
            <p:nvPr/>
          </p:nvSpPr>
          <p:spPr bwMode="auto">
            <a:xfrm rot="-1200454">
              <a:off x="254512" y="179226"/>
              <a:ext cx="188352" cy="380241"/>
            </a:xfrm>
            <a:custGeom>
              <a:avLst/>
              <a:gdLst>
                <a:gd name="T0" fmla="*/ 156960 w 90"/>
                <a:gd name="T1" fmla="*/ 380241 h 182"/>
                <a:gd name="T2" fmla="*/ 0 w 90"/>
                <a:gd name="T3" fmla="*/ 0 h 182"/>
                <a:gd name="T4" fmla="*/ 156960 w 90"/>
                <a:gd name="T5" fmla="*/ 380241 h 1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5" name="Freeform 40"/>
            <p:cNvSpPr>
              <a:spLocks noChangeArrowheads="1"/>
            </p:cNvSpPr>
            <p:nvPr/>
          </p:nvSpPr>
          <p:spPr bwMode="auto">
            <a:xfrm rot="-1200454">
              <a:off x="401145" y="171209"/>
              <a:ext cx="112304" cy="248483"/>
            </a:xfrm>
            <a:custGeom>
              <a:avLst/>
              <a:gdLst>
                <a:gd name="T0" fmla="*/ 0 w 54"/>
                <a:gd name="T1" fmla="*/ 248483 h 119"/>
                <a:gd name="T2" fmla="*/ 108145 w 54"/>
                <a:gd name="T3" fmla="*/ 0 h 119"/>
                <a:gd name="T4" fmla="*/ 0 w 54"/>
                <a:gd name="T5" fmla="*/ 248483 h 1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6" name="Freeform 41"/>
            <p:cNvSpPr>
              <a:spLocks noChangeArrowheads="1"/>
            </p:cNvSpPr>
            <p:nvPr/>
          </p:nvSpPr>
          <p:spPr bwMode="auto">
            <a:xfrm rot="-1200454">
              <a:off x="478738" y="380522"/>
              <a:ext cx="144138" cy="90197"/>
            </a:xfrm>
            <a:custGeom>
              <a:avLst/>
              <a:gdLst>
                <a:gd name="T0" fmla="*/ 0 w 69"/>
                <a:gd name="T1" fmla="*/ 83904 h 43"/>
                <a:gd name="T2" fmla="*/ 144138 w 69"/>
                <a:gd name="T3" fmla="*/ 0 h 43"/>
                <a:gd name="T4" fmla="*/ 0 w 69"/>
                <a:gd name="T5" fmla="*/ 83904 h 4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7" name="Freeform 42"/>
            <p:cNvSpPr>
              <a:spLocks noChangeArrowheads="1"/>
            </p:cNvSpPr>
            <p:nvPr/>
          </p:nvSpPr>
          <p:spPr bwMode="auto">
            <a:xfrm rot="-1200454">
              <a:off x="306372" y="537520"/>
              <a:ext cx="157402" cy="52173"/>
            </a:xfrm>
            <a:custGeom>
              <a:avLst/>
              <a:gdLst>
                <a:gd name="T0" fmla="*/ 157402 w 75"/>
                <a:gd name="T1" fmla="*/ 0 h 25"/>
                <a:gd name="T2" fmla="*/ 0 w 75"/>
                <a:gd name="T3" fmla="*/ 47999 h 25"/>
                <a:gd name="T4" fmla="*/ 157402 w 75"/>
                <a:gd name="T5" fmla="*/ 0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8" name="Freeform 43"/>
            <p:cNvSpPr>
              <a:spLocks noChangeArrowheads="1"/>
            </p:cNvSpPr>
            <p:nvPr/>
          </p:nvSpPr>
          <p:spPr bwMode="auto">
            <a:xfrm rot="-1200454">
              <a:off x="153887" y="450656"/>
              <a:ext cx="265285" cy="98155"/>
            </a:xfrm>
            <a:custGeom>
              <a:avLst/>
              <a:gdLst>
                <a:gd name="T0" fmla="*/ 265285 w 127"/>
                <a:gd name="T1" fmla="*/ 62652 h 47"/>
                <a:gd name="T2" fmla="*/ 0 w 127"/>
                <a:gd name="T3" fmla="*/ 0 h 47"/>
                <a:gd name="T4" fmla="*/ 265285 w 127"/>
                <a:gd name="T5" fmla="*/ 62652 h 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079" name="Freeform 413"/>
          <p:cNvSpPr>
            <a:spLocks noChangeArrowheads="1"/>
          </p:cNvSpPr>
          <p:nvPr/>
        </p:nvSpPr>
        <p:spPr bwMode="auto">
          <a:xfrm>
            <a:off x="-19050" y="3006725"/>
            <a:ext cx="12184063" cy="3851275"/>
          </a:xfrm>
          <a:custGeom>
            <a:avLst/>
            <a:gdLst>
              <a:gd name="T0" fmla="*/ 282745 w 12188952"/>
              <a:gd name="T1" fmla="*/ 953 h 3850488"/>
              <a:gd name="T2" fmla="*/ 2373354 w 12188952"/>
              <a:gd name="T3" fmla="*/ 434291 h 3850488"/>
              <a:gd name="T4" fmla="*/ 7424669 w 12188952"/>
              <a:gd name="T5" fmla="*/ 3008784 h 3850488"/>
              <a:gd name="T6" fmla="*/ 12184063 w 12188952"/>
              <a:gd name="T7" fmla="*/ 2150380 h 3850488"/>
              <a:gd name="T8" fmla="*/ 12184063 w 12188952"/>
              <a:gd name="T9" fmla="*/ 3851275 h 3850488"/>
              <a:gd name="T10" fmla="*/ 0 w 12188952"/>
              <a:gd name="T11" fmla="*/ 3851275 h 3850488"/>
              <a:gd name="T12" fmla="*/ 0 w 12188952"/>
              <a:gd name="T13" fmla="*/ 2369 h 3850488"/>
              <a:gd name="T14" fmla="*/ 282745 w 12188952"/>
              <a:gd name="T15" fmla="*/ 953 h 385048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0" name="Freeform 414"/>
          <p:cNvSpPr>
            <a:spLocks noChangeArrowheads="1"/>
          </p:cNvSpPr>
          <p:nvPr/>
        </p:nvSpPr>
        <p:spPr bwMode="auto">
          <a:xfrm>
            <a:off x="-19050" y="3324225"/>
            <a:ext cx="12184063" cy="3384550"/>
          </a:xfrm>
          <a:custGeom>
            <a:avLst/>
            <a:gdLst>
              <a:gd name="T0" fmla="*/ 0 w 12226444"/>
              <a:gd name="T1" fmla="*/ 0 h 3383191"/>
              <a:gd name="T2" fmla="*/ 12184063 w 12226444"/>
              <a:gd name="T3" fmla="*/ 1872312 h 3383191"/>
              <a:gd name="T4" fmla="*/ 12184063 w 12226444"/>
              <a:gd name="T5" fmla="*/ 2024635 h 3383191"/>
              <a:gd name="T6" fmla="*/ 3356470 w 12226444"/>
              <a:gd name="T7" fmla="*/ 1777359 h 3383191"/>
              <a:gd name="T8" fmla="*/ 0 w 12226444"/>
              <a:gd name="T9" fmla="*/ 477766 h 3383191"/>
              <a:gd name="T10" fmla="*/ 0 w 12226444"/>
              <a:gd name="T11" fmla="*/ 0 h 338319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lnTo>
                  <a:pt x="0" y="0"/>
                </a:lnTo>
                <a:close/>
              </a:path>
            </a:pathLst>
          </a:custGeom>
          <a:solidFill>
            <a:srgbClr val="3F3F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081" name="Group 59"/>
          <p:cNvGrpSpPr/>
          <p:nvPr/>
        </p:nvGrpSpPr>
        <p:grpSpPr bwMode="auto">
          <a:xfrm>
            <a:off x="0" y="854075"/>
            <a:ext cx="1879600" cy="2341563"/>
            <a:chOff x="0" y="0"/>
            <a:chExt cx="1680" cy="2091"/>
          </a:xfrm>
        </p:grpSpPr>
        <p:sp>
          <p:nvSpPr>
            <p:cNvPr id="3182" name="Freeform 6"/>
            <p:cNvSpPr>
              <a:spLocks noChangeArrowheads="1"/>
            </p:cNvSpPr>
            <p:nvPr/>
          </p:nvSpPr>
          <p:spPr bwMode="auto">
            <a:xfrm>
              <a:off x="19" y="1460"/>
              <a:ext cx="85" cy="93"/>
            </a:xfrm>
            <a:custGeom>
              <a:avLst/>
              <a:gdLst>
                <a:gd name="T0" fmla="*/ 0 w 36"/>
                <a:gd name="T1" fmla="*/ 76 h 39"/>
                <a:gd name="T2" fmla="*/ 5 w 36"/>
                <a:gd name="T3" fmla="*/ 93 h 39"/>
                <a:gd name="T4" fmla="*/ 61 w 36"/>
                <a:gd name="T5" fmla="*/ 0 h 39"/>
                <a:gd name="T6" fmla="*/ 0 w 36"/>
                <a:gd name="T7" fmla="*/ 76 h 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3" name="Freeform 7"/>
            <p:cNvSpPr>
              <a:spLocks noChangeArrowheads="1"/>
            </p:cNvSpPr>
            <p:nvPr/>
          </p:nvSpPr>
          <p:spPr bwMode="auto">
            <a:xfrm>
              <a:off x="57" y="1501"/>
              <a:ext cx="116" cy="73"/>
            </a:xfrm>
            <a:custGeom>
              <a:avLst/>
              <a:gdLst>
                <a:gd name="T0" fmla="*/ 88 w 49"/>
                <a:gd name="T1" fmla="*/ 40 h 31"/>
                <a:gd name="T2" fmla="*/ 31 w 49"/>
                <a:gd name="T3" fmla="*/ 54 h 31"/>
                <a:gd name="T4" fmla="*/ 12 w 49"/>
                <a:gd name="T5" fmla="*/ 31 h 31"/>
                <a:gd name="T6" fmla="*/ 0 w 49"/>
                <a:gd name="T7" fmla="*/ 47 h 31"/>
                <a:gd name="T8" fmla="*/ 33 w 49"/>
                <a:gd name="T9" fmla="*/ 73 h 31"/>
                <a:gd name="T10" fmla="*/ 102 w 49"/>
                <a:gd name="T11" fmla="*/ 47 h 31"/>
                <a:gd name="T12" fmla="*/ 116 w 49"/>
                <a:gd name="T13" fmla="*/ 0 h 31"/>
                <a:gd name="T14" fmla="*/ 88 w 49"/>
                <a:gd name="T15" fmla="*/ 40 h 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4" name="Freeform 8"/>
            <p:cNvSpPr>
              <a:spLocks noChangeArrowheads="1"/>
            </p:cNvSpPr>
            <p:nvPr/>
          </p:nvSpPr>
          <p:spPr bwMode="auto">
            <a:xfrm>
              <a:off x="133" y="1560"/>
              <a:ext cx="71" cy="23"/>
            </a:xfrm>
            <a:custGeom>
              <a:avLst/>
              <a:gdLst>
                <a:gd name="T0" fmla="*/ 31 w 30"/>
                <a:gd name="T1" fmla="*/ 12 h 10"/>
                <a:gd name="T2" fmla="*/ 14 w 30"/>
                <a:gd name="T3" fmla="*/ 0 h 10"/>
                <a:gd name="T4" fmla="*/ 0 w 30"/>
                <a:gd name="T5" fmla="*/ 2 h 10"/>
                <a:gd name="T6" fmla="*/ 31 w 30"/>
                <a:gd name="T7" fmla="*/ 23 h 10"/>
                <a:gd name="T8" fmla="*/ 71 w 30"/>
                <a:gd name="T9" fmla="*/ 2 h 10"/>
                <a:gd name="T10" fmla="*/ 31 w 30"/>
                <a:gd name="T11" fmla="*/ 12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5" name="Freeform 9"/>
            <p:cNvSpPr>
              <a:spLocks noChangeArrowheads="1"/>
            </p:cNvSpPr>
            <p:nvPr/>
          </p:nvSpPr>
          <p:spPr bwMode="auto">
            <a:xfrm>
              <a:off x="3" y="1626"/>
              <a:ext cx="234" cy="198"/>
            </a:xfrm>
            <a:custGeom>
              <a:avLst/>
              <a:gdLst>
                <a:gd name="T0" fmla="*/ 26 w 99"/>
                <a:gd name="T1" fmla="*/ 21 h 84"/>
                <a:gd name="T2" fmla="*/ 45 w 99"/>
                <a:gd name="T3" fmla="*/ 71 h 84"/>
                <a:gd name="T4" fmla="*/ 121 w 99"/>
                <a:gd name="T5" fmla="*/ 68 h 84"/>
                <a:gd name="T6" fmla="*/ 128 w 99"/>
                <a:gd name="T7" fmla="*/ 127 h 84"/>
                <a:gd name="T8" fmla="*/ 177 w 99"/>
                <a:gd name="T9" fmla="*/ 120 h 84"/>
                <a:gd name="T10" fmla="*/ 180 w 99"/>
                <a:gd name="T11" fmla="*/ 163 h 84"/>
                <a:gd name="T12" fmla="*/ 213 w 99"/>
                <a:gd name="T13" fmla="*/ 172 h 84"/>
                <a:gd name="T14" fmla="*/ 208 w 99"/>
                <a:gd name="T15" fmla="*/ 193 h 84"/>
                <a:gd name="T16" fmla="*/ 210 w 99"/>
                <a:gd name="T17" fmla="*/ 198 h 84"/>
                <a:gd name="T18" fmla="*/ 220 w 99"/>
                <a:gd name="T19" fmla="*/ 170 h 84"/>
                <a:gd name="T20" fmla="*/ 189 w 99"/>
                <a:gd name="T21" fmla="*/ 156 h 84"/>
                <a:gd name="T22" fmla="*/ 184 w 99"/>
                <a:gd name="T23" fmla="*/ 113 h 84"/>
                <a:gd name="T24" fmla="*/ 142 w 99"/>
                <a:gd name="T25" fmla="*/ 106 h 84"/>
                <a:gd name="T26" fmla="*/ 123 w 99"/>
                <a:gd name="T27" fmla="*/ 54 h 84"/>
                <a:gd name="T28" fmla="*/ 52 w 99"/>
                <a:gd name="T29" fmla="*/ 57 h 84"/>
                <a:gd name="T30" fmla="*/ 28 w 99"/>
                <a:gd name="T31" fmla="*/ 7 h 84"/>
                <a:gd name="T32" fmla="*/ 0 w 99"/>
                <a:gd name="T33" fmla="*/ 9 h 84"/>
                <a:gd name="T34" fmla="*/ 0 w 99"/>
                <a:gd name="T35" fmla="*/ 26 h 84"/>
                <a:gd name="T36" fmla="*/ 26 w 99"/>
                <a:gd name="T37" fmla="*/ 21 h 8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6" name="Freeform 10"/>
            <p:cNvSpPr>
              <a:spLocks noChangeArrowheads="1"/>
            </p:cNvSpPr>
            <p:nvPr/>
          </p:nvSpPr>
          <p:spPr bwMode="auto">
            <a:xfrm>
              <a:off x="1590" y="952"/>
              <a:ext cx="90" cy="22"/>
            </a:xfrm>
            <a:custGeom>
              <a:avLst/>
              <a:gdLst>
                <a:gd name="T0" fmla="*/ 90 w 38"/>
                <a:gd name="T1" fmla="*/ 15 h 9"/>
                <a:gd name="T2" fmla="*/ 24 w 38"/>
                <a:gd name="T3" fmla="*/ 0 h 9"/>
                <a:gd name="T4" fmla="*/ 2 w 38"/>
                <a:gd name="T5" fmla="*/ 0 h 9"/>
                <a:gd name="T6" fmla="*/ 0 w 38"/>
                <a:gd name="T7" fmla="*/ 22 h 9"/>
                <a:gd name="T8" fmla="*/ 90 w 38"/>
                <a:gd name="T9" fmla="*/ 15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7" name="Freeform 11"/>
            <p:cNvSpPr>
              <a:spLocks noChangeArrowheads="1"/>
            </p:cNvSpPr>
            <p:nvPr/>
          </p:nvSpPr>
          <p:spPr bwMode="auto">
            <a:xfrm>
              <a:off x="0" y="515"/>
              <a:ext cx="1600" cy="1531"/>
            </a:xfrm>
            <a:custGeom>
              <a:avLst/>
              <a:gdLst>
                <a:gd name="T0" fmla="*/ 1581 w 677"/>
                <a:gd name="T1" fmla="*/ 413 h 648"/>
                <a:gd name="T2" fmla="*/ 1146 w 677"/>
                <a:gd name="T3" fmla="*/ 210 h 648"/>
                <a:gd name="T4" fmla="*/ 900 w 677"/>
                <a:gd name="T5" fmla="*/ 85 h 648"/>
                <a:gd name="T6" fmla="*/ 726 w 677"/>
                <a:gd name="T7" fmla="*/ 0 h 648"/>
                <a:gd name="T8" fmla="*/ 489 w 677"/>
                <a:gd name="T9" fmla="*/ 104 h 648"/>
                <a:gd name="T10" fmla="*/ 461 w 677"/>
                <a:gd name="T11" fmla="*/ 116 h 648"/>
                <a:gd name="T12" fmla="*/ 461 w 677"/>
                <a:gd name="T13" fmla="*/ 120 h 648"/>
                <a:gd name="T14" fmla="*/ 236 w 677"/>
                <a:gd name="T15" fmla="*/ 222 h 648"/>
                <a:gd name="T16" fmla="*/ 0 w 677"/>
                <a:gd name="T17" fmla="*/ 331 h 648"/>
                <a:gd name="T18" fmla="*/ 0 w 677"/>
                <a:gd name="T19" fmla="*/ 1517 h 648"/>
                <a:gd name="T20" fmla="*/ 194 w 677"/>
                <a:gd name="T21" fmla="*/ 1512 h 648"/>
                <a:gd name="T22" fmla="*/ 475 w 677"/>
                <a:gd name="T23" fmla="*/ 1522 h 648"/>
                <a:gd name="T24" fmla="*/ 558 w 677"/>
                <a:gd name="T25" fmla="*/ 1522 h 648"/>
                <a:gd name="T26" fmla="*/ 962 w 677"/>
                <a:gd name="T27" fmla="*/ 1522 h 648"/>
                <a:gd name="T28" fmla="*/ 1075 w 677"/>
                <a:gd name="T29" fmla="*/ 1531 h 648"/>
                <a:gd name="T30" fmla="*/ 1295 w 677"/>
                <a:gd name="T31" fmla="*/ 1507 h 648"/>
                <a:gd name="T32" fmla="*/ 1494 w 677"/>
                <a:gd name="T33" fmla="*/ 1519 h 648"/>
                <a:gd name="T34" fmla="*/ 1600 w 677"/>
                <a:gd name="T35" fmla="*/ 421 h 648"/>
                <a:gd name="T36" fmla="*/ 1581 w 677"/>
                <a:gd name="T37" fmla="*/ 413 h 648"/>
                <a:gd name="T38" fmla="*/ 1581 w 677"/>
                <a:gd name="T39" fmla="*/ 413 h 64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8" name="Freeform 12"/>
            <p:cNvSpPr>
              <a:spLocks noChangeArrowheads="1"/>
            </p:cNvSpPr>
            <p:nvPr/>
          </p:nvSpPr>
          <p:spPr bwMode="auto">
            <a:xfrm>
              <a:off x="433" y="624"/>
              <a:ext cx="560" cy="17"/>
            </a:xfrm>
            <a:custGeom>
              <a:avLst/>
              <a:gdLst>
                <a:gd name="T0" fmla="*/ 560 w 237"/>
                <a:gd name="T1" fmla="*/ 17 h 7"/>
                <a:gd name="T2" fmla="*/ 541 w 237"/>
                <a:gd name="T3" fmla="*/ 7 h 7"/>
                <a:gd name="T4" fmla="*/ 305 w 237"/>
                <a:gd name="T5" fmla="*/ 2 h 7"/>
                <a:gd name="T6" fmla="*/ 31 w 237"/>
                <a:gd name="T7" fmla="*/ 0 h 7"/>
                <a:gd name="T8" fmla="*/ 28 w 237"/>
                <a:gd name="T9" fmla="*/ 0 h 7"/>
                <a:gd name="T10" fmla="*/ 28 w 237"/>
                <a:gd name="T11" fmla="*/ 5 h 7"/>
                <a:gd name="T12" fmla="*/ 0 w 237"/>
                <a:gd name="T13" fmla="*/ 15 h 7"/>
                <a:gd name="T14" fmla="*/ 61 w 237"/>
                <a:gd name="T15" fmla="*/ 15 h 7"/>
                <a:gd name="T16" fmla="*/ 560 w 237"/>
                <a:gd name="T17" fmla="*/ 17 h 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9" name="Freeform 13"/>
            <p:cNvSpPr>
              <a:spLocks noEditPoints="1" noChangeArrowheads="1"/>
            </p:cNvSpPr>
            <p:nvPr/>
          </p:nvSpPr>
          <p:spPr bwMode="auto">
            <a:xfrm>
              <a:off x="0" y="641"/>
              <a:ext cx="1640" cy="1450"/>
            </a:xfrm>
            <a:custGeom>
              <a:avLst/>
              <a:gdLst>
                <a:gd name="T0" fmla="*/ 1571 w 694"/>
                <a:gd name="T1" fmla="*/ 538 h 614"/>
                <a:gd name="T2" fmla="*/ 1354 w 694"/>
                <a:gd name="T3" fmla="*/ 435 h 614"/>
                <a:gd name="T4" fmla="*/ 1359 w 694"/>
                <a:gd name="T5" fmla="*/ 281 h 614"/>
                <a:gd name="T6" fmla="*/ 1456 w 694"/>
                <a:gd name="T7" fmla="*/ 224 h 614"/>
                <a:gd name="T8" fmla="*/ 1196 w 694"/>
                <a:gd name="T9" fmla="*/ 104 h 614"/>
                <a:gd name="T10" fmla="*/ 683 w 694"/>
                <a:gd name="T11" fmla="*/ 94 h 614"/>
                <a:gd name="T12" fmla="*/ 699 w 694"/>
                <a:gd name="T13" fmla="*/ 109 h 614"/>
                <a:gd name="T14" fmla="*/ 430 w 694"/>
                <a:gd name="T15" fmla="*/ 210 h 614"/>
                <a:gd name="T16" fmla="*/ 0 w 694"/>
                <a:gd name="T17" fmla="*/ 227 h 614"/>
                <a:gd name="T18" fmla="*/ 794 w 694"/>
                <a:gd name="T19" fmla="*/ 229 h 614"/>
                <a:gd name="T20" fmla="*/ 66 w 694"/>
                <a:gd name="T21" fmla="*/ 286 h 614"/>
                <a:gd name="T22" fmla="*/ 0 w 694"/>
                <a:gd name="T23" fmla="*/ 432 h 614"/>
                <a:gd name="T24" fmla="*/ 69 w 694"/>
                <a:gd name="T25" fmla="*/ 555 h 614"/>
                <a:gd name="T26" fmla="*/ 71 w 694"/>
                <a:gd name="T27" fmla="*/ 708 h 614"/>
                <a:gd name="T28" fmla="*/ 1113 w 694"/>
                <a:gd name="T29" fmla="*/ 708 h 614"/>
                <a:gd name="T30" fmla="*/ 253 w 694"/>
                <a:gd name="T31" fmla="*/ 888 h 614"/>
                <a:gd name="T32" fmla="*/ 69 w 694"/>
                <a:gd name="T33" fmla="*/ 1001 h 614"/>
                <a:gd name="T34" fmla="*/ 0 w 694"/>
                <a:gd name="T35" fmla="*/ 1115 h 614"/>
                <a:gd name="T36" fmla="*/ 317 w 694"/>
                <a:gd name="T37" fmla="*/ 1219 h 614"/>
                <a:gd name="T38" fmla="*/ 454 w 694"/>
                <a:gd name="T39" fmla="*/ 1386 h 614"/>
                <a:gd name="T40" fmla="*/ 995 w 694"/>
                <a:gd name="T41" fmla="*/ 1424 h 614"/>
                <a:gd name="T42" fmla="*/ 704 w 694"/>
                <a:gd name="T43" fmla="*/ 449 h 614"/>
                <a:gd name="T44" fmla="*/ 468 w 694"/>
                <a:gd name="T45" fmla="*/ 444 h 614"/>
                <a:gd name="T46" fmla="*/ 645 w 694"/>
                <a:gd name="T47" fmla="*/ 657 h 614"/>
                <a:gd name="T48" fmla="*/ 846 w 694"/>
                <a:gd name="T49" fmla="*/ 553 h 614"/>
                <a:gd name="T50" fmla="*/ 846 w 694"/>
                <a:gd name="T51" fmla="*/ 451 h 614"/>
                <a:gd name="T52" fmla="*/ 463 w 694"/>
                <a:gd name="T53" fmla="*/ 331 h 614"/>
                <a:gd name="T54" fmla="*/ 785 w 694"/>
                <a:gd name="T55" fmla="*/ 331 h 614"/>
                <a:gd name="T56" fmla="*/ 943 w 694"/>
                <a:gd name="T57" fmla="*/ 437 h 614"/>
                <a:gd name="T58" fmla="*/ 260 w 694"/>
                <a:gd name="T59" fmla="*/ 982 h 614"/>
                <a:gd name="T60" fmla="*/ 451 w 694"/>
                <a:gd name="T61" fmla="*/ 1207 h 614"/>
                <a:gd name="T62" fmla="*/ 454 w 694"/>
                <a:gd name="T63" fmla="*/ 1322 h 614"/>
                <a:gd name="T64" fmla="*/ 735 w 694"/>
                <a:gd name="T65" fmla="*/ 985 h 614"/>
                <a:gd name="T66" fmla="*/ 943 w 694"/>
                <a:gd name="T67" fmla="*/ 881 h 614"/>
                <a:gd name="T68" fmla="*/ 480 w 694"/>
                <a:gd name="T69" fmla="*/ 1103 h 614"/>
                <a:gd name="T70" fmla="*/ 735 w 694"/>
                <a:gd name="T71" fmla="*/ 1207 h 614"/>
                <a:gd name="T72" fmla="*/ 948 w 694"/>
                <a:gd name="T73" fmla="*/ 1325 h 614"/>
                <a:gd name="T74" fmla="*/ 704 w 694"/>
                <a:gd name="T75" fmla="*/ 1339 h 614"/>
                <a:gd name="T76" fmla="*/ 1153 w 694"/>
                <a:gd name="T77" fmla="*/ 1001 h 614"/>
                <a:gd name="T78" fmla="*/ 978 w 694"/>
                <a:gd name="T79" fmla="*/ 999 h 614"/>
                <a:gd name="T80" fmla="*/ 1505 w 694"/>
                <a:gd name="T81" fmla="*/ 1207 h 614"/>
                <a:gd name="T82" fmla="*/ 1496 w 694"/>
                <a:gd name="T83" fmla="*/ 1337 h 614"/>
                <a:gd name="T84" fmla="*/ 1302 w 694"/>
                <a:gd name="T85" fmla="*/ 1339 h 614"/>
                <a:gd name="T86" fmla="*/ 1014 w 694"/>
                <a:gd name="T87" fmla="*/ 1223 h 614"/>
                <a:gd name="T88" fmla="*/ 981 w 694"/>
                <a:gd name="T89" fmla="*/ 1119 h 614"/>
                <a:gd name="T90" fmla="*/ 1156 w 694"/>
                <a:gd name="T91" fmla="*/ 1001 h 614"/>
                <a:gd name="T92" fmla="*/ 1550 w 694"/>
                <a:gd name="T93" fmla="*/ 758 h 614"/>
                <a:gd name="T94" fmla="*/ 1538 w 694"/>
                <a:gd name="T95" fmla="*/ 890 h 614"/>
                <a:gd name="T96" fmla="*/ 976 w 694"/>
                <a:gd name="T97" fmla="*/ 895 h 614"/>
                <a:gd name="T98" fmla="*/ 1538 w 694"/>
                <a:gd name="T99" fmla="*/ 888 h 614"/>
                <a:gd name="T100" fmla="*/ 1375 w 694"/>
                <a:gd name="T101" fmla="*/ 876 h 614"/>
                <a:gd name="T102" fmla="*/ 430 w 694"/>
                <a:gd name="T103" fmla="*/ 876 h 614"/>
                <a:gd name="T104" fmla="*/ 1503 w 694"/>
                <a:gd name="T105" fmla="*/ 779 h 614"/>
                <a:gd name="T106" fmla="*/ 1345 w 694"/>
                <a:gd name="T107" fmla="*/ 704 h 614"/>
                <a:gd name="T108" fmla="*/ 1562 w 694"/>
                <a:gd name="T109" fmla="*/ 652 h 614"/>
                <a:gd name="T110" fmla="*/ 1569 w 694"/>
                <a:gd name="T111" fmla="*/ 557 h 61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0" name="Freeform 14"/>
            <p:cNvSpPr>
              <a:spLocks noChangeArrowheads="1"/>
            </p:cNvSpPr>
            <p:nvPr/>
          </p:nvSpPr>
          <p:spPr bwMode="auto">
            <a:xfrm>
              <a:off x="669" y="135"/>
              <a:ext cx="59" cy="57"/>
            </a:xfrm>
            <a:custGeom>
              <a:avLst/>
              <a:gdLst>
                <a:gd name="T0" fmla="*/ 47 w 25"/>
                <a:gd name="T1" fmla="*/ 38 h 24"/>
                <a:gd name="T2" fmla="*/ 35 w 25"/>
                <a:gd name="T3" fmla="*/ 0 h 24"/>
                <a:gd name="T4" fmla="*/ 0 w 25"/>
                <a:gd name="T5" fmla="*/ 21 h 24"/>
                <a:gd name="T6" fmla="*/ 14 w 25"/>
                <a:gd name="T7" fmla="*/ 57 h 24"/>
                <a:gd name="T8" fmla="*/ 47 w 25"/>
                <a:gd name="T9" fmla="*/ 38 h 24"/>
                <a:gd name="T10" fmla="*/ 47 w 25"/>
                <a:gd name="T11" fmla="*/ 38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1" name="Freeform 15"/>
            <p:cNvSpPr>
              <a:spLocks noChangeArrowheads="1"/>
            </p:cNvSpPr>
            <p:nvPr/>
          </p:nvSpPr>
          <p:spPr bwMode="auto">
            <a:xfrm>
              <a:off x="605" y="140"/>
              <a:ext cx="274" cy="302"/>
            </a:xfrm>
            <a:custGeom>
              <a:avLst/>
              <a:gdLst>
                <a:gd name="T0" fmla="*/ 203 w 116"/>
                <a:gd name="T1" fmla="*/ 85 h 128"/>
                <a:gd name="T2" fmla="*/ 83 w 116"/>
                <a:gd name="T3" fmla="*/ 26 h 128"/>
                <a:gd name="T4" fmla="*/ 17 w 116"/>
                <a:gd name="T5" fmla="*/ 139 h 128"/>
                <a:gd name="T6" fmla="*/ 73 w 116"/>
                <a:gd name="T7" fmla="*/ 219 h 128"/>
                <a:gd name="T8" fmla="*/ 24 w 116"/>
                <a:gd name="T9" fmla="*/ 283 h 128"/>
                <a:gd name="T10" fmla="*/ 274 w 116"/>
                <a:gd name="T11" fmla="*/ 198 h 128"/>
                <a:gd name="T12" fmla="*/ 203 w 116"/>
                <a:gd name="T13" fmla="*/ 179 h 128"/>
                <a:gd name="T14" fmla="*/ 203 w 116"/>
                <a:gd name="T15" fmla="*/ 85 h 1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2" name="Freeform 16"/>
            <p:cNvSpPr>
              <a:spLocks noChangeArrowheads="1"/>
            </p:cNvSpPr>
            <p:nvPr/>
          </p:nvSpPr>
          <p:spPr bwMode="auto">
            <a:xfrm>
              <a:off x="631" y="338"/>
              <a:ext cx="248" cy="109"/>
            </a:xfrm>
            <a:custGeom>
              <a:avLst/>
              <a:gdLst>
                <a:gd name="T0" fmla="*/ 248 w 105"/>
                <a:gd name="T1" fmla="*/ 0 h 46"/>
                <a:gd name="T2" fmla="*/ 116 w 105"/>
                <a:gd name="T3" fmla="*/ 26 h 46"/>
                <a:gd name="T4" fmla="*/ 0 w 105"/>
                <a:gd name="T5" fmla="*/ 78 h 46"/>
                <a:gd name="T6" fmla="*/ 132 w 105"/>
                <a:gd name="T7" fmla="*/ 85 h 46"/>
                <a:gd name="T8" fmla="*/ 248 w 105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3" name="Freeform 17"/>
            <p:cNvSpPr>
              <a:spLocks noChangeArrowheads="1"/>
            </p:cNvSpPr>
            <p:nvPr/>
          </p:nvSpPr>
          <p:spPr bwMode="auto">
            <a:xfrm>
              <a:off x="733" y="367"/>
              <a:ext cx="68" cy="37"/>
            </a:xfrm>
            <a:custGeom>
              <a:avLst/>
              <a:gdLst>
                <a:gd name="T0" fmla="*/ 0 w 29"/>
                <a:gd name="T1" fmla="*/ 21 h 16"/>
                <a:gd name="T2" fmla="*/ 63 w 29"/>
                <a:gd name="T3" fmla="*/ 2 h 16"/>
                <a:gd name="T4" fmla="*/ 40 w 29"/>
                <a:gd name="T5" fmla="*/ 37 h 16"/>
                <a:gd name="T6" fmla="*/ 0 w 29"/>
                <a:gd name="T7" fmla="*/ 21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4" name="Freeform 18"/>
            <p:cNvSpPr>
              <a:spLocks noChangeArrowheads="1"/>
            </p:cNvSpPr>
            <p:nvPr/>
          </p:nvSpPr>
          <p:spPr bwMode="auto">
            <a:xfrm>
              <a:off x="414" y="0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rgbClr val="5757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5" name="Freeform 19"/>
            <p:cNvSpPr>
              <a:spLocks noChangeArrowheads="1"/>
            </p:cNvSpPr>
            <p:nvPr/>
          </p:nvSpPr>
          <p:spPr bwMode="auto">
            <a:xfrm>
              <a:off x="461" y="1449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14 w 213"/>
                <a:gd name="T3" fmla="*/ 578 h 245"/>
                <a:gd name="T4" fmla="*/ 94 w 213"/>
                <a:gd name="T5" fmla="*/ 578 h 245"/>
                <a:gd name="T6" fmla="*/ 496 w 213"/>
                <a:gd name="T7" fmla="*/ 578 h 245"/>
                <a:gd name="T8" fmla="*/ 503 w 213"/>
                <a:gd name="T9" fmla="*/ 578 h 245"/>
                <a:gd name="T10" fmla="*/ 491 w 213"/>
                <a:gd name="T11" fmla="*/ 17 h 245"/>
                <a:gd name="T12" fmla="*/ 0 w 213"/>
                <a:gd name="T13" fmla="*/ 0 h 245"/>
                <a:gd name="T14" fmla="*/ 0 w 213"/>
                <a:gd name="T15" fmla="*/ 0 h 24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14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6" name="Freeform 20"/>
            <p:cNvSpPr>
              <a:spLocks noChangeArrowheads="1"/>
            </p:cNvSpPr>
            <p:nvPr/>
          </p:nvSpPr>
          <p:spPr bwMode="auto">
            <a:xfrm>
              <a:off x="695" y="1451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14 w 14"/>
                <a:gd name="T3" fmla="*/ 576 h 244"/>
                <a:gd name="T4" fmla="*/ 33 w 14"/>
                <a:gd name="T5" fmla="*/ 576 h 244"/>
                <a:gd name="T6" fmla="*/ 26 w 14"/>
                <a:gd name="T7" fmla="*/ 2 h 244"/>
                <a:gd name="T8" fmla="*/ 0 w 14"/>
                <a:gd name="T9" fmla="*/ 0 h 2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70D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7" name="Freeform 21"/>
            <p:cNvSpPr>
              <a:spLocks noChangeArrowheads="1"/>
            </p:cNvSpPr>
            <p:nvPr/>
          </p:nvSpPr>
          <p:spPr bwMode="auto">
            <a:xfrm>
              <a:off x="95" y="960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8" name="Freeform 22"/>
            <p:cNvSpPr>
              <a:spLocks noChangeArrowheads="1"/>
            </p:cNvSpPr>
            <p:nvPr/>
          </p:nvSpPr>
          <p:spPr bwMode="auto">
            <a:xfrm>
              <a:off x="969" y="960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9" name="Freeform 23"/>
            <p:cNvSpPr>
              <a:spLocks noEditPoints="1" noChangeArrowheads="1"/>
            </p:cNvSpPr>
            <p:nvPr/>
          </p:nvSpPr>
          <p:spPr bwMode="auto">
            <a:xfrm>
              <a:off x="0" y="492"/>
              <a:ext cx="1635" cy="479"/>
            </a:xfrm>
            <a:custGeom>
              <a:avLst/>
              <a:gdLst>
                <a:gd name="T0" fmla="*/ 732 w 692"/>
                <a:gd name="T1" fmla="*/ 0 h 203"/>
                <a:gd name="T2" fmla="*/ 732 w 692"/>
                <a:gd name="T3" fmla="*/ 0 h 203"/>
                <a:gd name="T4" fmla="*/ 732 w 692"/>
                <a:gd name="T5" fmla="*/ 0 h 203"/>
                <a:gd name="T6" fmla="*/ 732 w 692"/>
                <a:gd name="T7" fmla="*/ 0 h 203"/>
                <a:gd name="T8" fmla="*/ 732 w 692"/>
                <a:gd name="T9" fmla="*/ 0 h 203"/>
                <a:gd name="T10" fmla="*/ 593 w 692"/>
                <a:gd name="T11" fmla="*/ 59 h 203"/>
                <a:gd name="T12" fmla="*/ 35 w 692"/>
                <a:gd name="T13" fmla="*/ 309 h 203"/>
                <a:gd name="T14" fmla="*/ 0 w 692"/>
                <a:gd name="T15" fmla="*/ 326 h 203"/>
                <a:gd name="T16" fmla="*/ 0 w 692"/>
                <a:gd name="T17" fmla="*/ 370 h 203"/>
                <a:gd name="T18" fmla="*/ 272 w 692"/>
                <a:gd name="T19" fmla="*/ 248 h 203"/>
                <a:gd name="T20" fmla="*/ 728 w 692"/>
                <a:gd name="T21" fmla="*/ 38 h 203"/>
                <a:gd name="T22" fmla="*/ 730 w 692"/>
                <a:gd name="T23" fmla="*/ 21 h 203"/>
                <a:gd name="T24" fmla="*/ 730 w 692"/>
                <a:gd name="T25" fmla="*/ 17 h 203"/>
                <a:gd name="T26" fmla="*/ 730 w 692"/>
                <a:gd name="T27" fmla="*/ 21 h 203"/>
                <a:gd name="T28" fmla="*/ 730 w 692"/>
                <a:gd name="T29" fmla="*/ 21 h 203"/>
                <a:gd name="T30" fmla="*/ 728 w 692"/>
                <a:gd name="T31" fmla="*/ 38 h 203"/>
                <a:gd name="T32" fmla="*/ 758 w 692"/>
                <a:gd name="T33" fmla="*/ 50 h 203"/>
                <a:gd name="T34" fmla="*/ 1271 w 692"/>
                <a:gd name="T35" fmla="*/ 309 h 203"/>
                <a:gd name="T36" fmla="*/ 1592 w 692"/>
                <a:gd name="T37" fmla="*/ 458 h 203"/>
                <a:gd name="T38" fmla="*/ 1592 w 692"/>
                <a:gd name="T39" fmla="*/ 458 h 203"/>
                <a:gd name="T40" fmla="*/ 1635 w 692"/>
                <a:gd name="T41" fmla="*/ 479 h 203"/>
                <a:gd name="T42" fmla="*/ 1635 w 692"/>
                <a:gd name="T43" fmla="*/ 434 h 203"/>
                <a:gd name="T44" fmla="*/ 732 w 692"/>
                <a:gd name="T45" fmla="*/ 0 h 203"/>
                <a:gd name="T46" fmla="*/ 456 w 692"/>
                <a:gd name="T47" fmla="*/ 132 h 203"/>
                <a:gd name="T48" fmla="*/ 456 w 692"/>
                <a:gd name="T49" fmla="*/ 134 h 203"/>
                <a:gd name="T50" fmla="*/ 456 w 692"/>
                <a:gd name="T51" fmla="*/ 134 h 203"/>
                <a:gd name="T52" fmla="*/ 456 w 692"/>
                <a:gd name="T53" fmla="*/ 132 h 203"/>
                <a:gd name="T54" fmla="*/ 468 w 692"/>
                <a:gd name="T55" fmla="*/ 127 h 203"/>
                <a:gd name="T56" fmla="*/ 456 w 692"/>
                <a:gd name="T57" fmla="*/ 132 h 20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rgbClr val="5757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0" name="Freeform 24"/>
            <p:cNvSpPr>
              <a:spLocks noChangeArrowheads="1"/>
            </p:cNvSpPr>
            <p:nvPr/>
          </p:nvSpPr>
          <p:spPr bwMode="auto">
            <a:xfrm>
              <a:off x="473" y="2027"/>
              <a:ext cx="491" cy="12"/>
            </a:xfrm>
            <a:custGeom>
              <a:avLst/>
              <a:gdLst>
                <a:gd name="T0" fmla="*/ 80 w 208"/>
                <a:gd name="T1" fmla="*/ 0 h 5"/>
                <a:gd name="T2" fmla="*/ 0 w 208"/>
                <a:gd name="T3" fmla="*/ 0 h 5"/>
                <a:gd name="T4" fmla="*/ 0 w 208"/>
                <a:gd name="T5" fmla="*/ 12 h 5"/>
                <a:gd name="T6" fmla="*/ 85 w 208"/>
                <a:gd name="T7" fmla="*/ 12 h 5"/>
                <a:gd name="T8" fmla="*/ 491 w 208"/>
                <a:gd name="T9" fmla="*/ 10 h 5"/>
                <a:gd name="T10" fmla="*/ 491 w 208"/>
                <a:gd name="T11" fmla="*/ 0 h 5"/>
                <a:gd name="T12" fmla="*/ 484 w 208"/>
                <a:gd name="T13" fmla="*/ 0 h 5"/>
                <a:gd name="T14" fmla="*/ 80 w 208"/>
                <a:gd name="T15" fmla="*/ 0 h 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82" name="Group 79"/>
          <p:cNvGrpSpPr/>
          <p:nvPr/>
        </p:nvGrpSpPr>
        <p:grpSpPr bwMode="auto">
          <a:xfrm>
            <a:off x="1714500" y="4543425"/>
            <a:ext cx="1873250" cy="2324100"/>
            <a:chOff x="0" y="0"/>
            <a:chExt cx="943" cy="1170"/>
          </a:xfrm>
        </p:grpSpPr>
        <p:sp>
          <p:nvSpPr>
            <p:cNvPr id="3177" name="Freeform 34"/>
            <p:cNvSpPr>
              <a:spLocks noChangeArrowheads="1"/>
            </p:cNvSpPr>
            <p:nvPr/>
          </p:nvSpPr>
          <p:spPr bwMode="auto">
            <a:xfrm>
              <a:off x="0" y="0"/>
              <a:ext cx="943" cy="922"/>
            </a:xfrm>
            <a:custGeom>
              <a:avLst/>
              <a:gdLst>
                <a:gd name="T0" fmla="*/ 503 w 399"/>
                <a:gd name="T1" fmla="*/ 910 h 390"/>
                <a:gd name="T2" fmla="*/ 872 w 399"/>
                <a:gd name="T3" fmla="*/ 468 h 390"/>
                <a:gd name="T4" fmla="*/ 149 w 399"/>
                <a:gd name="T5" fmla="*/ 277 h 390"/>
                <a:gd name="T6" fmla="*/ 503 w 399"/>
                <a:gd name="T7" fmla="*/ 910 h 3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8" name="Freeform 35"/>
            <p:cNvSpPr>
              <a:spLocks noChangeArrowheads="1"/>
            </p:cNvSpPr>
            <p:nvPr/>
          </p:nvSpPr>
          <p:spPr bwMode="auto">
            <a:xfrm>
              <a:off x="206" y="381"/>
              <a:ext cx="562" cy="789"/>
            </a:xfrm>
            <a:custGeom>
              <a:avLst/>
              <a:gdLst>
                <a:gd name="T0" fmla="*/ 324 w 238"/>
                <a:gd name="T1" fmla="*/ 324 h 334"/>
                <a:gd name="T2" fmla="*/ 562 w 238"/>
                <a:gd name="T3" fmla="*/ 286 h 334"/>
                <a:gd name="T4" fmla="*/ 319 w 238"/>
                <a:gd name="T5" fmla="*/ 269 h 334"/>
                <a:gd name="T6" fmla="*/ 562 w 238"/>
                <a:gd name="T7" fmla="*/ 128 h 334"/>
                <a:gd name="T8" fmla="*/ 309 w 238"/>
                <a:gd name="T9" fmla="*/ 198 h 334"/>
                <a:gd name="T10" fmla="*/ 309 w 238"/>
                <a:gd name="T11" fmla="*/ 198 h 334"/>
                <a:gd name="T12" fmla="*/ 420 w 238"/>
                <a:gd name="T13" fmla="*/ 14 h 334"/>
                <a:gd name="T14" fmla="*/ 298 w 238"/>
                <a:gd name="T15" fmla="*/ 146 h 334"/>
                <a:gd name="T16" fmla="*/ 217 w 238"/>
                <a:gd name="T17" fmla="*/ 0 h 334"/>
                <a:gd name="T18" fmla="*/ 279 w 238"/>
                <a:gd name="T19" fmla="*/ 201 h 334"/>
                <a:gd name="T20" fmla="*/ 281 w 238"/>
                <a:gd name="T21" fmla="*/ 210 h 334"/>
                <a:gd name="T22" fmla="*/ 52 w 238"/>
                <a:gd name="T23" fmla="*/ 66 h 334"/>
                <a:gd name="T24" fmla="*/ 257 w 238"/>
                <a:gd name="T25" fmla="*/ 276 h 334"/>
                <a:gd name="T26" fmla="*/ 0 w 238"/>
                <a:gd name="T27" fmla="*/ 239 h 334"/>
                <a:gd name="T28" fmla="*/ 262 w 238"/>
                <a:gd name="T29" fmla="*/ 333 h 334"/>
                <a:gd name="T30" fmla="*/ 253 w 238"/>
                <a:gd name="T31" fmla="*/ 789 h 334"/>
                <a:gd name="T32" fmla="*/ 309 w 238"/>
                <a:gd name="T33" fmla="*/ 789 h 334"/>
                <a:gd name="T34" fmla="*/ 324 w 238"/>
                <a:gd name="T35" fmla="*/ 324 h 3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9" name="Freeform 36"/>
            <p:cNvSpPr>
              <a:spLocks noChangeArrowheads="1"/>
            </p:cNvSpPr>
            <p:nvPr/>
          </p:nvSpPr>
          <p:spPr bwMode="auto">
            <a:xfrm>
              <a:off x="194" y="97"/>
              <a:ext cx="596" cy="192"/>
            </a:xfrm>
            <a:custGeom>
              <a:avLst/>
              <a:gdLst>
                <a:gd name="T0" fmla="*/ 348 w 252"/>
                <a:gd name="T1" fmla="*/ 40 h 81"/>
                <a:gd name="T2" fmla="*/ 400 w 252"/>
                <a:gd name="T3" fmla="*/ 178 h 81"/>
                <a:gd name="T4" fmla="*/ 513 w 252"/>
                <a:gd name="T5" fmla="*/ 81 h 81"/>
                <a:gd name="T6" fmla="*/ 544 w 252"/>
                <a:gd name="T7" fmla="*/ 187 h 81"/>
                <a:gd name="T8" fmla="*/ 551 w 252"/>
                <a:gd name="T9" fmla="*/ 73 h 81"/>
                <a:gd name="T10" fmla="*/ 407 w 252"/>
                <a:gd name="T11" fmla="*/ 142 h 81"/>
                <a:gd name="T12" fmla="*/ 333 w 252"/>
                <a:gd name="T13" fmla="*/ 9 h 81"/>
                <a:gd name="T14" fmla="*/ 272 w 252"/>
                <a:gd name="T15" fmla="*/ 76 h 81"/>
                <a:gd name="T16" fmla="*/ 201 w 252"/>
                <a:gd name="T17" fmla="*/ 5 h 81"/>
                <a:gd name="T18" fmla="*/ 116 w 252"/>
                <a:gd name="T19" fmla="*/ 152 h 81"/>
                <a:gd name="T20" fmla="*/ 0 w 252"/>
                <a:gd name="T21" fmla="*/ 119 h 81"/>
                <a:gd name="T22" fmla="*/ 132 w 252"/>
                <a:gd name="T23" fmla="*/ 183 h 81"/>
                <a:gd name="T24" fmla="*/ 194 w 252"/>
                <a:gd name="T25" fmla="*/ 26 h 81"/>
                <a:gd name="T26" fmla="*/ 270 w 252"/>
                <a:gd name="T27" fmla="*/ 109 h 81"/>
                <a:gd name="T28" fmla="*/ 348 w 252"/>
                <a:gd name="T29" fmla="*/ 40 h 8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0" name="Freeform 37"/>
            <p:cNvSpPr>
              <a:spLocks noChangeArrowheads="1"/>
            </p:cNvSpPr>
            <p:nvPr/>
          </p:nvSpPr>
          <p:spPr bwMode="auto">
            <a:xfrm>
              <a:off x="48" y="265"/>
              <a:ext cx="305" cy="661"/>
            </a:xfrm>
            <a:custGeom>
              <a:avLst/>
              <a:gdLst>
                <a:gd name="T0" fmla="*/ 218 w 129"/>
                <a:gd name="T1" fmla="*/ 607 h 280"/>
                <a:gd name="T2" fmla="*/ 210 w 129"/>
                <a:gd name="T3" fmla="*/ 519 h 280"/>
                <a:gd name="T4" fmla="*/ 118 w 129"/>
                <a:gd name="T5" fmla="*/ 552 h 280"/>
                <a:gd name="T6" fmla="*/ 151 w 129"/>
                <a:gd name="T7" fmla="*/ 439 h 280"/>
                <a:gd name="T8" fmla="*/ 71 w 129"/>
                <a:gd name="T9" fmla="*/ 434 h 280"/>
                <a:gd name="T10" fmla="*/ 106 w 129"/>
                <a:gd name="T11" fmla="*/ 345 h 280"/>
                <a:gd name="T12" fmla="*/ 26 w 129"/>
                <a:gd name="T13" fmla="*/ 314 h 280"/>
                <a:gd name="T14" fmla="*/ 113 w 129"/>
                <a:gd name="T15" fmla="*/ 246 h 280"/>
                <a:gd name="T16" fmla="*/ 38 w 129"/>
                <a:gd name="T17" fmla="*/ 194 h 280"/>
                <a:gd name="T18" fmla="*/ 106 w 129"/>
                <a:gd name="T19" fmla="*/ 151 h 280"/>
                <a:gd name="T20" fmla="*/ 66 w 129"/>
                <a:gd name="T21" fmla="*/ 83 h 280"/>
                <a:gd name="T22" fmla="*/ 111 w 129"/>
                <a:gd name="T23" fmla="*/ 35 h 280"/>
                <a:gd name="T24" fmla="*/ 170 w 129"/>
                <a:gd name="T25" fmla="*/ 19 h 280"/>
                <a:gd name="T26" fmla="*/ 54 w 129"/>
                <a:gd name="T27" fmla="*/ 59 h 280"/>
                <a:gd name="T28" fmla="*/ 83 w 129"/>
                <a:gd name="T29" fmla="*/ 146 h 280"/>
                <a:gd name="T30" fmla="*/ 19 w 129"/>
                <a:gd name="T31" fmla="*/ 198 h 280"/>
                <a:gd name="T32" fmla="*/ 80 w 129"/>
                <a:gd name="T33" fmla="*/ 250 h 280"/>
                <a:gd name="T34" fmla="*/ 2 w 129"/>
                <a:gd name="T35" fmla="*/ 331 h 280"/>
                <a:gd name="T36" fmla="*/ 80 w 129"/>
                <a:gd name="T37" fmla="*/ 364 h 280"/>
                <a:gd name="T38" fmla="*/ 52 w 129"/>
                <a:gd name="T39" fmla="*/ 441 h 280"/>
                <a:gd name="T40" fmla="*/ 125 w 129"/>
                <a:gd name="T41" fmla="*/ 449 h 280"/>
                <a:gd name="T42" fmla="*/ 97 w 129"/>
                <a:gd name="T43" fmla="*/ 559 h 280"/>
                <a:gd name="T44" fmla="*/ 189 w 129"/>
                <a:gd name="T45" fmla="*/ 545 h 280"/>
                <a:gd name="T46" fmla="*/ 236 w 129"/>
                <a:gd name="T47" fmla="*/ 644 h 280"/>
                <a:gd name="T48" fmla="*/ 305 w 129"/>
                <a:gd name="T49" fmla="*/ 588 h 280"/>
                <a:gd name="T50" fmla="*/ 218 w 129"/>
                <a:gd name="T51" fmla="*/ 607 h 28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1" name="Freeform 38"/>
            <p:cNvSpPr>
              <a:spLocks noChangeArrowheads="1"/>
            </p:cNvSpPr>
            <p:nvPr/>
          </p:nvSpPr>
          <p:spPr bwMode="auto">
            <a:xfrm>
              <a:off x="525" y="256"/>
              <a:ext cx="392" cy="666"/>
            </a:xfrm>
            <a:custGeom>
              <a:avLst/>
              <a:gdLst>
                <a:gd name="T0" fmla="*/ 385 w 166"/>
                <a:gd name="T1" fmla="*/ 265 h 282"/>
                <a:gd name="T2" fmla="*/ 326 w 166"/>
                <a:gd name="T3" fmla="*/ 196 h 282"/>
                <a:gd name="T4" fmla="*/ 366 w 166"/>
                <a:gd name="T5" fmla="*/ 132 h 282"/>
                <a:gd name="T6" fmla="*/ 309 w 166"/>
                <a:gd name="T7" fmla="*/ 87 h 282"/>
                <a:gd name="T8" fmla="*/ 321 w 166"/>
                <a:gd name="T9" fmla="*/ 31 h 282"/>
                <a:gd name="T10" fmla="*/ 269 w 166"/>
                <a:gd name="T11" fmla="*/ 26 h 282"/>
                <a:gd name="T12" fmla="*/ 276 w 166"/>
                <a:gd name="T13" fmla="*/ 33 h 282"/>
                <a:gd name="T14" fmla="*/ 309 w 166"/>
                <a:gd name="T15" fmla="*/ 40 h 282"/>
                <a:gd name="T16" fmla="*/ 288 w 166"/>
                <a:gd name="T17" fmla="*/ 99 h 282"/>
                <a:gd name="T18" fmla="*/ 345 w 166"/>
                <a:gd name="T19" fmla="*/ 135 h 282"/>
                <a:gd name="T20" fmla="*/ 286 w 166"/>
                <a:gd name="T21" fmla="*/ 203 h 282"/>
                <a:gd name="T22" fmla="*/ 364 w 166"/>
                <a:gd name="T23" fmla="*/ 257 h 282"/>
                <a:gd name="T24" fmla="*/ 276 w 166"/>
                <a:gd name="T25" fmla="*/ 364 h 282"/>
                <a:gd name="T26" fmla="*/ 328 w 166"/>
                <a:gd name="T27" fmla="*/ 430 h 282"/>
                <a:gd name="T28" fmla="*/ 208 w 166"/>
                <a:gd name="T29" fmla="*/ 463 h 282"/>
                <a:gd name="T30" fmla="*/ 248 w 166"/>
                <a:gd name="T31" fmla="*/ 557 h 282"/>
                <a:gd name="T32" fmla="*/ 187 w 166"/>
                <a:gd name="T33" fmla="*/ 531 h 282"/>
                <a:gd name="T34" fmla="*/ 165 w 166"/>
                <a:gd name="T35" fmla="*/ 600 h 282"/>
                <a:gd name="T36" fmla="*/ 85 w 166"/>
                <a:gd name="T37" fmla="*/ 538 h 282"/>
                <a:gd name="T38" fmla="*/ 59 w 166"/>
                <a:gd name="T39" fmla="*/ 640 h 282"/>
                <a:gd name="T40" fmla="*/ 0 w 166"/>
                <a:gd name="T41" fmla="*/ 588 h 282"/>
                <a:gd name="T42" fmla="*/ 57 w 166"/>
                <a:gd name="T43" fmla="*/ 657 h 282"/>
                <a:gd name="T44" fmla="*/ 99 w 166"/>
                <a:gd name="T45" fmla="*/ 569 h 282"/>
                <a:gd name="T46" fmla="*/ 175 w 166"/>
                <a:gd name="T47" fmla="*/ 626 h 282"/>
                <a:gd name="T48" fmla="*/ 205 w 166"/>
                <a:gd name="T49" fmla="*/ 569 h 282"/>
                <a:gd name="T50" fmla="*/ 272 w 166"/>
                <a:gd name="T51" fmla="*/ 567 h 282"/>
                <a:gd name="T52" fmla="*/ 234 w 166"/>
                <a:gd name="T53" fmla="*/ 482 h 282"/>
                <a:gd name="T54" fmla="*/ 352 w 166"/>
                <a:gd name="T55" fmla="*/ 439 h 282"/>
                <a:gd name="T56" fmla="*/ 309 w 166"/>
                <a:gd name="T57" fmla="*/ 364 h 282"/>
                <a:gd name="T58" fmla="*/ 385 w 166"/>
                <a:gd name="T59" fmla="*/ 265 h 28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83" name="Group 85"/>
          <p:cNvGrpSpPr/>
          <p:nvPr/>
        </p:nvGrpSpPr>
        <p:grpSpPr bwMode="auto">
          <a:xfrm>
            <a:off x="1168400" y="5010150"/>
            <a:ext cx="1497013" cy="1857375"/>
            <a:chOff x="0" y="0"/>
            <a:chExt cx="943" cy="1170"/>
          </a:xfrm>
        </p:grpSpPr>
        <p:sp>
          <p:nvSpPr>
            <p:cNvPr id="3171" name="Freeform 44"/>
            <p:cNvSpPr>
              <a:spLocks noChangeArrowheads="1"/>
            </p:cNvSpPr>
            <p:nvPr/>
          </p:nvSpPr>
          <p:spPr bwMode="auto">
            <a:xfrm>
              <a:off x="390" y="685"/>
              <a:ext cx="236" cy="88"/>
            </a:xfrm>
            <a:custGeom>
              <a:avLst/>
              <a:gdLst>
                <a:gd name="T0" fmla="*/ 0 w 100"/>
                <a:gd name="T1" fmla="*/ 29 h 37"/>
                <a:gd name="T2" fmla="*/ 231 w 100"/>
                <a:gd name="T3" fmla="*/ 88 h 37"/>
                <a:gd name="T4" fmla="*/ 236 w 100"/>
                <a:gd name="T5" fmla="*/ 59 h 37"/>
                <a:gd name="T6" fmla="*/ 9 w 100"/>
                <a:gd name="T7" fmla="*/ 0 h 37"/>
                <a:gd name="T8" fmla="*/ 0 w 100"/>
                <a:gd name="T9" fmla="*/ 29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2" name="Freeform 45"/>
            <p:cNvSpPr>
              <a:spLocks noChangeArrowheads="1"/>
            </p:cNvSpPr>
            <p:nvPr/>
          </p:nvSpPr>
          <p:spPr bwMode="auto">
            <a:xfrm>
              <a:off x="0" y="0"/>
              <a:ext cx="943" cy="922"/>
            </a:xfrm>
            <a:custGeom>
              <a:avLst/>
              <a:gdLst>
                <a:gd name="T0" fmla="*/ 501 w 399"/>
                <a:gd name="T1" fmla="*/ 910 h 390"/>
                <a:gd name="T2" fmla="*/ 870 w 399"/>
                <a:gd name="T3" fmla="*/ 468 h 390"/>
                <a:gd name="T4" fmla="*/ 147 w 399"/>
                <a:gd name="T5" fmla="*/ 277 h 390"/>
                <a:gd name="T6" fmla="*/ 501 w 399"/>
                <a:gd name="T7" fmla="*/ 910 h 3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3" name="Freeform 46"/>
            <p:cNvSpPr>
              <a:spLocks noChangeArrowheads="1"/>
            </p:cNvSpPr>
            <p:nvPr/>
          </p:nvSpPr>
          <p:spPr bwMode="auto">
            <a:xfrm>
              <a:off x="204" y="381"/>
              <a:ext cx="564" cy="789"/>
            </a:xfrm>
            <a:custGeom>
              <a:avLst/>
              <a:gdLst>
                <a:gd name="T0" fmla="*/ 321 w 239"/>
                <a:gd name="T1" fmla="*/ 324 h 334"/>
                <a:gd name="T2" fmla="*/ 562 w 239"/>
                <a:gd name="T3" fmla="*/ 286 h 334"/>
                <a:gd name="T4" fmla="*/ 321 w 239"/>
                <a:gd name="T5" fmla="*/ 269 h 334"/>
                <a:gd name="T6" fmla="*/ 564 w 239"/>
                <a:gd name="T7" fmla="*/ 128 h 334"/>
                <a:gd name="T8" fmla="*/ 314 w 239"/>
                <a:gd name="T9" fmla="*/ 198 h 334"/>
                <a:gd name="T10" fmla="*/ 314 w 239"/>
                <a:gd name="T11" fmla="*/ 198 h 334"/>
                <a:gd name="T12" fmla="*/ 420 w 239"/>
                <a:gd name="T13" fmla="*/ 14 h 334"/>
                <a:gd name="T14" fmla="*/ 300 w 239"/>
                <a:gd name="T15" fmla="*/ 146 h 334"/>
                <a:gd name="T16" fmla="*/ 217 w 239"/>
                <a:gd name="T17" fmla="*/ 0 h 334"/>
                <a:gd name="T18" fmla="*/ 281 w 239"/>
                <a:gd name="T19" fmla="*/ 201 h 334"/>
                <a:gd name="T20" fmla="*/ 281 w 239"/>
                <a:gd name="T21" fmla="*/ 210 h 334"/>
                <a:gd name="T22" fmla="*/ 50 w 239"/>
                <a:gd name="T23" fmla="*/ 66 h 334"/>
                <a:gd name="T24" fmla="*/ 255 w 239"/>
                <a:gd name="T25" fmla="*/ 276 h 334"/>
                <a:gd name="T26" fmla="*/ 0 w 239"/>
                <a:gd name="T27" fmla="*/ 239 h 334"/>
                <a:gd name="T28" fmla="*/ 260 w 239"/>
                <a:gd name="T29" fmla="*/ 333 h 334"/>
                <a:gd name="T30" fmla="*/ 250 w 239"/>
                <a:gd name="T31" fmla="*/ 789 h 334"/>
                <a:gd name="T32" fmla="*/ 307 w 239"/>
                <a:gd name="T33" fmla="*/ 789 h 334"/>
                <a:gd name="T34" fmla="*/ 321 w 239"/>
                <a:gd name="T35" fmla="*/ 324 h 3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4" name="Freeform 47"/>
            <p:cNvSpPr>
              <a:spLocks noChangeArrowheads="1"/>
            </p:cNvSpPr>
            <p:nvPr/>
          </p:nvSpPr>
          <p:spPr bwMode="auto">
            <a:xfrm>
              <a:off x="161" y="97"/>
              <a:ext cx="593" cy="192"/>
            </a:xfrm>
            <a:custGeom>
              <a:avLst/>
              <a:gdLst>
                <a:gd name="T0" fmla="*/ 463 w 251"/>
                <a:gd name="T1" fmla="*/ 183 h 81"/>
                <a:gd name="T2" fmla="*/ 593 w 251"/>
                <a:gd name="T3" fmla="*/ 119 h 81"/>
                <a:gd name="T4" fmla="*/ 480 w 251"/>
                <a:gd name="T5" fmla="*/ 152 h 81"/>
                <a:gd name="T6" fmla="*/ 397 w 251"/>
                <a:gd name="T7" fmla="*/ 5 h 81"/>
                <a:gd name="T8" fmla="*/ 321 w 251"/>
                <a:gd name="T9" fmla="*/ 76 h 81"/>
                <a:gd name="T10" fmla="*/ 262 w 251"/>
                <a:gd name="T11" fmla="*/ 9 h 81"/>
                <a:gd name="T12" fmla="*/ 187 w 251"/>
                <a:gd name="T13" fmla="*/ 142 h 81"/>
                <a:gd name="T14" fmla="*/ 45 w 251"/>
                <a:gd name="T15" fmla="*/ 73 h 81"/>
                <a:gd name="T16" fmla="*/ 52 w 251"/>
                <a:gd name="T17" fmla="*/ 187 h 81"/>
                <a:gd name="T18" fmla="*/ 80 w 251"/>
                <a:gd name="T19" fmla="*/ 81 h 81"/>
                <a:gd name="T20" fmla="*/ 196 w 251"/>
                <a:gd name="T21" fmla="*/ 178 h 81"/>
                <a:gd name="T22" fmla="*/ 250 w 251"/>
                <a:gd name="T23" fmla="*/ 40 h 81"/>
                <a:gd name="T24" fmla="*/ 326 w 251"/>
                <a:gd name="T25" fmla="*/ 109 h 81"/>
                <a:gd name="T26" fmla="*/ 404 w 251"/>
                <a:gd name="T27" fmla="*/ 26 h 81"/>
                <a:gd name="T28" fmla="*/ 463 w 251"/>
                <a:gd name="T29" fmla="*/ 183 h 8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" name="Freeform 48"/>
            <p:cNvSpPr>
              <a:spLocks noChangeArrowheads="1"/>
            </p:cNvSpPr>
            <p:nvPr/>
          </p:nvSpPr>
          <p:spPr bwMode="auto">
            <a:xfrm>
              <a:off x="598" y="265"/>
              <a:ext cx="307" cy="661"/>
            </a:xfrm>
            <a:custGeom>
              <a:avLst/>
              <a:gdLst>
                <a:gd name="T0" fmla="*/ 224 w 130"/>
                <a:gd name="T1" fmla="*/ 250 h 280"/>
                <a:gd name="T2" fmla="*/ 288 w 130"/>
                <a:gd name="T3" fmla="*/ 198 h 280"/>
                <a:gd name="T4" fmla="*/ 222 w 130"/>
                <a:gd name="T5" fmla="*/ 146 h 280"/>
                <a:gd name="T6" fmla="*/ 253 w 130"/>
                <a:gd name="T7" fmla="*/ 59 h 280"/>
                <a:gd name="T8" fmla="*/ 132 w 130"/>
                <a:gd name="T9" fmla="*/ 19 h 280"/>
                <a:gd name="T10" fmla="*/ 191 w 130"/>
                <a:gd name="T11" fmla="*/ 35 h 280"/>
                <a:gd name="T12" fmla="*/ 239 w 130"/>
                <a:gd name="T13" fmla="*/ 83 h 280"/>
                <a:gd name="T14" fmla="*/ 196 w 130"/>
                <a:gd name="T15" fmla="*/ 151 h 280"/>
                <a:gd name="T16" fmla="*/ 267 w 130"/>
                <a:gd name="T17" fmla="*/ 194 h 280"/>
                <a:gd name="T18" fmla="*/ 189 w 130"/>
                <a:gd name="T19" fmla="*/ 246 h 280"/>
                <a:gd name="T20" fmla="*/ 281 w 130"/>
                <a:gd name="T21" fmla="*/ 314 h 280"/>
                <a:gd name="T22" fmla="*/ 198 w 130"/>
                <a:gd name="T23" fmla="*/ 345 h 280"/>
                <a:gd name="T24" fmla="*/ 234 w 130"/>
                <a:gd name="T25" fmla="*/ 434 h 280"/>
                <a:gd name="T26" fmla="*/ 154 w 130"/>
                <a:gd name="T27" fmla="*/ 439 h 280"/>
                <a:gd name="T28" fmla="*/ 187 w 130"/>
                <a:gd name="T29" fmla="*/ 552 h 280"/>
                <a:gd name="T30" fmla="*/ 97 w 130"/>
                <a:gd name="T31" fmla="*/ 519 h 280"/>
                <a:gd name="T32" fmla="*/ 87 w 130"/>
                <a:gd name="T33" fmla="*/ 607 h 280"/>
                <a:gd name="T34" fmla="*/ 0 w 130"/>
                <a:gd name="T35" fmla="*/ 588 h 280"/>
                <a:gd name="T36" fmla="*/ 68 w 130"/>
                <a:gd name="T37" fmla="*/ 644 h 280"/>
                <a:gd name="T38" fmla="*/ 116 w 130"/>
                <a:gd name="T39" fmla="*/ 545 h 280"/>
                <a:gd name="T40" fmla="*/ 210 w 130"/>
                <a:gd name="T41" fmla="*/ 559 h 280"/>
                <a:gd name="T42" fmla="*/ 179 w 130"/>
                <a:gd name="T43" fmla="*/ 449 h 280"/>
                <a:gd name="T44" fmla="*/ 253 w 130"/>
                <a:gd name="T45" fmla="*/ 441 h 280"/>
                <a:gd name="T46" fmla="*/ 224 w 130"/>
                <a:gd name="T47" fmla="*/ 364 h 280"/>
                <a:gd name="T48" fmla="*/ 302 w 130"/>
                <a:gd name="T49" fmla="*/ 331 h 280"/>
                <a:gd name="T50" fmla="*/ 224 w 130"/>
                <a:gd name="T51" fmla="*/ 250 h 28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" name="Freeform 49"/>
            <p:cNvSpPr>
              <a:spLocks noChangeArrowheads="1"/>
            </p:cNvSpPr>
            <p:nvPr/>
          </p:nvSpPr>
          <p:spPr bwMode="auto">
            <a:xfrm>
              <a:off x="36" y="256"/>
              <a:ext cx="389" cy="666"/>
            </a:xfrm>
            <a:custGeom>
              <a:avLst/>
              <a:gdLst>
                <a:gd name="T0" fmla="*/ 332 w 165"/>
                <a:gd name="T1" fmla="*/ 640 h 282"/>
                <a:gd name="T2" fmla="*/ 306 w 165"/>
                <a:gd name="T3" fmla="*/ 538 h 282"/>
                <a:gd name="T4" fmla="*/ 226 w 165"/>
                <a:gd name="T5" fmla="*/ 600 h 282"/>
                <a:gd name="T6" fmla="*/ 205 w 165"/>
                <a:gd name="T7" fmla="*/ 531 h 282"/>
                <a:gd name="T8" fmla="*/ 141 w 165"/>
                <a:gd name="T9" fmla="*/ 557 h 282"/>
                <a:gd name="T10" fmla="*/ 186 w 165"/>
                <a:gd name="T11" fmla="*/ 463 h 282"/>
                <a:gd name="T12" fmla="*/ 64 w 165"/>
                <a:gd name="T13" fmla="*/ 430 h 282"/>
                <a:gd name="T14" fmla="*/ 116 w 165"/>
                <a:gd name="T15" fmla="*/ 364 h 282"/>
                <a:gd name="T16" fmla="*/ 28 w 165"/>
                <a:gd name="T17" fmla="*/ 257 h 282"/>
                <a:gd name="T18" fmla="*/ 106 w 165"/>
                <a:gd name="T19" fmla="*/ 203 h 282"/>
                <a:gd name="T20" fmla="*/ 45 w 165"/>
                <a:gd name="T21" fmla="*/ 135 h 282"/>
                <a:gd name="T22" fmla="*/ 104 w 165"/>
                <a:gd name="T23" fmla="*/ 99 h 282"/>
                <a:gd name="T24" fmla="*/ 83 w 165"/>
                <a:gd name="T25" fmla="*/ 40 h 282"/>
                <a:gd name="T26" fmla="*/ 116 w 165"/>
                <a:gd name="T27" fmla="*/ 33 h 282"/>
                <a:gd name="T28" fmla="*/ 120 w 165"/>
                <a:gd name="T29" fmla="*/ 26 h 282"/>
                <a:gd name="T30" fmla="*/ 68 w 165"/>
                <a:gd name="T31" fmla="*/ 31 h 282"/>
                <a:gd name="T32" fmla="*/ 83 w 165"/>
                <a:gd name="T33" fmla="*/ 87 h 282"/>
                <a:gd name="T34" fmla="*/ 26 w 165"/>
                <a:gd name="T35" fmla="*/ 132 h 282"/>
                <a:gd name="T36" fmla="*/ 64 w 165"/>
                <a:gd name="T37" fmla="*/ 196 h 282"/>
                <a:gd name="T38" fmla="*/ 7 w 165"/>
                <a:gd name="T39" fmla="*/ 265 h 282"/>
                <a:gd name="T40" fmla="*/ 83 w 165"/>
                <a:gd name="T41" fmla="*/ 364 h 282"/>
                <a:gd name="T42" fmla="*/ 40 w 165"/>
                <a:gd name="T43" fmla="*/ 439 h 282"/>
                <a:gd name="T44" fmla="*/ 158 w 165"/>
                <a:gd name="T45" fmla="*/ 482 h 282"/>
                <a:gd name="T46" fmla="*/ 118 w 165"/>
                <a:gd name="T47" fmla="*/ 567 h 282"/>
                <a:gd name="T48" fmla="*/ 186 w 165"/>
                <a:gd name="T49" fmla="*/ 569 h 282"/>
                <a:gd name="T50" fmla="*/ 217 w 165"/>
                <a:gd name="T51" fmla="*/ 626 h 282"/>
                <a:gd name="T52" fmla="*/ 292 w 165"/>
                <a:gd name="T53" fmla="*/ 569 h 282"/>
                <a:gd name="T54" fmla="*/ 335 w 165"/>
                <a:gd name="T55" fmla="*/ 657 h 282"/>
                <a:gd name="T56" fmla="*/ 389 w 165"/>
                <a:gd name="T57" fmla="*/ 588 h 282"/>
                <a:gd name="T58" fmla="*/ 332 w 165"/>
                <a:gd name="T59" fmla="*/ 640 h 28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84" name="Group 92"/>
          <p:cNvGrpSpPr/>
          <p:nvPr/>
        </p:nvGrpSpPr>
        <p:grpSpPr bwMode="auto">
          <a:xfrm>
            <a:off x="-19050" y="4349750"/>
            <a:ext cx="1693863" cy="2519363"/>
            <a:chOff x="0" y="0"/>
            <a:chExt cx="1696783" cy="2518186"/>
          </a:xfrm>
        </p:grpSpPr>
        <p:sp>
          <p:nvSpPr>
            <p:cNvPr id="3167" name="Freeform 34"/>
            <p:cNvSpPr>
              <a:spLocks noChangeArrowheads="1"/>
            </p:cNvSpPr>
            <p:nvPr/>
          </p:nvSpPr>
          <p:spPr bwMode="auto">
            <a:xfrm>
              <a:off x="1908" y="90726"/>
              <a:ext cx="1615212" cy="1820141"/>
            </a:xfrm>
            <a:custGeom>
              <a:avLst/>
              <a:gdLst>
                <a:gd name="T0" fmla="*/ 734626 w 1615212"/>
                <a:gd name="T1" fmla="*/ 2038 h 1820141"/>
                <a:gd name="T2" fmla="*/ 1589496 w 1615212"/>
                <a:gd name="T3" fmla="*/ 780177 h 1820141"/>
                <a:gd name="T4" fmla="*/ 724226 w 1615212"/>
                <a:gd name="T5" fmla="*/ 1817696 h 1820141"/>
                <a:gd name="T6" fmla="*/ 0 w 1615212"/>
                <a:gd name="T7" fmla="*/ 1572499 h 1820141"/>
                <a:gd name="T8" fmla="*/ 0 w 1615212"/>
                <a:gd name="T9" fmla="*/ 211270 h 1820141"/>
                <a:gd name="T10" fmla="*/ 734626 w 1615212"/>
                <a:gd name="T11" fmla="*/ 2038 h 18201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8" name="Freeform 35"/>
            <p:cNvSpPr>
              <a:spLocks noChangeArrowheads="1"/>
            </p:cNvSpPr>
            <p:nvPr/>
          </p:nvSpPr>
          <p:spPr bwMode="auto">
            <a:xfrm>
              <a:off x="28162" y="666510"/>
              <a:ext cx="1318938" cy="1851676"/>
            </a:xfrm>
            <a:custGeom>
              <a:avLst/>
              <a:gdLst>
                <a:gd name="T0" fmla="*/ 759221 w 238"/>
                <a:gd name="T1" fmla="*/ 759520 h 334"/>
                <a:gd name="T2" fmla="*/ 1318938 w 238"/>
                <a:gd name="T3" fmla="*/ 670817 h 334"/>
                <a:gd name="T4" fmla="*/ 748137 w 238"/>
                <a:gd name="T5" fmla="*/ 632009 h 334"/>
                <a:gd name="T6" fmla="*/ 1318938 w 238"/>
                <a:gd name="T7" fmla="*/ 299373 h 334"/>
                <a:gd name="T8" fmla="*/ 725970 w 238"/>
                <a:gd name="T9" fmla="*/ 465691 h 334"/>
                <a:gd name="T10" fmla="*/ 725970 w 238"/>
                <a:gd name="T11" fmla="*/ 465691 h 334"/>
                <a:gd name="T12" fmla="*/ 986433 w 238"/>
                <a:gd name="T13" fmla="*/ 33264 h 334"/>
                <a:gd name="T14" fmla="*/ 698261 w 238"/>
                <a:gd name="T15" fmla="*/ 343724 h 334"/>
                <a:gd name="T16" fmla="*/ 509842 w 238"/>
                <a:gd name="T17" fmla="*/ 0 h 334"/>
                <a:gd name="T18" fmla="*/ 653927 w 238"/>
                <a:gd name="T19" fmla="*/ 471235 h 334"/>
                <a:gd name="T20" fmla="*/ 659469 w 238"/>
                <a:gd name="T21" fmla="*/ 493411 h 334"/>
                <a:gd name="T22" fmla="*/ 121919 w 238"/>
                <a:gd name="T23" fmla="*/ 155230 h 334"/>
                <a:gd name="T24" fmla="*/ 604051 w 238"/>
                <a:gd name="T25" fmla="*/ 648641 h 334"/>
                <a:gd name="T26" fmla="*/ 0 w 238"/>
                <a:gd name="T27" fmla="*/ 559938 h 334"/>
                <a:gd name="T28" fmla="*/ 615135 w 238"/>
                <a:gd name="T29" fmla="*/ 781696 h 334"/>
                <a:gd name="T30" fmla="*/ 592968 w 238"/>
                <a:gd name="T31" fmla="*/ 1851676 h 334"/>
                <a:gd name="T32" fmla="*/ 725970 w 238"/>
                <a:gd name="T33" fmla="*/ 1851676 h 334"/>
                <a:gd name="T34" fmla="*/ 759221 w 238"/>
                <a:gd name="T35" fmla="*/ 759520 h 3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9" name="Freeform 36"/>
            <p:cNvSpPr>
              <a:spLocks noChangeArrowheads="1"/>
            </p:cNvSpPr>
            <p:nvPr/>
          </p:nvSpPr>
          <p:spPr bwMode="auto">
            <a:xfrm>
              <a:off x="0" y="0"/>
              <a:ext cx="1398732" cy="450598"/>
            </a:xfrm>
            <a:custGeom>
              <a:avLst/>
              <a:gdLst>
                <a:gd name="T0" fmla="*/ 815927 w 252"/>
                <a:gd name="T1" fmla="*/ 94570 h 81"/>
                <a:gd name="T2" fmla="*/ 938039 w 252"/>
                <a:gd name="T3" fmla="*/ 417220 h 81"/>
                <a:gd name="T4" fmla="*/ 1204464 w 252"/>
                <a:gd name="T5" fmla="*/ 189140 h 81"/>
                <a:gd name="T6" fmla="*/ 1276620 w 252"/>
                <a:gd name="T7" fmla="*/ 439472 h 81"/>
                <a:gd name="T8" fmla="*/ 1293272 w 252"/>
                <a:gd name="T9" fmla="*/ 172451 h 81"/>
                <a:gd name="T10" fmla="*/ 954690 w 252"/>
                <a:gd name="T11" fmla="*/ 333776 h 81"/>
                <a:gd name="T12" fmla="*/ 782624 w 252"/>
                <a:gd name="T13" fmla="*/ 22252 h 81"/>
                <a:gd name="T14" fmla="*/ 638310 w 252"/>
                <a:gd name="T15" fmla="*/ 178014 h 81"/>
                <a:gd name="T16" fmla="*/ 471795 w 252"/>
                <a:gd name="T17" fmla="*/ 11126 h 81"/>
                <a:gd name="T18" fmla="*/ 271976 w 252"/>
                <a:gd name="T19" fmla="*/ 356028 h 81"/>
                <a:gd name="T20" fmla="*/ 0 w 252"/>
                <a:gd name="T21" fmla="*/ 278147 h 81"/>
                <a:gd name="T22" fmla="*/ 310829 w 252"/>
                <a:gd name="T23" fmla="*/ 428346 h 81"/>
                <a:gd name="T24" fmla="*/ 455143 w 252"/>
                <a:gd name="T25" fmla="*/ 61192 h 81"/>
                <a:gd name="T26" fmla="*/ 632760 w 252"/>
                <a:gd name="T27" fmla="*/ 255895 h 81"/>
                <a:gd name="T28" fmla="*/ 815927 w 252"/>
                <a:gd name="T29" fmla="*/ 94570 h 8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0" name="Freeform 38"/>
            <p:cNvSpPr>
              <a:spLocks noChangeArrowheads="1"/>
            </p:cNvSpPr>
            <p:nvPr/>
          </p:nvSpPr>
          <p:spPr bwMode="auto">
            <a:xfrm>
              <a:off x="776812" y="373151"/>
              <a:ext cx="919971" cy="1563012"/>
            </a:xfrm>
            <a:custGeom>
              <a:avLst/>
              <a:gdLst>
                <a:gd name="T0" fmla="*/ 903345 w 166"/>
                <a:gd name="T1" fmla="*/ 620771 h 282"/>
                <a:gd name="T2" fmla="*/ 764795 w 166"/>
                <a:gd name="T3" fmla="*/ 460035 h 282"/>
                <a:gd name="T4" fmla="*/ 859009 w 166"/>
                <a:gd name="T5" fmla="*/ 310385 h 282"/>
                <a:gd name="T6" fmla="*/ 726001 w 166"/>
                <a:gd name="T7" fmla="*/ 205076 h 282"/>
                <a:gd name="T8" fmla="*/ 753711 w 166"/>
                <a:gd name="T9" fmla="*/ 72054 h 282"/>
                <a:gd name="T10" fmla="*/ 631787 w 166"/>
                <a:gd name="T11" fmla="*/ 60969 h 282"/>
                <a:gd name="T12" fmla="*/ 648413 w 166"/>
                <a:gd name="T13" fmla="*/ 77596 h 282"/>
                <a:gd name="T14" fmla="*/ 726001 w 166"/>
                <a:gd name="T15" fmla="*/ 94224 h 282"/>
                <a:gd name="T16" fmla="*/ 676123 w 166"/>
                <a:gd name="T17" fmla="*/ 232789 h 282"/>
                <a:gd name="T18" fmla="*/ 809131 w 166"/>
                <a:gd name="T19" fmla="*/ 315928 h 282"/>
                <a:gd name="T20" fmla="*/ 670581 w 166"/>
                <a:gd name="T21" fmla="*/ 476663 h 282"/>
                <a:gd name="T22" fmla="*/ 853467 w 166"/>
                <a:gd name="T23" fmla="*/ 604143 h 282"/>
                <a:gd name="T24" fmla="*/ 648413 w 166"/>
                <a:gd name="T25" fmla="*/ 853560 h 282"/>
                <a:gd name="T26" fmla="*/ 770337 w 166"/>
                <a:gd name="T27" fmla="*/ 1008752 h 282"/>
                <a:gd name="T28" fmla="*/ 487695 w 166"/>
                <a:gd name="T29" fmla="*/ 1086349 h 282"/>
                <a:gd name="T30" fmla="*/ 581909 w 166"/>
                <a:gd name="T31" fmla="*/ 1308053 h 282"/>
                <a:gd name="T32" fmla="*/ 437818 w 166"/>
                <a:gd name="T33" fmla="*/ 1247084 h 282"/>
                <a:gd name="T34" fmla="*/ 387940 w 166"/>
                <a:gd name="T35" fmla="*/ 1407819 h 282"/>
                <a:gd name="T36" fmla="*/ 199512 w 166"/>
                <a:gd name="T37" fmla="*/ 1263712 h 282"/>
                <a:gd name="T38" fmla="*/ 138550 w 166"/>
                <a:gd name="T39" fmla="*/ 1502043 h 282"/>
                <a:gd name="T40" fmla="*/ 0 w 166"/>
                <a:gd name="T41" fmla="*/ 1380106 h 282"/>
                <a:gd name="T42" fmla="*/ 133008 w 166"/>
                <a:gd name="T43" fmla="*/ 1540842 h 282"/>
                <a:gd name="T44" fmla="*/ 232764 w 166"/>
                <a:gd name="T45" fmla="*/ 1335766 h 282"/>
                <a:gd name="T46" fmla="*/ 410108 w 166"/>
                <a:gd name="T47" fmla="*/ 1468788 h 282"/>
                <a:gd name="T48" fmla="*/ 482153 w 166"/>
                <a:gd name="T49" fmla="*/ 1335766 h 282"/>
                <a:gd name="T50" fmla="*/ 637329 w 166"/>
                <a:gd name="T51" fmla="*/ 1330223 h 282"/>
                <a:gd name="T52" fmla="*/ 548657 w 166"/>
                <a:gd name="T53" fmla="*/ 1130690 h 282"/>
                <a:gd name="T54" fmla="*/ 825757 w 166"/>
                <a:gd name="T55" fmla="*/ 1030923 h 282"/>
                <a:gd name="T56" fmla="*/ 726001 w 166"/>
                <a:gd name="T57" fmla="*/ 853560 h 282"/>
                <a:gd name="T58" fmla="*/ 903345 w 166"/>
                <a:gd name="T59" fmla="*/ 620771 h 28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85" name="Group 97"/>
          <p:cNvGrpSpPr/>
          <p:nvPr/>
        </p:nvGrpSpPr>
        <p:grpSpPr bwMode="auto">
          <a:xfrm>
            <a:off x="2911475" y="4572000"/>
            <a:ext cx="1851025" cy="2297113"/>
            <a:chOff x="0" y="0"/>
            <a:chExt cx="943" cy="1170"/>
          </a:xfrm>
        </p:grpSpPr>
        <p:sp>
          <p:nvSpPr>
            <p:cNvPr id="3161" name="Freeform 44"/>
            <p:cNvSpPr>
              <a:spLocks noChangeArrowheads="1"/>
            </p:cNvSpPr>
            <p:nvPr/>
          </p:nvSpPr>
          <p:spPr bwMode="auto">
            <a:xfrm>
              <a:off x="390" y="685"/>
              <a:ext cx="236" cy="88"/>
            </a:xfrm>
            <a:custGeom>
              <a:avLst/>
              <a:gdLst>
                <a:gd name="T0" fmla="*/ 0 w 100"/>
                <a:gd name="T1" fmla="*/ 29 h 37"/>
                <a:gd name="T2" fmla="*/ 231 w 100"/>
                <a:gd name="T3" fmla="*/ 88 h 37"/>
                <a:gd name="T4" fmla="*/ 236 w 100"/>
                <a:gd name="T5" fmla="*/ 59 h 37"/>
                <a:gd name="T6" fmla="*/ 9 w 100"/>
                <a:gd name="T7" fmla="*/ 0 h 37"/>
                <a:gd name="T8" fmla="*/ 0 w 100"/>
                <a:gd name="T9" fmla="*/ 29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2" name="Freeform 45"/>
            <p:cNvSpPr>
              <a:spLocks noChangeArrowheads="1"/>
            </p:cNvSpPr>
            <p:nvPr/>
          </p:nvSpPr>
          <p:spPr bwMode="auto">
            <a:xfrm>
              <a:off x="0" y="0"/>
              <a:ext cx="943" cy="922"/>
            </a:xfrm>
            <a:custGeom>
              <a:avLst/>
              <a:gdLst>
                <a:gd name="T0" fmla="*/ 501 w 399"/>
                <a:gd name="T1" fmla="*/ 910 h 390"/>
                <a:gd name="T2" fmla="*/ 870 w 399"/>
                <a:gd name="T3" fmla="*/ 468 h 390"/>
                <a:gd name="T4" fmla="*/ 147 w 399"/>
                <a:gd name="T5" fmla="*/ 277 h 390"/>
                <a:gd name="T6" fmla="*/ 501 w 399"/>
                <a:gd name="T7" fmla="*/ 910 h 3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3" name="Freeform 46"/>
            <p:cNvSpPr>
              <a:spLocks noChangeArrowheads="1"/>
            </p:cNvSpPr>
            <p:nvPr/>
          </p:nvSpPr>
          <p:spPr bwMode="auto">
            <a:xfrm>
              <a:off x="204" y="381"/>
              <a:ext cx="564" cy="789"/>
            </a:xfrm>
            <a:custGeom>
              <a:avLst/>
              <a:gdLst>
                <a:gd name="T0" fmla="*/ 321 w 239"/>
                <a:gd name="T1" fmla="*/ 324 h 334"/>
                <a:gd name="T2" fmla="*/ 562 w 239"/>
                <a:gd name="T3" fmla="*/ 286 h 334"/>
                <a:gd name="T4" fmla="*/ 321 w 239"/>
                <a:gd name="T5" fmla="*/ 269 h 334"/>
                <a:gd name="T6" fmla="*/ 564 w 239"/>
                <a:gd name="T7" fmla="*/ 128 h 334"/>
                <a:gd name="T8" fmla="*/ 314 w 239"/>
                <a:gd name="T9" fmla="*/ 198 h 334"/>
                <a:gd name="T10" fmla="*/ 314 w 239"/>
                <a:gd name="T11" fmla="*/ 198 h 334"/>
                <a:gd name="T12" fmla="*/ 420 w 239"/>
                <a:gd name="T13" fmla="*/ 14 h 334"/>
                <a:gd name="T14" fmla="*/ 300 w 239"/>
                <a:gd name="T15" fmla="*/ 146 h 334"/>
                <a:gd name="T16" fmla="*/ 217 w 239"/>
                <a:gd name="T17" fmla="*/ 0 h 334"/>
                <a:gd name="T18" fmla="*/ 281 w 239"/>
                <a:gd name="T19" fmla="*/ 201 h 334"/>
                <a:gd name="T20" fmla="*/ 281 w 239"/>
                <a:gd name="T21" fmla="*/ 210 h 334"/>
                <a:gd name="T22" fmla="*/ 50 w 239"/>
                <a:gd name="T23" fmla="*/ 66 h 334"/>
                <a:gd name="T24" fmla="*/ 255 w 239"/>
                <a:gd name="T25" fmla="*/ 276 h 334"/>
                <a:gd name="T26" fmla="*/ 0 w 239"/>
                <a:gd name="T27" fmla="*/ 239 h 334"/>
                <a:gd name="T28" fmla="*/ 260 w 239"/>
                <a:gd name="T29" fmla="*/ 333 h 334"/>
                <a:gd name="T30" fmla="*/ 250 w 239"/>
                <a:gd name="T31" fmla="*/ 789 h 334"/>
                <a:gd name="T32" fmla="*/ 307 w 239"/>
                <a:gd name="T33" fmla="*/ 789 h 334"/>
                <a:gd name="T34" fmla="*/ 321 w 239"/>
                <a:gd name="T35" fmla="*/ 324 h 3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4" name="Freeform 47"/>
            <p:cNvSpPr>
              <a:spLocks noChangeArrowheads="1"/>
            </p:cNvSpPr>
            <p:nvPr/>
          </p:nvSpPr>
          <p:spPr bwMode="auto">
            <a:xfrm>
              <a:off x="161" y="97"/>
              <a:ext cx="593" cy="192"/>
            </a:xfrm>
            <a:custGeom>
              <a:avLst/>
              <a:gdLst>
                <a:gd name="T0" fmla="*/ 463 w 251"/>
                <a:gd name="T1" fmla="*/ 183 h 81"/>
                <a:gd name="T2" fmla="*/ 593 w 251"/>
                <a:gd name="T3" fmla="*/ 119 h 81"/>
                <a:gd name="T4" fmla="*/ 480 w 251"/>
                <a:gd name="T5" fmla="*/ 152 h 81"/>
                <a:gd name="T6" fmla="*/ 397 w 251"/>
                <a:gd name="T7" fmla="*/ 5 h 81"/>
                <a:gd name="T8" fmla="*/ 321 w 251"/>
                <a:gd name="T9" fmla="*/ 76 h 81"/>
                <a:gd name="T10" fmla="*/ 262 w 251"/>
                <a:gd name="T11" fmla="*/ 9 h 81"/>
                <a:gd name="T12" fmla="*/ 187 w 251"/>
                <a:gd name="T13" fmla="*/ 142 h 81"/>
                <a:gd name="T14" fmla="*/ 45 w 251"/>
                <a:gd name="T15" fmla="*/ 73 h 81"/>
                <a:gd name="T16" fmla="*/ 52 w 251"/>
                <a:gd name="T17" fmla="*/ 187 h 81"/>
                <a:gd name="T18" fmla="*/ 80 w 251"/>
                <a:gd name="T19" fmla="*/ 81 h 81"/>
                <a:gd name="T20" fmla="*/ 196 w 251"/>
                <a:gd name="T21" fmla="*/ 178 h 81"/>
                <a:gd name="T22" fmla="*/ 250 w 251"/>
                <a:gd name="T23" fmla="*/ 40 h 81"/>
                <a:gd name="T24" fmla="*/ 326 w 251"/>
                <a:gd name="T25" fmla="*/ 109 h 81"/>
                <a:gd name="T26" fmla="*/ 404 w 251"/>
                <a:gd name="T27" fmla="*/ 26 h 81"/>
                <a:gd name="T28" fmla="*/ 463 w 251"/>
                <a:gd name="T29" fmla="*/ 183 h 8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5" name="Freeform 48"/>
            <p:cNvSpPr>
              <a:spLocks noChangeArrowheads="1"/>
            </p:cNvSpPr>
            <p:nvPr/>
          </p:nvSpPr>
          <p:spPr bwMode="auto">
            <a:xfrm>
              <a:off x="598" y="265"/>
              <a:ext cx="307" cy="661"/>
            </a:xfrm>
            <a:custGeom>
              <a:avLst/>
              <a:gdLst>
                <a:gd name="T0" fmla="*/ 224 w 130"/>
                <a:gd name="T1" fmla="*/ 250 h 280"/>
                <a:gd name="T2" fmla="*/ 288 w 130"/>
                <a:gd name="T3" fmla="*/ 198 h 280"/>
                <a:gd name="T4" fmla="*/ 222 w 130"/>
                <a:gd name="T5" fmla="*/ 146 h 280"/>
                <a:gd name="T6" fmla="*/ 253 w 130"/>
                <a:gd name="T7" fmla="*/ 59 h 280"/>
                <a:gd name="T8" fmla="*/ 132 w 130"/>
                <a:gd name="T9" fmla="*/ 19 h 280"/>
                <a:gd name="T10" fmla="*/ 191 w 130"/>
                <a:gd name="T11" fmla="*/ 35 h 280"/>
                <a:gd name="T12" fmla="*/ 239 w 130"/>
                <a:gd name="T13" fmla="*/ 83 h 280"/>
                <a:gd name="T14" fmla="*/ 196 w 130"/>
                <a:gd name="T15" fmla="*/ 151 h 280"/>
                <a:gd name="T16" fmla="*/ 267 w 130"/>
                <a:gd name="T17" fmla="*/ 194 h 280"/>
                <a:gd name="T18" fmla="*/ 189 w 130"/>
                <a:gd name="T19" fmla="*/ 246 h 280"/>
                <a:gd name="T20" fmla="*/ 281 w 130"/>
                <a:gd name="T21" fmla="*/ 314 h 280"/>
                <a:gd name="T22" fmla="*/ 198 w 130"/>
                <a:gd name="T23" fmla="*/ 345 h 280"/>
                <a:gd name="T24" fmla="*/ 234 w 130"/>
                <a:gd name="T25" fmla="*/ 434 h 280"/>
                <a:gd name="T26" fmla="*/ 154 w 130"/>
                <a:gd name="T27" fmla="*/ 439 h 280"/>
                <a:gd name="T28" fmla="*/ 187 w 130"/>
                <a:gd name="T29" fmla="*/ 552 h 280"/>
                <a:gd name="T30" fmla="*/ 97 w 130"/>
                <a:gd name="T31" fmla="*/ 519 h 280"/>
                <a:gd name="T32" fmla="*/ 87 w 130"/>
                <a:gd name="T33" fmla="*/ 607 h 280"/>
                <a:gd name="T34" fmla="*/ 0 w 130"/>
                <a:gd name="T35" fmla="*/ 588 h 280"/>
                <a:gd name="T36" fmla="*/ 68 w 130"/>
                <a:gd name="T37" fmla="*/ 644 h 280"/>
                <a:gd name="T38" fmla="*/ 116 w 130"/>
                <a:gd name="T39" fmla="*/ 545 h 280"/>
                <a:gd name="T40" fmla="*/ 210 w 130"/>
                <a:gd name="T41" fmla="*/ 559 h 280"/>
                <a:gd name="T42" fmla="*/ 179 w 130"/>
                <a:gd name="T43" fmla="*/ 449 h 280"/>
                <a:gd name="T44" fmla="*/ 253 w 130"/>
                <a:gd name="T45" fmla="*/ 441 h 280"/>
                <a:gd name="T46" fmla="*/ 224 w 130"/>
                <a:gd name="T47" fmla="*/ 364 h 280"/>
                <a:gd name="T48" fmla="*/ 302 w 130"/>
                <a:gd name="T49" fmla="*/ 331 h 280"/>
                <a:gd name="T50" fmla="*/ 224 w 130"/>
                <a:gd name="T51" fmla="*/ 250 h 28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6" name="Freeform 49"/>
            <p:cNvSpPr>
              <a:spLocks noChangeArrowheads="1"/>
            </p:cNvSpPr>
            <p:nvPr/>
          </p:nvSpPr>
          <p:spPr bwMode="auto">
            <a:xfrm>
              <a:off x="36" y="256"/>
              <a:ext cx="389" cy="666"/>
            </a:xfrm>
            <a:custGeom>
              <a:avLst/>
              <a:gdLst>
                <a:gd name="T0" fmla="*/ 332 w 165"/>
                <a:gd name="T1" fmla="*/ 640 h 282"/>
                <a:gd name="T2" fmla="*/ 306 w 165"/>
                <a:gd name="T3" fmla="*/ 538 h 282"/>
                <a:gd name="T4" fmla="*/ 226 w 165"/>
                <a:gd name="T5" fmla="*/ 600 h 282"/>
                <a:gd name="T6" fmla="*/ 205 w 165"/>
                <a:gd name="T7" fmla="*/ 531 h 282"/>
                <a:gd name="T8" fmla="*/ 141 w 165"/>
                <a:gd name="T9" fmla="*/ 557 h 282"/>
                <a:gd name="T10" fmla="*/ 186 w 165"/>
                <a:gd name="T11" fmla="*/ 463 h 282"/>
                <a:gd name="T12" fmla="*/ 64 w 165"/>
                <a:gd name="T13" fmla="*/ 430 h 282"/>
                <a:gd name="T14" fmla="*/ 116 w 165"/>
                <a:gd name="T15" fmla="*/ 364 h 282"/>
                <a:gd name="T16" fmla="*/ 28 w 165"/>
                <a:gd name="T17" fmla="*/ 257 h 282"/>
                <a:gd name="T18" fmla="*/ 106 w 165"/>
                <a:gd name="T19" fmla="*/ 203 h 282"/>
                <a:gd name="T20" fmla="*/ 45 w 165"/>
                <a:gd name="T21" fmla="*/ 135 h 282"/>
                <a:gd name="T22" fmla="*/ 104 w 165"/>
                <a:gd name="T23" fmla="*/ 99 h 282"/>
                <a:gd name="T24" fmla="*/ 83 w 165"/>
                <a:gd name="T25" fmla="*/ 40 h 282"/>
                <a:gd name="T26" fmla="*/ 116 w 165"/>
                <a:gd name="T27" fmla="*/ 33 h 282"/>
                <a:gd name="T28" fmla="*/ 120 w 165"/>
                <a:gd name="T29" fmla="*/ 26 h 282"/>
                <a:gd name="T30" fmla="*/ 68 w 165"/>
                <a:gd name="T31" fmla="*/ 31 h 282"/>
                <a:gd name="T32" fmla="*/ 83 w 165"/>
                <a:gd name="T33" fmla="*/ 87 h 282"/>
                <a:gd name="T34" fmla="*/ 26 w 165"/>
                <a:gd name="T35" fmla="*/ 132 h 282"/>
                <a:gd name="T36" fmla="*/ 64 w 165"/>
                <a:gd name="T37" fmla="*/ 196 h 282"/>
                <a:gd name="T38" fmla="*/ 7 w 165"/>
                <a:gd name="T39" fmla="*/ 265 h 282"/>
                <a:gd name="T40" fmla="*/ 83 w 165"/>
                <a:gd name="T41" fmla="*/ 364 h 282"/>
                <a:gd name="T42" fmla="*/ 40 w 165"/>
                <a:gd name="T43" fmla="*/ 439 h 282"/>
                <a:gd name="T44" fmla="*/ 158 w 165"/>
                <a:gd name="T45" fmla="*/ 482 h 282"/>
                <a:gd name="T46" fmla="*/ 118 w 165"/>
                <a:gd name="T47" fmla="*/ 567 h 282"/>
                <a:gd name="T48" fmla="*/ 186 w 165"/>
                <a:gd name="T49" fmla="*/ 569 h 282"/>
                <a:gd name="T50" fmla="*/ 217 w 165"/>
                <a:gd name="T51" fmla="*/ 626 h 282"/>
                <a:gd name="T52" fmla="*/ 292 w 165"/>
                <a:gd name="T53" fmla="*/ 569 h 282"/>
                <a:gd name="T54" fmla="*/ 335 w 165"/>
                <a:gd name="T55" fmla="*/ 657 h 282"/>
                <a:gd name="T56" fmla="*/ 389 w 165"/>
                <a:gd name="T57" fmla="*/ 588 h 282"/>
                <a:gd name="T58" fmla="*/ 332 w 165"/>
                <a:gd name="T59" fmla="*/ 640 h 28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86" name="Group 104"/>
          <p:cNvGrpSpPr/>
          <p:nvPr/>
        </p:nvGrpSpPr>
        <p:grpSpPr bwMode="auto">
          <a:xfrm rot="1576354">
            <a:off x="11125200" y="2895600"/>
            <a:ext cx="1030288" cy="1171575"/>
            <a:chOff x="0" y="0"/>
            <a:chExt cx="1030189" cy="1170315"/>
          </a:xfrm>
        </p:grpSpPr>
        <p:sp>
          <p:nvSpPr>
            <p:cNvPr id="3153" name="Freeform 28"/>
            <p:cNvSpPr>
              <a:spLocks noChangeArrowheads="1"/>
            </p:cNvSpPr>
            <p:nvPr/>
          </p:nvSpPr>
          <p:spPr bwMode="auto">
            <a:xfrm rot="-1200454">
              <a:off x="0" y="0"/>
              <a:ext cx="1030189" cy="1092089"/>
            </a:xfrm>
            <a:custGeom>
              <a:avLst/>
              <a:gdLst>
                <a:gd name="T0" fmla="*/ 449271 w 493"/>
                <a:gd name="T1" fmla="*/ 973066 h 523"/>
                <a:gd name="T2" fmla="*/ 62689 w 493"/>
                <a:gd name="T3" fmla="*/ 689081 h 523"/>
                <a:gd name="T4" fmla="*/ 238218 w 493"/>
                <a:gd name="T5" fmla="*/ 770518 h 523"/>
                <a:gd name="T6" fmla="*/ 121199 w 493"/>
                <a:gd name="T7" fmla="*/ 231782 h 523"/>
                <a:gd name="T8" fmla="*/ 374044 w 493"/>
                <a:gd name="T9" fmla="*/ 494885 h 523"/>
                <a:gd name="T10" fmla="*/ 697937 w 493"/>
                <a:gd name="T11" fmla="*/ 0 h 523"/>
                <a:gd name="T12" fmla="*/ 672862 w 493"/>
                <a:gd name="T13" fmla="*/ 557529 h 523"/>
                <a:gd name="T14" fmla="*/ 1030189 w 493"/>
                <a:gd name="T15" fmla="*/ 390479 h 523"/>
                <a:gd name="T16" fmla="*/ 833764 w 493"/>
                <a:gd name="T17" fmla="*/ 772606 h 523"/>
                <a:gd name="T18" fmla="*/ 973769 w 493"/>
                <a:gd name="T19" fmla="*/ 741284 h 523"/>
                <a:gd name="T20" fmla="*/ 449271 w 493"/>
                <a:gd name="T21" fmla="*/ 973066 h 5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4" name="Freeform 29"/>
            <p:cNvSpPr>
              <a:spLocks noChangeArrowheads="1"/>
            </p:cNvSpPr>
            <p:nvPr/>
          </p:nvSpPr>
          <p:spPr bwMode="auto">
            <a:xfrm rot="-1200454">
              <a:off x="75286" y="65208"/>
              <a:ext cx="872786" cy="886051"/>
            </a:xfrm>
            <a:custGeom>
              <a:avLst/>
              <a:gdLst>
                <a:gd name="T0" fmla="*/ 465625 w 418"/>
                <a:gd name="T1" fmla="*/ 881872 h 424"/>
                <a:gd name="T2" fmla="*/ 803882 w 418"/>
                <a:gd name="T3" fmla="*/ 748128 h 424"/>
                <a:gd name="T4" fmla="*/ 634753 w 418"/>
                <a:gd name="T5" fmla="*/ 752307 h 424"/>
                <a:gd name="T6" fmla="*/ 870698 w 418"/>
                <a:gd name="T7" fmla="*/ 409590 h 424"/>
                <a:gd name="T8" fmla="*/ 532441 w 418"/>
                <a:gd name="T9" fmla="*/ 560051 h 424"/>
                <a:gd name="T10" fmla="*/ 567937 w 418"/>
                <a:gd name="T11" fmla="*/ 0 h 424"/>
                <a:gd name="T12" fmla="*/ 313201 w 418"/>
                <a:gd name="T13" fmla="*/ 505718 h 424"/>
                <a:gd name="T14" fmla="*/ 52200 w 418"/>
                <a:gd name="T15" fmla="*/ 263308 h 424"/>
                <a:gd name="T16" fmla="*/ 271441 w 418"/>
                <a:gd name="T17" fmla="*/ 762756 h 424"/>
                <a:gd name="T18" fmla="*/ 62640 w 418"/>
                <a:gd name="T19" fmla="*/ 708423 h 424"/>
                <a:gd name="T20" fmla="*/ 453097 w 418"/>
                <a:gd name="T21" fmla="*/ 886051 h 424"/>
                <a:gd name="T22" fmla="*/ 465625 w 418"/>
                <a:gd name="T23" fmla="*/ 881872 h 424"/>
                <a:gd name="T24" fmla="*/ 465625 w 418"/>
                <a:gd name="T25" fmla="*/ 881872 h 4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5" name="Freeform 30"/>
            <p:cNvSpPr>
              <a:spLocks noChangeArrowheads="1"/>
            </p:cNvSpPr>
            <p:nvPr/>
          </p:nvSpPr>
          <p:spPr bwMode="auto">
            <a:xfrm rot="-1200454">
              <a:off x="451212" y="301708"/>
              <a:ext cx="144138" cy="616345"/>
            </a:xfrm>
            <a:custGeom>
              <a:avLst/>
              <a:gdLst>
                <a:gd name="T0" fmla="*/ 110715 w 69"/>
                <a:gd name="T1" fmla="*/ 616345 h 295"/>
                <a:gd name="T2" fmla="*/ 144138 w 69"/>
                <a:gd name="T3" fmla="*/ 0 h 295"/>
                <a:gd name="T4" fmla="*/ 110715 w 69"/>
                <a:gd name="T5" fmla="*/ 616345 h 29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6" name="Freeform 31"/>
            <p:cNvSpPr>
              <a:spLocks noChangeArrowheads="1"/>
            </p:cNvSpPr>
            <p:nvPr/>
          </p:nvSpPr>
          <p:spPr bwMode="auto">
            <a:xfrm rot="-1200454">
              <a:off x="238807" y="537143"/>
              <a:ext cx="279433" cy="298887"/>
            </a:xfrm>
            <a:custGeom>
              <a:avLst/>
              <a:gdLst>
                <a:gd name="T0" fmla="*/ 279433 w 134"/>
                <a:gd name="T1" fmla="*/ 298887 h 143"/>
                <a:gd name="T2" fmla="*/ 0 w 134"/>
                <a:gd name="T3" fmla="*/ 0 h 143"/>
                <a:gd name="T4" fmla="*/ 279433 w 134"/>
                <a:gd name="T5" fmla="*/ 298887 h 14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7" name="Freeform 32"/>
            <p:cNvSpPr>
              <a:spLocks noChangeArrowheads="1"/>
            </p:cNvSpPr>
            <p:nvPr/>
          </p:nvSpPr>
          <p:spPr bwMode="auto">
            <a:xfrm rot="-1200454">
              <a:off x="372333" y="874846"/>
              <a:ext cx="244062" cy="84007"/>
            </a:xfrm>
            <a:custGeom>
              <a:avLst/>
              <a:gdLst>
                <a:gd name="T0" fmla="*/ 244062 w 117"/>
                <a:gd name="T1" fmla="*/ 46204 h 40"/>
                <a:gd name="T2" fmla="*/ 0 w 117"/>
                <a:gd name="T3" fmla="*/ 0 h 40"/>
                <a:gd name="T4" fmla="*/ 244062 w 117"/>
                <a:gd name="T5" fmla="*/ 46204 h 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8" name="Freeform 33"/>
            <p:cNvSpPr>
              <a:spLocks noChangeArrowheads="1"/>
            </p:cNvSpPr>
            <p:nvPr/>
          </p:nvSpPr>
          <p:spPr bwMode="auto">
            <a:xfrm rot="-1200454">
              <a:off x="587508" y="492519"/>
              <a:ext cx="342217" cy="229913"/>
            </a:xfrm>
            <a:custGeom>
              <a:avLst/>
              <a:gdLst>
                <a:gd name="T0" fmla="*/ 0 w 164"/>
                <a:gd name="T1" fmla="*/ 219462 h 110"/>
                <a:gd name="T2" fmla="*/ 342217 w 164"/>
                <a:gd name="T3" fmla="*/ 0 h 110"/>
                <a:gd name="T4" fmla="*/ 0 w 164"/>
                <a:gd name="T5" fmla="*/ 219462 h 1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9" name="Freeform 34"/>
            <p:cNvSpPr>
              <a:spLocks noChangeArrowheads="1"/>
            </p:cNvSpPr>
            <p:nvPr/>
          </p:nvSpPr>
          <p:spPr bwMode="auto">
            <a:xfrm rot="-1200454">
              <a:off x="641378" y="753448"/>
              <a:ext cx="329837" cy="104345"/>
            </a:xfrm>
            <a:custGeom>
              <a:avLst/>
              <a:gdLst>
                <a:gd name="T0" fmla="*/ 0 w 158"/>
                <a:gd name="T1" fmla="*/ 54259 h 50"/>
                <a:gd name="T2" fmla="*/ 329837 w 158"/>
                <a:gd name="T3" fmla="*/ 0 h 50"/>
                <a:gd name="T4" fmla="*/ 0 w 158"/>
                <a:gd name="T5" fmla="*/ 54259 h 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0" name="Freeform 35"/>
            <p:cNvSpPr>
              <a:spLocks noChangeArrowheads="1"/>
            </p:cNvSpPr>
            <p:nvPr/>
          </p:nvSpPr>
          <p:spPr bwMode="auto">
            <a:xfrm rot="-1200454">
              <a:off x="545960" y="958971"/>
              <a:ext cx="165361" cy="211344"/>
            </a:xfrm>
            <a:custGeom>
              <a:avLst/>
              <a:gdLst>
                <a:gd name="T0" fmla="*/ 123497 w 79"/>
                <a:gd name="T1" fmla="*/ 12555 h 101"/>
                <a:gd name="T2" fmla="*/ 23025 w 79"/>
                <a:gd name="T3" fmla="*/ 211344 h 101"/>
                <a:gd name="T4" fmla="*/ 0 w 79"/>
                <a:gd name="T5" fmla="*/ 192511 h 101"/>
                <a:gd name="T6" fmla="*/ 102566 w 79"/>
                <a:gd name="T7" fmla="*/ 121366 h 101"/>
                <a:gd name="T8" fmla="*/ 108845 w 79"/>
                <a:gd name="T9" fmla="*/ 0 h 101"/>
                <a:gd name="T10" fmla="*/ 123497 w 79"/>
                <a:gd name="T11" fmla="*/ 12555 h 101"/>
                <a:gd name="T12" fmla="*/ 123497 w 79"/>
                <a:gd name="T13" fmla="*/ 12555 h 1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087" name="Freeform 8"/>
          <p:cNvSpPr>
            <a:spLocks noChangeArrowheads="1"/>
          </p:cNvSpPr>
          <p:nvPr/>
        </p:nvSpPr>
        <p:spPr bwMode="auto">
          <a:xfrm>
            <a:off x="4041775" y="5351463"/>
            <a:ext cx="349250" cy="223837"/>
          </a:xfrm>
          <a:custGeom>
            <a:avLst/>
            <a:gdLst>
              <a:gd name="T0" fmla="*/ 0 w 93"/>
              <a:gd name="T1" fmla="*/ 37306 h 60"/>
              <a:gd name="T2" fmla="*/ 326718 w 93"/>
              <a:gd name="T3" fmla="*/ 223837 h 60"/>
              <a:gd name="T4" fmla="*/ 349250 w 93"/>
              <a:gd name="T5" fmla="*/ 182800 h 60"/>
              <a:gd name="T6" fmla="*/ 22532 w 93"/>
              <a:gd name="T7" fmla="*/ 0 h 60"/>
              <a:gd name="T8" fmla="*/ 0 w 93"/>
              <a:gd name="T9" fmla="*/ 37306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8" name="Freeform 115"/>
          <p:cNvSpPr>
            <a:spLocks noChangeArrowheads="1"/>
          </p:cNvSpPr>
          <p:nvPr/>
        </p:nvSpPr>
        <p:spPr bwMode="auto">
          <a:xfrm>
            <a:off x="-23813" y="3533775"/>
            <a:ext cx="12134851" cy="3030538"/>
          </a:xfrm>
          <a:custGeom>
            <a:avLst/>
            <a:gdLst>
              <a:gd name="T0" fmla="*/ 0 w 12139450"/>
              <a:gd name="T1" fmla="*/ 0 h 3029936"/>
              <a:gd name="T2" fmla="*/ 7596101 w 12139450"/>
              <a:gd name="T3" fmla="*/ 3027580 h 3029936"/>
              <a:gd name="T4" fmla="*/ 12134851 w 12139450"/>
              <a:gd name="T5" fmla="*/ 1576865 h 30299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089" name="Group 115"/>
          <p:cNvGrpSpPr/>
          <p:nvPr/>
        </p:nvGrpSpPr>
        <p:grpSpPr bwMode="auto">
          <a:xfrm rot="198573">
            <a:off x="1200150" y="2684463"/>
            <a:ext cx="2154238" cy="1685925"/>
            <a:chOff x="0" y="0"/>
            <a:chExt cx="2159248" cy="1690131"/>
          </a:xfrm>
        </p:grpSpPr>
        <p:sp>
          <p:nvSpPr>
            <p:cNvPr id="3125" name="Freeform 324"/>
            <p:cNvSpPr>
              <a:spLocks noChangeArrowheads="1"/>
            </p:cNvSpPr>
            <p:nvPr/>
          </p:nvSpPr>
          <p:spPr bwMode="auto">
            <a:xfrm rot="1365846">
              <a:off x="1494740" y="960733"/>
              <a:ext cx="638832" cy="573399"/>
            </a:xfrm>
            <a:custGeom>
              <a:avLst/>
              <a:gdLst>
                <a:gd name="T0" fmla="*/ 0 w 157"/>
                <a:gd name="T1" fmla="*/ 65067 h 141"/>
                <a:gd name="T2" fmla="*/ 557452 w 157"/>
                <a:gd name="T3" fmla="*/ 69133 h 141"/>
                <a:gd name="T4" fmla="*/ 638832 w 157"/>
                <a:gd name="T5" fmla="*/ 561199 h 141"/>
                <a:gd name="T6" fmla="*/ 402830 w 157"/>
                <a:gd name="T7" fmla="*/ 573399 h 141"/>
                <a:gd name="T8" fmla="*/ 81380 w 157"/>
                <a:gd name="T9" fmla="*/ 300933 h 141"/>
                <a:gd name="T10" fmla="*/ 0 w 157"/>
                <a:gd name="T11" fmla="*/ 65067 h 141"/>
                <a:gd name="T12" fmla="*/ 0 w 157"/>
                <a:gd name="T13" fmla="*/ 65067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6" name="Freeform 325"/>
            <p:cNvSpPr>
              <a:spLocks noChangeArrowheads="1"/>
            </p:cNvSpPr>
            <p:nvPr/>
          </p:nvSpPr>
          <p:spPr bwMode="auto">
            <a:xfrm rot="1365846">
              <a:off x="15574" y="81062"/>
              <a:ext cx="1833843" cy="1150242"/>
            </a:xfrm>
            <a:custGeom>
              <a:avLst/>
              <a:gdLst>
                <a:gd name="T0" fmla="*/ 36596 w 451"/>
                <a:gd name="T1" fmla="*/ 268254 h 283"/>
                <a:gd name="T2" fmla="*/ 1736255 w 451"/>
                <a:gd name="T3" fmla="*/ 117869 h 283"/>
                <a:gd name="T4" fmla="*/ 1833843 w 451"/>
                <a:gd name="T5" fmla="*/ 800698 h 283"/>
                <a:gd name="T6" fmla="*/ 1581740 w 451"/>
                <a:gd name="T7" fmla="*/ 890117 h 283"/>
                <a:gd name="T8" fmla="*/ 1524814 w 451"/>
                <a:gd name="T9" fmla="*/ 1085211 h 283"/>
                <a:gd name="T10" fmla="*/ 849830 w 451"/>
                <a:gd name="T11" fmla="*/ 1113662 h 283"/>
                <a:gd name="T12" fmla="*/ 548933 w 451"/>
                <a:gd name="T13" fmla="*/ 865730 h 283"/>
                <a:gd name="T14" fmla="*/ 317161 w 451"/>
                <a:gd name="T15" fmla="*/ 1142113 h 283"/>
                <a:gd name="T16" fmla="*/ 73191 w 451"/>
                <a:gd name="T17" fmla="*/ 1150242 h 283"/>
                <a:gd name="T18" fmla="*/ 36596 w 451"/>
                <a:gd name="T19" fmla="*/ 268254 h 2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7" name="Freeform 326"/>
            <p:cNvSpPr>
              <a:spLocks noChangeArrowheads="1"/>
            </p:cNvSpPr>
            <p:nvPr/>
          </p:nvSpPr>
          <p:spPr bwMode="auto">
            <a:xfrm rot="1365846">
              <a:off x="1547389" y="471668"/>
              <a:ext cx="292726" cy="447699"/>
            </a:xfrm>
            <a:custGeom>
              <a:avLst/>
              <a:gdLst>
                <a:gd name="T0" fmla="*/ 292726 w 72"/>
                <a:gd name="T1" fmla="*/ 443629 h 110"/>
                <a:gd name="T2" fmla="*/ 32525 w 72"/>
                <a:gd name="T3" fmla="*/ 447699 h 110"/>
                <a:gd name="T4" fmla="*/ 0 w 72"/>
                <a:gd name="T5" fmla="*/ 44770 h 110"/>
                <a:gd name="T6" fmla="*/ 223610 w 72"/>
                <a:gd name="T7" fmla="*/ 65120 h 110"/>
                <a:gd name="T8" fmla="*/ 292726 w 72"/>
                <a:gd name="T9" fmla="*/ 443629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8" name="Freeform 327"/>
            <p:cNvSpPr>
              <a:spLocks noChangeArrowheads="1"/>
            </p:cNvSpPr>
            <p:nvPr/>
          </p:nvSpPr>
          <p:spPr bwMode="auto">
            <a:xfrm rot="1365846">
              <a:off x="178845" y="137180"/>
              <a:ext cx="1105472" cy="495913"/>
            </a:xfrm>
            <a:custGeom>
              <a:avLst/>
              <a:gdLst>
                <a:gd name="T0" fmla="*/ 1081087 w 272"/>
                <a:gd name="T1" fmla="*/ 0 h 122"/>
                <a:gd name="T2" fmla="*/ 1105472 w 272"/>
                <a:gd name="T3" fmla="*/ 398356 h 122"/>
                <a:gd name="T4" fmla="*/ 32514 w 272"/>
                <a:gd name="T5" fmla="*/ 495913 h 122"/>
                <a:gd name="T6" fmla="*/ 40642 w 272"/>
                <a:gd name="T7" fmla="*/ 126011 h 122"/>
                <a:gd name="T8" fmla="*/ 1081087 w 272"/>
                <a:gd name="T9" fmla="*/ 0 h 1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9" name="Freeform 328"/>
            <p:cNvSpPr>
              <a:spLocks noChangeArrowheads="1"/>
            </p:cNvSpPr>
            <p:nvPr/>
          </p:nvSpPr>
          <p:spPr bwMode="auto">
            <a:xfrm rot="1365846">
              <a:off x="457368" y="98200"/>
              <a:ext cx="44770" cy="439089"/>
            </a:xfrm>
            <a:custGeom>
              <a:avLst/>
              <a:gdLst>
                <a:gd name="T0" fmla="*/ 0 w 26"/>
                <a:gd name="T1" fmla="*/ 8610 h 255"/>
                <a:gd name="T2" fmla="*/ 20663 w 26"/>
                <a:gd name="T3" fmla="*/ 423592 h 255"/>
                <a:gd name="T4" fmla="*/ 44770 w 26"/>
                <a:gd name="T5" fmla="*/ 439089 h 255"/>
                <a:gd name="T6" fmla="*/ 27551 w 26"/>
                <a:gd name="T7" fmla="*/ 0 h 255"/>
                <a:gd name="T8" fmla="*/ 0 w 26"/>
                <a:gd name="T9" fmla="*/ 8610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0" name="Freeform 329"/>
            <p:cNvSpPr>
              <a:spLocks noChangeArrowheads="1"/>
            </p:cNvSpPr>
            <p:nvPr/>
          </p:nvSpPr>
          <p:spPr bwMode="auto">
            <a:xfrm rot="1365846">
              <a:off x="729705" y="175770"/>
              <a:ext cx="39604" cy="435646"/>
            </a:xfrm>
            <a:custGeom>
              <a:avLst/>
              <a:gdLst>
                <a:gd name="T0" fmla="*/ 0 w 23"/>
                <a:gd name="T1" fmla="*/ 8610 h 253"/>
                <a:gd name="T2" fmla="*/ 12053 w 23"/>
                <a:gd name="T3" fmla="*/ 423593 h 253"/>
                <a:gd name="T4" fmla="*/ 39604 w 23"/>
                <a:gd name="T5" fmla="*/ 435646 h 253"/>
                <a:gd name="T6" fmla="*/ 27551 w 23"/>
                <a:gd name="T7" fmla="*/ 0 h 253"/>
                <a:gd name="T8" fmla="*/ 0 w 23"/>
                <a:gd name="T9" fmla="*/ 8610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1" name="Freeform 330"/>
            <p:cNvSpPr>
              <a:spLocks noChangeArrowheads="1"/>
            </p:cNvSpPr>
            <p:nvPr/>
          </p:nvSpPr>
          <p:spPr bwMode="auto">
            <a:xfrm rot="1365846">
              <a:off x="969472" y="243998"/>
              <a:ext cx="44770" cy="439089"/>
            </a:xfrm>
            <a:custGeom>
              <a:avLst/>
              <a:gdLst>
                <a:gd name="T0" fmla="*/ 0 w 26"/>
                <a:gd name="T1" fmla="*/ 6888 h 255"/>
                <a:gd name="T2" fmla="*/ 15497 w 26"/>
                <a:gd name="T3" fmla="*/ 427036 h 255"/>
                <a:gd name="T4" fmla="*/ 44770 w 26"/>
                <a:gd name="T5" fmla="*/ 439089 h 255"/>
                <a:gd name="T6" fmla="*/ 27551 w 26"/>
                <a:gd name="T7" fmla="*/ 0 h 255"/>
                <a:gd name="T8" fmla="*/ 0 w 26"/>
                <a:gd name="T9" fmla="*/ 6888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2" name="Freeform 331"/>
            <p:cNvSpPr>
              <a:spLocks noChangeArrowheads="1"/>
            </p:cNvSpPr>
            <p:nvPr/>
          </p:nvSpPr>
          <p:spPr bwMode="auto">
            <a:xfrm rot="1365846">
              <a:off x="165039" y="782756"/>
              <a:ext cx="490747" cy="490747"/>
            </a:xfrm>
            <a:custGeom>
              <a:avLst/>
              <a:gdLst>
                <a:gd name="T0" fmla="*/ 429911 w 121"/>
                <a:gd name="T1" fmla="*/ 133840 h 121"/>
                <a:gd name="T2" fmla="*/ 356907 w 121"/>
                <a:gd name="T3" fmla="*/ 429911 h 121"/>
                <a:gd name="T4" fmla="*/ 60836 w 121"/>
                <a:gd name="T5" fmla="*/ 356907 h 121"/>
                <a:gd name="T6" fmla="*/ 133840 w 121"/>
                <a:gd name="T7" fmla="*/ 60836 h 121"/>
                <a:gd name="T8" fmla="*/ 429911 w 121"/>
                <a:gd name="T9" fmla="*/ 133840 h 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3" name="Freeform 332"/>
            <p:cNvSpPr>
              <a:spLocks noChangeArrowheads="1"/>
            </p:cNvSpPr>
            <p:nvPr/>
          </p:nvSpPr>
          <p:spPr bwMode="auto">
            <a:xfrm rot="1365846">
              <a:off x="1291062" y="1194218"/>
              <a:ext cx="492469" cy="495913"/>
            </a:xfrm>
            <a:custGeom>
              <a:avLst/>
              <a:gdLst>
                <a:gd name="T0" fmla="*/ 431419 w 121"/>
                <a:gd name="T1" fmla="*/ 138205 h 122"/>
                <a:gd name="T2" fmla="*/ 358159 w 121"/>
                <a:gd name="T3" fmla="*/ 434940 h 122"/>
                <a:gd name="T4" fmla="*/ 61050 w 121"/>
                <a:gd name="T5" fmla="*/ 357708 h 122"/>
                <a:gd name="T6" fmla="*/ 134310 w 121"/>
                <a:gd name="T7" fmla="*/ 60973 h 122"/>
                <a:gd name="T8" fmla="*/ 431419 w 121"/>
                <a:gd name="T9" fmla="*/ 138205 h 1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4" name="Freeform 333"/>
            <p:cNvSpPr>
              <a:spLocks noChangeArrowheads="1"/>
            </p:cNvSpPr>
            <p:nvPr/>
          </p:nvSpPr>
          <p:spPr bwMode="auto">
            <a:xfrm rot="1365846">
              <a:off x="147875" y="438098"/>
              <a:ext cx="256566" cy="30995"/>
            </a:xfrm>
            <a:custGeom>
              <a:avLst/>
              <a:gdLst>
                <a:gd name="T0" fmla="*/ 5166 w 149"/>
                <a:gd name="T1" fmla="*/ 30995 h 18"/>
                <a:gd name="T2" fmla="*/ 256566 w 149"/>
                <a:gd name="T3" fmla="*/ 15498 h 18"/>
                <a:gd name="T4" fmla="*/ 247956 w 149"/>
                <a:gd name="T5" fmla="*/ 0 h 18"/>
                <a:gd name="T6" fmla="*/ 0 w 149"/>
                <a:gd name="T7" fmla="*/ 18941 h 18"/>
                <a:gd name="T8" fmla="*/ 5166 w 149"/>
                <a:gd name="T9" fmla="*/ 30995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5" name="Freeform 334"/>
            <p:cNvSpPr>
              <a:spLocks noChangeArrowheads="1"/>
            </p:cNvSpPr>
            <p:nvPr/>
          </p:nvSpPr>
          <p:spPr bwMode="auto">
            <a:xfrm rot="1365846">
              <a:off x="417478" y="520641"/>
              <a:ext cx="261732" cy="32716"/>
            </a:xfrm>
            <a:custGeom>
              <a:avLst/>
              <a:gdLst>
                <a:gd name="T0" fmla="*/ 8610 w 152"/>
                <a:gd name="T1" fmla="*/ 32716 h 19"/>
                <a:gd name="T2" fmla="*/ 261732 w 152"/>
                <a:gd name="T3" fmla="*/ 15497 h 19"/>
                <a:gd name="T4" fmla="*/ 256566 w 152"/>
                <a:gd name="T5" fmla="*/ 0 h 19"/>
                <a:gd name="T6" fmla="*/ 0 w 152"/>
                <a:gd name="T7" fmla="*/ 20663 h 19"/>
                <a:gd name="T8" fmla="*/ 8610 w 152"/>
                <a:gd name="T9" fmla="*/ 32716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6" name="Freeform 335"/>
            <p:cNvSpPr>
              <a:spLocks noChangeArrowheads="1"/>
            </p:cNvSpPr>
            <p:nvPr/>
          </p:nvSpPr>
          <p:spPr bwMode="auto">
            <a:xfrm rot="1365846">
              <a:off x="685643" y="598377"/>
              <a:ext cx="239347" cy="27551"/>
            </a:xfrm>
            <a:custGeom>
              <a:avLst/>
              <a:gdLst>
                <a:gd name="T0" fmla="*/ 8610 w 139"/>
                <a:gd name="T1" fmla="*/ 27551 h 16"/>
                <a:gd name="T2" fmla="*/ 239347 w 139"/>
                <a:gd name="T3" fmla="*/ 15497 h 16"/>
                <a:gd name="T4" fmla="*/ 235903 w 139"/>
                <a:gd name="T5" fmla="*/ 0 h 16"/>
                <a:gd name="T6" fmla="*/ 0 w 139"/>
                <a:gd name="T7" fmla="*/ 15497 h 16"/>
                <a:gd name="T8" fmla="*/ 8610 w 139"/>
                <a:gd name="T9" fmla="*/ 27551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7" name="Freeform 336"/>
            <p:cNvSpPr>
              <a:spLocks noChangeArrowheads="1"/>
            </p:cNvSpPr>
            <p:nvPr/>
          </p:nvSpPr>
          <p:spPr bwMode="auto">
            <a:xfrm rot="1365846">
              <a:off x="922806" y="672656"/>
              <a:ext cx="268619" cy="36160"/>
            </a:xfrm>
            <a:custGeom>
              <a:avLst/>
              <a:gdLst>
                <a:gd name="T0" fmla="*/ 8610 w 156"/>
                <a:gd name="T1" fmla="*/ 36160 h 21"/>
                <a:gd name="T2" fmla="*/ 268619 w 156"/>
                <a:gd name="T3" fmla="*/ 20663 h 21"/>
                <a:gd name="T4" fmla="*/ 265175 w 156"/>
                <a:gd name="T5" fmla="*/ 0 h 21"/>
                <a:gd name="T6" fmla="*/ 0 w 156"/>
                <a:gd name="T7" fmla="*/ 24107 h 21"/>
                <a:gd name="T8" fmla="*/ 8610 w 156"/>
                <a:gd name="T9" fmla="*/ 3616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8" name="Freeform 337"/>
            <p:cNvSpPr>
              <a:spLocks noChangeArrowheads="1"/>
            </p:cNvSpPr>
            <p:nvPr/>
          </p:nvSpPr>
          <p:spPr bwMode="auto">
            <a:xfrm rot="1365846">
              <a:off x="1226610" y="350856"/>
              <a:ext cx="29273" cy="402929"/>
            </a:xfrm>
            <a:custGeom>
              <a:avLst/>
              <a:gdLst>
                <a:gd name="T0" fmla="*/ 29273 w 17"/>
                <a:gd name="T1" fmla="*/ 394319 h 234"/>
                <a:gd name="T2" fmla="*/ 15497 w 17"/>
                <a:gd name="T3" fmla="*/ 0 h 234"/>
                <a:gd name="T4" fmla="*/ 0 w 17"/>
                <a:gd name="T5" fmla="*/ 3444 h 234"/>
                <a:gd name="T6" fmla="*/ 15497 w 17"/>
                <a:gd name="T7" fmla="*/ 402929 h 234"/>
                <a:gd name="T8" fmla="*/ 29273 w 17"/>
                <a:gd name="T9" fmla="*/ 394319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9" name="Freeform 338"/>
            <p:cNvSpPr>
              <a:spLocks noChangeArrowheads="1"/>
            </p:cNvSpPr>
            <p:nvPr/>
          </p:nvSpPr>
          <p:spPr bwMode="auto">
            <a:xfrm rot="1365846">
              <a:off x="959671" y="261972"/>
              <a:ext cx="32716" cy="402929"/>
            </a:xfrm>
            <a:custGeom>
              <a:avLst/>
              <a:gdLst>
                <a:gd name="T0" fmla="*/ 32716 w 19"/>
                <a:gd name="T1" fmla="*/ 394319 h 234"/>
                <a:gd name="T2" fmla="*/ 20663 w 19"/>
                <a:gd name="T3" fmla="*/ 0 h 234"/>
                <a:gd name="T4" fmla="*/ 0 w 19"/>
                <a:gd name="T5" fmla="*/ 3444 h 234"/>
                <a:gd name="T6" fmla="*/ 20663 w 19"/>
                <a:gd name="T7" fmla="*/ 402929 h 234"/>
                <a:gd name="T8" fmla="*/ 32716 w 19"/>
                <a:gd name="T9" fmla="*/ 394319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0" name="Freeform 339"/>
            <p:cNvSpPr>
              <a:spLocks noChangeArrowheads="1"/>
            </p:cNvSpPr>
            <p:nvPr/>
          </p:nvSpPr>
          <p:spPr bwMode="auto">
            <a:xfrm rot="1365846">
              <a:off x="718526" y="186925"/>
              <a:ext cx="32716" cy="402929"/>
            </a:xfrm>
            <a:custGeom>
              <a:avLst/>
              <a:gdLst>
                <a:gd name="T0" fmla="*/ 32716 w 19"/>
                <a:gd name="T1" fmla="*/ 397763 h 234"/>
                <a:gd name="T2" fmla="*/ 15497 w 19"/>
                <a:gd name="T3" fmla="*/ 0 h 234"/>
                <a:gd name="T4" fmla="*/ 0 w 19"/>
                <a:gd name="T5" fmla="*/ 8610 h 234"/>
                <a:gd name="T6" fmla="*/ 18941 w 19"/>
                <a:gd name="T7" fmla="*/ 402929 h 234"/>
                <a:gd name="T8" fmla="*/ 32716 w 19"/>
                <a:gd name="T9" fmla="*/ 397763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1" name="Freeform 340"/>
            <p:cNvSpPr>
              <a:spLocks noChangeArrowheads="1"/>
            </p:cNvSpPr>
            <p:nvPr/>
          </p:nvSpPr>
          <p:spPr bwMode="auto">
            <a:xfrm rot="1365846">
              <a:off x="447057" y="108490"/>
              <a:ext cx="32716" cy="402929"/>
            </a:xfrm>
            <a:custGeom>
              <a:avLst/>
              <a:gdLst>
                <a:gd name="T0" fmla="*/ 32716 w 19"/>
                <a:gd name="T1" fmla="*/ 394319 h 234"/>
                <a:gd name="T2" fmla="*/ 18941 w 19"/>
                <a:gd name="T3" fmla="*/ 0 h 234"/>
                <a:gd name="T4" fmla="*/ 0 w 19"/>
                <a:gd name="T5" fmla="*/ 0 h 234"/>
                <a:gd name="T6" fmla="*/ 18941 w 19"/>
                <a:gd name="T7" fmla="*/ 402929 h 234"/>
                <a:gd name="T8" fmla="*/ 32716 w 19"/>
                <a:gd name="T9" fmla="*/ 394319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2" name="Freeform 341"/>
            <p:cNvSpPr>
              <a:spLocks noChangeArrowheads="1"/>
            </p:cNvSpPr>
            <p:nvPr/>
          </p:nvSpPr>
          <p:spPr bwMode="auto">
            <a:xfrm rot="1365846">
              <a:off x="1506490" y="902223"/>
              <a:ext cx="275507" cy="36160"/>
            </a:xfrm>
            <a:custGeom>
              <a:avLst/>
              <a:gdLst>
                <a:gd name="T0" fmla="*/ 6888 w 160"/>
                <a:gd name="T1" fmla="*/ 36160 h 21"/>
                <a:gd name="T2" fmla="*/ 275507 w 160"/>
                <a:gd name="T3" fmla="*/ 15497 h 21"/>
                <a:gd name="T4" fmla="*/ 263454 w 160"/>
                <a:gd name="T5" fmla="*/ 0 h 21"/>
                <a:gd name="T6" fmla="*/ 0 w 160"/>
                <a:gd name="T7" fmla="*/ 18941 h 21"/>
                <a:gd name="T8" fmla="*/ 6888 w 160"/>
                <a:gd name="T9" fmla="*/ 3616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3" name="Freeform 342"/>
            <p:cNvSpPr>
              <a:spLocks noChangeArrowheads="1"/>
            </p:cNvSpPr>
            <p:nvPr/>
          </p:nvSpPr>
          <p:spPr bwMode="auto">
            <a:xfrm rot="1365846">
              <a:off x="0" y="659885"/>
              <a:ext cx="1227728" cy="158417"/>
            </a:xfrm>
            <a:custGeom>
              <a:avLst/>
              <a:gdLst>
                <a:gd name="T0" fmla="*/ 0 w 713"/>
                <a:gd name="T1" fmla="*/ 77487 h 92"/>
                <a:gd name="T2" fmla="*/ 1215675 w 713"/>
                <a:gd name="T3" fmla="*/ 0 h 92"/>
                <a:gd name="T4" fmla="*/ 1227728 w 713"/>
                <a:gd name="T5" fmla="*/ 101594 h 92"/>
                <a:gd name="T6" fmla="*/ 0 w 713"/>
                <a:gd name="T7" fmla="*/ 158417 h 92"/>
                <a:gd name="T8" fmla="*/ 0 w 713"/>
                <a:gd name="T9" fmla="*/ 77487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4" name="Freeform 343"/>
            <p:cNvSpPr>
              <a:spLocks noChangeArrowheads="1"/>
            </p:cNvSpPr>
            <p:nvPr/>
          </p:nvSpPr>
          <p:spPr bwMode="auto">
            <a:xfrm rot="1365846">
              <a:off x="1355544" y="1111769"/>
              <a:ext cx="788639" cy="101593"/>
            </a:xfrm>
            <a:custGeom>
              <a:avLst/>
              <a:gdLst>
                <a:gd name="T0" fmla="*/ 0 w 458"/>
                <a:gd name="T1" fmla="*/ 27551 h 59"/>
                <a:gd name="T2" fmla="*/ 767976 w 458"/>
                <a:gd name="T3" fmla="*/ 0 h 59"/>
                <a:gd name="T4" fmla="*/ 788639 w 458"/>
                <a:gd name="T5" fmla="*/ 86096 h 59"/>
                <a:gd name="T6" fmla="*/ 12053 w 458"/>
                <a:gd name="T7" fmla="*/ 101593 h 59"/>
                <a:gd name="T8" fmla="*/ 0 w 458"/>
                <a:gd name="T9" fmla="*/ 27551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5" name="Freeform 344"/>
            <p:cNvSpPr>
              <a:spLocks noChangeArrowheads="1"/>
            </p:cNvSpPr>
            <p:nvPr/>
          </p:nvSpPr>
          <p:spPr bwMode="auto">
            <a:xfrm rot="1365846">
              <a:off x="4112" y="697890"/>
              <a:ext cx="1212230" cy="77486"/>
            </a:xfrm>
            <a:custGeom>
              <a:avLst/>
              <a:gdLst>
                <a:gd name="T0" fmla="*/ 0 w 704"/>
                <a:gd name="T1" fmla="*/ 65433 h 45"/>
                <a:gd name="T2" fmla="*/ 1212230 w 704"/>
                <a:gd name="T3" fmla="*/ 0 h 45"/>
                <a:gd name="T4" fmla="*/ 1212230 w 704"/>
                <a:gd name="T5" fmla="*/ 20663 h 45"/>
                <a:gd name="T6" fmla="*/ 0 w 704"/>
                <a:gd name="T7" fmla="*/ 77486 h 45"/>
                <a:gd name="T8" fmla="*/ 0 w 704"/>
                <a:gd name="T9" fmla="*/ 65433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6" name="Freeform 345"/>
            <p:cNvSpPr>
              <a:spLocks noChangeArrowheads="1"/>
            </p:cNvSpPr>
            <p:nvPr/>
          </p:nvSpPr>
          <p:spPr bwMode="auto">
            <a:xfrm rot="1365846">
              <a:off x="69967" y="0"/>
              <a:ext cx="726650" cy="874735"/>
            </a:xfrm>
            <a:custGeom>
              <a:avLst/>
              <a:gdLst>
                <a:gd name="T0" fmla="*/ 48714 w 179"/>
                <a:gd name="T1" fmla="*/ 874735 h 215"/>
                <a:gd name="T2" fmla="*/ 8119 w 179"/>
                <a:gd name="T3" fmla="*/ 362100 h 215"/>
                <a:gd name="T4" fmla="*/ 36535 w 179"/>
                <a:gd name="T5" fmla="*/ 117988 h 215"/>
                <a:gd name="T6" fmla="*/ 442485 w 179"/>
                <a:gd name="T7" fmla="*/ 24411 h 215"/>
                <a:gd name="T8" fmla="*/ 726650 w 179"/>
                <a:gd name="T9" fmla="*/ 0 h 215"/>
                <a:gd name="T10" fmla="*/ 182677 w 179"/>
                <a:gd name="T11" fmla="*/ 101713 h 215"/>
                <a:gd name="T12" fmla="*/ 48714 w 179"/>
                <a:gd name="T13" fmla="*/ 170878 h 215"/>
                <a:gd name="T14" fmla="*/ 48714 w 179"/>
                <a:gd name="T15" fmla="*/ 874735 h 21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7" name="Freeform 346"/>
            <p:cNvSpPr>
              <a:spLocks noChangeArrowheads="1"/>
            </p:cNvSpPr>
            <p:nvPr/>
          </p:nvSpPr>
          <p:spPr bwMode="auto">
            <a:xfrm rot="1365846">
              <a:off x="1357857" y="1146662"/>
              <a:ext cx="776585" cy="36160"/>
            </a:xfrm>
            <a:custGeom>
              <a:avLst/>
              <a:gdLst>
                <a:gd name="T0" fmla="*/ 17219 w 451"/>
                <a:gd name="T1" fmla="*/ 20663 h 21"/>
                <a:gd name="T2" fmla="*/ 776585 w 451"/>
                <a:gd name="T3" fmla="*/ 0 h 21"/>
                <a:gd name="T4" fmla="*/ 776585 w 451"/>
                <a:gd name="T5" fmla="*/ 17219 h 21"/>
                <a:gd name="T6" fmla="*/ 0 w 451"/>
                <a:gd name="T7" fmla="*/ 36160 h 21"/>
                <a:gd name="T8" fmla="*/ 17219 w 451"/>
                <a:gd name="T9" fmla="*/ 20663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8" name="Freeform 347"/>
            <p:cNvSpPr>
              <a:spLocks noChangeArrowheads="1"/>
            </p:cNvSpPr>
            <p:nvPr/>
          </p:nvSpPr>
          <p:spPr bwMode="auto">
            <a:xfrm rot="1365846">
              <a:off x="1178079" y="376288"/>
              <a:ext cx="284117" cy="972884"/>
            </a:xfrm>
            <a:custGeom>
              <a:avLst/>
              <a:gdLst>
                <a:gd name="T0" fmla="*/ 227294 w 165"/>
                <a:gd name="T1" fmla="*/ 0 h 565"/>
                <a:gd name="T2" fmla="*/ 263454 w 165"/>
                <a:gd name="T3" fmla="*/ 447699 h 565"/>
                <a:gd name="T4" fmla="*/ 284117 w 165"/>
                <a:gd name="T5" fmla="*/ 955665 h 565"/>
                <a:gd name="T6" fmla="*/ 263454 w 165"/>
                <a:gd name="T7" fmla="*/ 964274 h 565"/>
                <a:gd name="T8" fmla="*/ 239347 w 165"/>
                <a:gd name="T9" fmla="*/ 459752 h 565"/>
                <a:gd name="T10" fmla="*/ 203187 w 165"/>
                <a:gd name="T11" fmla="*/ 32716 h 565"/>
                <a:gd name="T12" fmla="*/ 24107 w 165"/>
                <a:gd name="T13" fmla="*/ 44770 h 565"/>
                <a:gd name="T14" fmla="*/ 80930 w 165"/>
                <a:gd name="T15" fmla="*/ 969440 h 565"/>
                <a:gd name="T16" fmla="*/ 56823 w 165"/>
                <a:gd name="T17" fmla="*/ 972884 h 565"/>
                <a:gd name="T18" fmla="*/ 0 w 165"/>
                <a:gd name="T19" fmla="*/ 20663 h 565"/>
                <a:gd name="T20" fmla="*/ 227294 w 165"/>
                <a:gd name="T21" fmla="*/ 0 h 5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9" name="Freeform 348"/>
            <p:cNvSpPr>
              <a:spLocks noChangeArrowheads="1"/>
            </p:cNvSpPr>
            <p:nvPr/>
          </p:nvSpPr>
          <p:spPr bwMode="auto">
            <a:xfrm rot="1365846">
              <a:off x="1720159" y="1025423"/>
              <a:ext cx="439089" cy="459752"/>
            </a:xfrm>
            <a:custGeom>
              <a:avLst/>
              <a:gdLst>
                <a:gd name="T0" fmla="*/ 0 w 108"/>
                <a:gd name="T1" fmla="*/ 28480 h 113"/>
                <a:gd name="T2" fmla="*/ 239873 w 108"/>
                <a:gd name="T3" fmla="*/ 16274 h 113"/>
                <a:gd name="T4" fmla="*/ 398433 w 108"/>
                <a:gd name="T5" fmla="*/ 183087 h 113"/>
                <a:gd name="T6" fmla="*/ 418761 w 108"/>
                <a:gd name="T7" fmla="*/ 455683 h 113"/>
                <a:gd name="T8" fmla="*/ 325251 w 108"/>
                <a:gd name="T9" fmla="*/ 73235 h 113"/>
                <a:gd name="T10" fmla="*/ 0 w 108"/>
                <a:gd name="T11" fmla="*/ 28480 h 1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0" name="Freeform 349"/>
            <p:cNvSpPr>
              <a:spLocks noChangeArrowheads="1"/>
            </p:cNvSpPr>
            <p:nvPr/>
          </p:nvSpPr>
          <p:spPr bwMode="auto">
            <a:xfrm rot="1365846">
              <a:off x="1999545" y="1088486"/>
              <a:ext cx="154973" cy="146363"/>
            </a:xfrm>
            <a:custGeom>
              <a:avLst/>
              <a:gdLst>
                <a:gd name="T0" fmla="*/ 12235 w 38"/>
                <a:gd name="T1" fmla="*/ 0 h 36"/>
                <a:gd name="T2" fmla="*/ 36704 w 38"/>
                <a:gd name="T3" fmla="*/ 101641 h 36"/>
                <a:gd name="T4" fmla="*/ 154973 w 38"/>
                <a:gd name="T5" fmla="*/ 138232 h 36"/>
                <a:gd name="T6" fmla="*/ 114191 w 38"/>
                <a:gd name="T7" fmla="*/ 32525 h 36"/>
                <a:gd name="T8" fmla="*/ 12235 w 38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1" name="Freeform 332"/>
            <p:cNvSpPr>
              <a:spLocks noChangeArrowheads="1"/>
            </p:cNvSpPr>
            <p:nvPr/>
          </p:nvSpPr>
          <p:spPr bwMode="auto">
            <a:xfrm rot="1365846">
              <a:off x="1411960" y="1314016"/>
              <a:ext cx="251352" cy="253109"/>
            </a:xfrm>
            <a:custGeom>
              <a:avLst/>
              <a:gdLst>
                <a:gd name="T0" fmla="*/ 220193 w 121"/>
                <a:gd name="T1" fmla="*/ 70539 h 122"/>
                <a:gd name="T2" fmla="*/ 182801 w 121"/>
                <a:gd name="T3" fmla="*/ 221989 h 122"/>
                <a:gd name="T4" fmla="*/ 31159 w 121"/>
                <a:gd name="T5" fmla="*/ 182570 h 122"/>
                <a:gd name="T6" fmla="*/ 68551 w 121"/>
                <a:gd name="T7" fmla="*/ 31120 h 122"/>
                <a:gd name="T8" fmla="*/ 220193 w 121"/>
                <a:gd name="T9" fmla="*/ 70539 h 1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2" name="Freeform 332"/>
            <p:cNvSpPr>
              <a:spLocks noChangeArrowheads="1"/>
            </p:cNvSpPr>
            <p:nvPr/>
          </p:nvSpPr>
          <p:spPr bwMode="auto">
            <a:xfrm rot="1365846">
              <a:off x="279335" y="904080"/>
              <a:ext cx="251352" cy="253109"/>
            </a:xfrm>
            <a:custGeom>
              <a:avLst/>
              <a:gdLst>
                <a:gd name="T0" fmla="*/ 220193 w 121"/>
                <a:gd name="T1" fmla="*/ 70539 h 122"/>
                <a:gd name="T2" fmla="*/ 182801 w 121"/>
                <a:gd name="T3" fmla="*/ 221989 h 122"/>
                <a:gd name="T4" fmla="*/ 31159 w 121"/>
                <a:gd name="T5" fmla="*/ 182570 h 122"/>
                <a:gd name="T6" fmla="*/ 68551 w 121"/>
                <a:gd name="T7" fmla="*/ 31120 h 122"/>
                <a:gd name="T8" fmla="*/ 220193 w 121"/>
                <a:gd name="T9" fmla="*/ 70539 h 1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90" name="Group 144"/>
          <p:cNvGrpSpPr/>
          <p:nvPr/>
        </p:nvGrpSpPr>
        <p:grpSpPr bwMode="auto">
          <a:xfrm>
            <a:off x="9167813" y="4138613"/>
            <a:ext cx="3022600" cy="2719387"/>
            <a:chOff x="0" y="0"/>
            <a:chExt cx="1903" cy="1712"/>
          </a:xfrm>
        </p:grpSpPr>
        <p:sp>
          <p:nvSpPr>
            <p:cNvPr id="3101" name="Freeform 6"/>
            <p:cNvSpPr>
              <a:spLocks noChangeArrowheads="1"/>
            </p:cNvSpPr>
            <p:nvPr/>
          </p:nvSpPr>
          <p:spPr bwMode="auto">
            <a:xfrm>
              <a:off x="1856" y="1056"/>
              <a:ext cx="47" cy="38"/>
            </a:xfrm>
            <a:custGeom>
              <a:avLst/>
              <a:gdLst>
                <a:gd name="T0" fmla="*/ 9 w 20"/>
                <a:gd name="T1" fmla="*/ 38 h 16"/>
                <a:gd name="T2" fmla="*/ 47 w 20"/>
                <a:gd name="T3" fmla="*/ 19 h 16"/>
                <a:gd name="T4" fmla="*/ 47 w 20"/>
                <a:gd name="T5" fmla="*/ 0 h 16"/>
                <a:gd name="T6" fmla="*/ 0 w 20"/>
                <a:gd name="T7" fmla="*/ 24 h 16"/>
                <a:gd name="T8" fmla="*/ 9 w 20"/>
                <a:gd name="T9" fmla="*/ 38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2" name="Freeform 7"/>
            <p:cNvSpPr>
              <a:spLocks noChangeArrowheads="1"/>
            </p:cNvSpPr>
            <p:nvPr/>
          </p:nvSpPr>
          <p:spPr bwMode="auto">
            <a:xfrm>
              <a:off x="470" y="246"/>
              <a:ext cx="668" cy="831"/>
            </a:xfrm>
            <a:custGeom>
              <a:avLst/>
              <a:gdLst>
                <a:gd name="T0" fmla="*/ 515 w 283"/>
                <a:gd name="T1" fmla="*/ 45 h 352"/>
                <a:gd name="T2" fmla="*/ 387 w 283"/>
                <a:gd name="T3" fmla="*/ 125 h 352"/>
                <a:gd name="T4" fmla="*/ 47 w 283"/>
                <a:gd name="T5" fmla="*/ 335 h 352"/>
                <a:gd name="T6" fmla="*/ 47 w 283"/>
                <a:gd name="T7" fmla="*/ 628 h 352"/>
                <a:gd name="T8" fmla="*/ 217 w 283"/>
                <a:gd name="T9" fmla="*/ 758 h 352"/>
                <a:gd name="T10" fmla="*/ 312 w 283"/>
                <a:gd name="T11" fmla="*/ 774 h 352"/>
                <a:gd name="T12" fmla="*/ 411 w 283"/>
                <a:gd name="T13" fmla="*/ 812 h 352"/>
                <a:gd name="T14" fmla="*/ 616 w 283"/>
                <a:gd name="T15" fmla="*/ 803 h 352"/>
                <a:gd name="T16" fmla="*/ 661 w 283"/>
                <a:gd name="T17" fmla="*/ 331 h 352"/>
                <a:gd name="T18" fmla="*/ 515 w 283"/>
                <a:gd name="T19" fmla="*/ 45 h 35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3" name="Freeform 8"/>
            <p:cNvSpPr>
              <a:spLocks noChangeArrowheads="1"/>
            </p:cNvSpPr>
            <p:nvPr/>
          </p:nvSpPr>
          <p:spPr bwMode="auto">
            <a:xfrm>
              <a:off x="786" y="326"/>
              <a:ext cx="274" cy="199"/>
            </a:xfrm>
            <a:custGeom>
              <a:avLst/>
              <a:gdLst>
                <a:gd name="T0" fmla="*/ 194 w 116"/>
                <a:gd name="T1" fmla="*/ 66 h 84"/>
                <a:gd name="T2" fmla="*/ 172 w 116"/>
                <a:gd name="T3" fmla="*/ 5 h 84"/>
                <a:gd name="T4" fmla="*/ 94 w 116"/>
                <a:gd name="T5" fmla="*/ 0 h 84"/>
                <a:gd name="T6" fmla="*/ 111 w 116"/>
                <a:gd name="T7" fmla="*/ 38 h 84"/>
                <a:gd name="T8" fmla="*/ 69 w 116"/>
                <a:gd name="T9" fmla="*/ 95 h 84"/>
                <a:gd name="T10" fmla="*/ 0 w 116"/>
                <a:gd name="T11" fmla="*/ 152 h 84"/>
                <a:gd name="T12" fmla="*/ 243 w 116"/>
                <a:gd name="T13" fmla="*/ 199 h 84"/>
                <a:gd name="T14" fmla="*/ 253 w 116"/>
                <a:gd name="T15" fmla="*/ 149 h 84"/>
                <a:gd name="T16" fmla="*/ 194 w 116"/>
                <a:gd name="T17" fmla="*/ 66 h 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4" name="Freeform 9"/>
            <p:cNvSpPr>
              <a:spLocks noChangeArrowheads="1"/>
            </p:cNvSpPr>
            <p:nvPr/>
          </p:nvSpPr>
          <p:spPr bwMode="auto">
            <a:xfrm>
              <a:off x="548" y="423"/>
              <a:ext cx="675" cy="590"/>
            </a:xfrm>
            <a:custGeom>
              <a:avLst/>
              <a:gdLst>
                <a:gd name="T0" fmla="*/ 479 w 286"/>
                <a:gd name="T1" fmla="*/ 78 h 250"/>
                <a:gd name="T2" fmla="*/ 267 w 286"/>
                <a:gd name="T3" fmla="*/ 50 h 250"/>
                <a:gd name="T4" fmla="*/ 9 w 286"/>
                <a:gd name="T5" fmla="*/ 260 h 250"/>
                <a:gd name="T6" fmla="*/ 172 w 286"/>
                <a:gd name="T7" fmla="*/ 540 h 250"/>
                <a:gd name="T8" fmla="*/ 427 w 286"/>
                <a:gd name="T9" fmla="*/ 550 h 250"/>
                <a:gd name="T10" fmla="*/ 479 w 286"/>
                <a:gd name="T11" fmla="*/ 78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5" name="Freeform 10"/>
            <p:cNvSpPr>
              <a:spLocks noChangeArrowheads="1"/>
            </p:cNvSpPr>
            <p:nvPr/>
          </p:nvSpPr>
          <p:spPr bwMode="auto">
            <a:xfrm>
              <a:off x="538" y="466"/>
              <a:ext cx="208" cy="491"/>
            </a:xfrm>
            <a:custGeom>
              <a:avLst/>
              <a:gdLst>
                <a:gd name="T0" fmla="*/ 123 w 88"/>
                <a:gd name="T1" fmla="*/ 59 h 208"/>
                <a:gd name="T2" fmla="*/ 208 w 88"/>
                <a:gd name="T3" fmla="*/ 0 h 208"/>
                <a:gd name="T4" fmla="*/ 19 w 88"/>
                <a:gd name="T5" fmla="*/ 168 h 208"/>
                <a:gd name="T6" fmla="*/ 40 w 88"/>
                <a:gd name="T7" fmla="*/ 441 h 208"/>
                <a:gd name="T8" fmla="*/ 135 w 88"/>
                <a:gd name="T9" fmla="*/ 479 h 208"/>
                <a:gd name="T10" fmla="*/ 144 w 88"/>
                <a:gd name="T11" fmla="*/ 451 h 208"/>
                <a:gd name="T12" fmla="*/ 40 w 88"/>
                <a:gd name="T13" fmla="*/ 293 h 208"/>
                <a:gd name="T14" fmla="*/ 123 w 88"/>
                <a:gd name="T15" fmla="*/ 59 h 2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6" name="Freeform 11"/>
            <p:cNvSpPr>
              <a:spLocks noChangeArrowheads="1"/>
            </p:cNvSpPr>
            <p:nvPr/>
          </p:nvSpPr>
          <p:spPr bwMode="auto">
            <a:xfrm>
              <a:off x="739" y="518"/>
              <a:ext cx="83" cy="415"/>
            </a:xfrm>
            <a:custGeom>
              <a:avLst/>
              <a:gdLst>
                <a:gd name="T0" fmla="*/ 83 w 35"/>
                <a:gd name="T1" fmla="*/ 0 h 176"/>
                <a:gd name="T2" fmla="*/ 2 w 35"/>
                <a:gd name="T3" fmla="*/ 182 h 176"/>
                <a:gd name="T4" fmla="*/ 21 w 35"/>
                <a:gd name="T5" fmla="*/ 415 h 176"/>
                <a:gd name="T6" fmla="*/ 50 w 35"/>
                <a:gd name="T7" fmla="*/ 408 h 176"/>
                <a:gd name="T8" fmla="*/ 40 w 35"/>
                <a:gd name="T9" fmla="*/ 198 h 176"/>
                <a:gd name="T10" fmla="*/ 83 w 35"/>
                <a:gd name="T11" fmla="*/ 0 h 1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7" name="Freeform 12"/>
            <p:cNvSpPr>
              <a:spLocks noChangeArrowheads="1"/>
            </p:cNvSpPr>
            <p:nvPr/>
          </p:nvSpPr>
          <p:spPr bwMode="auto">
            <a:xfrm>
              <a:off x="959" y="0"/>
              <a:ext cx="942" cy="1174"/>
            </a:xfrm>
            <a:custGeom>
              <a:avLst/>
              <a:gdLst>
                <a:gd name="T0" fmla="*/ 807 w 399"/>
                <a:gd name="T1" fmla="*/ 250 h 497"/>
                <a:gd name="T2" fmla="*/ 637 w 399"/>
                <a:gd name="T3" fmla="*/ 54 h 497"/>
                <a:gd name="T4" fmla="*/ 437 w 399"/>
                <a:gd name="T5" fmla="*/ 132 h 497"/>
                <a:gd name="T6" fmla="*/ 241 w 399"/>
                <a:gd name="T7" fmla="*/ 229 h 497"/>
                <a:gd name="T8" fmla="*/ 0 w 399"/>
                <a:gd name="T9" fmla="*/ 716 h 497"/>
                <a:gd name="T10" fmla="*/ 90 w 399"/>
                <a:gd name="T11" fmla="*/ 994 h 497"/>
                <a:gd name="T12" fmla="*/ 283 w 399"/>
                <a:gd name="T13" fmla="*/ 1084 h 497"/>
                <a:gd name="T14" fmla="*/ 496 w 399"/>
                <a:gd name="T15" fmla="*/ 1162 h 497"/>
                <a:gd name="T16" fmla="*/ 725 w 399"/>
                <a:gd name="T17" fmla="*/ 1117 h 497"/>
                <a:gd name="T18" fmla="*/ 850 w 399"/>
                <a:gd name="T19" fmla="*/ 1127 h 497"/>
                <a:gd name="T20" fmla="*/ 942 w 399"/>
                <a:gd name="T21" fmla="*/ 987 h 497"/>
                <a:gd name="T22" fmla="*/ 942 w 399"/>
                <a:gd name="T23" fmla="*/ 321 h 497"/>
                <a:gd name="T24" fmla="*/ 807 w 399"/>
                <a:gd name="T25" fmla="*/ 250 h 4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8" name="Freeform 13"/>
            <p:cNvSpPr>
              <a:spLocks noChangeArrowheads="1"/>
            </p:cNvSpPr>
            <p:nvPr/>
          </p:nvSpPr>
          <p:spPr bwMode="auto">
            <a:xfrm>
              <a:off x="1003" y="206"/>
              <a:ext cx="898" cy="978"/>
            </a:xfrm>
            <a:custGeom>
              <a:avLst/>
              <a:gdLst>
                <a:gd name="T0" fmla="*/ 643 w 380"/>
                <a:gd name="T1" fmla="*/ 83 h 414"/>
                <a:gd name="T2" fmla="*/ 333 w 380"/>
                <a:gd name="T3" fmla="*/ 76 h 414"/>
                <a:gd name="T4" fmla="*/ 19 w 380"/>
                <a:gd name="T5" fmla="*/ 482 h 414"/>
                <a:gd name="T6" fmla="*/ 250 w 380"/>
                <a:gd name="T7" fmla="*/ 839 h 414"/>
                <a:gd name="T8" fmla="*/ 678 w 380"/>
                <a:gd name="T9" fmla="*/ 855 h 414"/>
                <a:gd name="T10" fmla="*/ 898 w 380"/>
                <a:gd name="T11" fmla="*/ 678 h 414"/>
                <a:gd name="T12" fmla="*/ 898 w 380"/>
                <a:gd name="T13" fmla="*/ 234 h 414"/>
                <a:gd name="T14" fmla="*/ 643 w 380"/>
                <a:gd name="T15" fmla="*/ 83 h 4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9" name="Freeform 14"/>
            <p:cNvSpPr>
              <a:spLocks noChangeArrowheads="1"/>
            </p:cNvSpPr>
            <p:nvPr/>
          </p:nvSpPr>
          <p:spPr bwMode="auto">
            <a:xfrm>
              <a:off x="1015" y="281"/>
              <a:ext cx="324" cy="754"/>
            </a:xfrm>
            <a:custGeom>
              <a:avLst/>
              <a:gdLst>
                <a:gd name="T0" fmla="*/ 142 w 137"/>
                <a:gd name="T1" fmla="*/ 85 h 319"/>
                <a:gd name="T2" fmla="*/ 26 w 137"/>
                <a:gd name="T3" fmla="*/ 541 h 319"/>
                <a:gd name="T4" fmla="*/ 180 w 137"/>
                <a:gd name="T5" fmla="*/ 752 h 319"/>
                <a:gd name="T6" fmla="*/ 227 w 137"/>
                <a:gd name="T7" fmla="*/ 749 h 319"/>
                <a:gd name="T8" fmla="*/ 52 w 137"/>
                <a:gd name="T9" fmla="*/ 404 h 319"/>
                <a:gd name="T10" fmla="*/ 227 w 137"/>
                <a:gd name="T11" fmla="*/ 47 h 319"/>
                <a:gd name="T12" fmla="*/ 324 w 137"/>
                <a:gd name="T13" fmla="*/ 0 h 319"/>
                <a:gd name="T14" fmla="*/ 142 w 137"/>
                <a:gd name="T15" fmla="*/ 85 h 31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0" name="Freeform 15"/>
            <p:cNvSpPr>
              <a:spLocks noChangeArrowheads="1"/>
            </p:cNvSpPr>
            <p:nvPr/>
          </p:nvSpPr>
          <p:spPr bwMode="auto">
            <a:xfrm>
              <a:off x="1183" y="359"/>
              <a:ext cx="203" cy="657"/>
            </a:xfrm>
            <a:custGeom>
              <a:avLst/>
              <a:gdLst>
                <a:gd name="T0" fmla="*/ 33 w 86"/>
                <a:gd name="T1" fmla="*/ 227 h 278"/>
                <a:gd name="T2" fmla="*/ 47 w 86"/>
                <a:gd name="T3" fmla="*/ 600 h 278"/>
                <a:gd name="T4" fmla="*/ 99 w 86"/>
                <a:gd name="T5" fmla="*/ 657 h 278"/>
                <a:gd name="T6" fmla="*/ 54 w 86"/>
                <a:gd name="T7" fmla="*/ 258 h 278"/>
                <a:gd name="T8" fmla="*/ 203 w 86"/>
                <a:gd name="T9" fmla="*/ 0 h 278"/>
                <a:gd name="T10" fmla="*/ 33 w 86"/>
                <a:gd name="T11" fmla="*/ 227 h 2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1" name="Freeform 16"/>
            <p:cNvSpPr>
              <a:spLocks noChangeArrowheads="1"/>
            </p:cNvSpPr>
            <p:nvPr/>
          </p:nvSpPr>
          <p:spPr bwMode="auto">
            <a:xfrm>
              <a:off x="1646" y="364"/>
              <a:ext cx="132" cy="692"/>
            </a:xfrm>
            <a:custGeom>
              <a:avLst/>
              <a:gdLst>
                <a:gd name="T0" fmla="*/ 31 w 56"/>
                <a:gd name="T1" fmla="*/ 0 h 293"/>
                <a:gd name="T2" fmla="*/ 99 w 56"/>
                <a:gd name="T3" fmla="*/ 220 h 293"/>
                <a:gd name="T4" fmla="*/ 0 w 56"/>
                <a:gd name="T5" fmla="*/ 692 h 293"/>
                <a:gd name="T6" fmla="*/ 33 w 56"/>
                <a:gd name="T7" fmla="*/ 678 h 293"/>
                <a:gd name="T8" fmla="*/ 132 w 56"/>
                <a:gd name="T9" fmla="*/ 213 h 293"/>
                <a:gd name="T10" fmla="*/ 31 w 56"/>
                <a:gd name="T11" fmla="*/ 0 h 29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2" name="Freeform 17"/>
            <p:cNvSpPr>
              <a:spLocks noChangeArrowheads="1"/>
            </p:cNvSpPr>
            <p:nvPr/>
          </p:nvSpPr>
          <p:spPr bwMode="auto">
            <a:xfrm>
              <a:off x="1341" y="102"/>
              <a:ext cx="359" cy="229"/>
            </a:xfrm>
            <a:custGeom>
              <a:avLst/>
              <a:gdLst>
                <a:gd name="T0" fmla="*/ 210 w 152"/>
                <a:gd name="T1" fmla="*/ 0 h 97"/>
                <a:gd name="T2" fmla="*/ 151 w 152"/>
                <a:gd name="T3" fmla="*/ 0 h 97"/>
                <a:gd name="T4" fmla="*/ 156 w 152"/>
                <a:gd name="T5" fmla="*/ 59 h 97"/>
                <a:gd name="T6" fmla="*/ 68 w 152"/>
                <a:gd name="T7" fmla="*/ 99 h 97"/>
                <a:gd name="T8" fmla="*/ 0 w 152"/>
                <a:gd name="T9" fmla="*/ 184 h 97"/>
                <a:gd name="T10" fmla="*/ 352 w 152"/>
                <a:gd name="T11" fmla="*/ 177 h 97"/>
                <a:gd name="T12" fmla="*/ 210 w 152"/>
                <a:gd name="T13" fmla="*/ 0 h 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3" name="Freeform 18"/>
            <p:cNvSpPr>
              <a:spLocks noChangeArrowheads="1"/>
            </p:cNvSpPr>
            <p:nvPr/>
          </p:nvSpPr>
          <p:spPr bwMode="auto">
            <a:xfrm>
              <a:off x="1422" y="102"/>
              <a:ext cx="304" cy="255"/>
            </a:xfrm>
            <a:custGeom>
              <a:avLst/>
              <a:gdLst>
                <a:gd name="T0" fmla="*/ 130 w 129"/>
                <a:gd name="T1" fmla="*/ 0 h 108"/>
                <a:gd name="T2" fmla="*/ 205 w 129"/>
                <a:gd name="T3" fmla="*/ 109 h 108"/>
                <a:gd name="T4" fmla="*/ 196 w 129"/>
                <a:gd name="T5" fmla="*/ 196 h 108"/>
                <a:gd name="T6" fmla="*/ 0 w 129"/>
                <a:gd name="T7" fmla="*/ 203 h 108"/>
                <a:gd name="T8" fmla="*/ 238 w 129"/>
                <a:gd name="T9" fmla="*/ 227 h 108"/>
                <a:gd name="T10" fmla="*/ 247 w 129"/>
                <a:gd name="T11" fmla="*/ 106 h 108"/>
                <a:gd name="T12" fmla="*/ 130 w 129"/>
                <a:gd name="T13" fmla="*/ 0 h 1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4" name="Freeform 19"/>
            <p:cNvSpPr>
              <a:spLocks noChangeArrowheads="1"/>
            </p:cNvSpPr>
            <p:nvPr/>
          </p:nvSpPr>
          <p:spPr bwMode="auto">
            <a:xfrm>
              <a:off x="0" y="454"/>
              <a:ext cx="1901" cy="1258"/>
            </a:xfrm>
            <a:custGeom>
              <a:avLst/>
              <a:gdLst>
                <a:gd name="T0" fmla="*/ 1901 w 805"/>
                <a:gd name="T1" fmla="*/ 510 h 533"/>
                <a:gd name="T2" fmla="*/ 1797 w 805"/>
                <a:gd name="T3" fmla="*/ 503 h 533"/>
                <a:gd name="T4" fmla="*/ 1396 w 805"/>
                <a:gd name="T5" fmla="*/ 307 h 533"/>
                <a:gd name="T6" fmla="*/ 1299 w 805"/>
                <a:gd name="T7" fmla="*/ 21 h 533"/>
                <a:gd name="T8" fmla="*/ 1051 w 805"/>
                <a:gd name="T9" fmla="*/ 97 h 533"/>
                <a:gd name="T10" fmla="*/ 1086 w 805"/>
                <a:gd name="T11" fmla="*/ 279 h 533"/>
                <a:gd name="T12" fmla="*/ 803 w 805"/>
                <a:gd name="T13" fmla="*/ 312 h 533"/>
                <a:gd name="T14" fmla="*/ 661 w 805"/>
                <a:gd name="T15" fmla="*/ 399 h 533"/>
                <a:gd name="T16" fmla="*/ 375 w 805"/>
                <a:gd name="T17" fmla="*/ 472 h 533"/>
                <a:gd name="T18" fmla="*/ 7 w 805"/>
                <a:gd name="T19" fmla="*/ 1053 h 533"/>
                <a:gd name="T20" fmla="*/ 0 w 805"/>
                <a:gd name="T21" fmla="*/ 1258 h 533"/>
                <a:gd name="T22" fmla="*/ 1901 w 805"/>
                <a:gd name="T23" fmla="*/ 1258 h 533"/>
                <a:gd name="T24" fmla="*/ 1901 w 805"/>
                <a:gd name="T25" fmla="*/ 510 h 533"/>
                <a:gd name="T26" fmla="*/ 1901 w 805"/>
                <a:gd name="T27" fmla="*/ 510 h 5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5" name="Freeform 20"/>
            <p:cNvSpPr>
              <a:spLocks noChangeArrowheads="1"/>
            </p:cNvSpPr>
            <p:nvPr/>
          </p:nvSpPr>
          <p:spPr bwMode="auto">
            <a:xfrm>
              <a:off x="7" y="784"/>
              <a:ext cx="1894" cy="928"/>
            </a:xfrm>
            <a:custGeom>
              <a:avLst/>
              <a:gdLst>
                <a:gd name="T0" fmla="*/ 1894 w 802"/>
                <a:gd name="T1" fmla="*/ 269 h 393"/>
                <a:gd name="T2" fmla="*/ 1738 w 802"/>
                <a:gd name="T3" fmla="*/ 238 h 393"/>
                <a:gd name="T4" fmla="*/ 916 w 802"/>
                <a:gd name="T5" fmla="*/ 73 h 393"/>
                <a:gd name="T6" fmla="*/ 597 w 802"/>
                <a:gd name="T7" fmla="*/ 130 h 393"/>
                <a:gd name="T8" fmla="*/ 54 w 802"/>
                <a:gd name="T9" fmla="*/ 928 h 393"/>
                <a:gd name="T10" fmla="*/ 1894 w 802"/>
                <a:gd name="T11" fmla="*/ 928 h 393"/>
                <a:gd name="T12" fmla="*/ 1894 w 802"/>
                <a:gd name="T13" fmla="*/ 269 h 393"/>
                <a:gd name="T14" fmla="*/ 1894 w 802"/>
                <a:gd name="T15" fmla="*/ 269 h 3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6" name="Freeform 21"/>
            <p:cNvSpPr>
              <a:spLocks noChangeArrowheads="1"/>
            </p:cNvSpPr>
            <p:nvPr/>
          </p:nvSpPr>
          <p:spPr bwMode="auto">
            <a:xfrm>
              <a:off x="699" y="506"/>
              <a:ext cx="1060" cy="588"/>
            </a:xfrm>
            <a:custGeom>
              <a:avLst/>
              <a:gdLst>
                <a:gd name="T0" fmla="*/ 859 w 449"/>
                <a:gd name="T1" fmla="*/ 345 h 249"/>
                <a:gd name="T2" fmla="*/ 642 w 449"/>
                <a:gd name="T3" fmla="*/ 307 h 249"/>
                <a:gd name="T4" fmla="*/ 578 w 449"/>
                <a:gd name="T5" fmla="*/ 14 h 249"/>
                <a:gd name="T6" fmla="*/ 418 w 449"/>
                <a:gd name="T7" fmla="*/ 64 h 249"/>
                <a:gd name="T8" fmla="*/ 446 w 449"/>
                <a:gd name="T9" fmla="*/ 302 h 249"/>
                <a:gd name="T10" fmla="*/ 0 w 449"/>
                <a:gd name="T11" fmla="*/ 439 h 249"/>
                <a:gd name="T12" fmla="*/ 238 w 449"/>
                <a:gd name="T13" fmla="*/ 390 h 249"/>
                <a:gd name="T14" fmla="*/ 142 w 449"/>
                <a:gd name="T15" fmla="*/ 524 h 249"/>
                <a:gd name="T16" fmla="*/ 460 w 449"/>
                <a:gd name="T17" fmla="*/ 446 h 249"/>
                <a:gd name="T18" fmla="*/ 772 w 449"/>
                <a:gd name="T19" fmla="*/ 588 h 249"/>
                <a:gd name="T20" fmla="*/ 781 w 449"/>
                <a:gd name="T21" fmla="*/ 420 h 249"/>
                <a:gd name="T22" fmla="*/ 1060 w 449"/>
                <a:gd name="T23" fmla="*/ 522 h 249"/>
                <a:gd name="T24" fmla="*/ 859 w 449"/>
                <a:gd name="T25" fmla="*/ 345 h 24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7" name="Freeform 22"/>
            <p:cNvSpPr>
              <a:spLocks noChangeArrowheads="1"/>
            </p:cNvSpPr>
            <p:nvPr/>
          </p:nvSpPr>
          <p:spPr bwMode="auto">
            <a:xfrm>
              <a:off x="94" y="952"/>
              <a:ext cx="506" cy="760"/>
            </a:xfrm>
            <a:custGeom>
              <a:avLst/>
              <a:gdLst>
                <a:gd name="T0" fmla="*/ 106 w 214"/>
                <a:gd name="T1" fmla="*/ 380 h 322"/>
                <a:gd name="T2" fmla="*/ 506 w 214"/>
                <a:gd name="T3" fmla="*/ 40 h 322"/>
                <a:gd name="T4" fmla="*/ 170 w 214"/>
                <a:gd name="T5" fmla="*/ 177 h 322"/>
                <a:gd name="T6" fmla="*/ 0 w 214"/>
                <a:gd name="T7" fmla="*/ 687 h 322"/>
                <a:gd name="T8" fmla="*/ 0 w 214"/>
                <a:gd name="T9" fmla="*/ 760 h 322"/>
                <a:gd name="T10" fmla="*/ 50 w 214"/>
                <a:gd name="T11" fmla="*/ 760 h 322"/>
                <a:gd name="T12" fmla="*/ 106 w 214"/>
                <a:gd name="T13" fmla="*/ 380 h 3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8" name="Freeform 23"/>
            <p:cNvSpPr>
              <a:spLocks noChangeArrowheads="1"/>
            </p:cNvSpPr>
            <p:nvPr/>
          </p:nvSpPr>
          <p:spPr bwMode="auto">
            <a:xfrm>
              <a:off x="1280" y="522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57 w 39"/>
                <a:gd name="T3" fmla="*/ 177 h 140"/>
                <a:gd name="T4" fmla="*/ 59 w 39"/>
                <a:gd name="T5" fmla="*/ 331 h 140"/>
                <a:gd name="T6" fmla="*/ 75 w 39"/>
                <a:gd name="T7" fmla="*/ 173 h 140"/>
                <a:gd name="T8" fmla="*/ 0 w 39"/>
                <a:gd name="T9" fmla="*/ 0 h 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9" name="Freeform 24"/>
            <p:cNvSpPr>
              <a:spLocks noChangeArrowheads="1"/>
            </p:cNvSpPr>
            <p:nvPr/>
          </p:nvSpPr>
          <p:spPr bwMode="auto">
            <a:xfrm>
              <a:off x="699" y="782"/>
              <a:ext cx="453" cy="149"/>
            </a:xfrm>
            <a:custGeom>
              <a:avLst/>
              <a:gdLst>
                <a:gd name="T0" fmla="*/ 281 w 192"/>
                <a:gd name="T1" fmla="*/ 2 h 63"/>
                <a:gd name="T2" fmla="*/ 0 w 192"/>
                <a:gd name="T3" fmla="*/ 149 h 63"/>
                <a:gd name="T4" fmla="*/ 248 w 192"/>
                <a:gd name="T5" fmla="*/ 26 h 63"/>
                <a:gd name="T6" fmla="*/ 453 w 192"/>
                <a:gd name="T7" fmla="*/ 28 h 63"/>
                <a:gd name="T8" fmla="*/ 281 w 192"/>
                <a:gd name="T9" fmla="*/ 2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0" name="Freeform 25"/>
            <p:cNvSpPr>
              <a:spLocks noChangeArrowheads="1"/>
            </p:cNvSpPr>
            <p:nvPr/>
          </p:nvSpPr>
          <p:spPr bwMode="auto">
            <a:xfrm>
              <a:off x="753" y="1122"/>
              <a:ext cx="258" cy="590"/>
            </a:xfrm>
            <a:custGeom>
              <a:avLst/>
              <a:gdLst>
                <a:gd name="T0" fmla="*/ 109 w 109"/>
                <a:gd name="T1" fmla="*/ 276 h 250"/>
                <a:gd name="T2" fmla="*/ 258 w 109"/>
                <a:gd name="T3" fmla="*/ 0 h 250"/>
                <a:gd name="T4" fmla="*/ 59 w 109"/>
                <a:gd name="T5" fmla="*/ 151 h 250"/>
                <a:gd name="T6" fmla="*/ 0 w 109"/>
                <a:gd name="T7" fmla="*/ 517 h 250"/>
                <a:gd name="T8" fmla="*/ 2 w 109"/>
                <a:gd name="T9" fmla="*/ 590 h 250"/>
                <a:gd name="T10" fmla="*/ 95 w 109"/>
                <a:gd name="T11" fmla="*/ 590 h 250"/>
                <a:gd name="T12" fmla="*/ 109 w 109"/>
                <a:gd name="T13" fmla="*/ 276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1" name="Freeform 26"/>
            <p:cNvSpPr>
              <a:spLocks noChangeArrowheads="1"/>
            </p:cNvSpPr>
            <p:nvPr/>
          </p:nvSpPr>
          <p:spPr bwMode="auto">
            <a:xfrm>
              <a:off x="718" y="1106"/>
              <a:ext cx="323" cy="606"/>
            </a:xfrm>
            <a:custGeom>
              <a:avLst/>
              <a:gdLst>
                <a:gd name="T0" fmla="*/ 73 w 137"/>
                <a:gd name="T1" fmla="*/ 302 h 257"/>
                <a:gd name="T2" fmla="*/ 323 w 137"/>
                <a:gd name="T3" fmla="*/ 0 h 257"/>
                <a:gd name="T4" fmla="*/ 26 w 137"/>
                <a:gd name="T5" fmla="*/ 309 h 257"/>
                <a:gd name="T6" fmla="*/ 12 w 137"/>
                <a:gd name="T7" fmla="*/ 606 h 257"/>
                <a:gd name="T8" fmla="*/ 54 w 137"/>
                <a:gd name="T9" fmla="*/ 606 h 257"/>
                <a:gd name="T10" fmla="*/ 73 w 137"/>
                <a:gd name="T11" fmla="*/ 302 h 2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2" name="Freeform 27"/>
            <p:cNvSpPr>
              <a:spLocks noChangeArrowheads="1"/>
            </p:cNvSpPr>
            <p:nvPr/>
          </p:nvSpPr>
          <p:spPr bwMode="auto">
            <a:xfrm>
              <a:off x="1653" y="1158"/>
              <a:ext cx="248" cy="554"/>
            </a:xfrm>
            <a:custGeom>
              <a:avLst/>
              <a:gdLst>
                <a:gd name="T0" fmla="*/ 248 w 105"/>
                <a:gd name="T1" fmla="*/ 408 h 235"/>
                <a:gd name="T2" fmla="*/ 196 w 105"/>
                <a:gd name="T3" fmla="*/ 151 h 235"/>
                <a:gd name="T4" fmla="*/ 0 w 105"/>
                <a:gd name="T5" fmla="*/ 0 h 235"/>
                <a:gd name="T6" fmla="*/ 146 w 105"/>
                <a:gd name="T7" fmla="*/ 276 h 235"/>
                <a:gd name="T8" fmla="*/ 163 w 105"/>
                <a:gd name="T9" fmla="*/ 554 h 235"/>
                <a:gd name="T10" fmla="*/ 248 w 105"/>
                <a:gd name="T11" fmla="*/ 554 h 235"/>
                <a:gd name="T12" fmla="*/ 248 w 105"/>
                <a:gd name="T13" fmla="*/ 408 h 235"/>
                <a:gd name="T14" fmla="*/ 248 w 105"/>
                <a:gd name="T15" fmla="*/ 408 h 2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3" name="Freeform 28"/>
            <p:cNvSpPr>
              <a:spLocks noChangeArrowheads="1"/>
            </p:cNvSpPr>
            <p:nvPr/>
          </p:nvSpPr>
          <p:spPr bwMode="auto">
            <a:xfrm>
              <a:off x="1620" y="1141"/>
              <a:ext cx="281" cy="571"/>
            </a:xfrm>
            <a:custGeom>
              <a:avLst/>
              <a:gdLst>
                <a:gd name="T0" fmla="*/ 281 w 119"/>
                <a:gd name="T1" fmla="*/ 248 h 242"/>
                <a:gd name="T2" fmla="*/ 0 w 119"/>
                <a:gd name="T3" fmla="*/ 0 h 242"/>
                <a:gd name="T4" fmla="*/ 253 w 119"/>
                <a:gd name="T5" fmla="*/ 304 h 242"/>
                <a:gd name="T6" fmla="*/ 272 w 119"/>
                <a:gd name="T7" fmla="*/ 571 h 242"/>
                <a:gd name="T8" fmla="*/ 281 w 119"/>
                <a:gd name="T9" fmla="*/ 571 h 242"/>
                <a:gd name="T10" fmla="*/ 281 w 119"/>
                <a:gd name="T11" fmla="*/ 248 h 242"/>
                <a:gd name="T12" fmla="*/ 281 w 119"/>
                <a:gd name="T13" fmla="*/ 248 h 2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4" name="Freeform 29"/>
            <p:cNvSpPr>
              <a:spLocks noChangeArrowheads="1"/>
            </p:cNvSpPr>
            <p:nvPr/>
          </p:nvSpPr>
          <p:spPr bwMode="auto">
            <a:xfrm>
              <a:off x="1112" y="562"/>
              <a:ext cx="50" cy="251"/>
            </a:xfrm>
            <a:custGeom>
              <a:avLst/>
              <a:gdLst>
                <a:gd name="T0" fmla="*/ 0 w 21"/>
                <a:gd name="T1" fmla="*/ 19 h 106"/>
                <a:gd name="T2" fmla="*/ 26 w 21"/>
                <a:gd name="T3" fmla="*/ 130 h 106"/>
                <a:gd name="T4" fmla="*/ 24 w 21"/>
                <a:gd name="T5" fmla="*/ 246 h 106"/>
                <a:gd name="T6" fmla="*/ 43 w 21"/>
                <a:gd name="T7" fmla="*/ 251 h 106"/>
                <a:gd name="T8" fmla="*/ 50 w 21"/>
                <a:gd name="T9" fmla="*/ 125 h 106"/>
                <a:gd name="T10" fmla="*/ 14 w 21"/>
                <a:gd name="T11" fmla="*/ 0 h 106"/>
                <a:gd name="T12" fmla="*/ 0 w 21"/>
                <a:gd name="T13" fmla="*/ 19 h 106"/>
                <a:gd name="T14" fmla="*/ 0 w 21"/>
                <a:gd name="T15" fmla="*/ 19 h 1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91" name="Group 169"/>
          <p:cNvGrpSpPr/>
          <p:nvPr/>
        </p:nvGrpSpPr>
        <p:grpSpPr bwMode="auto">
          <a:xfrm rot="12827499" flipH="1">
            <a:off x="11360150" y="2338388"/>
            <a:ext cx="484188" cy="536575"/>
            <a:chOff x="0" y="0"/>
            <a:chExt cx="768" cy="852"/>
          </a:xfrm>
        </p:grpSpPr>
        <p:sp>
          <p:nvSpPr>
            <p:cNvPr id="3093" name="Freeform 65"/>
            <p:cNvSpPr>
              <a:spLocks noChangeArrowheads="1"/>
            </p:cNvSpPr>
            <p:nvPr/>
          </p:nvSpPr>
          <p:spPr bwMode="auto">
            <a:xfrm>
              <a:off x="378" y="621"/>
              <a:ext cx="151" cy="231"/>
            </a:xfrm>
            <a:custGeom>
              <a:avLst/>
              <a:gdLst>
                <a:gd name="T0" fmla="*/ 78 w 64"/>
                <a:gd name="T1" fmla="*/ 9 h 98"/>
                <a:gd name="T2" fmla="*/ 28 w 64"/>
                <a:gd name="T3" fmla="*/ 229 h 98"/>
                <a:gd name="T4" fmla="*/ 0 w 64"/>
                <a:gd name="T5" fmla="*/ 217 h 98"/>
                <a:gd name="T6" fmla="*/ 83 w 64"/>
                <a:gd name="T7" fmla="*/ 120 h 98"/>
                <a:gd name="T8" fmla="*/ 57 w 64"/>
                <a:gd name="T9" fmla="*/ 0 h 98"/>
                <a:gd name="T10" fmla="*/ 78 w 64"/>
                <a:gd name="T11" fmla="*/ 9 h 98"/>
                <a:gd name="T12" fmla="*/ 78 w 64"/>
                <a:gd name="T13" fmla="*/ 9 h 9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4" name="Freeform 66"/>
            <p:cNvSpPr>
              <a:spLocks noChangeArrowheads="1"/>
            </p:cNvSpPr>
            <p:nvPr/>
          </p:nvSpPr>
          <p:spPr bwMode="auto">
            <a:xfrm>
              <a:off x="0" y="0"/>
              <a:ext cx="768" cy="729"/>
            </a:xfrm>
            <a:custGeom>
              <a:avLst/>
              <a:gdLst>
                <a:gd name="T0" fmla="*/ 383 w 325"/>
                <a:gd name="T1" fmla="*/ 710 h 309"/>
                <a:gd name="T2" fmla="*/ 688 w 325"/>
                <a:gd name="T3" fmla="*/ 526 h 309"/>
                <a:gd name="T4" fmla="*/ 718 w 325"/>
                <a:gd name="T5" fmla="*/ 359 h 309"/>
                <a:gd name="T6" fmla="*/ 588 w 325"/>
                <a:gd name="T7" fmla="*/ 488 h 309"/>
                <a:gd name="T8" fmla="*/ 633 w 325"/>
                <a:gd name="T9" fmla="*/ 137 h 309"/>
                <a:gd name="T10" fmla="*/ 574 w 325"/>
                <a:gd name="T11" fmla="*/ 64 h 309"/>
                <a:gd name="T12" fmla="*/ 466 w 325"/>
                <a:gd name="T13" fmla="*/ 283 h 309"/>
                <a:gd name="T14" fmla="*/ 255 w 325"/>
                <a:gd name="T15" fmla="*/ 71 h 309"/>
                <a:gd name="T16" fmla="*/ 99 w 325"/>
                <a:gd name="T17" fmla="*/ 0 h 309"/>
                <a:gd name="T18" fmla="*/ 274 w 325"/>
                <a:gd name="T19" fmla="*/ 408 h 309"/>
                <a:gd name="T20" fmla="*/ 0 w 325"/>
                <a:gd name="T21" fmla="*/ 382 h 309"/>
                <a:gd name="T22" fmla="*/ 206 w 325"/>
                <a:gd name="T23" fmla="*/ 606 h 309"/>
                <a:gd name="T24" fmla="*/ 109 w 325"/>
                <a:gd name="T25" fmla="*/ 616 h 309"/>
                <a:gd name="T26" fmla="*/ 222 w 325"/>
                <a:gd name="T27" fmla="*/ 708 h 309"/>
                <a:gd name="T28" fmla="*/ 371 w 325"/>
                <a:gd name="T29" fmla="*/ 715 h 309"/>
                <a:gd name="T30" fmla="*/ 383 w 325"/>
                <a:gd name="T31" fmla="*/ 710 h 309"/>
                <a:gd name="T32" fmla="*/ 383 w 325"/>
                <a:gd name="T33" fmla="*/ 710 h 3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5" name="Freeform 67"/>
            <p:cNvSpPr>
              <a:spLocks noChangeArrowheads="1"/>
            </p:cNvSpPr>
            <p:nvPr/>
          </p:nvSpPr>
          <p:spPr bwMode="auto">
            <a:xfrm>
              <a:off x="38" y="59"/>
              <a:ext cx="650" cy="677"/>
            </a:xfrm>
            <a:custGeom>
              <a:avLst/>
              <a:gdLst>
                <a:gd name="T0" fmla="*/ 407 w 275"/>
                <a:gd name="T1" fmla="*/ 599 h 287"/>
                <a:gd name="T2" fmla="*/ 130 w 275"/>
                <a:gd name="T3" fmla="*/ 587 h 287"/>
                <a:gd name="T4" fmla="*/ 255 w 275"/>
                <a:gd name="T5" fmla="*/ 547 h 287"/>
                <a:gd name="T6" fmla="*/ 0 w 275"/>
                <a:gd name="T7" fmla="*/ 368 h 287"/>
                <a:gd name="T8" fmla="*/ 277 w 275"/>
                <a:gd name="T9" fmla="*/ 387 h 287"/>
                <a:gd name="T10" fmla="*/ 116 w 275"/>
                <a:gd name="T11" fmla="*/ 0 h 287"/>
                <a:gd name="T12" fmla="*/ 421 w 275"/>
                <a:gd name="T13" fmla="*/ 295 h 287"/>
                <a:gd name="T14" fmla="*/ 548 w 275"/>
                <a:gd name="T15" fmla="*/ 59 h 287"/>
                <a:gd name="T16" fmla="*/ 515 w 275"/>
                <a:gd name="T17" fmla="*/ 465 h 287"/>
                <a:gd name="T18" fmla="*/ 650 w 275"/>
                <a:gd name="T19" fmla="*/ 377 h 287"/>
                <a:gd name="T20" fmla="*/ 416 w 275"/>
                <a:gd name="T21" fmla="*/ 599 h 287"/>
                <a:gd name="T22" fmla="*/ 407 w 275"/>
                <a:gd name="T23" fmla="*/ 599 h 287"/>
                <a:gd name="T24" fmla="*/ 407 w 275"/>
                <a:gd name="T25" fmla="*/ 599 h 28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6" name="Freeform 68"/>
            <p:cNvSpPr>
              <a:spLocks noChangeArrowheads="1"/>
            </p:cNvSpPr>
            <p:nvPr/>
          </p:nvSpPr>
          <p:spPr bwMode="auto">
            <a:xfrm>
              <a:off x="270" y="203"/>
              <a:ext cx="212" cy="429"/>
            </a:xfrm>
            <a:custGeom>
              <a:avLst/>
              <a:gdLst>
                <a:gd name="T0" fmla="*/ 177 w 90"/>
                <a:gd name="T1" fmla="*/ 429 h 182"/>
                <a:gd name="T2" fmla="*/ 0 w 90"/>
                <a:gd name="T3" fmla="*/ 0 h 182"/>
                <a:gd name="T4" fmla="*/ 177 w 90"/>
                <a:gd name="T5" fmla="*/ 429 h 1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7" name="Freeform 69"/>
            <p:cNvSpPr>
              <a:spLocks noChangeArrowheads="1"/>
            </p:cNvSpPr>
            <p:nvPr/>
          </p:nvSpPr>
          <p:spPr bwMode="auto">
            <a:xfrm>
              <a:off x="456" y="240"/>
              <a:ext cx="128" cy="281"/>
            </a:xfrm>
            <a:custGeom>
              <a:avLst/>
              <a:gdLst>
                <a:gd name="T0" fmla="*/ 0 w 54"/>
                <a:gd name="T1" fmla="*/ 281 h 119"/>
                <a:gd name="T2" fmla="*/ 123 w 54"/>
                <a:gd name="T3" fmla="*/ 0 h 119"/>
                <a:gd name="T4" fmla="*/ 0 w 54"/>
                <a:gd name="T5" fmla="*/ 281 h 1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8" name="Freeform 70"/>
            <p:cNvSpPr>
              <a:spLocks noChangeArrowheads="1"/>
            </p:cNvSpPr>
            <p:nvPr/>
          </p:nvSpPr>
          <p:spPr bwMode="auto">
            <a:xfrm>
              <a:off x="487" y="505"/>
              <a:ext cx="163" cy="101"/>
            </a:xfrm>
            <a:custGeom>
              <a:avLst/>
              <a:gdLst>
                <a:gd name="T0" fmla="*/ 0 w 69"/>
                <a:gd name="T1" fmla="*/ 94 h 43"/>
                <a:gd name="T2" fmla="*/ 163 w 69"/>
                <a:gd name="T3" fmla="*/ 0 h 43"/>
                <a:gd name="T4" fmla="*/ 0 w 69"/>
                <a:gd name="T5" fmla="*/ 94 h 4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9" name="Freeform 71"/>
            <p:cNvSpPr>
              <a:spLocks noChangeArrowheads="1"/>
            </p:cNvSpPr>
            <p:nvPr/>
          </p:nvSpPr>
          <p:spPr bwMode="auto">
            <a:xfrm>
              <a:off x="251" y="609"/>
              <a:ext cx="177" cy="59"/>
            </a:xfrm>
            <a:custGeom>
              <a:avLst/>
              <a:gdLst>
                <a:gd name="T0" fmla="*/ 177 w 75"/>
                <a:gd name="T1" fmla="*/ 0 h 25"/>
                <a:gd name="T2" fmla="*/ 0 w 75"/>
                <a:gd name="T3" fmla="*/ 54 h 25"/>
                <a:gd name="T4" fmla="*/ 177 w 75"/>
                <a:gd name="T5" fmla="*/ 0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0" name="Freeform 72"/>
            <p:cNvSpPr>
              <a:spLocks noChangeArrowheads="1"/>
            </p:cNvSpPr>
            <p:nvPr/>
          </p:nvSpPr>
          <p:spPr bwMode="auto">
            <a:xfrm>
              <a:off x="109" y="477"/>
              <a:ext cx="300" cy="111"/>
            </a:xfrm>
            <a:custGeom>
              <a:avLst/>
              <a:gdLst>
                <a:gd name="T0" fmla="*/ 300 w 127"/>
                <a:gd name="T1" fmla="*/ 71 h 47"/>
                <a:gd name="T2" fmla="*/ 0 w 127"/>
                <a:gd name="T3" fmla="*/ 0 h 47"/>
                <a:gd name="T4" fmla="*/ 300 w 127"/>
                <a:gd name="T5" fmla="*/ 71 h 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092" name="Title 1"/>
          <p:cNvSpPr>
            <a:spLocks noGrp="1" noChangeArrowheads="1"/>
          </p:cNvSpPr>
          <p:nvPr>
            <p:ph type="ctrTitle" idx="4294967295"/>
          </p:nvPr>
        </p:nvSpPr>
        <p:spPr>
          <a:xfrm>
            <a:off x="2670175" y="874713"/>
            <a:ext cx="9361488" cy="2263775"/>
          </a:xfrm>
        </p:spPr>
        <p:txBody>
          <a:bodyPr/>
          <a:lstStyle/>
          <a:p>
            <a:pPr algn="ctr" eaLnBrk="1" hangingPunct="1"/>
            <a:r>
              <a:rPr lang="zh-CN" altLang="en-US" sz="8000">
                <a:latin typeface="方正喵呜体" panose="02010600010101010101" pitchFamily="2" charset="-122"/>
              </a:rPr>
              <a:t>开往秋天的大巴</a:t>
            </a:r>
            <a:endParaRPr lang="en-US" altLang="zh-CN" sz="8000">
              <a:latin typeface="方正喵呜体" panose="0201060001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1096963" y="1189038"/>
            <a:ext cx="3109912" cy="2286000"/>
          </a:xfrm>
        </p:spPr>
        <p:txBody>
          <a:bodyPr/>
          <a:lstStyle/>
          <a:p>
            <a:pPr eaLnBrk="1" hangingPunct="1"/>
            <a:r>
              <a:rPr lang="en-US" altLang="zh-CN" b="1"/>
              <a:t>Classroom Schedule</a:t>
            </a:r>
          </a:p>
        </p:txBody>
      </p:sp>
      <p:graphicFrame>
        <p:nvGraphicFramePr>
          <p:cNvPr id="4099" name="Group 3"/>
          <p:cNvGraphicFramePr>
            <a:graphicFrameLocks noGrp="1"/>
          </p:cNvGraphicFramePr>
          <p:nvPr/>
        </p:nvGraphicFramePr>
        <p:xfrm>
          <a:off x="4479925" y="457200"/>
          <a:ext cx="6675438" cy="5776917"/>
        </p:xfrm>
        <a:graphic>
          <a:graphicData uri="http://schemas.openxmlformats.org/drawingml/2006/table">
            <a:tbl>
              <a:tblPr/>
              <a:tblGrid>
                <a:gridCol w="2073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2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5463">
                <a:tc>
                  <a:txBody>
                    <a:bodyPr/>
                    <a:lstStyle>
                      <a:lvl1pPr indent="46355" eaLnBrk="0" hangingPunct="0">
                        <a:spcBef>
                          <a:spcPts val="1800"/>
                        </a:spcBef>
                        <a:buClr>
                          <a:srgbClr val="3F3F3F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1pPr>
                      <a:lvl2pPr marL="742950" indent="-376555" eaLnBrk="0" hangingPunct="0">
                        <a:spcBef>
                          <a:spcPts val="1000"/>
                        </a:spcBef>
                        <a:buClr>
                          <a:srgbClr val="3F3F3F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2pPr>
                      <a:lvl3pPr marL="1143000" indent="-45720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3pPr>
                      <a:lvl4pPr marL="1600200" indent="-593725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4pPr>
                      <a:lvl5pPr marL="2057400" indent="-73025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5pPr>
                      <a:lvl6pPr marL="25146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6pPr>
                      <a:lvl7pPr marL="29718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7pPr>
                      <a:lvl8pPr marL="34290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8pPr>
                      <a:lvl9pPr marL="38862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9pPr>
                    </a:lstStyle>
                    <a:p>
                      <a:pPr marL="0" marR="0" lvl="0" indent="4635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方正喵呜体" panose="02010600010101010101" pitchFamily="2" charset="-122"/>
                          <a:sym typeface="Cambria" panose="02040503050406030204" pitchFamily="18" charset="0"/>
                        </a:rPr>
                        <a:t>8:20 - 8:45</a:t>
                      </a:r>
                      <a:endParaRPr kumimoji="0" lang="zh-CN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mbria" panose="02040503050406030204" pitchFamily="18" charset="0"/>
                        <a:ea typeface="方正喵呜体" panose="02010600010101010101" pitchFamily="2" charset="-122"/>
                        <a:sym typeface="Cambria" panose="02040503050406030204" pitchFamily="18" charset="0"/>
                      </a:endParaRPr>
                    </a:p>
                  </a:txBody>
                  <a:tcPr marL="182880" marR="57150" marT="57150" marB="57150" anchor="ctr" horzOverflow="overflow">
                    <a:lnL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F3FC"/>
                    </a:solidFill>
                  </a:tcPr>
                </a:tc>
                <a:tc>
                  <a:txBody>
                    <a:bodyPr/>
                    <a:lstStyle>
                      <a:lvl1pPr indent="46355" eaLnBrk="0" hangingPunct="0">
                        <a:spcBef>
                          <a:spcPts val="1800"/>
                        </a:spcBef>
                        <a:buClr>
                          <a:srgbClr val="3F3F3F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1pPr>
                      <a:lvl2pPr marL="742950" indent="-376555" eaLnBrk="0" hangingPunct="0">
                        <a:spcBef>
                          <a:spcPts val="1000"/>
                        </a:spcBef>
                        <a:buClr>
                          <a:srgbClr val="3F3F3F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2pPr>
                      <a:lvl3pPr marL="1143000" indent="-45720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3pPr>
                      <a:lvl4pPr marL="1600200" indent="-593725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4pPr>
                      <a:lvl5pPr marL="2057400" indent="-73025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5pPr>
                      <a:lvl6pPr marL="25146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6pPr>
                      <a:lvl7pPr marL="29718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7pPr>
                      <a:lvl8pPr marL="34290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8pPr>
                      <a:lvl9pPr marL="38862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9pPr>
                    </a:lstStyle>
                    <a:p>
                      <a:pPr marL="0" marR="0" lvl="0" indent="4635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方正喵呜体" panose="02010600010101010101" pitchFamily="2" charset="-122"/>
                          <a:sym typeface="Cambria" panose="02040503050406030204" pitchFamily="18" charset="0"/>
                        </a:rPr>
                        <a:t>School starts, attendance taken</a:t>
                      </a:r>
                      <a:endParaRPr kumimoji="0" lang="zh-CN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  <a:ea typeface="方正喵呜体" panose="02010600010101010101" pitchFamily="2" charset="-122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82880" marR="57150" marT="57150" marB="57150" anchor="ctr" horzOverflow="overflow">
                    <a:lnL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F3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463">
                <a:tc>
                  <a:txBody>
                    <a:bodyPr/>
                    <a:lstStyle>
                      <a:lvl1pPr indent="46355" eaLnBrk="0" hangingPunct="0">
                        <a:spcBef>
                          <a:spcPts val="1800"/>
                        </a:spcBef>
                        <a:buClr>
                          <a:srgbClr val="3F3F3F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1pPr>
                      <a:lvl2pPr marL="742950" indent="-376555" eaLnBrk="0" hangingPunct="0">
                        <a:spcBef>
                          <a:spcPts val="1000"/>
                        </a:spcBef>
                        <a:buClr>
                          <a:srgbClr val="3F3F3F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2pPr>
                      <a:lvl3pPr marL="1143000" indent="-45720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3pPr>
                      <a:lvl4pPr marL="1600200" indent="-593725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4pPr>
                      <a:lvl5pPr marL="2057400" indent="-73025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5pPr>
                      <a:lvl6pPr marL="25146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6pPr>
                      <a:lvl7pPr marL="29718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7pPr>
                      <a:lvl8pPr marL="34290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8pPr>
                      <a:lvl9pPr marL="38862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9pPr>
                    </a:lstStyle>
                    <a:p>
                      <a:pPr marL="0" marR="0" lvl="0" indent="4635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方正喵呜体" panose="02010600010101010101" pitchFamily="2" charset="-122"/>
                          <a:sym typeface="Cambria" panose="02040503050406030204" pitchFamily="18" charset="0"/>
                        </a:rPr>
                        <a:t>8:45 - 9:30</a:t>
                      </a:r>
                      <a:endParaRPr kumimoji="0" lang="zh-CN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  <a:ea typeface="方正喵呜体" panose="02010600010101010101" pitchFamily="2" charset="-122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82880" marR="57150" marT="57150" marB="57150" anchor="ctr" horzOverflow="overflow">
                    <a:lnL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9FE"/>
                    </a:solidFill>
                  </a:tcPr>
                </a:tc>
                <a:tc>
                  <a:txBody>
                    <a:bodyPr/>
                    <a:lstStyle>
                      <a:lvl1pPr indent="46355" eaLnBrk="0" hangingPunct="0">
                        <a:spcBef>
                          <a:spcPts val="1800"/>
                        </a:spcBef>
                        <a:buClr>
                          <a:srgbClr val="3F3F3F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1pPr>
                      <a:lvl2pPr marL="742950" indent="-376555" eaLnBrk="0" hangingPunct="0">
                        <a:spcBef>
                          <a:spcPts val="1000"/>
                        </a:spcBef>
                        <a:buClr>
                          <a:srgbClr val="3F3F3F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2pPr>
                      <a:lvl3pPr marL="1143000" indent="-45720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3pPr>
                      <a:lvl4pPr marL="1600200" indent="-593725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4pPr>
                      <a:lvl5pPr marL="2057400" indent="-73025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5pPr>
                      <a:lvl6pPr marL="25146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6pPr>
                      <a:lvl7pPr marL="29718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7pPr>
                      <a:lvl8pPr marL="34290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8pPr>
                      <a:lvl9pPr marL="38862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9pPr>
                    </a:lstStyle>
                    <a:p>
                      <a:pPr marL="0" marR="0" lvl="0" indent="4635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方正喵呜体" panose="02010600010101010101" pitchFamily="2" charset="-122"/>
                          <a:sym typeface="Cambria" panose="02040503050406030204" pitchFamily="18" charset="0"/>
                        </a:rPr>
                        <a:t>Reading and writing</a:t>
                      </a:r>
                      <a:endParaRPr kumimoji="0" lang="zh-CN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  <a:ea typeface="方正喵呜体" panose="02010600010101010101" pitchFamily="2" charset="-122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82880" marR="57150" marT="57150" marB="57150" anchor="ctr" horzOverflow="overflow">
                    <a:lnL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9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875">
                <a:tc>
                  <a:txBody>
                    <a:bodyPr/>
                    <a:lstStyle>
                      <a:lvl1pPr indent="46355" eaLnBrk="0" hangingPunct="0">
                        <a:spcBef>
                          <a:spcPts val="1800"/>
                        </a:spcBef>
                        <a:buClr>
                          <a:srgbClr val="3F3F3F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1pPr>
                      <a:lvl2pPr marL="742950" indent="-376555" eaLnBrk="0" hangingPunct="0">
                        <a:spcBef>
                          <a:spcPts val="1000"/>
                        </a:spcBef>
                        <a:buClr>
                          <a:srgbClr val="3F3F3F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2pPr>
                      <a:lvl3pPr marL="1143000" indent="-45720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3pPr>
                      <a:lvl4pPr marL="1600200" indent="-593725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4pPr>
                      <a:lvl5pPr marL="2057400" indent="-73025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5pPr>
                      <a:lvl6pPr marL="25146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6pPr>
                      <a:lvl7pPr marL="29718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7pPr>
                      <a:lvl8pPr marL="34290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8pPr>
                      <a:lvl9pPr marL="38862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9pPr>
                    </a:lstStyle>
                    <a:p>
                      <a:pPr marL="0" marR="0" lvl="0" indent="4635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方正喵呜体" panose="02010600010101010101" pitchFamily="2" charset="-122"/>
                          <a:sym typeface="Cambria" panose="02040503050406030204" pitchFamily="18" charset="0"/>
                        </a:rPr>
                        <a:t>9:30 - 10:15</a:t>
                      </a:r>
                      <a:endParaRPr kumimoji="0" lang="zh-CN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  <a:ea typeface="方正喵呜体" panose="02010600010101010101" pitchFamily="2" charset="-122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82880" marR="57150" marT="57150" marB="57150" anchor="ctr" horzOverflow="overflow">
                    <a:lnL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F3FC"/>
                    </a:solidFill>
                  </a:tcPr>
                </a:tc>
                <a:tc>
                  <a:txBody>
                    <a:bodyPr/>
                    <a:lstStyle>
                      <a:lvl1pPr indent="46355" eaLnBrk="0" hangingPunct="0">
                        <a:spcBef>
                          <a:spcPts val="1800"/>
                        </a:spcBef>
                        <a:buClr>
                          <a:srgbClr val="3F3F3F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1pPr>
                      <a:lvl2pPr marL="742950" indent="-376555" eaLnBrk="0" hangingPunct="0">
                        <a:spcBef>
                          <a:spcPts val="1000"/>
                        </a:spcBef>
                        <a:buClr>
                          <a:srgbClr val="3F3F3F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2pPr>
                      <a:lvl3pPr marL="1143000" indent="-45720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3pPr>
                      <a:lvl4pPr marL="1600200" indent="-593725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4pPr>
                      <a:lvl5pPr marL="2057400" indent="-73025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5pPr>
                      <a:lvl6pPr marL="25146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6pPr>
                      <a:lvl7pPr marL="29718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7pPr>
                      <a:lvl8pPr marL="34290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8pPr>
                      <a:lvl9pPr marL="38862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9pPr>
                    </a:lstStyle>
                    <a:p>
                      <a:pPr marL="0" marR="0" lvl="0" indent="4635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方正喵呜体" panose="02010600010101010101" pitchFamily="2" charset="-122"/>
                          <a:sym typeface="Cambria" panose="02040503050406030204" pitchFamily="18" charset="0"/>
                        </a:rPr>
                        <a:t>Spelling and grammar </a:t>
                      </a:r>
                      <a:endParaRPr kumimoji="0" lang="zh-CN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  <a:ea typeface="方正喵呜体" panose="02010600010101010101" pitchFamily="2" charset="-122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82880" marR="57150" marT="57150" marB="57150" anchor="ctr" horzOverflow="overflow">
                    <a:lnL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F3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463">
                <a:tc>
                  <a:txBody>
                    <a:bodyPr/>
                    <a:lstStyle>
                      <a:lvl1pPr indent="46355" eaLnBrk="0" hangingPunct="0">
                        <a:spcBef>
                          <a:spcPts val="1800"/>
                        </a:spcBef>
                        <a:buClr>
                          <a:srgbClr val="3F3F3F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1pPr>
                      <a:lvl2pPr marL="742950" indent="-376555" eaLnBrk="0" hangingPunct="0">
                        <a:spcBef>
                          <a:spcPts val="1000"/>
                        </a:spcBef>
                        <a:buClr>
                          <a:srgbClr val="3F3F3F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2pPr>
                      <a:lvl3pPr marL="1143000" indent="-45720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3pPr>
                      <a:lvl4pPr marL="1600200" indent="-593725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4pPr>
                      <a:lvl5pPr marL="2057400" indent="-73025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5pPr>
                      <a:lvl6pPr marL="25146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6pPr>
                      <a:lvl7pPr marL="29718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7pPr>
                      <a:lvl8pPr marL="34290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8pPr>
                      <a:lvl9pPr marL="38862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9pPr>
                    </a:lstStyle>
                    <a:p>
                      <a:pPr marL="0" marR="0" lvl="0" indent="4635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方正喵呜体" panose="02010600010101010101" pitchFamily="2" charset="-122"/>
                          <a:sym typeface="Cambria" panose="02040503050406030204" pitchFamily="18" charset="0"/>
                        </a:rPr>
                        <a:t>10:15 - 11:00</a:t>
                      </a:r>
                      <a:endParaRPr kumimoji="0" lang="zh-CN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  <a:ea typeface="方正喵呜体" panose="02010600010101010101" pitchFamily="2" charset="-122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82880" marR="57150" marT="57150" marB="57150" anchor="ctr" horzOverflow="overflow">
                    <a:lnL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9FE"/>
                    </a:solidFill>
                  </a:tcPr>
                </a:tc>
                <a:tc>
                  <a:txBody>
                    <a:bodyPr/>
                    <a:lstStyle>
                      <a:lvl1pPr indent="46355" eaLnBrk="0" hangingPunct="0">
                        <a:spcBef>
                          <a:spcPts val="1800"/>
                        </a:spcBef>
                        <a:buClr>
                          <a:srgbClr val="3F3F3F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1pPr>
                      <a:lvl2pPr marL="742950" indent="-376555" eaLnBrk="0" hangingPunct="0">
                        <a:spcBef>
                          <a:spcPts val="1000"/>
                        </a:spcBef>
                        <a:buClr>
                          <a:srgbClr val="3F3F3F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2pPr>
                      <a:lvl3pPr marL="1143000" indent="-45720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3pPr>
                      <a:lvl4pPr marL="1600200" indent="-593725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4pPr>
                      <a:lvl5pPr marL="2057400" indent="-73025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5pPr>
                      <a:lvl6pPr marL="25146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6pPr>
                      <a:lvl7pPr marL="29718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7pPr>
                      <a:lvl8pPr marL="34290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8pPr>
                      <a:lvl9pPr marL="38862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9pPr>
                    </a:lstStyle>
                    <a:p>
                      <a:pPr marL="0" marR="0" lvl="0" indent="4635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方正喵呜体" panose="02010600010101010101" pitchFamily="2" charset="-122"/>
                          <a:sym typeface="Cambria" panose="02040503050406030204" pitchFamily="18" charset="0"/>
                        </a:rPr>
                        <a:t>Music</a:t>
                      </a:r>
                      <a:endParaRPr kumimoji="0" lang="zh-CN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  <a:ea typeface="方正喵呜体" panose="02010600010101010101" pitchFamily="2" charset="-122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82880" marR="57150" marT="57150" marB="57150" anchor="ctr" horzOverflow="overflow">
                    <a:lnL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9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463">
                <a:tc>
                  <a:txBody>
                    <a:bodyPr/>
                    <a:lstStyle>
                      <a:lvl1pPr indent="46355" eaLnBrk="0" hangingPunct="0">
                        <a:spcBef>
                          <a:spcPts val="1800"/>
                        </a:spcBef>
                        <a:buClr>
                          <a:srgbClr val="3F3F3F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1pPr>
                      <a:lvl2pPr marL="742950" indent="-376555" eaLnBrk="0" hangingPunct="0">
                        <a:spcBef>
                          <a:spcPts val="1000"/>
                        </a:spcBef>
                        <a:buClr>
                          <a:srgbClr val="3F3F3F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2pPr>
                      <a:lvl3pPr marL="1143000" indent="-45720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3pPr>
                      <a:lvl4pPr marL="1600200" indent="-593725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4pPr>
                      <a:lvl5pPr marL="2057400" indent="-73025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5pPr>
                      <a:lvl6pPr marL="25146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6pPr>
                      <a:lvl7pPr marL="29718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7pPr>
                      <a:lvl8pPr marL="34290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8pPr>
                      <a:lvl9pPr marL="38862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9pPr>
                    </a:lstStyle>
                    <a:p>
                      <a:pPr marL="0" marR="0" lvl="0" indent="4635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方正喵呜体" panose="02010600010101010101" pitchFamily="2" charset="-122"/>
                          <a:sym typeface="Cambria" panose="02040503050406030204" pitchFamily="18" charset="0"/>
                        </a:rPr>
                        <a:t>11:00 -12:00</a:t>
                      </a:r>
                      <a:endParaRPr kumimoji="0" lang="zh-CN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  <a:ea typeface="方正喵呜体" panose="02010600010101010101" pitchFamily="2" charset="-122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82880" marR="57150" marT="57150" marB="57150" anchor="ctr" horzOverflow="overflow">
                    <a:lnL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F3FC"/>
                    </a:solidFill>
                  </a:tcPr>
                </a:tc>
                <a:tc>
                  <a:txBody>
                    <a:bodyPr/>
                    <a:lstStyle>
                      <a:lvl1pPr indent="46355" eaLnBrk="0" hangingPunct="0">
                        <a:spcBef>
                          <a:spcPts val="1800"/>
                        </a:spcBef>
                        <a:buClr>
                          <a:srgbClr val="3F3F3F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1pPr>
                      <a:lvl2pPr marL="742950" indent="-376555" eaLnBrk="0" hangingPunct="0">
                        <a:spcBef>
                          <a:spcPts val="1000"/>
                        </a:spcBef>
                        <a:buClr>
                          <a:srgbClr val="3F3F3F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2pPr>
                      <a:lvl3pPr marL="1143000" indent="-45720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3pPr>
                      <a:lvl4pPr marL="1600200" indent="-593725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4pPr>
                      <a:lvl5pPr marL="2057400" indent="-73025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5pPr>
                      <a:lvl6pPr marL="25146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6pPr>
                      <a:lvl7pPr marL="29718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7pPr>
                      <a:lvl8pPr marL="34290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8pPr>
                      <a:lvl9pPr marL="38862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9pPr>
                    </a:lstStyle>
                    <a:p>
                      <a:pPr marL="0" marR="0" lvl="0" indent="4635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方正喵呜体" panose="02010600010101010101" pitchFamily="2" charset="-122"/>
                          <a:sym typeface="Cambria" panose="02040503050406030204" pitchFamily="18" charset="0"/>
                        </a:rPr>
                        <a:t>Lunch and recess</a:t>
                      </a:r>
                      <a:endParaRPr kumimoji="0" lang="zh-CN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  <a:ea typeface="方正喵呜体" panose="02010600010101010101" pitchFamily="2" charset="-122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82880" marR="57150" marT="57150" marB="57150" anchor="ctr" horzOverflow="overflow">
                    <a:lnL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F3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463">
                <a:tc>
                  <a:txBody>
                    <a:bodyPr/>
                    <a:lstStyle>
                      <a:lvl1pPr indent="46355" eaLnBrk="0" hangingPunct="0">
                        <a:spcBef>
                          <a:spcPts val="1800"/>
                        </a:spcBef>
                        <a:buClr>
                          <a:srgbClr val="3F3F3F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1pPr>
                      <a:lvl2pPr marL="742950" indent="-376555" eaLnBrk="0" hangingPunct="0">
                        <a:spcBef>
                          <a:spcPts val="1000"/>
                        </a:spcBef>
                        <a:buClr>
                          <a:srgbClr val="3F3F3F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2pPr>
                      <a:lvl3pPr marL="1143000" indent="-45720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3pPr>
                      <a:lvl4pPr marL="1600200" indent="-593725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4pPr>
                      <a:lvl5pPr marL="2057400" indent="-73025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5pPr>
                      <a:lvl6pPr marL="25146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6pPr>
                      <a:lvl7pPr marL="29718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7pPr>
                      <a:lvl8pPr marL="34290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8pPr>
                      <a:lvl9pPr marL="38862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9pPr>
                    </a:lstStyle>
                    <a:p>
                      <a:pPr marL="0" marR="0" lvl="0" indent="4635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方正喵呜体" panose="02010600010101010101" pitchFamily="2" charset="-122"/>
                          <a:sym typeface="Cambria" panose="02040503050406030204" pitchFamily="18" charset="0"/>
                        </a:rPr>
                        <a:t>12:00 - 12:45</a:t>
                      </a:r>
                      <a:endParaRPr kumimoji="0" lang="zh-CN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  <a:ea typeface="方正喵呜体" panose="02010600010101010101" pitchFamily="2" charset="-122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82880" marR="57150" marT="57150" marB="57150" anchor="ctr" horzOverflow="overflow">
                    <a:lnL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9FE"/>
                    </a:solidFill>
                  </a:tcPr>
                </a:tc>
                <a:tc>
                  <a:txBody>
                    <a:bodyPr/>
                    <a:lstStyle>
                      <a:lvl1pPr indent="46355" eaLnBrk="0" hangingPunct="0">
                        <a:spcBef>
                          <a:spcPts val="1800"/>
                        </a:spcBef>
                        <a:buClr>
                          <a:srgbClr val="3F3F3F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1pPr>
                      <a:lvl2pPr marL="742950" indent="-376555" eaLnBrk="0" hangingPunct="0">
                        <a:spcBef>
                          <a:spcPts val="1000"/>
                        </a:spcBef>
                        <a:buClr>
                          <a:srgbClr val="3F3F3F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2pPr>
                      <a:lvl3pPr marL="1143000" indent="-45720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3pPr>
                      <a:lvl4pPr marL="1600200" indent="-593725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4pPr>
                      <a:lvl5pPr marL="2057400" indent="-73025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5pPr>
                      <a:lvl6pPr marL="25146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6pPr>
                      <a:lvl7pPr marL="29718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7pPr>
                      <a:lvl8pPr marL="34290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8pPr>
                      <a:lvl9pPr marL="38862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9pPr>
                    </a:lstStyle>
                    <a:p>
                      <a:pPr marL="0" marR="0" lvl="0" indent="4635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方正喵呜体" panose="02010600010101010101" pitchFamily="2" charset="-122"/>
                          <a:sym typeface="Cambria" panose="02040503050406030204" pitchFamily="18" charset="0"/>
                        </a:rPr>
                        <a:t>Math</a:t>
                      </a:r>
                      <a:endParaRPr kumimoji="0" lang="zh-CN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  <a:ea typeface="方正喵呜体" panose="02010600010101010101" pitchFamily="2" charset="-122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82880" marR="57150" marT="57150" marB="57150" anchor="ctr" horzOverflow="overflow">
                    <a:lnL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9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463">
                <a:tc>
                  <a:txBody>
                    <a:bodyPr/>
                    <a:lstStyle>
                      <a:lvl1pPr indent="46355" eaLnBrk="0" hangingPunct="0">
                        <a:spcBef>
                          <a:spcPts val="1800"/>
                        </a:spcBef>
                        <a:buClr>
                          <a:srgbClr val="3F3F3F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1pPr>
                      <a:lvl2pPr marL="742950" indent="-376555" eaLnBrk="0" hangingPunct="0">
                        <a:spcBef>
                          <a:spcPts val="1000"/>
                        </a:spcBef>
                        <a:buClr>
                          <a:srgbClr val="3F3F3F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2pPr>
                      <a:lvl3pPr marL="1143000" indent="-45720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3pPr>
                      <a:lvl4pPr marL="1600200" indent="-593725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4pPr>
                      <a:lvl5pPr marL="2057400" indent="-73025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5pPr>
                      <a:lvl6pPr marL="25146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6pPr>
                      <a:lvl7pPr marL="29718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7pPr>
                      <a:lvl8pPr marL="34290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8pPr>
                      <a:lvl9pPr marL="38862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9pPr>
                    </a:lstStyle>
                    <a:p>
                      <a:pPr marL="0" marR="0" lvl="0" indent="4635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方正喵呜体" panose="02010600010101010101" pitchFamily="2" charset="-122"/>
                          <a:sym typeface="Cambria" panose="02040503050406030204" pitchFamily="18" charset="0"/>
                        </a:rPr>
                        <a:t>12:45 - 1:30</a:t>
                      </a:r>
                      <a:endParaRPr kumimoji="0" lang="zh-CN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  <a:ea typeface="方正喵呜体" panose="02010600010101010101" pitchFamily="2" charset="-122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82880" marR="57150" marT="57150" marB="57150" anchor="ctr" horzOverflow="overflow">
                    <a:lnL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F3FC"/>
                    </a:solidFill>
                  </a:tcPr>
                </a:tc>
                <a:tc>
                  <a:txBody>
                    <a:bodyPr/>
                    <a:lstStyle>
                      <a:lvl1pPr indent="46355" eaLnBrk="0" hangingPunct="0">
                        <a:spcBef>
                          <a:spcPts val="1800"/>
                        </a:spcBef>
                        <a:buClr>
                          <a:srgbClr val="3F3F3F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1pPr>
                      <a:lvl2pPr marL="742950" indent="-376555" eaLnBrk="0" hangingPunct="0">
                        <a:spcBef>
                          <a:spcPts val="1000"/>
                        </a:spcBef>
                        <a:buClr>
                          <a:srgbClr val="3F3F3F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2pPr>
                      <a:lvl3pPr marL="1143000" indent="-45720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3pPr>
                      <a:lvl4pPr marL="1600200" indent="-593725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4pPr>
                      <a:lvl5pPr marL="2057400" indent="-73025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5pPr>
                      <a:lvl6pPr marL="25146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6pPr>
                      <a:lvl7pPr marL="29718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7pPr>
                      <a:lvl8pPr marL="34290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8pPr>
                      <a:lvl9pPr marL="38862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9pPr>
                    </a:lstStyle>
                    <a:p>
                      <a:pPr marL="0" marR="0" lvl="0" indent="4635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方正喵呜体" panose="02010600010101010101" pitchFamily="2" charset="-122"/>
                          <a:sym typeface="Cambria" panose="02040503050406030204" pitchFamily="18" charset="0"/>
                        </a:rPr>
                        <a:t>Social studies</a:t>
                      </a:r>
                      <a:endParaRPr kumimoji="0" lang="zh-CN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  <a:ea typeface="方正喵呜体" panose="02010600010101010101" pitchFamily="2" charset="-122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82880" marR="57150" marT="57150" marB="57150" anchor="ctr" horzOverflow="overflow">
                    <a:lnL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F3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3875">
                <a:tc>
                  <a:txBody>
                    <a:bodyPr/>
                    <a:lstStyle>
                      <a:lvl1pPr indent="46355" eaLnBrk="0" hangingPunct="0">
                        <a:spcBef>
                          <a:spcPts val="1800"/>
                        </a:spcBef>
                        <a:buClr>
                          <a:srgbClr val="3F3F3F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1pPr>
                      <a:lvl2pPr marL="742950" indent="-376555" eaLnBrk="0" hangingPunct="0">
                        <a:spcBef>
                          <a:spcPts val="1000"/>
                        </a:spcBef>
                        <a:buClr>
                          <a:srgbClr val="3F3F3F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2pPr>
                      <a:lvl3pPr marL="1143000" indent="-45720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3pPr>
                      <a:lvl4pPr marL="1600200" indent="-593725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4pPr>
                      <a:lvl5pPr marL="2057400" indent="-73025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5pPr>
                      <a:lvl6pPr marL="25146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6pPr>
                      <a:lvl7pPr marL="29718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7pPr>
                      <a:lvl8pPr marL="34290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8pPr>
                      <a:lvl9pPr marL="38862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9pPr>
                    </a:lstStyle>
                    <a:p>
                      <a:pPr marL="0" marR="0" lvl="0" indent="4635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方正喵呜体" panose="02010600010101010101" pitchFamily="2" charset="-122"/>
                          <a:sym typeface="Cambria" panose="02040503050406030204" pitchFamily="18" charset="0"/>
                        </a:rPr>
                        <a:t>1:30 - 2:00</a:t>
                      </a:r>
                      <a:endParaRPr kumimoji="0" lang="zh-CN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  <a:ea typeface="方正喵呜体" panose="02010600010101010101" pitchFamily="2" charset="-122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82880" marR="57150" marT="57150" marB="57150" anchor="ctr" horzOverflow="overflow">
                    <a:lnL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9FE"/>
                    </a:solidFill>
                  </a:tcPr>
                </a:tc>
                <a:tc>
                  <a:txBody>
                    <a:bodyPr/>
                    <a:lstStyle>
                      <a:lvl1pPr indent="46355" eaLnBrk="0" hangingPunct="0">
                        <a:spcBef>
                          <a:spcPts val="1800"/>
                        </a:spcBef>
                        <a:buClr>
                          <a:srgbClr val="3F3F3F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1pPr>
                      <a:lvl2pPr marL="742950" indent="-376555" eaLnBrk="0" hangingPunct="0">
                        <a:spcBef>
                          <a:spcPts val="1000"/>
                        </a:spcBef>
                        <a:buClr>
                          <a:srgbClr val="3F3F3F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2pPr>
                      <a:lvl3pPr marL="1143000" indent="-45720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3pPr>
                      <a:lvl4pPr marL="1600200" indent="-593725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4pPr>
                      <a:lvl5pPr marL="2057400" indent="-73025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5pPr>
                      <a:lvl6pPr marL="25146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6pPr>
                      <a:lvl7pPr marL="29718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7pPr>
                      <a:lvl8pPr marL="34290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8pPr>
                      <a:lvl9pPr marL="38862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9pPr>
                    </a:lstStyle>
                    <a:p>
                      <a:pPr marL="0" marR="0" lvl="0" indent="4635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方正喵呜体" panose="02010600010101010101" pitchFamily="2" charset="-122"/>
                          <a:sym typeface="Cambria" panose="02040503050406030204" pitchFamily="18" charset="0"/>
                        </a:rPr>
                        <a:t>Computer lab</a:t>
                      </a:r>
                      <a:endParaRPr kumimoji="0" lang="zh-CN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  <a:ea typeface="方正喵呜体" panose="02010600010101010101" pitchFamily="2" charset="-122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82880" marR="57150" marT="57150" marB="57150" anchor="ctr" horzOverflow="overflow">
                    <a:lnL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9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463">
                <a:tc>
                  <a:txBody>
                    <a:bodyPr/>
                    <a:lstStyle>
                      <a:lvl1pPr indent="46355" eaLnBrk="0" hangingPunct="0">
                        <a:spcBef>
                          <a:spcPts val="1800"/>
                        </a:spcBef>
                        <a:buClr>
                          <a:srgbClr val="3F3F3F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1pPr>
                      <a:lvl2pPr marL="742950" indent="-376555" eaLnBrk="0" hangingPunct="0">
                        <a:spcBef>
                          <a:spcPts val="1000"/>
                        </a:spcBef>
                        <a:buClr>
                          <a:srgbClr val="3F3F3F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2pPr>
                      <a:lvl3pPr marL="1143000" indent="-45720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3pPr>
                      <a:lvl4pPr marL="1600200" indent="-593725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4pPr>
                      <a:lvl5pPr marL="2057400" indent="-73025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5pPr>
                      <a:lvl6pPr marL="25146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6pPr>
                      <a:lvl7pPr marL="29718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7pPr>
                      <a:lvl8pPr marL="34290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8pPr>
                      <a:lvl9pPr marL="38862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9pPr>
                    </a:lstStyle>
                    <a:p>
                      <a:pPr marL="0" marR="0" lvl="0" indent="4635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方正喵呜体" panose="02010600010101010101" pitchFamily="2" charset="-122"/>
                          <a:sym typeface="Cambria" panose="02040503050406030204" pitchFamily="18" charset="0"/>
                        </a:rPr>
                        <a:t>2:00 - 2:30</a:t>
                      </a:r>
                      <a:endParaRPr kumimoji="0" lang="zh-CN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  <a:ea typeface="方正喵呜体" panose="02010600010101010101" pitchFamily="2" charset="-122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82880" marR="57150" marT="57150" marB="57150" anchor="ctr" horzOverflow="overflow">
                    <a:lnL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F3FC"/>
                    </a:solidFill>
                  </a:tcPr>
                </a:tc>
                <a:tc>
                  <a:txBody>
                    <a:bodyPr/>
                    <a:lstStyle>
                      <a:lvl1pPr indent="46355" eaLnBrk="0" hangingPunct="0">
                        <a:spcBef>
                          <a:spcPts val="1800"/>
                        </a:spcBef>
                        <a:buClr>
                          <a:srgbClr val="3F3F3F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1pPr>
                      <a:lvl2pPr marL="742950" indent="-376555" eaLnBrk="0" hangingPunct="0">
                        <a:spcBef>
                          <a:spcPts val="1000"/>
                        </a:spcBef>
                        <a:buClr>
                          <a:srgbClr val="3F3F3F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2pPr>
                      <a:lvl3pPr marL="1143000" indent="-45720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3pPr>
                      <a:lvl4pPr marL="1600200" indent="-593725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4pPr>
                      <a:lvl5pPr marL="2057400" indent="-73025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5pPr>
                      <a:lvl6pPr marL="25146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6pPr>
                      <a:lvl7pPr marL="29718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7pPr>
                      <a:lvl8pPr marL="34290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8pPr>
                      <a:lvl9pPr marL="38862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9pPr>
                    </a:lstStyle>
                    <a:p>
                      <a:pPr marL="0" marR="0" lvl="0" indent="4635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方正喵呜体" panose="02010600010101010101" pitchFamily="2" charset="-122"/>
                          <a:sym typeface="Cambria" panose="02040503050406030204" pitchFamily="18" charset="0"/>
                        </a:rPr>
                        <a:t>Science </a:t>
                      </a:r>
                      <a:endParaRPr kumimoji="0" lang="zh-CN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  <a:ea typeface="方正喵呜体" panose="02010600010101010101" pitchFamily="2" charset="-122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82880" marR="57150" marT="57150" marB="57150" anchor="ctr" horzOverflow="overflow">
                    <a:lnL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F3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463">
                <a:tc>
                  <a:txBody>
                    <a:bodyPr/>
                    <a:lstStyle>
                      <a:lvl1pPr indent="46355" eaLnBrk="0" hangingPunct="0">
                        <a:spcBef>
                          <a:spcPts val="1800"/>
                        </a:spcBef>
                        <a:buClr>
                          <a:srgbClr val="3F3F3F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1pPr>
                      <a:lvl2pPr marL="742950" indent="-376555" eaLnBrk="0" hangingPunct="0">
                        <a:spcBef>
                          <a:spcPts val="1000"/>
                        </a:spcBef>
                        <a:buClr>
                          <a:srgbClr val="3F3F3F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2pPr>
                      <a:lvl3pPr marL="1143000" indent="-45720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3pPr>
                      <a:lvl4pPr marL="1600200" indent="-593725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4pPr>
                      <a:lvl5pPr marL="2057400" indent="-73025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5pPr>
                      <a:lvl6pPr marL="25146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6pPr>
                      <a:lvl7pPr marL="29718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7pPr>
                      <a:lvl8pPr marL="34290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8pPr>
                      <a:lvl9pPr marL="38862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9pPr>
                    </a:lstStyle>
                    <a:p>
                      <a:pPr marL="0" marR="0" lvl="0" indent="4635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方正喵呜体" panose="02010600010101010101" pitchFamily="2" charset="-122"/>
                          <a:sym typeface="Cambria" panose="02040503050406030204" pitchFamily="18" charset="0"/>
                        </a:rPr>
                        <a:t>2:30 - 3:05</a:t>
                      </a:r>
                      <a:endParaRPr kumimoji="0" lang="zh-CN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  <a:ea typeface="方正喵呜体" panose="02010600010101010101" pitchFamily="2" charset="-122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82880" marR="57150" marT="57150" marB="57150" anchor="ctr" horzOverflow="overflow">
                    <a:lnL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9FE"/>
                    </a:solidFill>
                  </a:tcPr>
                </a:tc>
                <a:tc>
                  <a:txBody>
                    <a:bodyPr/>
                    <a:lstStyle>
                      <a:lvl1pPr indent="46355" eaLnBrk="0" hangingPunct="0">
                        <a:spcBef>
                          <a:spcPts val="1800"/>
                        </a:spcBef>
                        <a:buClr>
                          <a:srgbClr val="3F3F3F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1pPr>
                      <a:lvl2pPr marL="742950" indent="-376555" eaLnBrk="0" hangingPunct="0">
                        <a:spcBef>
                          <a:spcPts val="1000"/>
                        </a:spcBef>
                        <a:buClr>
                          <a:srgbClr val="3F3F3F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2pPr>
                      <a:lvl3pPr marL="1143000" indent="-45720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3pPr>
                      <a:lvl4pPr marL="1600200" indent="-593725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4pPr>
                      <a:lvl5pPr marL="2057400" indent="-73025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5pPr>
                      <a:lvl6pPr marL="25146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6pPr>
                      <a:lvl7pPr marL="29718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7pPr>
                      <a:lvl8pPr marL="34290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8pPr>
                      <a:lvl9pPr marL="38862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9pPr>
                    </a:lstStyle>
                    <a:p>
                      <a:pPr marL="0" marR="0" lvl="0" indent="4635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方正喵呜体" panose="02010600010101010101" pitchFamily="2" charset="-122"/>
                          <a:sym typeface="Cambria" panose="02040503050406030204" pitchFamily="18" charset="0"/>
                        </a:rPr>
                        <a:t>Study hall (W), library book checkout (Th)</a:t>
                      </a:r>
                      <a:endParaRPr kumimoji="0" lang="zh-CN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  <a:ea typeface="方正喵呜体" panose="02010600010101010101" pitchFamily="2" charset="-122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82880" marR="57150" marT="57150" marB="57150" anchor="ctr" horzOverflow="overflow">
                    <a:lnL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9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5463">
                <a:tc>
                  <a:txBody>
                    <a:bodyPr/>
                    <a:lstStyle>
                      <a:lvl1pPr indent="46355" eaLnBrk="0" hangingPunct="0">
                        <a:spcBef>
                          <a:spcPts val="1800"/>
                        </a:spcBef>
                        <a:buClr>
                          <a:srgbClr val="3F3F3F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1pPr>
                      <a:lvl2pPr marL="742950" indent="-376555" eaLnBrk="0" hangingPunct="0">
                        <a:spcBef>
                          <a:spcPts val="1000"/>
                        </a:spcBef>
                        <a:buClr>
                          <a:srgbClr val="3F3F3F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2pPr>
                      <a:lvl3pPr marL="1143000" indent="-45720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3pPr>
                      <a:lvl4pPr marL="1600200" indent="-593725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4pPr>
                      <a:lvl5pPr marL="2057400" indent="-73025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5pPr>
                      <a:lvl6pPr marL="25146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6pPr>
                      <a:lvl7pPr marL="29718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7pPr>
                      <a:lvl8pPr marL="34290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8pPr>
                      <a:lvl9pPr marL="38862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9pPr>
                    </a:lstStyle>
                    <a:p>
                      <a:pPr marL="0" marR="0" lvl="0" indent="4635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方正喵呜体" panose="02010600010101010101" pitchFamily="2" charset="-122"/>
                          <a:sym typeface="Cambria" panose="02040503050406030204" pitchFamily="18" charset="0"/>
                        </a:rPr>
                        <a:t>3:10</a:t>
                      </a:r>
                      <a:endParaRPr kumimoji="0" lang="zh-CN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  <a:ea typeface="方正喵呜体" panose="02010600010101010101" pitchFamily="2" charset="-122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82880" marR="57150" marT="57150" marB="57150" anchor="ctr" horzOverflow="overflow">
                    <a:lnL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F3FC"/>
                    </a:solidFill>
                  </a:tcPr>
                </a:tc>
                <a:tc>
                  <a:txBody>
                    <a:bodyPr/>
                    <a:lstStyle>
                      <a:lvl1pPr indent="46355" eaLnBrk="0" hangingPunct="0">
                        <a:spcBef>
                          <a:spcPts val="1800"/>
                        </a:spcBef>
                        <a:buClr>
                          <a:srgbClr val="3F3F3F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1pPr>
                      <a:lvl2pPr marL="742950" indent="-376555" eaLnBrk="0" hangingPunct="0">
                        <a:spcBef>
                          <a:spcPts val="1000"/>
                        </a:spcBef>
                        <a:buClr>
                          <a:srgbClr val="3F3F3F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2pPr>
                      <a:lvl3pPr marL="1143000" indent="-45720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3pPr>
                      <a:lvl4pPr marL="1600200" indent="-593725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4pPr>
                      <a:lvl5pPr marL="2057400" indent="-730250" eaLnBrk="0" hangingPunct="0">
                        <a:spcBef>
                          <a:spcPts val="800"/>
                        </a:spcBef>
                        <a:buClr>
                          <a:srgbClr val="3F3F3F"/>
                        </a:buClr>
                        <a:buSzPct val="10000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5pPr>
                      <a:lvl6pPr marL="25146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6pPr>
                      <a:lvl7pPr marL="29718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7pPr>
                      <a:lvl8pPr marL="34290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8pPr>
                      <a:lvl9pPr marL="3886200" indent="-730250" eaLnBrk="0" fontAlgn="base" hangingPunct="0"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F3F3F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宋体" panose="02010600030101010101" pitchFamily="2" charset="-122"/>
                          <a:sym typeface="Cambria" panose="02040503050406030204" pitchFamily="18" charset="0"/>
                        </a:defRPr>
                      </a:lvl9pPr>
                    </a:lstStyle>
                    <a:p>
                      <a:pPr marL="0" marR="0" lvl="0" indent="4635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方正喵呜体" panose="02010600010101010101" pitchFamily="2" charset="-122"/>
                          <a:sym typeface="Cambria" panose="02040503050406030204" pitchFamily="18" charset="0"/>
                        </a:rPr>
                        <a:t>School dismissed</a:t>
                      </a:r>
                      <a:endParaRPr kumimoji="0" lang="zh-CN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  <a:ea typeface="方正喵呜体" panose="02010600010101010101" pitchFamily="2" charset="-122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82880" marR="57150" marT="57150" marB="57150" anchor="ctr" horzOverflow="overflow">
                    <a:lnL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E0F8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F3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137" name="Text Placeholder 3"/>
          <p:cNvSpPr>
            <a:spLocks noGrp="1" noChangeArrowheads="1"/>
          </p:cNvSpPr>
          <p:nvPr>
            <p:ph sz="half" idx="4294967295"/>
          </p:nvPr>
        </p:nvSpPr>
        <p:spPr>
          <a:xfrm>
            <a:off x="1096963" y="3475038"/>
            <a:ext cx="3109912" cy="1371600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zh-CN" altLang="zh-CN" sz="1600"/>
              <a:t>This is a typical day in our classroom.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Class Goals</a:t>
            </a:r>
          </a:p>
        </p:txBody>
      </p:sp>
      <p:sp>
        <p:nvSpPr>
          <p:cNvPr id="5123" name="Content Placeholder 1"/>
          <p:cNvSpPr>
            <a:spLocks noGrp="1" noChangeArrowheads="1"/>
          </p:cNvSpPr>
          <p:nvPr>
            <p:ph idx="4294967295"/>
          </p:nvPr>
        </p:nvSpPr>
        <p:spPr>
          <a:xfrm>
            <a:off x="1524000" y="1533525"/>
            <a:ext cx="9144000" cy="4068763"/>
          </a:xfrm>
        </p:spPr>
        <p:txBody>
          <a:bodyPr/>
          <a:lstStyle/>
          <a:p>
            <a:pPr eaLnBrk="1" hangingPunct="1"/>
            <a:r>
              <a:rPr lang="zh-CN" altLang="zh-CN"/>
              <a:t>Learn new skills </a:t>
            </a:r>
          </a:p>
          <a:p>
            <a:pPr eaLnBrk="1" hangingPunct="1"/>
            <a:r>
              <a:rPr lang="zh-CN" altLang="zh-CN"/>
              <a:t>Discover new interests</a:t>
            </a:r>
          </a:p>
          <a:p>
            <a:pPr eaLnBrk="1" hangingPunct="1"/>
            <a:r>
              <a:rPr lang="zh-CN" altLang="zh-CN"/>
              <a:t>Make new friends</a:t>
            </a:r>
          </a:p>
          <a:p>
            <a:pPr eaLnBrk="1" hangingPunct="1"/>
            <a:r>
              <a:rPr lang="zh-CN" altLang="zh-CN"/>
              <a:t>Have fun and support each other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Classroom Community</a:t>
            </a:r>
          </a:p>
        </p:txBody>
      </p:sp>
      <p:sp>
        <p:nvSpPr>
          <p:cNvPr id="6147" name="Content Placeholder 1"/>
          <p:cNvSpPr>
            <a:spLocks noGrp="1" noChangeArrowheads="1"/>
          </p:cNvSpPr>
          <p:nvPr>
            <p:ph idx="4294967295"/>
          </p:nvPr>
        </p:nvSpPr>
        <p:spPr>
          <a:xfrm>
            <a:off x="1524000" y="1533525"/>
            <a:ext cx="9144000" cy="4068763"/>
          </a:xfrm>
        </p:spPr>
        <p:txBody>
          <a:bodyPr/>
          <a:lstStyle/>
          <a:p>
            <a:pPr marL="46355" indent="0" eaLnBrk="1" hangingPunct="1">
              <a:buFont typeface="Arial" panose="020B0604020202020204" pitchFamily="34" charset="0"/>
              <a:buNone/>
            </a:pPr>
            <a:r>
              <a:rPr lang="zh-CN" altLang="zh-CN"/>
              <a:t>Our classroom rules help us get along with each other: </a:t>
            </a:r>
          </a:p>
          <a:p>
            <a:pPr marL="46355" indent="0" eaLnBrk="1" hangingPunct="1"/>
            <a:r>
              <a:rPr lang="zh-CN" altLang="zh-CN"/>
              <a:t>Be respectful and responsible</a:t>
            </a:r>
          </a:p>
          <a:p>
            <a:pPr marL="46355" indent="0" eaLnBrk="1" hangingPunct="1"/>
            <a:r>
              <a:rPr lang="zh-CN" altLang="zh-CN"/>
              <a:t>Be organized and follow directions</a:t>
            </a:r>
          </a:p>
          <a:p>
            <a:pPr marL="46355" indent="0" eaLnBrk="1" hangingPunct="1"/>
            <a:r>
              <a:rPr lang="zh-CN" altLang="zh-CN"/>
              <a:t>Be on time</a:t>
            </a:r>
          </a:p>
          <a:p>
            <a:pPr marL="46355" indent="0" eaLnBrk="1" hangingPunct="1"/>
            <a:r>
              <a:rPr lang="zh-CN" altLang="zh-CN"/>
              <a:t>Be prepared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Reading</a:t>
            </a:r>
          </a:p>
        </p:txBody>
      </p:sp>
      <p:sp>
        <p:nvSpPr>
          <p:cNvPr id="7171" name="Content Placeholder 1"/>
          <p:cNvSpPr>
            <a:spLocks noGrp="1" noChangeArrowheads="1"/>
          </p:cNvSpPr>
          <p:nvPr>
            <p:ph idx="4294967295"/>
          </p:nvPr>
        </p:nvSpPr>
        <p:spPr>
          <a:xfrm>
            <a:off x="1524000" y="1533525"/>
            <a:ext cx="9144000" cy="4068763"/>
          </a:xfrm>
        </p:spPr>
        <p:txBody>
          <a:bodyPr/>
          <a:lstStyle/>
          <a:p>
            <a:pPr eaLnBrk="1" hangingPunct="1"/>
            <a:r>
              <a:rPr lang="zh-CN" altLang="zh-CN"/>
              <a:t>Briefly list the reading topics and activities </a:t>
            </a:r>
          </a:p>
          <a:p>
            <a:pPr eaLnBrk="1" hangingPunct="1"/>
            <a:r>
              <a:rPr lang="zh-CN" altLang="zh-CN"/>
              <a:t>Add a book list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92"/>
          <p:cNvSpPr>
            <a:spLocks noChangeArrowheads="1"/>
          </p:cNvSpPr>
          <p:nvPr/>
        </p:nvSpPr>
        <p:spPr bwMode="auto">
          <a:xfrm>
            <a:off x="8643938" y="3889375"/>
            <a:ext cx="212725" cy="1000125"/>
          </a:xfrm>
          <a:custGeom>
            <a:avLst/>
            <a:gdLst>
              <a:gd name="T0" fmla="*/ 96866 w 112"/>
              <a:gd name="T1" fmla="*/ 927735 h 525"/>
              <a:gd name="T2" fmla="*/ 96866 w 112"/>
              <a:gd name="T3" fmla="*/ 817245 h 525"/>
              <a:gd name="T4" fmla="*/ 5698 w 112"/>
              <a:gd name="T5" fmla="*/ 653415 h 525"/>
              <a:gd name="T6" fmla="*/ 96866 w 112"/>
              <a:gd name="T7" fmla="*/ 781050 h 525"/>
              <a:gd name="T8" fmla="*/ 96866 w 112"/>
              <a:gd name="T9" fmla="*/ 638175 h 525"/>
              <a:gd name="T10" fmla="*/ 5698 w 112"/>
              <a:gd name="T11" fmla="*/ 474345 h 525"/>
              <a:gd name="T12" fmla="*/ 94967 w 112"/>
              <a:gd name="T13" fmla="*/ 598170 h 525"/>
              <a:gd name="T14" fmla="*/ 94967 w 112"/>
              <a:gd name="T15" fmla="*/ 407670 h 525"/>
              <a:gd name="T16" fmla="*/ 13295 w 112"/>
              <a:gd name="T17" fmla="*/ 249555 h 525"/>
              <a:gd name="T18" fmla="*/ 94967 w 112"/>
              <a:gd name="T19" fmla="*/ 348615 h 525"/>
              <a:gd name="T20" fmla="*/ 94967 w 112"/>
              <a:gd name="T21" fmla="*/ 222885 h 525"/>
              <a:gd name="T22" fmla="*/ 9497 w 112"/>
              <a:gd name="T23" fmla="*/ 62865 h 525"/>
              <a:gd name="T24" fmla="*/ 94967 w 112"/>
              <a:gd name="T25" fmla="*/ 167640 h 525"/>
              <a:gd name="T26" fmla="*/ 94967 w 112"/>
              <a:gd name="T27" fmla="*/ 106680 h 525"/>
              <a:gd name="T28" fmla="*/ 110161 w 112"/>
              <a:gd name="T29" fmla="*/ 106680 h 525"/>
              <a:gd name="T30" fmla="*/ 195631 w 112"/>
              <a:gd name="T31" fmla="*/ 0 h 525"/>
              <a:gd name="T32" fmla="*/ 112060 w 112"/>
              <a:gd name="T33" fmla="*/ 160020 h 525"/>
              <a:gd name="T34" fmla="*/ 112060 w 112"/>
              <a:gd name="T35" fmla="*/ 308610 h 525"/>
              <a:gd name="T36" fmla="*/ 201329 w 112"/>
              <a:gd name="T37" fmla="*/ 177165 h 525"/>
              <a:gd name="T38" fmla="*/ 112060 w 112"/>
              <a:gd name="T39" fmla="*/ 340995 h 525"/>
              <a:gd name="T40" fmla="*/ 112060 w 112"/>
              <a:gd name="T41" fmla="*/ 502920 h 525"/>
              <a:gd name="T42" fmla="*/ 199430 w 112"/>
              <a:gd name="T43" fmla="*/ 388620 h 525"/>
              <a:gd name="T44" fmla="*/ 112060 w 112"/>
              <a:gd name="T45" fmla="*/ 552450 h 525"/>
              <a:gd name="T46" fmla="*/ 112060 w 112"/>
              <a:gd name="T47" fmla="*/ 706755 h 525"/>
              <a:gd name="T48" fmla="*/ 199430 w 112"/>
              <a:gd name="T49" fmla="*/ 596265 h 525"/>
              <a:gd name="T50" fmla="*/ 112060 w 112"/>
              <a:gd name="T51" fmla="*/ 756285 h 525"/>
              <a:gd name="T52" fmla="*/ 113960 w 112"/>
              <a:gd name="T53" fmla="*/ 937260 h 525"/>
              <a:gd name="T54" fmla="*/ 205128 w 112"/>
              <a:gd name="T55" fmla="*/ 790575 h 525"/>
              <a:gd name="T56" fmla="*/ 113960 w 112"/>
              <a:gd name="T57" fmla="*/ 956310 h 525"/>
              <a:gd name="T58" fmla="*/ 113960 w 112"/>
              <a:gd name="T59" fmla="*/ 1000125 h 525"/>
              <a:gd name="T60" fmla="*/ 96866 w 112"/>
              <a:gd name="T61" fmla="*/ 1000125 h 525"/>
              <a:gd name="T62" fmla="*/ 96866 w 112"/>
              <a:gd name="T63" fmla="*/ 986790 h 525"/>
              <a:gd name="T64" fmla="*/ 13295 w 112"/>
              <a:gd name="T65" fmla="*/ 826770 h 525"/>
              <a:gd name="T66" fmla="*/ 96866 w 112"/>
              <a:gd name="T67" fmla="*/ 927735 h 52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5" name="Freeform 50"/>
          <p:cNvSpPr>
            <a:spLocks noChangeArrowheads="1"/>
          </p:cNvSpPr>
          <p:nvPr/>
        </p:nvSpPr>
        <p:spPr bwMode="auto">
          <a:xfrm>
            <a:off x="6780213" y="4191000"/>
            <a:ext cx="5410200" cy="2667000"/>
          </a:xfrm>
          <a:custGeom>
            <a:avLst/>
            <a:gdLst>
              <a:gd name="T0" fmla="*/ 4881886 w 5150129"/>
              <a:gd name="T1" fmla="*/ 1108 h 2763306"/>
              <a:gd name="T2" fmla="*/ 5410200 w 5150129"/>
              <a:gd name="T3" fmla="*/ 13390 h 2763306"/>
              <a:gd name="T4" fmla="*/ 5410200 w 5150129"/>
              <a:gd name="T5" fmla="*/ 2667000 h 2763306"/>
              <a:gd name="T6" fmla="*/ 3851290 w 5150129"/>
              <a:gd name="T7" fmla="*/ 2667000 h 2763306"/>
              <a:gd name="T8" fmla="*/ 0 w 5150129"/>
              <a:gd name="T9" fmla="*/ 1653096 h 2763306"/>
              <a:gd name="T10" fmla="*/ 4881886 w 5150129"/>
              <a:gd name="T11" fmla="*/ 1108 h 27633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6" name="Freeform 51"/>
          <p:cNvSpPr>
            <a:spLocks noChangeArrowheads="1"/>
          </p:cNvSpPr>
          <p:nvPr/>
        </p:nvSpPr>
        <p:spPr bwMode="auto">
          <a:xfrm>
            <a:off x="0" y="4572000"/>
            <a:ext cx="11415713" cy="2286000"/>
          </a:xfrm>
          <a:custGeom>
            <a:avLst/>
            <a:gdLst>
              <a:gd name="T0" fmla="*/ 3184192 w 12079179"/>
              <a:gd name="T1" fmla="*/ 1009 h 2245075"/>
              <a:gd name="T2" fmla="*/ 11415713 w 12079179"/>
              <a:gd name="T3" fmla="*/ 2286000 h 2245075"/>
              <a:gd name="T4" fmla="*/ 0 w 12079179"/>
              <a:gd name="T5" fmla="*/ 2286000 h 2245075"/>
              <a:gd name="T6" fmla="*/ 0 w 12079179"/>
              <a:gd name="T7" fmla="*/ 512909 h 2245075"/>
              <a:gd name="T8" fmla="*/ 3184192 w 12079179"/>
              <a:gd name="T9" fmla="*/ 1009 h 22450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8197" name="Group 5"/>
          <p:cNvGrpSpPr/>
          <p:nvPr/>
        </p:nvGrpSpPr>
        <p:grpSpPr bwMode="auto">
          <a:xfrm flipH="1">
            <a:off x="9731375" y="958850"/>
            <a:ext cx="1401763" cy="4002088"/>
            <a:chOff x="0" y="0"/>
            <a:chExt cx="1347" cy="3848"/>
          </a:xfrm>
        </p:grpSpPr>
        <p:sp>
          <p:nvSpPr>
            <p:cNvPr id="8555" name="Freeform 70"/>
            <p:cNvSpPr>
              <a:spLocks noChangeArrowheads="1"/>
            </p:cNvSpPr>
            <p:nvPr/>
          </p:nvSpPr>
          <p:spPr bwMode="auto">
            <a:xfrm>
              <a:off x="770" y="257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56" name="Freeform 71"/>
            <p:cNvSpPr>
              <a:spLocks noChangeArrowheads="1"/>
            </p:cNvSpPr>
            <p:nvPr/>
          </p:nvSpPr>
          <p:spPr bwMode="auto">
            <a:xfrm>
              <a:off x="591" y="980"/>
              <a:ext cx="161" cy="248"/>
            </a:xfrm>
            <a:custGeom>
              <a:avLst/>
              <a:gdLst>
                <a:gd name="T0" fmla="*/ 154 w 68"/>
                <a:gd name="T1" fmla="*/ 248 h 105"/>
                <a:gd name="T2" fmla="*/ 12 w 68"/>
                <a:gd name="T3" fmla="*/ 0 h 105"/>
                <a:gd name="T4" fmla="*/ 154 w 68"/>
                <a:gd name="T5" fmla="*/ 248 h 1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57" name="Freeform 72"/>
            <p:cNvSpPr>
              <a:spLocks noChangeArrowheads="1"/>
            </p:cNvSpPr>
            <p:nvPr/>
          </p:nvSpPr>
          <p:spPr bwMode="auto">
            <a:xfrm>
              <a:off x="801" y="770"/>
              <a:ext cx="161" cy="250"/>
            </a:xfrm>
            <a:custGeom>
              <a:avLst/>
              <a:gdLst>
                <a:gd name="T0" fmla="*/ 9 w 68"/>
                <a:gd name="T1" fmla="*/ 250 h 106"/>
                <a:gd name="T2" fmla="*/ 152 w 68"/>
                <a:gd name="T3" fmla="*/ 0 h 106"/>
                <a:gd name="T4" fmla="*/ 9 w 68"/>
                <a:gd name="T5" fmla="*/ 250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58" name="Freeform 73"/>
            <p:cNvSpPr>
              <a:spLocks noChangeArrowheads="1"/>
            </p:cNvSpPr>
            <p:nvPr/>
          </p:nvSpPr>
          <p:spPr bwMode="auto">
            <a:xfrm>
              <a:off x="591" y="1273"/>
              <a:ext cx="161" cy="253"/>
            </a:xfrm>
            <a:custGeom>
              <a:avLst/>
              <a:gdLst>
                <a:gd name="T0" fmla="*/ 154 w 68"/>
                <a:gd name="T1" fmla="*/ 253 h 107"/>
                <a:gd name="T2" fmla="*/ 12 w 68"/>
                <a:gd name="T3" fmla="*/ 0 h 107"/>
                <a:gd name="T4" fmla="*/ 154 w 68"/>
                <a:gd name="T5" fmla="*/ 253 h 10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59" name="Freeform 74"/>
            <p:cNvSpPr>
              <a:spLocks noChangeArrowheads="1"/>
            </p:cNvSpPr>
            <p:nvPr/>
          </p:nvSpPr>
          <p:spPr bwMode="auto">
            <a:xfrm>
              <a:off x="801" y="1065"/>
              <a:ext cx="161" cy="250"/>
            </a:xfrm>
            <a:custGeom>
              <a:avLst/>
              <a:gdLst>
                <a:gd name="T0" fmla="*/ 9 w 68"/>
                <a:gd name="T1" fmla="*/ 250 h 106"/>
                <a:gd name="T2" fmla="*/ 152 w 68"/>
                <a:gd name="T3" fmla="*/ 0 h 106"/>
                <a:gd name="T4" fmla="*/ 9 w 68"/>
                <a:gd name="T5" fmla="*/ 250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60" name="Freeform 75"/>
            <p:cNvSpPr>
              <a:spLocks noChangeArrowheads="1"/>
            </p:cNvSpPr>
            <p:nvPr/>
          </p:nvSpPr>
          <p:spPr bwMode="auto">
            <a:xfrm>
              <a:off x="801" y="1396"/>
              <a:ext cx="161" cy="252"/>
            </a:xfrm>
            <a:custGeom>
              <a:avLst/>
              <a:gdLst>
                <a:gd name="T0" fmla="*/ 9 w 68"/>
                <a:gd name="T1" fmla="*/ 252 h 107"/>
                <a:gd name="T2" fmla="*/ 152 w 68"/>
                <a:gd name="T3" fmla="*/ 0 h 107"/>
                <a:gd name="T4" fmla="*/ 9 w 68"/>
                <a:gd name="T5" fmla="*/ 252 h 10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61" name="Freeform 76"/>
            <p:cNvSpPr>
              <a:spLocks noChangeArrowheads="1"/>
            </p:cNvSpPr>
            <p:nvPr/>
          </p:nvSpPr>
          <p:spPr bwMode="auto">
            <a:xfrm>
              <a:off x="591" y="649"/>
              <a:ext cx="161" cy="253"/>
            </a:xfrm>
            <a:custGeom>
              <a:avLst/>
              <a:gdLst>
                <a:gd name="T0" fmla="*/ 154 w 68"/>
                <a:gd name="T1" fmla="*/ 253 h 107"/>
                <a:gd name="T2" fmla="*/ 12 w 68"/>
                <a:gd name="T3" fmla="*/ 0 h 107"/>
                <a:gd name="T4" fmla="*/ 154 w 68"/>
                <a:gd name="T5" fmla="*/ 253 h 10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62" name="Freeform 77"/>
            <p:cNvSpPr>
              <a:spLocks noChangeArrowheads="1"/>
            </p:cNvSpPr>
            <p:nvPr/>
          </p:nvSpPr>
          <p:spPr bwMode="auto">
            <a:xfrm>
              <a:off x="801" y="441"/>
              <a:ext cx="161" cy="251"/>
            </a:xfrm>
            <a:custGeom>
              <a:avLst/>
              <a:gdLst>
                <a:gd name="T0" fmla="*/ 9 w 68"/>
                <a:gd name="T1" fmla="*/ 251 h 106"/>
                <a:gd name="T2" fmla="*/ 152 w 68"/>
                <a:gd name="T3" fmla="*/ 0 h 106"/>
                <a:gd name="T4" fmla="*/ 9 w 68"/>
                <a:gd name="T5" fmla="*/ 251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63" name="Freeform 78"/>
            <p:cNvSpPr>
              <a:spLocks noChangeArrowheads="1"/>
            </p:cNvSpPr>
            <p:nvPr/>
          </p:nvSpPr>
          <p:spPr bwMode="auto">
            <a:xfrm>
              <a:off x="591" y="333"/>
              <a:ext cx="161" cy="250"/>
            </a:xfrm>
            <a:custGeom>
              <a:avLst/>
              <a:gdLst>
                <a:gd name="T0" fmla="*/ 154 w 68"/>
                <a:gd name="T1" fmla="*/ 250 h 106"/>
                <a:gd name="T2" fmla="*/ 12 w 68"/>
                <a:gd name="T3" fmla="*/ 0 h 106"/>
                <a:gd name="T4" fmla="*/ 154 w 68"/>
                <a:gd name="T5" fmla="*/ 250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64" name="Freeform 79"/>
            <p:cNvSpPr>
              <a:spLocks noChangeArrowheads="1"/>
            </p:cNvSpPr>
            <p:nvPr/>
          </p:nvSpPr>
          <p:spPr bwMode="auto">
            <a:xfrm>
              <a:off x="615" y="96"/>
              <a:ext cx="161" cy="251"/>
            </a:xfrm>
            <a:custGeom>
              <a:avLst/>
              <a:gdLst>
                <a:gd name="T0" fmla="*/ 154 w 68"/>
                <a:gd name="T1" fmla="*/ 251 h 106"/>
                <a:gd name="T2" fmla="*/ 12 w 68"/>
                <a:gd name="T3" fmla="*/ 0 h 106"/>
                <a:gd name="T4" fmla="*/ 154 w 68"/>
                <a:gd name="T5" fmla="*/ 251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65" name="Freeform 80"/>
            <p:cNvSpPr>
              <a:spLocks noChangeArrowheads="1"/>
            </p:cNvSpPr>
            <p:nvPr/>
          </p:nvSpPr>
          <p:spPr bwMode="auto">
            <a:xfrm>
              <a:off x="801" y="125"/>
              <a:ext cx="161" cy="250"/>
            </a:xfrm>
            <a:custGeom>
              <a:avLst/>
              <a:gdLst>
                <a:gd name="T0" fmla="*/ 9 w 68"/>
                <a:gd name="T1" fmla="*/ 250 h 106"/>
                <a:gd name="T2" fmla="*/ 152 w 68"/>
                <a:gd name="T3" fmla="*/ 0 h 106"/>
                <a:gd name="T4" fmla="*/ 9 w 68"/>
                <a:gd name="T5" fmla="*/ 250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66" name="Freeform 81"/>
            <p:cNvSpPr>
              <a:spLocks noChangeArrowheads="1"/>
            </p:cNvSpPr>
            <p:nvPr/>
          </p:nvSpPr>
          <p:spPr bwMode="auto">
            <a:xfrm>
              <a:off x="140" y="250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67" name="Freeform 82"/>
            <p:cNvSpPr>
              <a:spLocks noChangeArrowheads="1"/>
            </p:cNvSpPr>
            <p:nvPr/>
          </p:nvSpPr>
          <p:spPr bwMode="auto">
            <a:xfrm>
              <a:off x="0" y="812"/>
              <a:ext cx="126" cy="194"/>
            </a:xfrm>
            <a:custGeom>
              <a:avLst/>
              <a:gdLst>
                <a:gd name="T0" fmla="*/ 121 w 53"/>
                <a:gd name="T1" fmla="*/ 194 h 82"/>
                <a:gd name="T2" fmla="*/ 10 w 53"/>
                <a:gd name="T3" fmla="*/ 0 h 82"/>
                <a:gd name="T4" fmla="*/ 121 w 53"/>
                <a:gd name="T5" fmla="*/ 194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68" name="Freeform 83"/>
            <p:cNvSpPr>
              <a:spLocks noChangeArrowheads="1"/>
            </p:cNvSpPr>
            <p:nvPr/>
          </p:nvSpPr>
          <p:spPr bwMode="auto">
            <a:xfrm>
              <a:off x="166" y="649"/>
              <a:ext cx="123" cy="196"/>
            </a:xfrm>
            <a:custGeom>
              <a:avLst/>
              <a:gdLst>
                <a:gd name="T0" fmla="*/ 7 w 52"/>
                <a:gd name="T1" fmla="*/ 196 h 83"/>
                <a:gd name="T2" fmla="*/ 116 w 52"/>
                <a:gd name="T3" fmla="*/ 0 h 83"/>
                <a:gd name="T4" fmla="*/ 7 w 52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69" name="Freeform 84"/>
            <p:cNvSpPr>
              <a:spLocks noChangeArrowheads="1"/>
            </p:cNvSpPr>
            <p:nvPr/>
          </p:nvSpPr>
          <p:spPr bwMode="auto">
            <a:xfrm>
              <a:off x="0" y="1041"/>
              <a:ext cx="126" cy="196"/>
            </a:xfrm>
            <a:custGeom>
              <a:avLst/>
              <a:gdLst>
                <a:gd name="T0" fmla="*/ 121 w 53"/>
                <a:gd name="T1" fmla="*/ 196 h 83"/>
                <a:gd name="T2" fmla="*/ 10 w 53"/>
                <a:gd name="T3" fmla="*/ 0 h 83"/>
                <a:gd name="T4" fmla="*/ 121 w 53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70" name="Freeform 85"/>
            <p:cNvSpPr>
              <a:spLocks noChangeArrowheads="1"/>
            </p:cNvSpPr>
            <p:nvPr/>
          </p:nvSpPr>
          <p:spPr bwMode="auto">
            <a:xfrm>
              <a:off x="166" y="878"/>
              <a:ext cx="123" cy="194"/>
            </a:xfrm>
            <a:custGeom>
              <a:avLst/>
              <a:gdLst>
                <a:gd name="T0" fmla="*/ 7 w 52"/>
                <a:gd name="T1" fmla="*/ 194 h 82"/>
                <a:gd name="T2" fmla="*/ 116 w 52"/>
                <a:gd name="T3" fmla="*/ 0 h 82"/>
                <a:gd name="T4" fmla="*/ 7 w 52"/>
                <a:gd name="T5" fmla="*/ 194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71" name="Freeform 86"/>
            <p:cNvSpPr>
              <a:spLocks noChangeArrowheads="1"/>
            </p:cNvSpPr>
            <p:nvPr/>
          </p:nvSpPr>
          <p:spPr bwMode="auto">
            <a:xfrm>
              <a:off x="166" y="1136"/>
              <a:ext cx="123" cy="196"/>
            </a:xfrm>
            <a:custGeom>
              <a:avLst/>
              <a:gdLst>
                <a:gd name="T0" fmla="*/ 7 w 52"/>
                <a:gd name="T1" fmla="*/ 196 h 83"/>
                <a:gd name="T2" fmla="*/ 116 w 52"/>
                <a:gd name="T3" fmla="*/ 0 h 83"/>
                <a:gd name="T4" fmla="*/ 7 w 52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72" name="Freeform 87"/>
            <p:cNvSpPr>
              <a:spLocks noChangeArrowheads="1"/>
            </p:cNvSpPr>
            <p:nvPr/>
          </p:nvSpPr>
          <p:spPr bwMode="auto">
            <a:xfrm>
              <a:off x="0" y="557"/>
              <a:ext cx="126" cy="196"/>
            </a:xfrm>
            <a:custGeom>
              <a:avLst/>
              <a:gdLst>
                <a:gd name="T0" fmla="*/ 121 w 53"/>
                <a:gd name="T1" fmla="*/ 196 h 83"/>
                <a:gd name="T2" fmla="*/ 10 w 53"/>
                <a:gd name="T3" fmla="*/ 0 h 83"/>
                <a:gd name="T4" fmla="*/ 121 w 53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73" name="Freeform 88"/>
            <p:cNvSpPr>
              <a:spLocks noChangeArrowheads="1"/>
            </p:cNvSpPr>
            <p:nvPr/>
          </p:nvSpPr>
          <p:spPr bwMode="auto">
            <a:xfrm>
              <a:off x="166" y="394"/>
              <a:ext cx="123" cy="196"/>
            </a:xfrm>
            <a:custGeom>
              <a:avLst/>
              <a:gdLst>
                <a:gd name="T0" fmla="*/ 7 w 52"/>
                <a:gd name="T1" fmla="*/ 196 h 83"/>
                <a:gd name="T2" fmla="*/ 116 w 52"/>
                <a:gd name="T3" fmla="*/ 0 h 83"/>
                <a:gd name="T4" fmla="*/ 7 w 52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74" name="Freeform 89"/>
            <p:cNvSpPr>
              <a:spLocks noChangeArrowheads="1"/>
            </p:cNvSpPr>
            <p:nvPr/>
          </p:nvSpPr>
          <p:spPr bwMode="auto">
            <a:xfrm>
              <a:off x="0" y="309"/>
              <a:ext cx="126" cy="196"/>
            </a:xfrm>
            <a:custGeom>
              <a:avLst/>
              <a:gdLst>
                <a:gd name="T0" fmla="*/ 121 w 53"/>
                <a:gd name="T1" fmla="*/ 196 h 83"/>
                <a:gd name="T2" fmla="*/ 10 w 53"/>
                <a:gd name="T3" fmla="*/ 0 h 83"/>
                <a:gd name="T4" fmla="*/ 121 w 53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75" name="Freeform 90"/>
            <p:cNvSpPr>
              <a:spLocks noChangeArrowheads="1"/>
            </p:cNvSpPr>
            <p:nvPr/>
          </p:nvSpPr>
          <p:spPr bwMode="auto">
            <a:xfrm>
              <a:off x="0" y="80"/>
              <a:ext cx="126" cy="196"/>
            </a:xfrm>
            <a:custGeom>
              <a:avLst/>
              <a:gdLst>
                <a:gd name="T0" fmla="*/ 121 w 53"/>
                <a:gd name="T1" fmla="*/ 196 h 83"/>
                <a:gd name="T2" fmla="*/ 10 w 53"/>
                <a:gd name="T3" fmla="*/ 0 h 83"/>
                <a:gd name="T4" fmla="*/ 121 w 53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76" name="Freeform 91"/>
            <p:cNvSpPr>
              <a:spLocks noChangeArrowheads="1"/>
            </p:cNvSpPr>
            <p:nvPr/>
          </p:nvSpPr>
          <p:spPr bwMode="auto">
            <a:xfrm>
              <a:off x="166" y="149"/>
              <a:ext cx="123" cy="193"/>
            </a:xfrm>
            <a:custGeom>
              <a:avLst/>
              <a:gdLst>
                <a:gd name="T0" fmla="*/ 7 w 52"/>
                <a:gd name="T1" fmla="*/ 193 h 82"/>
                <a:gd name="T2" fmla="*/ 116 w 52"/>
                <a:gd name="T3" fmla="*/ 0 h 82"/>
                <a:gd name="T4" fmla="*/ 7 w 52"/>
                <a:gd name="T5" fmla="*/ 193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77" name="Freeform 92"/>
            <p:cNvSpPr>
              <a:spLocks noChangeArrowheads="1"/>
            </p:cNvSpPr>
            <p:nvPr/>
          </p:nvSpPr>
          <p:spPr bwMode="auto">
            <a:xfrm>
              <a:off x="63" y="1524"/>
              <a:ext cx="264" cy="1241"/>
            </a:xfrm>
            <a:custGeom>
              <a:avLst/>
              <a:gdLst>
                <a:gd name="T0" fmla="*/ 120 w 112"/>
                <a:gd name="T1" fmla="*/ 1151 h 525"/>
                <a:gd name="T2" fmla="*/ 120 w 112"/>
                <a:gd name="T3" fmla="*/ 1014 h 525"/>
                <a:gd name="T4" fmla="*/ 7 w 112"/>
                <a:gd name="T5" fmla="*/ 811 h 525"/>
                <a:gd name="T6" fmla="*/ 120 w 112"/>
                <a:gd name="T7" fmla="*/ 969 h 525"/>
                <a:gd name="T8" fmla="*/ 120 w 112"/>
                <a:gd name="T9" fmla="*/ 792 h 525"/>
                <a:gd name="T10" fmla="*/ 7 w 112"/>
                <a:gd name="T11" fmla="*/ 589 h 525"/>
                <a:gd name="T12" fmla="*/ 118 w 112"/>
                <a:gd name="T13" fmla="*/ 742 h 525"/>
                <a:gd name="T14" fmla="*/ 118 w 112"/>
                <a:gd name="T15" fmla="*/ 506 h 525"/>
                <a:gd name="T16" fmla="*/ 17 w 112"/>
                <a:gd name="T17" fmla="*/ 310 h 525"/>
                <a:gd name="T18" fmla="*/ 118 w 112"/>
                <a:gd name="T19" fmla="*/ 433 h 525"/>
                <a:gd name="T20" fmla="*/ 118 w 112"/>
                <a:gd name="T21" fmla="*/ 277 h 525"/>
                <a:gd name="T22" fmla="*/ 12 w 112"/>
                <a:gd name="T23" fmla="*/ 78 h 525"/>
                <a:gd name="T24" fmla="*/ 118 w 112"/>
                <a:gd name="T25" fmla="*/ 208 h 525"/>
                <a:gd name="T26" fmla="*/ 118 w 112"/>
                <a:gd name="T27" fmla="*/ 132 h 525"/>
                <a:gd name="T28" fmla="*/ 137 w 112"/>
                <a:gd name="T29" fmla="*/ 132 h 525"/>
                <a:gd name="T30" fmla="*/ 243 w 112"/>
                <a:gd name="T31" fmla="*/ 0 h 525"/>
                <a:gd name="T32" fmla="*/ 139 w 112"/>
                <a:gd name="T33" fmla="*/ 199 h 525"/>
                <a:gd name="T34" fmla="*/ 139 w 112"/>
                <a:gd name="T35" fmla="*/ 383 h 525"/>
                <a:gd name="T36" fmla="*/ 250 w 112"/>
                <a:gd name="T37" fmla="*/ 220 h 525"/>
                <a:gd name="T38" fmla="*/ 139 w 112"/>
                <a:gd name="T39" fmla="*/ 423 h 525"/>
                <a:gd name="T40" fmla="*/ 139 w 112"/>
                <a:gd name="T41" fmla="*/ 624 h 525"/>
                <a:gd name="T42" fmla="*/ 248 w 112"/>
                <a:gd name="T43" fmla="*/ 482 h 525"/>
                <a:gd name="T44" fmla="*/ 139 w 112"/>
                <a:gd name="T45" fmla="*/ 686 h 525"/>
                <a:gd name="T46" fmla="*/ 139 w 112"/>
                <a:gd name="T47" fmla="*/ 877 h 525"/>
                <a:gd name="T48" fmla="*/ 248 w 112"/>
                <a:gd name="T49" fmla="*/ 740 h 525"/>
                <a:gd name="T50" fmla="*/ 139 w 112"/>
                <a:gd name="T51" fmla="*/ 938 h 525"/>
                <a:gd name="T52" fmla="*/ 141 w 112"/>
                <a:gd name="T53" fmla="*/ 1163 h 525"/>
                <a:gd name="T54" fmla="*/ 255 w 112"/>
                <a:gd name="T55" fmla="*/ 981 h 525"/>
                <a:gd name="T56" fmla="*/ 141 w 112"/>
                <a:gd name="T57" fmla="*/ 1187 h 525"/>
                <a:gd name="T58" fmla="*/ 141 w 112"/>
                <a:gd name="T59" fmla="*/ 1241 h 525"/>
                <a:gd name="T60" fmla="*/ 120 w 112"/>
                <a:gd name="T61" fmla="*/ 1241 h 525"/>
                <a:gd name="T62" fmla="*/ 120 w 112"/>
                <a:gd name="T63" fmla="*/ 1224 h 525"/>
                <a:gd name="T64" fmla="*/ 17 w 112"/>
                <a:gd name="T65" fmla="*/ 1026 h 525"/>
                <a:gd name="T66" fmla="*/ 120 w 112"/>
                <a:gd name="T67" fmla="*/ 1151 h 52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78" name="Freeform 93"/>
            <p:cNvSpPr>
              <a:spLocks noChangeArrowheads="1"/>
            </p:cNvSpPr>
            <p:nvPr/>
          </p:nvSpPr>
          <p:spPr bwMode="auto">
            <a:xfrm>
              <a:off x="585" y="1143"/>
              <a:ext cx="378" cy="1786"/>
            </a:xfrm>
            <a:custGeom>
              <a:avLst/>
              <a:gdLst>
                <a:gd name="T0" fmla="*/ 203 w 160"/>
                <a:gd name="T1" fmla="*/ 1656 h 756"/>
                <a:gd name="T2" fmla="*/ 203 w 160"/>
                <a:gd name="T3" fmla="*/ 1458 h 756"/>
                <a:gd name="T4" fmla="*/ 366 w 160"/>
                <a:gd name="T5" fmla="*/ 1165 h 756"/>
                <a:gd name="T6" fmla="*/ 203 w 160"/>
                <a:gd name="T7" fmla="*/ 1391 h 756"/>
                <a:gd name="T8" fmla="*/ 203 w 160"/>
                <a:gd name="T9" fmla="*/ 1136 h 756"/>
                <a:gd name="T10" fmla="*/ 366 w 160"/>
                <a:gd name="T11" fmla="*/ 846 h 756"/>
                <a:gd name="T12" fmla="*/ 208 w 160"/>
                <a:gd name="T13" fmla="*/ 1068 h 756"/>
                <a:gd name="T14" fmla="*/ 208 w 160"/>
                <a:gd name="T15" fmla="*/ 730 h 756"/>
                <a:gd name="T16" fmla="*/ 354 w 160"/>
                <a:gd name="T17" fmla="*/ 447 h 756"/>
                <a:gd name="T18" fmla="*/ 208 w 160"/>
                <a:gd name="T19" fmla="*/ 621 h 756"/>
                <a:gd name="T20" fmla="*/ 208 w 160"/>
                <a:gd name="T21" fmla="*/ 399 h 756"/>
                <a:gd name="T22" fmla="*/ 359 w 160"/>
                <a:gd name="T23" fmla="*/ 111 h 756"/>
                <a:gd name="T24" fmla="*/ 208 w 160"/>
                <a:gd name="T25" fmla="*/ 300 h 756"/>
                <a:gd name="T26" fmla="*/ 180 w 160"/>
                <a:gd name="T27" fmla="*/ 191 h 756"/>
                <a:gd name="T28" fmla="*/ 31 w 160"/>
                <a:gd name="T29" fmla="*/ 0 h 756"/>
                <a:gd name="T30" fmla="*/ 177 w 160"/>
                <a:gd name="T31" fmla="*/ 286 h 756"/>
                <a:gd name="T32" fmla="*/ 177 w 160"/>
                <a:gd name="T33" fmla="*/ 553 h 756"/>
                <a:gd name="T34" fmla="*/ 17 w 160"/>
                <a:gd name="T35" fmla="*/ 314 h 756"/>
                <a:gd name="T36" fmla="*/ 177 w 160"/>
                <a:gd name="T37" fmla="*/ 610 h 756"/>
                <a:gd name="T38" fmla="*/ 177 w 160"/>
                <a:gd name="T39" fmla="*/ 898 h 756"/>
                <a:gd name="T40" fmla="*/ 24 w 160"/>
                <a:gd name="T41" fmla="*/ 692 h 756"/>
                <a:gd name="T42" fmla="*/ 177 w 160"/>
                <a:gd name="T43" fmla="*/ 985 h 756"/>
                <a:gd name="T44" fmla="*/ 177 w 160"/>
                <a:gd name="T45" fmla="*/ 1259 h 756"/>
                <a:gd name="T46" fmla="*/ 24 w 160"/>
                <a:gd name="T47" fmla="*/ 1063 h 756"/>
                <a:gd name="T48" fmla="*/ 177 w 160"/>
                <a:gd name="T49" fmla="*/ 1351 h 756"/>
                <a:gd name="T50" fmla="*/ 175 w 160"/>
                <a:gd name="T51" fmla="*/ 1670 h 756"/>
                <a:gd name="T52" fmla="*/ 12 w 160"/>
                <a:gd name="T53" fmla="*/ 1410 h 756"/>
                <a:gd name="T54" fmla="*/ 175 w 160"/>
                <a:gd name="T55" fmla="*/ 1703 h 756"/>
                <a:gd name="T56" fmla="*/ 175 w 160"/>
                <a:gd name="T57" fmla="*/ 1786 h 756"/>
                <a:gd name="T58" fmla="*/ 203 w 160"/>
                <a:gd name="T59" fmla="*/ 1786 h 756"/>
                <a:gd name="T60" fmla="*/ 203 w 160"/>
                <a:gd name="T61" fmla="*/ 1762 h 756"/>
                <a:gd name="T62" fmla="*/ 354 w 160"/>
                <a:gd name="T63" fmla="*/ 1477 h 756"/>
                <a:gd name="T64" fmla="*/ 203 w 160"/>
                <a:gd name="T65" fmla="*/ 1656 h 75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79" name="Freeform 94"/>
            <p:cNvSpPr>
              <a:spLocks noChangeArrowheads="1"/>
            </p:cNvSpPr>
            <p:nvPr/>
          </p:nvSpPr>
          <p:spPr bwMode="auto">
            <a:xfrm>
              <a:off x="29" y="2688"/>
              <a:ext cx="359" cy="560"/>
            </a:xfrm>
            <a:custGeom>
              <a:avLst/>
              <a:gdLst>
                <a:gd name="T0" fmla="*/ 340 w 152"/>
                <a:gd name="T1" fmla="*/ 560 h 237"/>
                <a:gd name="T2" fmla="*/ 26 w 152"/>
                <a:gd name="T3" fmla="*/ 0 h 237"/>
                <a:gd name="T4" fmla="*/ 340 w 152"/>
                <a:gd name="T5" fmla="*/ 560 h 2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80" name="Freeform 95"/>
            <p:cNvSpPr>
              <a:spLocks noChangeArrowheads="1"/>
            </p:cNvSpPr>
            <p:nvPr/>
          </p:nvSpPr>
          <p:spPr bwMode="auto">
            <a:xfrm>
              <a:off x="104" y="2756"/>
              <a:ext cx="305" cy="520"/>
            </a:xfrm>
            <a:custGeom>
              <a:avLst/>
              <a:gdLst>
                <a:gd name="T0" fmla="*/ 265 w 129"/>
                <a:gd name="T1" fmla="*/ 466 h 220"/>
                <a:gd name="T2" fmla="*/ 255 w 129"/>
                <a:gd name="T3" fmla="*/ 449 h 220"/>
                <a:gd name="T4" fmla="*/ 236 w 129"/>
                <a:gd name="T5" fmla="*/ 421 h 220"/>
                <a:gd name="T6" fmla="*/ 227 w 129"/>
                <a:gd name="T7" fmla="*/ 409 h 220"/>
                <a:gd name="T8" fmla="*/ 208 w 129"/>
                <a:gd name="T9" fmla="*/ 373 h 220"/>
                <a:gd name="T10" fmla="*/ 206 w 129"/>
                <a:gd name="T11" fmla="*/ 364 h 220"/>
                <a:gd name="T12" fmla="*/ 194 w 129"/>
                <a:gd name="T13" fmla="*/ 345 h 220"/>
                <a:gd name="T14" fmla="*/ 184 w 129"/>
                <a:gd name="T15" fmla="*/ 329 h 220"/>
                <a:gd name="T16" fmla="*/ 180 w 129"/>
                <a:gd name="T17" fmla="*/ 319 h 220"/>
                <a:gd name="T18" fmla="*/ 175 w 129"/>
                <a:gd name="T19" fmla="*/ 312 h 220"/>
                <a:gd name="T20" fmla="*/ 161 w 129"/>
                <a:gd name="T21" fmla="*/ 293 h 220"/>
                <a:gd name="T22" fmla="*/ 156 w 129"/>
                <a:gd name="T23" fmla="*/ 286 h 220"/>
                <a:gd name="T24" fmla="*/ 149 w 129"/>
                <a:gd name="T25" fmla="*/ 272 h 220"/>
                <a:gd name="T26" fmla="*/ 142 w 129"/>
                <a:gd name="T27" fmla="*/ 260 h 220"/>
                <a:gd name="T28" fmla="*/ 130 w 129"/>
                <a:gd name="T29" fmla="*/ 243 h 220"/>
                <a:gd name="T30" fmla="*/ 121 w 129"/>
                <a:gd name="T31" fmla="*/ 225 h 220"/>
                <a:gd name="T32" fmla="*/ 116 w 129"/>
                <a:gd name="T33" fmla="*/ 217 h 220"/>
                <a:gd name="T34" fmla="*/ 113 w 129"/>
                <a:gd name="T35" fmla="*/ 208 h 220"/>
                <a:gd name="T36" fmla="*/ 109 w 129"/>
                <a:gd name="T37" fmla="*/ 203 h 220"/>
                <a:gd name="T38" fmla="*/ 106 w 129"/>
                <a:gd name="T39" fmla="*/ 201 h 220"/>
                <a:gd name="T40" fmla="*/ 102 w 129"/>
                <a:gd name="T41" fmla="*/ 191 h 220"/>
                <a:gd name="T42" fmla="*/ 85 w 129"/>
                <a:gd name="T43" fmla="*/ 165 h 220"/>
                <a:gd name="T44" fmla="*/ 80 w 129"/>
                <a:gd name="T45" fmla="*/ 156 h 220"/>
                <a:gd name="T46" fmla="*/ 73 w 129"/>
                <a:gd name="T47" fmla="*/ 144 h 220"/>
                <a:gd name="T48" fmla="*/ 64 w 129"/>
                <a:gd name="T49" fmla="*/ 125 h 220"/>
                <a:gd name="T50" fmla="*/ 64 w 129"/>
                <a:gd name="T51" fmla="*/ 116 h 220"/>
                <a:gd name="T52" fmla="*/ 54 w 129"/>
                <a:gd name="T53" fmla="*/ 111 h 220"/>
                <a:gd name="T54" fmla="*/ 47 w 129"/>
                <a:gd name="T55" fmla="*/ 106 h 220"/>
                <a:gd name="T56" fmla="*/ 43 w 129"/>
                <a:gd name="T57" fmla="*/ 95 h 220"/>
                <a:gd name="T58" fmla="*/ 40 w 129"/>
                <a:gd name="T59" fmla="*/ 95 h 220"/>
                <a:gd name="T60" fmla="*/ 38 w 129"/>
                <a:gd name="T61" fmla="*/ 90 h 220"/>
                <a:gd name="T62" fmla="*/ 38 w 129"/>
                <a:gd name="T63" fmla="*/ 78 h 220"/>
                <a:gd name="T64" fmla="*/ 28 w 129"/>
                <a:gd name="T65" fmla="*/ 73 h 220"/>
                <a:gd name="T66" fmla="*/ 28 w 129"/>
                <a:gd name="T67" fmla="*/ 69 h 220"/>
                <a:gd name="T68" fmla="*/ 21 w 129"/>
                <a:gd name="T69" fmla="*/ 61 h 220"/>
                <a:gd name="T70" fmla="*/ 19 w 129"/>
                <a:gd name="T71" fmla="*/ 54 h 220"/>
                <a:gd name="T72" fmla="*/ 24 w 129"/>
                <a:gd name="T73" fmla="*/ 54 h 220"/>
                <a:gd name="T74" fmla="*/ 14 w 129"/>
                <a:gd name="T75" fmla="*/ 43 h 220"/>
                <a:gd name="T76" fmla="*/ 7 w 129"/>
                <a:gd name="T77" fmla="*/ 19 h 220"/>
                <a:gd name="T78" fmla="*/ 5 w 129"/>
                <a:gd name="T79" fmla="*/ 14 h 220"/>
                <a:gd name="T80" fmla="*/ 0 w 129"/>
                <a:gd name="T81" fmla="*/ 0 h 220"/>
                <a:gd name="T82" fmla="*/ 5 w 129"/>
                <a:gd name="T83" fmla="*/ 7 h 220"/>
                <a:gd name="T84" fmla="*/ 7 w 129"/>
                <a:gd name="T85" fmla="*/ 17 h 220"/>
                <a:gd name="T86" fmla="*/ 26 w 129"/>
                <a:gd name="T87" fmla="*/ 38 h 220"/>
                <a:gd name="T88" fmla="*/ 50 w 129"/>
                <a:gd name="T89" fmla="*/ 76 h 220"/>
                <a:gd name="T90" fmla="*/ 73 w 129"/>
                <a:gd name="T91" fmla="*/ 113 h 220"/>
                <a:gd name="T92" fmla="*/ 92 w 129"/>
                <a:gd name="T93" fmla="*/ 144 h 220"/>
                <a:gd name="T94" fmla="*/ 109 w 129"/>
                <a:gd name="T95" fmla="*/ 173 h 220"/>
                <a:gd name="T96" fmla="*/ 135 w 129"/>
                <a:gd name="T97" fmla="*/ 222 h 220"/>
                <a:gd name="T98" fmla="*/ 149 w 129"/>
                <a:gd name="T99" fmla="*/ 248 h 220"/>
                <a:gd name="T100" fmla="*/ 166 w 129"/>
                <a:gd name="T101" fmla="*/ 284 h 220"/>
                <a:gd name="T102" fmla="*/ 239 w 129"/>
                <a:gd name="T103" fmla="*/ 395 h 220"/>
                <a:gd name="T104" fmla="*/ 253 w 129"/>
                <a:gd name="T105" fmla="*/ 425 h 220"/>
                <a:gd name="T106" fmla="*/ 296 w 129"/>
                <a:gd name="T107" fmla="*/ 515 h 2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81" name="Freeform 96"/>
            <p:cNvSpPr>
              <a:spLocks noChangeArrowheads="1"/>
            </p:cNvSpPr>
            <p:nvPr/>
          </p:nvSpPr>
          <p:spPr bwMode="auto">
            <a:xfrm>
              <a:off x="390" y="139"/>
              <a:ext cx="232" cy="444"/>
            </a:xfrm>
            <a:custGeom>
              <a:avLst/>
              <a:gdLst>
                <a:gd name="T0" fmla="*/ 144 w 98"/>
                <a:gd name="T1" fmla="*/ 9 h 188"/>
                <a:gd name="T2" fmla="*/ 33 w 98"/>
                <a:gd name="T3" fmla="*/ 444 h 188"/>
                <a:gd name="T4" fmla="*/ 187 w 98"/>
                <a:gd name="T5" fmla="*/ 274 h 188"/>
                <a:gd name="T6" fmla="*/ 144 w 98"/>
                <a:gd name="T7" fmla="*/ 9 h 18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82" name="Freeform 97"/>
            <p:cNvSpPr>
              <a:spLocks noChangeArrowheads="1"/>
            </p:cNvSpPr>
            <p:nvPr/>
          </p:nvSpPr>
          <p:spPr bwMode="auto">
            <a:xfrm>
              <a:off x="492" y="151"/>
              <a:ext cx="118" cy="371"/>
            </a:xfrm>
            <a:custGeom>
              <a:avLst/>
              <a:gdLst>
                <a:gd name="T0" fmla="*/ 42 w 50"/>
                <a:gd name="T1" fmla="*/ 0 h 157"/>
                <a:gd name="T2" fmla="*/ 0 w 50"/>
                <a:gd name="T3" fmla="*/ 371 h 157"/>
                <a:gd name="T4" fmla="*/ 85 w 50"/>
                <a:gd name="T5" fmla="*/ 262 h 157"/>
                <a:gd name="T6" fmla="*/ 42 w 50"/>
                <a:gd name="T7" fmla="*/ 0 h 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83" name="Freeform 98"/>
            <p:cNvSpPr>
              <a:spLocks noChangeArrowheads="1"/>
            </p:cNvSpPr>
            <p:nvPr/>
          </p:nvSpPr>
          <p:spPr bwMode="auto">
            <a:xfrm>
              <a:off x="407" y="1521"/>
              <a:ext cx="252" cy="498"/>
            </a:xfrm>
            <a:custGeom>
              <a:avLst/>
              <a:gdLst>
                <a:gd name="T0" fmla="*/ 158 w 107"/>
                <a:gd name="T1" fmla="*/ 9 h 211"/>
                <a:gd name="T2" fmla="*/ 38 w 107"/>
                <a:gd name="T3" fmla="*/ 498 h 211"/>
                <a:gd name="T4" fmla="*/ 205 w 107"/>
                <a:gd name="T5" fmla="*/ 307 h 211"/>
                <a:gd name="T6" fmla="*/ 158 w 107"/>
                <a:gd name="T7" fmla="*/ 9 h 2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84" name="Freeform 99"/>
            <p:cNvSpPr>
              <a:spLocks noChangeArrowheads="1"/>
            </p:cNvSpPr>
            <p:nvPr/>
          </p:nvSpPr>
          <p:spPr bwMode="auto">
            <a:xfrm>
              <a:off x="520" y="1530"/>
              <a:ext cx="128" cy="416"/>
            </a:xfrm>
            <a:custGeom>
              <a:avLst/>
              <a:gdLst>
                <a:gd name="T0" fmla="*/ 45 w 54"/>
                <a:gd name="T1" fmla="*/ 0 h 176"/>
                <a:gd name="T2" fmla="*/ 0 w 54"/>
                <a:gd name="T3" fmla="*/ 416 h 176"/>
                <a:gd name="T4" fmla="*/ 90 w 54"/>
                <a:gd name="T5" fmla="*/ 295 h 176"/>
                <a:gd name="T6" fmla="*/ 45 w 54"/>
                <a:gd name="T7" fmla="*/ 0 h 1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85" name="Freeform 100"/>
            <p:cNvSpPr>
              <a:spLocks noChangeArrowheads="1"/>
            </p:cNvSpPr>
            <p:nvPr/>
          </p:nvSpPr>
          <p:spPr bwMode="auto">
            <a:xfrm>
              <a:off x="388" y="2780"/>
              <a:ext cx="255" cy="498"/>
            </a:xfrm>
            <a:custGeom>
              <a:avLst/>
              <a:gdLst>
                <a:gd name="T0" fmla="*/ 161 w 108"/>
                <a:gd name="T1" fmla="*/ 7 h 211"/>
                <a:gd name="T2" fmla="*/ 35 w 108"/>
                <a:gd name="T3" fmla="*/ 498 h 211"/>
                <a:gd name="T4" fmla="*/ 205 w 108"/>
                <a:gd name="T5" fmla="*/ 307 h 211"/>
                <a:gd name="T6" fmla="*/ 161 w 108"/>
                <a:gd name="T7" fmla="*/ 7 h 2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86" name="Freeform 101"/>
            <p:cNvSpPr>
              <a:spLocks noChangeArrowheads="1"/>
            </p:cNvSpPr>
            <p:nvPr/>
          </p:nvSpPr>
          <p:spPr bwMode="auto">
            <a:xfrm>
              <a:off x="501" y="2789"/>
              <a:ext cx="128" cy="416"/>
            </a:xfrm>
            <a:custGeom>
              <a:avLst/>
              <a:gdLst>
                <a:gd name="T0" fmla="*/ 47 w 54"/>
                <a:gd name="T1" fmla="*/ 0 h 176"/>
                <a:gd name="T2" fmla="*/ 0 w 54"/>
                <a:gd name="T3" fmla="*/ 416 h 176"/>
                <a:gd name="T4" fmla="*/ 92 w 54"/>
                <a:gd name="T5" fmla="*/ 298 h 176"/>
                <a:gd name="T6" fmla="*/ 47 w 54"/>
                <a:gd name="T7" fmla="*/ 0 h 1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87" name="Freeform 102"/>
            <p:cNvSpPr>
              <a:spLocks noChangeArrowheads="1"/>
            </p:cNvSpPr>
            <p:nvPr/>
          </p:nvSpPr>
          <p:spPr bwMode="auto">
            <a:xfrm>
              <a:off x="109" y="1292"/>
              <a:ext cx="255" cy="496"/>
            </a:xfrm>
            <a:custGeom>
              <a:avLst/>
              <a:gdLst>
                <a:gd name="T0" fmla="*/ 94 w 108"/>
                <a:gd name="T1" fmla="*/ 7 h 210"/>
                <a:gd name="T2" fmla="*/ 217 w 108"/>
                <a:gd name="T3" fmla="*/ 496 h 210"/>
                <a:gd name="T4" fmla="*/ 52 w 108"/>
                <a:gd name="T5" fmla="*/ 302 h 210"/>
                <a:gd name="T6" fmla="*/ 94 w 108"/>
                <a:gd name="T7" fmla="*/ 7 h 2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88" name="Freeform 103"/>
            <p:cNvSpPr>
              <a:spLocks noChangeArrowheads="1"/>
            </p:cNvSpPr>
            <p:nvPr/>
          </p:nvSpPr>
          <p:spPr bwMode="auto">
            <a:xfrm>
              <a:off x="121" y="1301"/>
              <a:ext cx="127" cy="418"/>
            </a:xfrm>
            <a:custGeom>
              <a:avLst/>
              <a:gdLst>
                <a:gd name="T0" fmla="*/ 82 w 54"/>
                <a:gd name="T1" fmla="*/ 0 h 177"/>
                <a:gd name="T2" fmla="*/ 127 w 54"/>
                <a:gd name="T3" fmla="*/ 418 h 177"/>
                <a:gd name="T4" fmla="*/ 40 w 54"/>
                <a:gd name="T5" fmla="*/ 293 h 177"/>
                <a:gd name="T6" fmla="*/ 82 w 54"/>
                <a:gd name="T7" fmla="*/ 0 h 17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89" name="Freeform 104"/>
            <p:cNvSpPr>
              <a:spLocks noChangeArrowheads="1"/>
            </p:cNvSpPr>
            <p:nvPr/>
          </p:nvSpPr>
          <p:spPr bwMode="auto">
            <a:xfrm>
              <a:off x="41" y="2036"/>
              <a:ext cx="356" cy="560"/>
            </a:xfrm>
            <a:custGeom>
              <a:avLst/>
              <a:gdLst>
                <a:gd name="T0" fmla="*/ 337 w 151"/>
                <a:gd name="T1" fmla="*/ 560 h 237"/>
                <a:gd name="T2" fmla="*/ 24 w 151"/>
                <a:gd name="T3" fmla="*/ 0 h 237"/>
                <a:gd name="T4" fmla="*/ 337 w 151"/>
                <a:gd name="T5" fmla="*/ 560 h 2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90" name="Freeform 105"/>
            <p:cNvSpPr>
              <a:spLocks noChangeArrowheads="1"/>
            </p:cNvSpPr>
            <p:nvPr/>
          </p:nvSpPr>
          <p:spPr bwMode="auto">
            <a:xfrm>
              <a:off x="395" y="1627"/>
              <a:ext cx="357" cy="560"/>
            </a:xfrm>
            <a:custGeom>
              <a:avLst/>
              <a:gdLst>
                <a:gd name="T0" fmla="*/ 17 w 151"/>
                <a:gd name="T1" fmla="*/ 560 h 237"/>
                <a:gd name="T2" fmla="*/ 331 w 151"/>
                <a:gd name="T3" fmla="*/ 0 h 237"/>
                <a:gd name="T4" fmla="*/ 17 w 151"/>
                <a:gd name="T5" fmla="*/ 560 h 2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91" name="Freeform 106"/>
            <p:cNvSpPr>
              <a:spLocks noChangeArrowheads="1"/>
            </p:cNvSpPr>
            <p:nvPr/>
          </p:nvSpPr>
          <p:spPr bwMode="auto">
            <a:xfrm>
              <a:off x="367" y="2227"/>
              <a:ext cx="356" cy="562"/>
            </a:xfrm>
            <a:custGeom>
              <a:avLst/>
              <a:gdLst>
                <a:gd name="T0" fmla="*/ 19 w 151"/>
                <a:gd name="T1" fmla="*/ 562 h 238"/>
                <a:gd name="T2" fmla="*/ 330 w 151"/>
                <a:gd name="T3" fmla="*/ 0 h 238"/>
                <a:gd name="T4" fmla="*/ 19 w 151"/>
                <a:gd name="T5" fmla="*/ 562 h 2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92" name="Freeform 107"/>
            <p:cNvSpPr>
              <a:spLocks noChangeArrowheads="1"/>
            </p:cNvSpPr>
            <p:nvPr/>
          </p:nvSpPr>
          <p:spPr bwMode="auto">
            <a:xfrm>
              <a:off x="371" y="2860"/>
              <a:ext cx="352" cy="562"/>
            </a:xfrm>
            <a:custGeom>
              <a:avLst/>
              <a:gdLst>
                <a:gd name="T0" fmla="*/ 17 w 149"/>
                <a:gd name="T1" fmla="*/ 562 h 238"/>
                <a:gd name="T2" fmla="*/ 331 w 149"/>
                <a:gd name="T3" fmla="*/ 0 h 238"/>
                <a:gd name="T4" fmla="*/ 17 w 149"/>
                <a:gd name="T5" fmla="*/ 562 h 2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93" name="Freeform 108"/>
            <p:cNvSpPr>
              <a:spLocks noChangeArrowheads="1"/>
            </p:cNvSpPr>
            <p:nvPr/>
          </p:nvSpPr>
          <p:spPr bwMode="auto">
            <a:xfrm>
              <a:off x="24" y="1367"/>
              <a:ext cx="357" cy="555"/>
            </a:xfrm>
            <a:custGeom>
              <a:avLst/>
              <a:gdLst>
                <a:gd name="T0" fmla="*/ 340 w 151"/>
                <a:gd name="T1" fmla="*/ 555 h 235"/>
                <a:gd name="T2" fmla="*/ 26 w 151"/>
                <a:gd name="T3" fmla="*/ 0 h 235"/>
                <a:gd name="T4" fmla="*/ 340 w 151"/>
                <a:gd name="T5" fmla="*/ 555 h 23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94" name="Freeform 109"/>
            <p:cNvSpPr>
              <a:spLocks noChangeArrowheads="1"/>
            </p:cNvSpPr>
            <p:nvPr/>
          </p:nvSpPr>
          <p:spPr bwMode="auto">
            <a:xfrm>
              <a:off x="411" y="902"/>
              <a:ext cx="355" cy="558"/>
            </a:xfrm>
            <a:custGeom>
              <a:avLst/>
              <a:gdLst>
                <a:gd name="T0" fmla="*/ 14 w 150"/>
                <a:gd name="T1" fmla="*/ 558 h 236"/>
                <a:gd name="T2" fmla="*/ 331 w 150"/>
                <a:gd name="T3" fmla="*/ 0 h 236"/>
                <a:gd name="T4" fmla="*/ 14 w 150"/>
                <a:gd name="T5" fmla="*/ 558 h 2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95" name="Freeform 110"/>
            <p:cNvSpPr>
              <a:spLocks noChangeArrowheads="1"/>
            </p:cNvSpPr>
            <p:nvPr/>
          </p:nvSpPr>
          <p:spPr bwMode="auto">
            <a:xfrm>
              <a:off x="24" y="659"/>
              <a:ext cx="357" cy="560"/>
            </a:xfrm>
            <a:custGeom>
              <a:avLst/>
              <a:gdLst>
                <a:gd name="T0" fmla="*/ 340 w 151"/>
                <a:gd name="T1" fmla="*/ 560 h 237"/>
                <a:gd name="T2" fmla="*/ 26 w 151"/>
                <a:gd name="T3" fmla="*/ 0 h 237"/>
                <a:gd name="T4" fmla="*/ 340 w 151"/>
                <a:gd name="T5" fmla="*/ 560 h 2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96" name="Freeform 111"/>
            <p:cNvSpPr>
              <a:spLocks noChangeArrowheads="1"/>
            </p:cNvSpPr>
            <p:nvPr/>
          </p:nvSpPr>
          <p:spPr bwMode="auto">
            <a:xfrm>
              <a:off x="8" y="0"/>
              <a:ext cx="359" cy="562"/>
            </a:xfrm>
            <a:custGeom>
              <a:avLst/>
              <a:gdLst>
                <a:gd name="T0" fmla="*/ 340 w 152"/>
                <a:gd name="T1" fmla="*/ 562 h 238"/>
                <a:gd name="T2" fmla="*/ 26 w 152"/>
                <a:gd name="T3" fmla="*/ 0 h 238"/>
                <a:gd name="T4" fmla="*/ 340 w 152"/>
                <a:gd name="T5" fmla="*/ 562 h 2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97" name="Freeform 112"/>
            <p:cNvSpPr>
              <a:spLocks noChangeArrowheads="1"/>
            </p:cNvSpPr>
            <p:nvPr/>
          </p:nvSpPr>
          <p:spPr bwMode="auto">
            <a:xfrm>
              <a:off x="381" y="252"/>
              <a:ext cx="321" cy="501"/>
            </a:xfrm>
            <a:custGeom>
              <a:avLst/>
              <a:gdLst>
                <a:gd name="T0" fmla="*/ 14 w 136"/>
                <a:gd name="T1" fmla="*/ 501 h 212"/>
                <a:gd name="T2" fmla="*/ 297 w 136"/>
                <a:gd name="T3" fmla="*/ 0 h 212"/>
                <a:gd name="T4" fmla="*/ 14 w 136"/>
                <a:gd name="T5" fmla="*/ 501 h 2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98" name="Freeform 113"/>
            <p:cNvSpPr>
              <a:spLocks noChangeArrowheads="1"/>
            </p:cNvSpPr>
            <p:nvPr/>
          </p:nvSpPr>
          <p:spPr bwMode="auto">
            <a:xfrm>
              <a:off x="416" y="1627"/>
              <a:ext cx="300" cy="551"/>
            </a:xfrm>
            <a:custGeom>
              <a:avLst/>
              <a:gdLst>
                <a:gd name="T0" fmla="*/ 31 w 127"/>
                <a:gd name="T1" fmla="*/ 487 h 233"/>
                <a:gd name="T2" fmla="*/ 40 w 127"/>
                <a:gd name="T3" fmla="*/ 471 h 233"/>
                <a:gd name="T4" fmla="*/ 54 w 127"/>
                <a:gd name="T5" fmla="*/ 437 h 233"/>
                <a:gd name="T6" fmla="*/ 61 w 127"/>
                <a:gd name="T7" fmla="*/ 423 h 233"/>
                <a:gd name="T8" fmla="*/ 83 w 127"/>
                <a:gd name="T9" fmla="*/ 393 h 233"/>
                <a:gd name="T10" fmla="*/ 87 w 127"/>
                <a:gd name="T11" fmla="*/ 378 h 233"/>
                <a:gd name="T12" fmla="*/ 99 w 127"/>
                <a:gd name="T13" fmla="*/ 359 h 233"/>
                <a:gd name="T14" fmla="*/ 109 w 127"/>
                <a:gd name="T15" fmla="*/ 343 h 233"/>
                <a:gd name="T16" fmla="*/ 116 w 127"/>
                <a:gd name="T17" fmla="*/ 333 h 233"/>
                <a:gd name="T18" fmla="*/ 116 w 127"/>
                <a:gd name="T19" fmla="*/ 324 h 233"/>
                <a:gd name="T20" fmla="*/ 128 w 127"/>
                <a:gd name="T21" fmla="*/ 303 h 233"/>
                <a:gd name="T22" fmla="*/ 132 w 127"/>
                <a:gd name="T23" fmla="*/ 293 h 233"/>
                <a:gd name="T24" fmla="*/ 137 w 127"/>
                <a:gd name="T25" fmla="*/ 281 h 233"/>
                <a:gd name="T26" fmla="*/ 149 w 127"/>
                <a:gd name="T27" fmla="*/ 267 h 233"/>
                <a:gd name="T28" fmla="*/ 156 w 127"/>
                <a:gd name="T29" fmla="*/ 251 h 233"/>
                <a:gd name="T30" fmla="*/ 168 w 127"/>
                <a:gd name="T31" fmla="*/ 232 h 233"/>
                <a:gd name="T32" fmla="*/ 170 w 127"/>
                <a:gd name="T33" fmla="*/ 222 h 233"/>
                <a:gd name="T34" fmla="*/ 177 w 127"/>
                <a:gd name="T35" fmla="*/ 215 h 233"/>
                <a:gd name="T36" fmla="*/ 180 w 127"/>
                <a:gd name="T37" fmla="*/ 206 h 233"/>
                <a:gd name="T38" fmla="*/ 180 w 127"/>
                <a:gd name="T39" fmla="*/ 203 h 233"/>
                <a:gd name="T40" fmla="*/ 187 w 127"/>
                <a:gd name="T41" fmla="*/ 194 h 233"/>
                <a:gd name="T42" fmla="*/ 201 w 127"/>
                <a:gd name="T43" fmla="*/ 168 h 233"/>
                <a:gd name="T44" fmla="*/ 208 w 127"/>
                <a:gd name="T45" fmla="*/ 154 h 233"/>
                <a:gd name="T46" fmla="*/ 213 w 127"/>
                <a:gd name="T47" fmla="*/ 147 h 233"/>
                <a:gd name="T48" fmla="*/ 224 w 127"/>
                <a:gd name="T49" fmla="*/ 123 h 233"/>
                <a:gd name="T50" fmla="*/ 231 w 127"/>
                <a:gd name="T51" fmla="*/ 121 h 233"/>
                <a:gd name="T52" fmla="*/ 234 w 127"/>
                <a:gd name="T53" fmla="*/ 109 h 233"/>
                <a:gd name="T54" fmla="*/ 234 w 127"/>
                <a:gd name="T55" fmla="*/ 102 h 233"/>
                <a:gd name="T56" fmla="*/ 241 w 127"/>
                <a:gd name="T57" fmla="*/ 90 h 233"/>
                <a:gd name="T58" fmla="*/ 241 w 127"/>
                <a:gd name="T59" fmla="*/ 87 h 233"/>
                <a:gd name="T60" fmla="*/ 243 w 127"/>
                <a:gd name="T61" fmla="*/ 83 h 233"/>
                <a:gd name="T62" fmla="*/ 253 w 127"/>
                <a:gd name="T63" fmla="*/ 76 h 233"/>
                <a:gd name="T64" fmla="*/ 255 w 127"/>
                <a:gd name="T65" fmla="*/ 66 h 233"/>
                <a:gd name="T66" fmla="*/ 257 w 127"/>
                <a:gd name="T67" fmla="*/ 61 h 233"/>
                <a:gd name="T68" fmla="*/ 260 w 127"/>
                <a:gd name="T69" fmla="*/ 54 h 233"/>
                <a:gd name="T70" fmla="*/ 262 w 127"/>
                <a:gd name="T71" fmla="*/ 45 h 233"/>
                <a:gd name="T72" fmla="*/ 265 w 127"/>
                <a:gd name="T73" fmla="*/ 54 h 233"/>
                <a:gd name="T74" fmla="*/ 274 w 127"/>
                <a:gd name="T75" fmla="*/ 38 h 233"/>
                <a:gd name="T76" fmla="*/ 288 w 127"/>
                <a:gd name="T77" fmla="*/ 19 h 233"/>
                <a:gd name="T78" fmla="*/ 293 w 127"/>
                <a:gd name="T79" fmla="*/ 14 h 233"/>
                <a:gd name="T80" fmla="*/ 300 w 127"/>
                <a:gd name="T81" fmla="*/ 0 h 233"/>
                <a:gd name="T82" fmla="*/ 300 w 127"/>
                <a:gd name="T83" fmla="*/ 7 h 233"/>
                <a:gd name="T84" fmla="*/ 291 w 127"/>
                <a:gd name="T85" fmla="*/ 19 h 233"/>
                <a:gd name="T86" fmla="*/ 281 w 127"/>
                <a:gd name="T87" fmla="*/ 43 h 233"/>
                <a:gd name="T88" fmla="*/ 260 w 127"/>
                <a:gd name="T89" fmla="*/ 83 h 233"/>
                <a:gd name="T90" fmla="*/ 239 w 127"/>
                <a:gd name="T91" fmla="*/ 128 h 233"/>
                <a:gd name="T92" fmla="*/ 220 w 127"/>
                <a:gd name="T93" fmla="*/ 163 h 233"/>
                <a:gd name="T94" fmla="*/ 208 w 127"/>
                <a:gd name="T95" fmla="*/ 187 h 233"/>
                <a:gd name="T96" fmla="*/ 177 w 127"/>
                <a:gd name="T97" fmla="*/ 239 h 233"/>
                <a:gd name="T98" fmla="*/ 161 w 127"/>
                <a:gd name="T99" fmla="*/ 267 h 233"/>
                <a:gd name="T100" fmla="*/ 137 w 127"/>
                <a:gd name="T101" fmla="*/ 300 h 233"/>
                <a:gd name="T102" fmla="*/ 78 w 127"/>
                <a:gd name="T103" fmla="*/ 423 h 233"/>
                <a:gd name="T104" fmla="*/ 61 w 127"/>
                <a:gd name="T105" fmla="*/ 456 h 233"/>
                <a:gd name="T106" fmla="*/ 2 w 127"/>
                <a:gd name="T107" fmla="*/ 542 h 23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99" name="Freeform 114"/>
            <p:cNvSpPr>
              <a:spLocks noChangeArrowheads="1"/>
            </p:cNvSpPr>
            <p:nvPr/>
          </p:nvSpPr>
          <p:spPr bwMode="auto">
            <a:xfrm>
              <a:off x="433" y="921"/>
              <a:ext cx="300" cy="550"/>
            </a:xfrm>
            <a:custGeom>
              <a:avLst/>
              <a:gdLst>
                <a:gd name="T0" fmla="*/ 31 w 127"/>
                <a:gd name="T1" fmla="*/ 486 h 233"/>
                <a:gd name="T2" fmla="*/ 40 w 127"/>
                <a:gd name="T3" fmla="*/ 470 h 233"/>
                <a:gd name="T4" fmla="*/ 54 w 127"/>
                <a:gd name="T5" fmla="*/ 434 h 233"/>
                <a:gd name="T6" fmla="*/ 61 w 127"/>
                <a:gd name="T7" fmla="*/ 423 h 233"/>
                <a:gd name="T8" fmla="*/ 85 w 127"/>
                <a:gd name="T9" fmla="*/ 389 h 233"/>
                <a:gd name="T10" fmla="*/ 87 w 127"/>
                <a:gd name="T11" fmla="*/ 378 h 233"/>
                <a:gd name="T12" fmla="*/ 99 w 127"/>
                <a:gd name="T13" fmla="*/ 356 h 233"/>
                <a:gd name="T14" fmla="*/ 109 w 127"/>
                <a:gd name="T15" fmla="*/ 340 h 233"/>
                <a:gd name="T16" fmla="*/ 116 w 127"/>
                <a:gd name="T17" fmla="*/ 330 h 233"/>
                <a:gd name="T18" fmla="*/ 118 w 127"/>
                <a:gd name="T19" fmla="*/ 323 h 233"/>
                <a:gd name="T20" fmla="*/ 128 w 127"/>
                <a:gd name="T21" fmla="*/ 302 h 233"/>
                <a:gd name="T22" fmla="*/ 135 w 127"/>
                <a:gd name="T23" fmla="*/ 293 h 233"/>
                <a:gd name="T24" fmla="*/ 137 w 127"/>
                <a:gd name="T25" fmla="*/ 279 h 233"/>
                <a:gd name="T26" fmla="*/ 149 w 127"/>
                <a:gd name="T27" fmla="*/ 264 h 233"/>
                <a:gd name="T28" fmla="*/ 156 w 127"/>
                <a:gd name="T29" fmla="*/ 250 h 233"/>
                <a:gd name="T30" fmla="*/ 168 w 127"/>
                <a:gd name="T31" fmla="*/ 229 h 233"/>
                <a:gd name="T32" fmla="*/ 172 w 127"/>
                <a:gd name="T33" fmla="*/ 220 h 233"/>
                <a:gd name="T34" fmla="*/ 177 w 127"/>
                <a:gd name="T35" fmla="*/ 212 h 233"/>
                <a:gd name="T36" fmla="*/ 180 w 127"/>
                <a:gd name="T37" fmla="*/ 208 h 233"/>
                <a:gd name="T38" fmla="*/ 182 w 127"/>
                <a:gd name="T39" fmla="*/ 201 h 233"/>
                <a:gd name="T40" fmla="*/ 187 w 127"/>
                <a:gd name="T41" fmla="*/ 194 h 233"/>
                <a:gd name="T42" fmla="*/ 201 w 127"/>
                <a:gd name="T43" fmla="*/ 165 h 233"/>
                <a:gd name="T44" fmla="*/ 208 w 127"/>
                <a:gd name="T45" fmla="*/ 153 h 233"/>
                <a:gd name="T46" fmla="*/ 215 w 127"/>
                <a:gd name="T47" fmla="*/ 146 h 233"/>
                <a:gd name="T48" fmla="*/ 224 w 127"/>
                <a:gd name="T49" fmla="*/ 123 h 233"/>
                <a:gd name="T50" fmla="*/ 231 w 127"/>
                <a:gd name="T51" fmla="*/ 120 h 233"/>
                <a:gd name="T52" fmla="*/ 234 w 127"/>
                <a:gd name="T53" fmla="*/ 109 h 233"/>
                <a:gd name="T54" fmla="*/ 234 w 127"/>
                <a:gd name="T55" fmla="*/ 99 h 233"/>
                <a:gd name="T56" fmla="*/ 241 w 127"/>
                <a:gd name="T57" fmla="*/ 90 h 233"/>
                <a:gd name="T58" fmla="*/ 241 w 127"/>
                <a:gd name="T59" fmla="*/ 85 h 233"/>
                <a:gd name="T60" fmla="*/ 246 w 127"/>
                <a:gd name="T61" fmla="*/ 83 h 233"/>
                <a:gd name="T62" fmla="*/ 253 w 127"/>
                <a:gd name="T63" fmla="*/ 76 h 233"/>
                <a:gd name="T64" fmla="*/ 255 w 127"/>
                <a:gd name="T65" fmla="*/ 66 h 233"/>
                <a:gd name="T66" fmla="*/ 257 w 127"/>
                <a:gd name="T67" fmla="*/ 64 h 233"/>
                <a:gd name="T68" fmla="*/ 260 w 127"/>
                <a:gd name="T69" fmla="*/ 52 h 233"/>
                <a:gd name="T70" fmla="*/ 262 w 127"/>
                <a:gd name="T71" fmla="*/ 45 h 233"/>
                <a:gd name="T72" fmla="*/ 265 w 127"/>
                <a:gd name="T73" fmla="*/ 50 h 233"/>
                <a:gd name="T74" fmla="*/ 274 w 127"/>
                <a:gd name="T75" fmla="*/ 35 h 233"/>
                <a:gd name="T76" fmla="*/ 291 w 127"/>
                <a:gd name="T77" fmla="*/ 19 h 233"/>
                <a:gd name="T78" fmla="*/ 295 w 127"/>
                <a:gd name="T79" fmla="*/ 14 h 233"/>
                <a:gd name="T80" fmla="*/ 300 w 127"/>
                <a:gd name="T81" fmla="*/ 0 h 233"/>
                <a:gd name="T82" fmla="*/ 300 w 127"/>
                <a:gd name="T83" fmla="*/ 5 h 233"/>
                <a:gd name="T84" fmla="*/ 293 w 127"/>
                <a:gd name="T85" fmla="*/ 19 h 233"/>
                <a:gd name="T86" fmla="*/ 281 w 127"/>
                <a:gd name="T87" fmla="*/ 42 h 233"/>
                <a:gd name="T88" fmla="*/ 262 w 127"/>
                <a:gd name="T89" fmla="*/ 83 h 233"/>
                <a:gd name="T90" fmla="*/ 239 w 127"/>
                <a:gd name="T91" fmla="*/ 127 h 233"/>
                <a:gd name="T92" fmla="*/ 220 w 127"/>
                <a:gd name="T93" fmla="*/ 161 h 233"/>
                <a:gd name="T94" fmla="*/ 208 w 127"/>
                <a:gd name="T95" fmla="*/ 189 h 233"/>
                <a:gd name="T96" fmla="*/ 177 w 127"/>
                <a:gd name="T97" fmla="*/ 238 h 233"/>
                <a:gd name="T98" fmla="*/ 161 w 127"/>
                <a:gd name="T99" fmla="*/ 264 h 233"/>
                <a:gd name="T100" fmla="*/ 137 w 127"/>
                <a:gd name="T101" fmla="*/ 302 h 233"/>
                <a:gd name="T102" fmla="*/ 76 w 127"/>
                <a:gd name="T103" fmla="*/ 423 h 233"/>
                <a:gd name="T104" fmla="*/ 61 w 127"/>
                <a:gd name="T105" fmla="*/ 453 h 233"/>
                <a:gd name="T106" fmla="*/ 2 w 127"/>
                <a:gd name="T107" fmla="*/ 541 h 23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0" name="Freeform 115"/>
            <p:cNvSpPr>
              <a:spLocks noChangeArrowheads="1"/>
            </p:cNvSpPr>
            <p:nvPr/>
          </p:nvSpPr>
          <p:spPr bwMode="auto">
            <a:xfrm>
              <a:off x="400" y="260"/>
              <a:ext cx="269" cy="493"/>
            </a:xfrm>
            <a:custGeom>
              <a:avLst/>
              <a:gdLst>
                <a:gd name="T0" fmla="*/ 28 w 114"/>
                <a:gd name="T1" fmla="*/ 434 h 209"/>
                <a:gd name="T2" fmla="*/ 38 w 114"/>
                <a:gd name="T3" fmla="*/ 420 h 209"/>
                <a:gd name="T4" fmla="*/ 50 w 114"/>
                <a:gd name="T5" fmla="*/ 389 h 209"/>
                <a:gd name="T6" fmla="*/ 54 w 114"/>
                <a:gd name="T7" fmla="*/ 377 h 209"/>
                <a:gd name="T8" fmla="*/ 73 w 114"/>
                <a:gd name="T9" fmla="*/ 347 h 209"/>
                <a:gd name="T10" fmla="*/ 80 w 114"/>
                <a:gd name="T11" fmla="*/ 340 h 209"/>
                <a:gd name="T12" fmla="*/ 87 w 114"/>
                <a:gd name="T13" fmla="*/ 321 h 209"/>
                <a:gd name="T14" fmla="*/ 99 w 114"/>
                <a:gd name="T15" fmla="*/ 304 h 209"/>
                <a:gd name="T16" fmla="*/ 101 w 114"/>
                <a:gd name="T17" fmla="*/ 297 h 209"/>
                <a:gd name="T18" fmla="*/ 104 w 114"/>
                <a:gd name="T19" fmla="*/ 288 h 209"/>
                <a:gd name="T20" fmla="*/ 113 w 114"/>
                <a:gd name="T21" fmla="*/ 269 h 209"/>
                <a:gd name="T22" fmla="*/ 118 w 114"/>
                <a:gd name="T23" fmla="*/ 262 h 209"/>
                <a:gd name="T24" fmla="*/ 123 w 114"/>
                <a:gd name="T25" fmla="*/ 250 h 209"/>
                <a:gd name="T26" fmla="*/ 132 w 114"/>
                <a:gd name="T27" fmla="*/ 238 h 209"/>
                <a:gd name="T28" fmla="*/ 139 w 114"/>
                <a:gd name="T29" fmla="*/ 222 h 209"/>
                <a:gd name="T30" fmla="*/ 149 w 114"/>
                <a:gd name="T31" fmla="*/ 205 h 209"/>
                <a:gd name="T32" fmla="*/ 151 w 114"/>
                <a:gd name="T33" fmla="*/ 198 h 209"/>
                <a:gd name="T34" fmla="*/ 160 w 114"/>
                <a:gd name="T35" fmla="*/ 191 h 209"/>
                <a:gd name="T36" fmla="*/ 163 w 114"/>
                <a:gd name="T37" fmla="*/ 184 h 209"/>
                <a:gd name="T38" fmla="*/ 163 w 114"/>
                <a:gd name="T39" fmla="*/ 182 h 209"/>
                <a:gd name="T40" fmla="*/ 165 w 114"/>
                <a:gd name="T41" fmla="*/ 172 h 209"/>
                <a:gd name="T42" fmla="*/ 179 w 114"/>
                <a:gd name="T43" fmla="*/ 149 h 209"/>
                <a:gd name="T44" fmla="*/ 184 w 114"/>
                <a:gd name="T45" fmla="*/ 139 h 209"/>
                <a:gd name="T46" fmla="*/ 189 w 114"/>
                <a:gd name="T47" fmla="*/ 130 h 209"/>
                <a:gd name="T48" fmla="*/ 201 w 114"/>
                <a:gd name="T49" fmla="*/ 109 h 209"/>
                <a:gd name="T50" fmla="*/ 208 w 114"/>
                <a:gd name="T51" fmla="*/ 109 h 209"/>
                <a:gd name="T52" fmla="*/ 208 w 114"/>
                <a:gd name="T53" fmla="*/ 97 h 209"/>
                <a:gd name="T54" fmla="*/ 208 w 114"/>
                <a:gd name="T55" fmla="*/ 90 h 209"/>
                <a:gd name="T56" fmla="*/ 212 w 114"/>
                <a:gd name="T57" fmla="*/ 83 h 209"/>
                <a:gd name="T58" fmla="*/ 212 w 114"/>
                <a:gd name="T59" fmla="*/ 75 h 209"/>
                <a:gd name="T60" fmla="*/ 217 w 114"/>
                <a:gd name="T61" fmla="*/ 73 h 209"/>
                <a:gd name="T62" fmla="*/ 227 w 114"/>
                <a:gd name="T63" fmla="*/ 68 h 209"/>
                <a:gd name="T64" fmla="*/ 227 w 114"/>
                <a:gd name="T65" fmla="*/ 61 h 209"/>
                <a:gd name="T66" fmla="*/ 229 w 114"/>
                <a:gd name="T67" fmla="*/ 54 h 209"/>
                <a:gd name="T68" fmla="*/ 231 w 114"/>
                <a:gd name="T69" fmla="*/ 47 h 209"/>
                <a:gd name="T70" fmla="*/ 236 w 114"/>
                <a:gd name="T71" fmla="*/ 42 h 209"/>
                <a:gd name="T72" fmla="*/ 238 w 114"/>
                <a:gd name="T73" fmla="*/ 45 h 209"/>
                <a:gd name="T74" fmla="*/ 243 w 114"/>
                <a:gd name="T75" fmla="*/ 31 h 209"/>
                <a:gd name="T76" fmla="*/ 257 w 114"/>
                <a:gd name="T77" fmla="*/ 19 h 209"/>
                <a:gd name="T78" fmla="*/ 262 w 114"/>
                <a:gd name="T79" fmla="*/ 12 h 209"/>
                <a:gd name="T80" fmla="*/ 269 w 114"/>
                <a:gd name="T81" fmla="*/ 0 h 209"/>
                <a:gd name="T82" fmla="*/ 269 w 114"/>
                <a:gd name="T83" fmla="*/ 7 h 209"/>
                <a:gd name="T84" fmla="*/ 257 w 114"/>
                <a:gd name="T85" fmla="*/ 14 h 209"/>
                <a:gd name="T86" fmla="*/ 252 w 114"/>
                <a:gd name="T87" fmla="*/ 40 h 209"/>
                <a:gd name="T88" fmla="*/ 234 w 114"/>
                <a:gd name="T89" fmla="*/ 75 h 209"/>
                <a:gd name="T90" fmla="*/ 212 w 114"/>
                <a:gd name="T91" fmla="*/ 113 h 209"/>
                <a:gd name="T92" fmla="*/ 196 w 114"/>
                <a:gd name="T93" fmla="*/ 146 h 209"/>
                <a:gd name="T94" fmla="*/ 186 w 114"/>
                <a:gd name="T95" fmla="*/ 170 h 209"/>
                <a:gd name="T96" fmla="*/ 160 w 114"/>
                <a:gd name="T97" fmla="*/ 217 h 209"/>
                <a:gd name="T98" fmla="*/ 144 w 114"/>
                <a:gd name="T99" fmla="*/ 238 h 209"/>
                <a:gd name="T100" fmla="*/ 125 w 114"/>
                <a:gd name="T101" fmla="*/ 269 h 209"/>
                <a:gd name="T102" fmla="*/ 71 w 114"/>
                <a:gd name="T103" fmla="*/ 377 h 209"/>
                <a:gd name="T104" fmla="*/ 54 w 114"/>
                <a:gd name="T105" fmla="*/ 408 h 209"/>
                <a:gd name="T106" fmla="*/ 2 w 114"/>
                <a:gd name="T107" fmla="*/ 484 h 20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1" name="Freeform 116"/>
            <p:cNvSpPr>
              <a:spLocks noChangeArrowheads="1"/>
            </p:cNvSpPr>
            <p:nvPr/>
          </p:nvSpPr>
          <p:spPr bwMode="auto">
            <a:xfrm>
              <a:off x="45" y="37"/>
              <a:ext cx="319" cy="530"/>
            </a:xfrm>
            <a:custGeom>
              <a:avLst/>
              <a:gdLst>
                <a:gd name="T0" fmla="*/ 279 w 135"/>
                <a:gd name="T1" fmla="*/ 473 h 224"/>
                <a:gd name="T2" fmla="*/ 267 w 135"/>
                <a:gd name="T3" fmla="*/ 457 h 224"/>
                <a:gd name="T4" fmla="*/ 246 w 135"/>
                <a:gd name="T5" fmla="*/ 426 h 224"/>
                <a:gd name="T6" fmla="*/ 241 w 135"/>
                <a:gd name="T7" fmla="*/ 416 h 224"/>
                <a:gd name="T8" fmla="*/ 220 w 135"/>
                <a:gd name="T9" fmla="*/ 379 h 224"/>
                <a:gd name="T10" fmla="*/ 215 w 135"/>
                <a:gd name="T11" fmla="*/ 369 h 224"/>
                <a:gd name="T12" fmla="*/ 203 w 135"/>
                <a:gd name="T13" fmla="*/ 353 h 224"/>
                <a:gd name="T14" fmla="*/ 194 w 135"/>
                <a:gd name="T15" fmla="*/ 334 h 224"/>
                <a:gd name="T16" fmla="*/ 187 w 135"/>
                <a:gd name="T17" fmla="*/ 324 h 224"/>
                <a:gd name="T18" fmla="*/ 182 w 135"/>
                <a:gd name="T19" fmla="*/ 317 h 224"/>
                <a:gd name="T20" fmla="*/ 172 w 135"/>
                <a:gd name="T21" fmla="*/ 298 h 224"/>
                <a:gd name="T22" fmla="*/ 163 w 135"/>
                <a:gd name="T23" fmla="*/ 291 h 224"/>
                <a:gd name="T24" fmla="*/ 156 w 135"/>
                <a:gd name="T25" fmla="*/ 279 h 224"/>
                <a:gd name="T26" fmla="*/ 149 w 135"/>
                <a:gd name="T27" fmla="*/ 265 h 224"/>
                <a:gd name="T28" fmla="*/ 139 w 135"/>
                <a:gd name="T29" fmla="*/ 251 h 224"/>
                <a:gd name="T30" fmla="*/ 130 w 135"/>
                <a:gd name="T31" fmla="*/ 230 h 224"/>
                <a:gd name="T32" fmla="*/ 123 w 135"/>
                <a:gd name="T33" fmla="*/ 220 h 224"/>
                <a:gd name="T34" fmla="*/ 121 w 135"/>
                <a:gd name="T35" fmla="*/ 213 h 224"/>
                <a:gd name="T36" fmla="*/ 113 w 135"/>
                <a:gd name="T37" fmla="*/ 206 h 224"/>
                <a:gd name="T38" fmla="*/ 111 w 135"/>
                <a:gd name="T39" fmla="*/ 203 h 224"/>
                <a:gd name="T40" fmla="*/ 109 w 135"/>
                <a:gd name="T41" fmla="*/ 194 h 224"/>
                <a:gd name="T42" fmla="*/ 92 w 135"/>
                <a:gd name="T43" fmla="*/ 168 h 224"/>
                <a:gd name="T44" fmla="*/ 85 w 135"/>
                <a:gd name="T45" fmla="*/ 156 h 224"/>
                <a:gd name="T46" fmla="*/ 78 w 135"/>
                <a:gd name="T47" fmla="*/ 149 h 224"/>
                <a:gd name="T48" fmla="*/ 66 w 135"/>
                <a:gd name="T49" fmla="*/ 125 h 224"/>
                <a:gd name="T50" fmla="*/ 69 w 135"/>
                <a:gd name="T51" fmla="*/ 118 h 224"/>
                <a:gd name="T52" fmla="*/ 59 w 135"/>
                <a:gd name="T53" fmla="*/ 111 h 224"/>
                <a:gd name="T54" fmla="*/ 52 w 135"/>
                <a:gd name="T55" fmla="*/ 106 h 224"/>
                <a:gd name="T56" fmla="*/ 47 w 135"/>
                <a:gd name="T57" fmla="*/ 95 h 224"/>
                <a:gd name="T58" fmla="*/ 45 w 135"/>
                <a:gd name="T59" fmla="*/ 92 h 224"/>
                <a:gd name="T60" fmla="*/ 45 w 135"/>
                <a:gd name="T61" fmla="*/ 90 h 224"/>
                <a:gd name="T62" fmla="*/ 40 w 135"/>
                <a:gd name="T63" fmla="*/ 80 h 224"/>
                <a:gd name="T64" fmla="*/ 31 w 135"/>
                <a:gd name="T65" fmla="*/ 73 h 224"/>
                <a:gd name="T66" fmla="*/ 31 w 135"/>
                <a:gd name="T67" fmla="*/ 69 h 224"/>
                <a:gd name="T68" fmla="*/ 26 w 135"/>
                <a:gd name="T69" fmla="*/ 62 h 224"/>
                <a:gd name="T70" fmla="*/ 19 w 135"/>
                <a:gd name="T71" fmla="*/ 54 h 224"/>
                <a:gd name="T72" fmla="*/ 28 w 135"/>
                <a:gd name="T73" fmla="*/ 54 h 224"/>
                <a:gd name="T74" fmla="*/ 14 w 135"/>
                <a:gd name="T75" fmla="*/ 45 h 224"/>
                <a:gd name="T76" fmla="*/ 12 w 135"/>
                <a:gd name="T77" fmla="*/ 21 h 224"/>
                <a:gd name="T78" fmla="*/ 9 w 135"/>
                <a:gd name="T79" fmla="*/ 12 h 224"/>
                <a:gd name="T80" fmla="*/ 0 w 135"/>
                <a:gd name="T81" fmla="*/ 0 h 224"/>
                <a:gd name="T82" fmla="*/ 7 w 135"/>
                <a:gd name="T83" fmla="*/ 5 h 224"/>
                <a:gd name="T84" fmla="*/ 12 w 135"/>
                <a:gd name="T85" fmla="*/ 19 h 224"/>
                <a:gd name="T86" fmla="*/ 28 w 135"/>
                <a:gd name="T87" fmla="*/ 40 h 224"/>
                <a:gd name="T88" fmla="*/ 52 w 135"/>
                <a:gd name="T89" fmla="*/ 76 h 224"/>
                <a:gd name="T90" fmla="*/ 76 w 135"/>
                <a:gd name="T91" fmla="*/ 116 h 224"/>
                <a:gd name="T92" fmla="*/ 97 w 135"/>
                <a:gd name="T93" fmla="*/ 149 h 224"/>
                <a:gd name="T94" fmla="*/ 113 w 135"/>
                <a:gd name="T95" fmla="*/ 173 h 224"/>
                <a:gd name="T96" fmla="*/ 139 w 135"/>
                <a:gd name="T97" fmla="*/ 222 h 224"/>
                <a:gd name="T98" fmla="*/ 156 w 135"/>
                <a:gd name="T99" fmla="*/ 253 h 224"/>
                <a:gd name="T100" fmla="*/ 175 w 135"/>
                <a:gd name="T101" fmla="*/ 286 h 224"/>
                <a:gd name="T102" fmla="*/ 248 w 135"/>
                <a:gd name="T103" fmla="*/ 402 h 224"/>
                <a:gd name="T104" fmla="*/ 265 w 135"/>
                <a:gd name="T105" fmla="*/ 431 h 224"/>
                <a:gd name="T106" fmla="*/ 310 w 135"/>
                <a:gd name="T107" fmla="*/ 525 h 22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2" name="Freeform 117"/>
            <p:cNvSpPr>
              <a:spLocks noChangeArrowheads="1"/>
            </p:cNvSpPr>
            <p:nvPr/>
          </p:nvSpPr>
          <p:spPr bwMode="auto">
            <a:xfrm>
              <a:off x="59" y="680"/>
              <a:ext cx="319" cy="529"/>
            </a:xfrm>
            <a:custGeom>
              <a:avLst/>
              <a:gdLst>
                <a:gd name="T0" fmla="*/ 279 w 135"/>
                <a:gd name="T1" fmla="*/ 468 h 224"/>
                <a:gd name="T2" fmla="*/ 269 w 135"/>
                <a:gd name="T3" fmla="*/ 456 h 224"/>
                <a:gd name="T4" fmla="*/ 246 w 135"/>
                <a:gd name="T5" fmla="*/ 425 h 224"/>
                <a:gd name="T6" fmla="*/ 241 w 135"/>
                <a:gd name="T7" fmla="*/ 416 h 224"/>
                <a:gd name="T8" fmla="*/ 220 w 135"/>
                <a:gd name="T9" fmla="*/ 378 h 224"/>
                <a:gd name="T10" fmla="*/ 215 w 135"/>
                <a:gd name="T11" fmla="*/ 366 h 224"/>
                <a:gd name="T12" fmla="*/ 203 w 135"/>
                <a:gd name="T13" fmla="*/ 350 h 224"/>
                <a:gd name="T14" fmla="*/ 194 w 135"/>
                <a:gd name="T15" fmla="*/ 333 h 224"/>
                <a:gd name="T16" fmla="*/ 189 w 135"/>
                <a:gd name="T17" fmla="*/ 324 h 224"/>
                <a:gd name="T18" fmla="*/ 184 w 135"/>
                <a:gd name="T19" fmla="*/ 316 h 224"/>
                <a:gd name="T20" fmla="*/ 170 w 135"/>
                <a:gd name="T21" fmla="*/ 298 h 224"/>
                <a:gd name="T22" fmla="*/ 165 w 135"/>
                <a:gd name="T23" fmla="*/ 288 h 224"/>
                <a:gd name="T24" fmla="*/ 154 w 135"/>
                <a:gd name="T25" fmla="*/ 276 h 224"/>
                <a:gd name="T26" fmla="*/ 149 w 135"/>
                <a:gd name="T27" fmla="*/ 262 h 224"/>
                <a:gd name="T28" fmla="*/ 137 w 135"/>
                <a:gd name="T29" fmla="*/ 248 h 224"/>
                <a:gd name="T30" fmla="*/ 130 w 135"/>
                <a:gd name="T31" fmla="*/ 229 h 224"/>
                <a:gd name="T32" fmla="*/ 123 w 135"/>
                <a:gd name="T33" fmla="*/ 222 h 224"/>
                <a:gd name="T34" fmla="*/ 121 w 135"/>
                <a:gd name="T35" fmla="*/ 213 h 224"/>
                <a:gd name="T36" fmla="*/ 113 w 135"/>
                <a:gd name="T37" fmla="*/ 205 h 224"/>
                <a:gd name="T38" fmla="*/ 111 w 135"/>
                <a:gd name="T39" fmla="*/ 203 h 224"/>
                <a:gd name="T40" fmla="*/ 106 w 135"/>
                <a:gd name="T41" fmla="*/ 194 h 224"/>
                <a:gd name="T42" fmla="*/ 90 w 135"/>
                <a:gd name="T43" fmla="*/ 165 h 224"/>
                <a:gd name="T44" fmla="*/ 85 w 135"/>
                <a:gd name="T45" fmla="*/ 158 h 224"/>
                <a:gd name="T46" fmla="*/ 80 w 135"/>
                <a:gd name="T47" fmla="*/ 149 h 224"/>
                <a:gd name="T48" fmla="*/ 66 w 135"/>
                <a:gd name="T49" fmla="*/ 125 h 224"/>
                <a:gd name="T50" fmla="*/ 69 w 135"/>
                <a:gd name="T51" fmla="*/ 118 h 224"/>
                <a:gd name="T52" fmla="*/ 59 w 135"/>
                <a:gd name="T53" fmla="*/ 111 h 224"/>
                <a:gd name="T54" fmla="*/ 52 w 135"/>
                <a:gd name="T55" fmla="*/ 106 h 224"/>
                <a:gd name="T56" fmla="*/ 47 w 135"/>
                <a:gd name="T57" fmla="*/ 97 h 224"/>
                <a:gd name="T58" fmla="*/ 43 w 135"/>
                <a:gd name="T59" fmla="*/ 94 h 224"/>
                <a:gd name="T60" fmla="*/ 43 w 135"/>
                <a:gd name="T61" fmla="*/ 87 h 224"/>
                <a:gd name="T62" fmla="*/ 40 w 135"/>
                <a:gd name="T63" fmla="*/ 80 h 224"/>
                <a:gd name="T64" fmla="*/ 31 w 135"/>
                <a:gd name="T65" fmla="*/ 73 h 224"/>
                <a:gd name="T66" fmla="*/ 31 w 135"/>
                <a:gd name="T67" fmla="*/ 68 h 224"/>
                <a:gd name="T68" fmla="*/ 24 w 135"/>
                <a:gd name="T69" fmla="*/ 61 h 224"/>
                <a:gd name="T70" fmla="*/ 21 w 135"/>
                <a:gd name="T71" fmla="*/ 54 h 224"/>
                <a:gd name="T72" fmla="*/ 26 w 135"/>
                <a:gd name="T73" fmla="*/ 54 h 224"/>
                <a:gd name="T74" fmla="*/ 17 w 135"/>
                <a:gd name="T75" fmla="*/ 43 h 224"/>
                <a:gd name="T76" fmla="*/ 9 w 135"/>
                <a:gd name="T77" fmla="*/ 21 h 224"/>
                <a:gd name="T78" fmla="*/ 9 w 135"/>
                <a:gd name="T79" fmla="*/ 14 h 224"/>
                <a:gd name="T80" fmla="*/ 0 w 135"/>
                <a:gd name="T81" fmla="*/ 0 h 224"/>
                <a:gd name="T82" fmla="*/ 7 w 135"/>
                <a:gd name="T83" fmla="*/ 5 h 224"/>
                <a:gd name="T84" fmla="*/ 9 w 135"/>
                <a:gd name="T85" fmla="*/ 19 h 224"/>
                <a:gd name="T86" fmla="*/ 26 w 135"/>
                <a:gd name="T87" fmla="*/ 38 h 224"/>
                <a:gd name="T88" fmla="*/ 52 w 135"/>
                <a:gd name="T89" fmla="*/ 76 h 224"/>
                <a:gd name="T90" fmla="*/ 76 w 135"/>
                <a:gd name="T91" fmla="*/ 118 h 224"/>
                <a:gd name="T92" fmla="*/ 97 w 135"/>
                <a:gd name="T93" fmla="*/ 149 h 224"/>
                <a:gd name="T94" fmla="*/ 113 w 135"/>
                <a:gd name="T95" fmla="*/ 172 h 224"/>
                <a:gd name="T96" fmla="*/ 142 w 135"/>
                <a:gd name="T97" fmla="*/ 224 h 224"/>
                <a:gd name="T98" fmla="*/ 156 w 135"/>
                <a:gd name="T99" fmla="*/ 253 h 224"/>
                <a:gd name="T100" fmla="*/ 175 w 135"/>
                <a:gd name="T101" fmla="*/ 288 h 224"/>
                <a:gd name="T102" fmla="*/ 248 w 135"/>
                <a:gd name="T103" fmla="*/ 399 h 224"/>
                <a:gd name="T104" fmla="*/ 265 w 135"/>
                <a:gd name="T105" fmla="*/ 430 h 224"/>
                <a:gd name="T106" fmla="*/ 310 w 135"/>
                <a:gd name="T107" fmla="*/ 524 h 22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3" name="Freeform 118"/>
            <p:cNvSpPr>
              <a:spLocks noChangeArrowheads="1"/>
            </p:cNvSpPr>
            <p:nvPr/>
          </p:nvSpPr>
          <p:spPr bwMode="auto">
            <a:xfrm>
              <a:off x="69" y="1389"/>
              <a:ext cx="305" cy="517"/>
            </a:xfrm>
            <a:custGeom>
              <a:avLst/>
              <a:gdLst>
                <a:gd name="T0" fmla="*/ 265 w 129"/>
                <a:gd name="T1" fmla="*/ 460 h 219"/>
                <a:gd name="T2" fmla="*/ 258 w 129"/>
                <a:gd name="T3" fmla="*/ 444 h 219"/>
                <a:gd name="T4" fmla="*/ 236 w 129"/>
                <a:gd name="T5" fmla="*/ 415 h 219"/>
                <a:gd name="T6" fmla="*/ 227 w 129"/>
                <a:gd name="T7" fmla="*/ 406 h 219"/>
                <a:gd name="T8" fmla="*/ 210 w 129"/>
                <a:gd name="T9" fmla="*/ 371 h 219"/>
                <a:gd name="T10" fmla="*/ 203 w 129"/>
                <a:gd name="T11" fmla="*/ 361 h 219"/>
                <a:gd name="T12" fmla="*/ 194 w 129"/>
                <a:gd name="T13" fmla="*/ 342 h 219"/>
                <a:gd name="T14" fmla="*/ 182 w 129"/>
                <a:gd name="T15" fmla="*/ 326 h 219"/>
                <a:gd name="T16" fmla="*/ 180 w 129"/>
                <a:gd name="T17" fmla="*/ 316 h 219"/>
                <a:gd name="T18" fmla="*/ 175 w 129"/>
                <a:gd name="T19" fmla="*/ 312 h 219"/>
                <a:gd name="T20" fmla="*/ 161 w 129"/>
                <a:gd name="T21" fmla="*/ 293 h 219"/>
                <a:gd name="T22" fmla="*/ 156 w 129"/>
                <a:gd name="T23" fmla="*/ 281 h 219"/>
                <a:gd name="T24" fmla="*/ 147 w 129"/>
                <a:gd name="T25" fmla="*/ 271 h 219"/>
                <a:gd name="T26" fmla="*/ 139 w 129"/>
                <a:gd name="T27" fmla="*/ 257 h 219"/>
                <a:gd name="T28" fmla="*/ 132 w 129"/>
                <a:gd name="T29" fmla="*/ 241 h 219"/>
                <a:gd name="T30" fmla="*/ 121 w 129"/>
                <a:gd name="T31" fmla="*/ 220 h 219"/>
                <a:gd name="T32" fmla="*/ 116 w 129"/>
                <a:gd name="T33" fmla="*/ 215 h 219"/>
                <a:gd name="T34" fmla="*/ 113 w 129"/>
                <a:gd name="T35" fmla="*/ 205 h 219"/>
                <a:gd name="T36" fmla="*/ 109 w 129"/>
                <a:gd name="T37" fmla="*/ 201 h 219"/>
                <a:gd name="T38" fmla="*/ 106 w 129"/>
                <a:gd name="T39" fmla="*/ 198 h 219"/>
                <a:gd name="T40" fmla="*/ 99 w 129"/>
                <a:gd name="T41" fmla="*/ 189 h 219"/>
                <a:gd name="T42" fmla="*/ 85 w 129"/>
                <a:gd name="T43" fmla="*/ 163 h 219"/>
                <a:gd name="T44" fmla="*/ 78 w 129"/>
                <a:gd name="T45" fmla="*/ 153 h 219"/>
                <a:gd name="T46" fmla="*/ 73 w 129"/>
                <a:gd name="T47" fmla="*/ 144 h 219"/>
                <a:gd name="T48" fmla="*/ 64 w 129"/>
                <a:gd name="T49" fmla="*/ 123 h 219"/>
                <a:gd name="T50" fmla="*/ 64 w 129"/>
                <a:gd name="T51" fmla="*/ 113 h 219"/>
                <a:gd name="T52" fmla="*/ 52 w 129"/>
                <a:gd name="T53" fmla="*/ 111 h 219"/>
                <a:gd name="T54" fmla="*/ 47 w 129"/>
                <a:gd name="T55" fmla="*/ 106 h 219"/>
                <a:gd name="T56" fmla="*/ 43 w 129"/>
                <a:gd name="T57" fmla="*/ 94 h 219"/>
                <a:gd name="T58" fmla="*/ 38 w 129"/>
                <a:gd name="T59" fmla="*/ 92 h 219"/>
                <a:gd name="T60" fmla="*/ 38 w 129"/>
                <a:gd name="T61" fmla="*/ 87 h 219"/>
                <a:gd name="T62" fmla="*/ 38 w 129"/>
                <a:gd name="T63" fmla="*/ 78 h 219"/>
                <a:gd name="T64" fmla="*/ 28 w 129"/>
                <a:gd name="T65" fmla="*/ 71 h 219"/>
                <a:gd name="T66" fmla="*/ 28 w 129"/>
                <a:gd name="T67" fmla="*/ 66 h 219"/>
                <a:gd name="T68" fmla="*/ 21 w 129"/>
                <a:gd name="T69" fmla="*/ 61 h 219"/>
                <a:gd name="T70" fmla="*/ 17 w 129"/>
                <a:gd name="T71" fmla="*/ 52 h 219"/>
                <a:gd name="T72" fmla="*/ 24 w 129"/>
                <a:gd name="T73" fmla="*/ 52 h 219"/>
                <a:gd name="T74" fmla="*/ 12 w 129"/>
                <a:gd name="T75" fmla="*/ 42 h 219"/>
                <a:gd name="T76" fmla="*/ 7 w 129"/>
                <a:gd name="T77" fmla="*/ 19 h 219"/>
                <a:gd name="T78" fmla="*/ 7 w 129"/>
                <a:gd name="T79" fmla="*/ 12 h 219"/>
                <a:gd name="T80" fmla="*/ 0 w 129"/>
                <a:gd name="T81" fmla="*/ 0 h 219"/>
                <a:gd name="T82" fmla="*/ 5 w 129"/>
                <a:gd name="T83" fmla="*/ 2 h 219"/>
                <a:gd name="T84" fmla="*/ 7 w 129"/>
                <a:gd name="T85" fmla="*/ 17 h 219"/>
                <a:gd name="T86" fmla="*/ 24 w 129"/>
                <a:gd name="T87" fmla="*/ 38 h 219"/>
                <a:gd name="T88" fmla="*/ 47 w 129"/>
                <a:gd name="T89" fmla="*/ 73 h 219"/>
                <a:gd name="T90" fmla="*/ 71 w 129"/>
                <a:gd name="T91" fmla="*/ 111 h 219"/>
                <a:gd name="T92" fmla="*/ 92 w 129"/>
                <a:gd name="T93" fmla="*/ 144 h 219"/>
                <a:gd name="T94" fmla="*/ 106 w 129"/>
                <a:gd name="T95" fmla="*/ 170 h 219"/>
                <a:gd name="T96" fmla="*/ 135 w 129"/>
                <a:gd name="T97" fmla="*/ 220 h 219"/>
                <a:gd name="T98" fmla="*/ 149 w 129"/>
                <a:gd name="T99" fmla="*/ 248 h 219"/>
                <a:gd name="T100" fmla="*/ 166 w 129"/>
                <a:gd name="T101" fmla="*/ 281 h 219"/>
                <a:gd name="T102" fmla="*/ 236 w 129"/>
                <a:gd name="T103" fmla="*/ 390 h 219"/>
                <a:gd name="T104" fmla="*/ 255 w 129"/>
                <a:gd name="T105" fmla="*/ 423 h 219"/>
                <a:gd name="T106" fmla="*/ 298 w 129"/>
                <a:gd name="T107" fmla="*/ 512 h 21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4" name="Freeform 119"/>
            <p:cNvSpPr>
              <a:spLocks noChangeArrowheads="1"/>
            </p:cNvSpPr>
            <p:nvPr/>
          </p:nvSpPr>
          <p:spPr bwMode="auto">
            <a:xfrm>
              <a:off x="71" y="2041"/>
              <a:ext cx="310" cy="517"/>
            </a:xfrm>
            <a:custGeom>
              <a:avLst/>
              <a:gdLst>
                <a:gd name="T0" fmla="*/ 272 w 131"/>
                <a:gd name="T1" fmla="*/ 460 h 219"/>
                <a:gd name="T2" fmla="*/ 263 w 131"/>
                <a:gd name="T3" fmla="*/ 446 h 219"/>
                <a:gd name="T4" fmla="*/ 241 w 131"/>
                <a:gd name="T5" fmla="*/ 415 h 219"/>
                <a:gd name="T6" fmla="*/ 237 w 131"/>
                <a:gd name="T7" fmla="*/ 406 h 219"/>
                <a:gd name="T8" fmla="*/ 218 w 131"/>
                <a:gd name="T9" fmla="*/ 371 h 219"/>
                <a:gd name="T10" fmla="*/ 211 w 131"/>
                <a:gd name="T11" fmla="*/ 361 h 219"/>
                <a:gd name="T12" fmla="*/ 199 w 131"/>
                <a:gd name="T13" fmla="*/ 345 h 219"/>
                <a:gd name="T14" fmla="*/ 189 w 131"/>
                <a:gd name="T15" fmla="*/ 328 h 219"/>
                <a:gd name="T16" fmla="*/ 185 w 131"/>
                <a:gd name="T17" fmla="*/ 316 h 219"/>
                <a:gd name="T18" fmla="*/ 177 w 131"/>
                <a:gd name="T19" fmla="*/ 309 h 219"/>
                <a:gd name="T20" fmla="*/ 166 w 131"/>
                <a:gd name="T21" fmla="*/ 293 h 219"/>
                <a:gd name="T22" fmla="*/ 161 w 131"/>
                <a:gd name="T23" fmla="*/ 283 h 219"/>
                <a:gd name="T24" fmla="*/ 154 w 131"/>
                <a:gd name="T25" fmla="*/ 271 h 219"/>
                <a:gd name="T26" fmla="*/ 144 w 131"/>
                <a:gd name="T27" fmla="*/ 257 h 219"/>
                <a:gd name="T28" fmla="*/ 137 w 131"/>
                <a:gd name="T29" fmla="*/ 243 h 219"/>
                <a:gd name="T30" fmla="*/ 125 w 131"/>
                <a:gd name="T31" fmla="*/ 222 h 219"/>
                <a:gd name="T32" fmla="*/ 121 w 131"/>
                <a:gd name="T33" fmla="*/ 217 h 219"/>
                <a:gd name="T34" fmla="*/ 118 w 131"/>
                <a:gd name="T35" fmla="*/ 205 h 219"/>
                <a:gd name="T36" fmla="*/ 114 w 131"/>
                <a:gd name="T37" fmla="*/ 203 h 219"/>
                <a:gd name="T38" fmla="*/ 111 w 131"/>
                <a:gd name="T39" fmla="*/ 198 h 219"/>
                <a:gd name="T40" fmla="*/ 104 w 131"/>
                <a:gd name="T41" fmla="*/ 189 h 219"/>
                <a:gd name="T42" fmla="*/ 90 w 131"/>
                <a:gd name="T43" fmla="*/ 163 h 219"/>
                <a:gd name="T44" fmla="*/ 83 w 131"/>
                <a:gd name="T45" fmla="*/ 156 h 219"/>
                <a:gd name="T46" fmla="*/ 78 w 131"/>
                <a:gd name="T47" fmla="*/ 144 h 219"/>
                <a:gd name="T48" fmla="*/ 66 w 131"/>
                <a:gd name="T49" fmla="*/ 123 h 219"/>
                <a:gd name="T50" fmla="*/ 66 w 131"/>
                <a:gd name="T51" fmla="*/ 116 h 219"/>
                <a:gd name="T52" fmla="*/ 59 w 131"/>
                <a:gd name="T53" fmla="*/ 111 h 219"/>
                <a:gd name="T54" fmla="*/ 52 w 131"/>
                <a:gd name="T55" fmla="*/ 106 h 219"/>
                <a:gd name="T56" fmla="*/ 47 w 131"/>
                <a:gd name="T57" fmla="*/ 94 h 219"/>
                <a:gd name="T58" fmla="*/ 43 w 131"/>
                <a:gd name="T59" fmla="*/ 94 h 219"/>
                <a:gd name="T60" fmla="*/ 43 w 131"/>
                <a:gd name="T61" fmla="*/ 90 h 219"/>
                <a:gd name="T62" fmla="*/ 40 w 131"/>
                <a:gd name="T63" fmla="*/ 78 h 219"/>
                <a:gd name="T64" fmla="*/ 33 w 131"/>
                <a:gd name="T65" fmla="*/ 73 h 219"/>
                <a:gd name="T66" fmla="*/ 31 w 131"/>
                <a:gd name="T67" fmla="*/ 66 h 219"/>
                <a:gd name="T68" fmla="*/ 28 w 131"/>
                <a:gd name="T69" fmla="*/ 61 h 219"/>
                <a:gd name="T70" fmla="*/ 21 w 131"/>
                <a:gd name="T71" fmla="*/ 52 h 219"/>
                <a:gd name="T72" fmla="*/ 28 w 131"/>
                <a:gd name="T73" fmla="*/ 54 h 219"/>
                <a:gd name="T74" fmla="*/ 17 w 131"/>
                <a:gd name="T75" fmla="*/ 42 h 219"/>
                <a:gd name="T76" fmla="*/ 12 w 131"/>
                <a:gd name="T77" fmla="*/ 19 h 219"/>
                <a:gd name="T78" fmla="*/ 9 w 131"/>
                <a:gd name="T79" fmla="*/ 14 h 219"/>
                <a:gd name="T80" fmla="*/ 0 w 131"/>
                <a:gd name="T81" fmla="*/ 0 h 219"/>
                <a:gd name="T82" fmla="*/ 7 w 131"/>
                <a:gd name="T83" fmla="*/ 5 h 219"/>
                <a:gd name="T84" fmla="*/ 12 w 131"/>
                <a:gd name="T85" fmla="*/ 17 h 219"/>
                <a:gd name="T86" fmla="*/ 31 w 131"/>
                <a:gd name="T87" fmla="*/ 38 h 219"/>
                <a:gd name="T88" fmla="*/ 52 w 131"/>
                <a:gd name="T89" fmla="*/ 73 h 219"/>
                <a:gd name="T90" fmla="*/ 78 w 131"/>
                <a:gd name="T91" fmla="*/ 113 h 219"/>
                <a:gd name="T92" fmla="*/ 97 w 131"/>
                <a:gd name="T93" fmla="*/ 144 h 219"/>
                <a:gd name="T94" fmla="*/ 114 w 131"/>
                <a:gd name="T95" fmla="*/ 168 h 219"/>
                <a:gd name="T96" fmla="*/ 140 w 131"/>
                <a:gd name="T97" fmla="*/ 220 h 219"/>
                <a:gd name="T98" fmla="*/ 154 w 131"/>
                <a:gd name="T99" fmla="*/ 248 h 219"/>
                <a:gd name="T100" fmla="*/ 173 w 131"/>
                <a:gd name="T101" fmla="*/ 283 h 219"/>
                <a:gd name="T102" fmla="*/ 244 w 131"/>
                <a:gd name="T103" fmla="*/ 392 h 219"/>
                <a:gd name="T104" fmla="*/ 260 w 131"/>
                <a:gd name="T105" fmla="*/ 420 h 219"/>
                <a:gd name="T106" fmla="*/ 303 w 131"/>
                <a:gd name="T107" fmla="*/ 512 h 21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5" name="Freeform 120"/>
            <p:cNvSpPr>
              <a:spLocks noChangeArrowheads="1"/>
            </p:cNvSpPr>
            <p:nvPr/>
          </p:nvSpPr>
          <p:spPr bwMode="auto">
            <a:xfrm>
              <a:off x="388" y="2201"/>
              <a:ext cx="300" cy="551"/>
            </a:xfrm>
            <a:custGeom>
              <a:avLst/>
              <a:gdLst>
                <a:gd name="T0" fmla="*/ 33 w 127"/>
                <a:gd name="T1" fmla="*/ 485 h 233"/>
                <a:gd name="T2" fmla="*/ 40 w 127"/>
                <a:gd name="T3" fmla="*/ 471 h 233"/>
                <a:gd name="T4" fmla="*/ 54 w 127"/>
                <a:gd name="T5" fmla="*/ 437 h 233"/>
                <a:gd name="T6" fmla="*/ 64 w 127"/>
                <a:gd name="T7" fmla="*/ 423 h 233"/>
                <a:gd name="T8" fmla="*/ 83 w 127"/>
                <a:gd name="T9" fmla="*/ 390 h 233"/>
                <a:gd name="T10" fmla="*/ 90 w 127"/>
                <a:gd name="T11" fmla="*/ 378 h 233"/>
                <a:gd name="T12" fmla="*/ 97 w 127"/>
                <a:gd name="T13" fmla="*/ 359 h 233"/>
                <a:gd name="T14" fmla="*/ 109 w 127"/>
                <a:gd name="T15" fmla="*/ 343 h 233"/>
                <a:gd name="T16" fmla="*/ 113 w 127"/>
                <a:gd name="T17" fmla="*/ 333 h 233"/>
                <a:gd name="T18" fmla="*/ 116 w 127"/>
                <a:gd name="T19" fmla="*/ 324 h 233"/>
                <a:gd name="T20" fmla="*/ 128 w 127"/>
                <a:gd name="T21" fmla="*/ 303 h 233"/>
                <a:gd name="T22" fmla="*/ 132 w 127"/>
                <a:gd name="T23" fmla="*/ 293 h 233"/>
                <a:gd name="T24" fmla="*/ 137 w 127"/>
                <a:gd name="T25" fmla="*/ 279 h 233"/>
                <a:gd name="T26" fmla="*/ 146 w 127"/>
                <a:gd name="T27" fmla="*/ 265 h 233"/>
                <a:gd name="T28" fmla="*/ 156 w 127"/>
                <a:gd name="T29" fmla="*/ 248 h 233"/>
                <a:gd name="T30" fmla="*/ 168 w 127"/>
                <a:gd name="T31" fmla="*/ 232 h 233"/>
                <a:gd name="T32" fmla="*/ 172 w 127"/>
                <a:gd name="T33" fmla="*/ 220 h 233"/>
                <a:gd name="T34" fmla="*/ 175 w 127"/>
                <a:gd name="T35" fmla="*/ 215 h 233"/>
                <a:gd name="T36" fmla="*/ 180 w 127"/>
                <a:gd name="T37" fmla="*/ 206 h 233"/>
                <a:gd name="T38" fmla="*/ 180 w 127"/>
                <a:gd name="T39" fmla="*/ 201 h 233"/>
                <a:gd name="T40" fmla="*/ 184 w 127"/>
                <a:gd name="T41" fmla="*/ 194 h 233"/>
                <a:gd name="T42" fmla="*/ 201 w 127"/>
                <a:gd name="T43" fmla="*/ 168 h 233"/>
                <a:gd name="T44" fmla="*/ 208 w 127"/>
                <a:gd name="T45" fmla="*/ 154 h 233"/>
                <a:gd name="T46" fmla="*/ 213 w 127"/>
                <a:gd name="T47" fmla="*/ 147 h 233"/>
                <a:gd name="T48" fmla="*/ 224 w 127"/>
                <a:gd name="T49" fmla="*/ 123 h 233"/>
                <a:gd name="T50" fmla="*/ 231 w 127"/>
                <a:gd name="T51" fmla="*/ 118 h 233"/>
                <a:gd name="T52" fmla="*/ 234 w 127"/>
                <a:gd name="T53" fmla="*/ 109 h 233"/>
                <a:gd name="T54" fmla="*/ 234 w 127"/>
                <a:gd name="T55" fmla="*/ 102 h 233"/>
                <a:gd name="T56" fmla="*/ 239 w 127"/>
                <a:gd name="T57" fmla="*/ 90 h 233"/>
                <a:gd name="T58" fmla="*/ 239 w 127"/>
                <a:gd name="T59" fmla="*/ 87 h 233"/>
                <a:gd name="T60" fmla="*/ 243 w 127"/>
                <a:gd name="T61" fmla="*/ 83 h 233"/>
                <a:gd name="T62" fmla="*/ 253 w 127"/>
                <a:gd name="T63" fmla="*/ 73 h 233"/>
                <a:gd name="T64" fmla="*/ 253 w 127"/>
                <a:gd name="T65" fmla="*/ 66 h 233"/>
                <a:gd name="T66" fmla="*/ 257 w 127"/>
                <a:gd name="T67" fmla="*/ 61 h 233"/>
                <a:gd name="T68" fmla="*/ 260 w 127"/>
                <a:gd name="T69" fmla="*/ 54 h 233"/>
                <a:gd name="T70" fmla="*/ 265 w 127"/>
                <a:gd name="T71" fmla="*/ 45 h 233"/>
                <a:gd name="T72" fmla="*/ 267 w 127"/>
                <a:gd name="T73" fmla="*/ 52 h 233"/>
                <a:gd name="T74" fmla="*/ 272 w 127"/>
                <a:gd name="T75" fmla="*/ 35 h 233"/>
                <a:gd name="T76" fmla="*/ 286 w 127"/>
                <a:gd name="T77" fmla="*/ 19 h 233"/>
                <a:gd name="T78" fmla="*/ 293 w 127"/>
                <a:gd name="T79" fmla="*/ 12 h 233"/>
                <a:gd name="T80" fmla="*/ 300 w 127"/>
                <a:gd name="T81" fmla="*/ 0 h 233"/>
                <a:gd name="T82" fmla="*/ 300 w 127"/>
                <a:gd name="T83" fmla="*/ 7 h 233"/>
                <a:gd name="T84" fmla="*/ 288 w 127"/>
                <a:gd name="T85" fmla="*/ 19 h 233"/>
                <a:gd name="T86" fmla="*/ 281 w 127"/>
                <a:gd name="T87" fmla="*/ 43 h 233"/>
                <a:gd name="T88" fmla="*/ 262 w 127"/>
                <a:gd name="T89" fmla="*/ 85 h 233"/>
                <a:gd name="T90" fmla="*/ 239 w 127"/>
                <a:gd name="T91" fmla="*/ 128 h 233"/>
                <a:gd name="T92" fmla="*/ 222 w 127"/>
                <a:gd name="T93" fmla="*/ 161 h 233"/>
                <a:gd name="T94" fmla="*/ 208 w 127"/>
                <a:gd name="T95" fmla="*/ 187 h 233"/>
                <a:gd name="T96" fmla="*/ 177 w 127"/>
                <a:gd name="T97" fmla="*/ 239 h 233"/>
                <a:gd name="T98" fmla="*/ 161 w 127"/>
                <a:gd name="T99" fmla="*/ 265 h 233"/>
                <a:gd name="T100" fmla="*/ 139 w 127"/>
                <a:gd name="T101" fmla="*/ 303 h 233"/>
                <a:gd name="T102" fmla="*/ 78 w 127"/>
                <a:gd name="T103" fmla="*/ 423 h 233"/>
                <a:gd name="T104" fmla="*/ 61 w 127"/>
                <a:gd name="T105" fmla="*/ 454 h 233"/>
                <a:gd name="T106" fmla="*/ 2 w 127"/>
                <a:gd name="T107" fmla="*/ 544 h 23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6" name="Freeform 121"/>
            <p:cNvSpPr>
              <a:spLocks noChangeArrowheads="1"/>
            </p:cNvSpPr>
            <p:nvPr/>
          </p:nvSpPr>
          <p:spPr bwMode="auto">
            <a:xfrm>
              <a:off x="388" y="2853"/>
              <a:ext cx="300" cy="551"/>
            </a:xfrm>
            <a:custGeom>
              <a:avLst/>
              <a:gdLst>
                <a:gd name="T0" fmla="*/ 33 w 127"/>
                <a:gd name="T1" fmla="*/ 485 h 233"/>
                <a:gd name="T2" fmla="*/ 43 w 127"/>
                <a:gd name="T3" fmla="*/ 471 h 233"/>
                <a:gd name="T4" fmla="*/ 59 w 127"/>
                <a:gd name="T5" fmla="*/ 435 h 233"/>
                <a:gd name="T6" fmla="*/ 61 w 127"/>
                <a:gd name="T7" fmla="*/ 423 h 233"/>
                <a:gd name="T8" fmla="*/ 85 w 127"/>
                <a:gd name="T9" fmla="*/ 390 h 233"/>
                <a:gd name="T10" fmla="*/ 92 w 127"/>
                <a:gd name="T11" fmla="*/ 378 h 233"/>
                <a:gd name="T12" fmla="*/ 102 w 127"/>
                <a:gd name="T13" fmla="*/ 357 h 233"/>
                <a:gd name="T14" fmla="*/ 109 w 127"/>
                <a:gd name="T15" fmla="*/ 343 h 233"/>
                <a:gd name="T16" fmla="*/ 118 w 127"/>
                <a:gd name="T17" fmla="*/ 331 h 233"/>
                <a:gd name="T18" fmla="*/ 120 w 127"/>
                <a:gd name="T19" fmla="*/ 324 h 233"/>
                <a:gd name="T20" fmla="*/ 128 w 127"/>
                <a:gd name="T21" fmla="*/ 303 h 233"/>
                <a:gd name="T22" fmla="*/ 135 w 127"/>
                <a:gd name="T23" fmla="*/ 291 h 233"/>
                <a:gd name="T24" fmla="*/ 139 w 127"/>
                <a:gd name="T25" fmla="*/ 281 h 233"/>
                <a:gd name="T26" fmla="*/ 149 w 127"/>
                <a:gd name="T27" fmla="*/ 267 h 233"/>
                <a:gd name="T28" fmla="*/ 156 w 127"/>
                <a:gd name="T29" fmla="*/ 248 h 233"/>
                <a:gd name="T30" fmla="*/ 170 w 127"/>
                <a:gd name="T31" fmla="*/ 229 h 233"/>
                <a:gd name="T32" fmla="*/ 172 w 127"/>
                <a:gd name="T33" fmla="*/ 220 h 233"/>
                <a:gd name="T34" fmla="*/ 177 w 127"/>
                <a:gd name="T35" fmla="*/ 215 h 233"/>
                <a:gd name="T36" fmla="*/ 182 w 127"/>
                <a:gd name="T37" fmla="*/ 203 h 233"/>
                <a:gd name="T38" fmla="*/ 184 w 127"/>
                <a:gd name="T39" fmla="*/ 203 h 233"/>
                <a:gd name="T40" fmla="*/ 189 w 127"/>
                <a:gd name="T41" fmla="*/ 194 h 233"/>
                <a:gd name="T42" fmla="*/ 206 w 127"/>
                <a:gd name="T43" fmla="*/ 166 h 233"/>
                <a:gd name="T44" fmla="*/ 208 w 127"/>
                <a:gd name="T45" fmla="*/ 154 h 233"/>
                <a:gd name="T46" fmla="*/ 215 w 127"/>
                <a:gd name="T47" fmla="*/ 144 h 233"/>
                <a:gd name="T48" fmla="*/ 227 w 127"/>
                <a:gd name="T49" fmla="*/ 123 h 233"/>
                <a:gd name="T50" fmla="*/ 234 w 127"/>
                <a:gd name="T51" fmla="*/ 118 h 233"/>
                <a:gd name="T52" fmla="*/ 236 w 127"/>
                <a:gd name="T53" fmla="*/ 109 h 233"/>
                <a:gd name="T54" fmla="*/ 236 w 127"/>
                <a:gd name="T55" fmla="*/ 99 h 233"/>
                <a:gd name="T56" fmla="*/ 241 w 127"/>
                <a:gd name="T57" fmla="*/ 90 h 233"/>
                <a:gd name="T58" fmla="*/ 241 w 127"/>
                <a:gd name="T59" fmla="*/ 87 h 233"/>
                <a:gd name="T60" fmla="*/ 248 w 127"/>
                <a:gd name="T61" fmla="*/ 80 h 233"/>
                <a:gd name="T62" fmla="*/ 253 w 127"/>
                <a:gd name="T63" fmla="*/ 76 h 233"/>
                <a:gd name="T64" fmla="*/ 255 w 127"/>
                <a:gd name="T65" fmla="*/ 66 h 233"/>
                <a:gd name="T66" fmla="*/ 257 w 127"/>
                <a:gd name="T67" fmla="*/ 59 h 233"/>
                <a:gd name="T68" fmla="*/ 260 w 127"/>
                <a:gd name="T69" fmla="*/ 54 h 233"/>
                <a:gd name="T70" fmla="*/ 265 w 127"/>
                <a:gd name="T71" fmla="*/ 45 h 233"/>
                <a:gd name="T72" fmla="*/ 269 w 127"/>
                <a:gd name="T73" fmla="*/ 52 h 233"/>
                <a:gd name="T74" fmla="*/ 274 w 127"/>
                <a:gd name="T75" fmla="*/ 35 h 233"/>
                <a:gd name="T76" fmla="*/ 291 w 127"/>
                <a:gd name="T77" fmla="*/ 17 h 233"/>
                <a:gd name="T78" fmla="*/ 295 w 127"/>
                <a:gd name="T79" fmla="*/ 12 h 233"/>
                <a:gd name="T80" fmla="*/ 300 w 127"/>
                <a:gd name="T81" fmla="*/ 0 h 233"/>
                <a:gd name="T82" fmla="*/ 300 w 127"/>
                <a:gd name="T83" fmla="*/ 7 h 233"/>
                <a:gd name="T84" fmla="*/ 293 w 127"/>
                <a:gd name="T85" fmla="*/ 17 h 233"/>
                <a:gd name="T86" fmla="*/ 283 w 127"/>
                <a:gd name="T87" fmla="*/ 43 h 233"/>
                <a:gd name="T88" fmla="*/ 262 w 127"/>
                <a:gd name="T89" fmla="*/ 83 h 233"/>
                <a:gd name="T90" fmla="*/ 239 w 127"/>
                <a:gd name="T91" fmla="*/ 128 h 233"/>
                <a:gd name="T92" fmla="*/ 220 w 127"/>
                <a:gd name="T93" fmla="*/ 161 h 233"/>
                <a:gd name="T94" fmla="*/ 208 w 127"/>
                <a:gd name="T95" fmla="*/ 187 h 233"/>
                <a:gd name="T96" fmla="*/ 177 w 127"/>
                <a:gd name="T97" fmla="*/ 239 h 233"/>
                <a:gd name="T98" fmla="*/ 163 w 127"/>
                <a:gd name="T99" fmla="*/ 267 h 233"/>
                <a:gd name="T100" fmla="*/ 139 w 127"/>
                <a:gd name="T101" fmla="*/ 303 h 233"/>
                <a:gd name="T102" fmla="*/ 78 w 127"/>
                <a:gd name="T103" fmla="*/ 423 h 233"/>
                <a:gd name="T104" fmla="*/ 61 w 127"/>
                <a:gd name="T105" fmla="*/ 454 h 233"/>
                <a:gd name="T106" fmla="*/ 2 w 127"/>
                <a:gd name="T107" fmla="*/ 542 h 23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7" name="Freeform 122"/>
            <p:cNvSpPr>
              <a:spLocks noChangeArrowheads="1"/>
            </p:cNvSpPr>
            <p:nvPr/>
          </p:nvSpPr>
          <p:spPr bwMode="auto">
            <a:xfrm>
              <a:off x="355" y="515"/>
              <a:ext cx="68" cy="2938"/>
            </a:xfrm>
            <a:custGeom>
              <a:avLst/>
              <a:gdLst>
                <a:gd name="T0" fmla="*/ 9 w 29"/>
                <a:gd name="T1" fmla="*/ 0 h 1244"/>
                <a:gd name="T2" fmla="*/ 21 w 29"/>
                <a:gd name="T3" fmla="*/ 1455 h 1244"/>
                <a:gd name="T4" fmla="*/ 0 w 29"/>
                <a:gd name="T5" fmla="*/ 2938 h 1244"/>
                <a:gd name="T6" fmla="*/ 61 w 29"/>
                <a:gd name="T7" fmla="*/ 2938 h 1244"/>
                <a:gd name="T8" fmla="*/ 40 w 29"/>
                <a:gd name="T9" fmla="*/ 2128 h 1244"/>
                <a:gd name="T10" fmla="*/ 68 w 29"/>
                <a:gd name="T11" fmla="*/ 668 h 1244"/>
                <a:gd name="T12" fmla="*/ 47 w 29"/>
                <a:gd name="T13" fmla="*/ 0 h 1244"/>
                <a:gd name="T14" fmla="*/ 9 w 29"/>
                <a:gd name="T15" fmla="*/ 0 h 1244"/>
                <a:gd name="T16" fmla="*/ 9 w 29"/>
                <a:gd name="T17" fmla="*/ 0 h 12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8" name="Freeform 123"/>
            <p:cNvSpPr>
              <a:spLocks noChangeArrowheads="1"/>
            </p:cNvSpPr>
            <p:nvPr/>
          </p:nvSpPr>
          <p:spPr bwMode="auto">
            <a:xfrm>
              <a:off x="841" y="1044"/>
              <a:ext cx="194" cy="385"/>
            </a:xfrm>
            <a:custGeom>
              <a:avLst/>
              <a:gdLst>
                <a:gd name="T0" fmla="*/ 71 w 82"/>
                <a:gd name="T1" fmla="*/ 12 h 163"/>
                <a:gd name="T2" fmla="*/ 163 w 82"/>
                <a:gd name="T3" fmla="*/ 385 h 163"/>
                <a:gd name="T4" fmla="*/ 35 w 82"/>
                <a:gd name="T5" fmla="*/ 239 h 163"/>
                <a:gd name="T6" fmla="*/ 71 w 82"/>
                <a:gd name="T7" fmla="*/ 12 h 1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9" name="Freeform 124"/>
            <p:cNvSpPr>
              <a:spLocks noChangeArrowheads="1"/>
            </p:cNvSpPr>
            <p:nvPr/>
          </p:nvSpPr>
          <p:spPr bwMode="auto">
            <a:xfrm>
              <a:off x="848" y="1056"/>
              <a:ext cx="102" cy="318"/>
            </a:xfrm>
            <a:custGeom>
              <a:avLst/>
              <a:gdLst>
                <a:gd name="T0" fmla="*/ 66 w 43"/>
                <a:gd name="T1" fmla="*/ 0 h 135"/>
                <a:gd name="T2" fmla="*/ 102 w 43"/>
                <a:gd name="T3" fmla="*/ 318 h 135"/>
                <a:gd name="T4" fmla="*/ 31 w 43"/>
                <a:gd name="T5" fmla="*/ 226 h 135"/>
                <a:gd name="T6" fmla="*/ 66 w 43"/>
                <a:gd name="T7" fmla="*/ 0 h 1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0" name="Freeform 125"/>
            <p:cNvSpPr>
              <a:spLocks noChangeArrowheads="1"/>
            </p:cNvSpPr>
            <p:nvPr/>
          </p:nvSpPr>
          <p:spPr bwMode="auto">
            <a:xfrm>
              <a:off x="820" y="2248"/>
              <a:ext cx="220" cy="426"/>
            </a:xfrm>
            <a:custGeom>
              <a:avLst/>
              <a:gdLst>
                <a:gd name="T0" fmla="*/ 83 w 93"/>
                <a:gd name="T1" fmla="*/ 9 h 180"/>
                <a:gd name="T2" fmla="*/ 189 w 93"/>
                <a:gd name="T3" fmla="*/ 426 h 180"/>
                <a:gd name="T4" fmla="*/ 43 w 93"/>
                <a:gd name="T5" fmla="*/ 258 h 180"/>
                <a:gd name="T6" fmla="*/ 83 w 93"/>
                <a:gd name="T7" fmla="*/ 9 h 1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1" name="Freeform 126"/>
            <p:cNvSpPr>
              <a:spLocks noChangeArrowheads="1"/>
            </p:cNvSpPr>
            <p:nvPr/>
          </p:nvSpPr>
          <p:spPr bwMode="auto">
            <a:xfrm>
              <a:off x="830" y="2256"/>
              <a:ext cx="111" cy="359"/>
            </a:xfrm>
            <a:custGeom>
              <a:avLst/>
              <a:gdLst>
                <a:gd name="T0" fmla="*/ 73 w 47"/>
                <a:gd name="T1" fmla="*/ 0 h 152"/>
                <a:gd name="T2" fmla="*/ 111 w 47"/>
                <a:gd name="T3" fmla="*/ 359 h 152"/>
                <a:gd name="T4" fmla="*/ 33 w 47"/>
                <a:gd name="T5" fmla="*/ 253 h 152"/>
                <a:gd name="T6" fmla="*/ 73 w 47"/>
                <a:gd name="T7" fmla="*/ 0 h 1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2" name="Freeform 127"/>
            <p:cNvSpPr>
              <a:spLocks noChangeArrowheads="1"/>
            </p:cNvSpPr>
            <p:nvPr/>
          </p:nvSpPr>
          <p:spPr bwMode="auto">
            <a:xfrm>
              <a:off x="830" y="3309"/>
              <a:ext cx="222" cy="428"/>
            </a:xfrm>
            <a:custGeom>
              <a:avLst/>
              <a:gdLst>
                <a:gd name="T0" fmla="*/ 83 w 94"/>
                <a:gd name="T1" fmla="*/ 12 h 181"/>
                <a:gd name="T2" fmla="*/ 187 w 94"/>
                <a:gd name="T3" fmla="*/ 428 h 181"/>
                <a:gd name="T4" fmla="*/ 45 w 94"/>
                <a:gd name="T5" fmla="*/ 265 h 181"/>
                <a:gd name="T6" fmla="*/ 83 w 94"/>
                <a:gd name="T7" fmla="*/ 12 h 1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3" name="Freeform 128"/>
            <p:cNvSpPr>
              <a:spLocks noChangeArrowheads="1"/>
            </p:cNvSpPr>
            <p:nvPr/>
          </p:nvSpPr>
          <p:spPr bwMode="auto">
            <a:xfrm>
              <a:off x="846" y="3321"/>
              <a:ext cx="106" cy="354"/>
            </a:xfrm>
            <a:custGeom>
              <a:avLst/>
              <a:gdLst>
                <a:gd name="T0" fmla="*/ 66 w 45"/>
                <a:gd name="T1" fmla="*/ 0 h 150"/>
                <a:gd name="T2" fmla="*/ 106 w 45"/>
                <a:gd name="T3" fmla="*/ 354 h 150"/>
                <a:gd name="T4" fmla="*/ 31 w 45"/>
                <a:gd name="T5" fmla="*/ 253 h 150"/>
                <a:gd name="T6" fmla="*/ 66 w 45"/>
                <a:gd name="T7" fmla="*/ 0 h 15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4" name="Freeform 129"/>
            <p:cNvSpPr>
              <a:spLocks noChangeArrowheads="1"/>
            </p:cNvSpPr>
            <p:nvPr/>
          </p:nvSpPr>
          <p:spPr bwMode="auto">
            <a:xfrm>
              <a:off x="1049" y="2085"/>
              <a:ext cx="218" cy="433"/>
            </a:xfrm>
            <a:custGeom>
              <a:avLst/>
              <a:gdLst>
                <a:gd name="T0" fmla="*/ 135 w 92"/>
                <a:gd name="T1" fmla="*/ 12 h 183"/>
                <a:gd name="T2" fmla="*/ 31 w 92"/>
                <a:gd name="T3" fmla="*/ 433 h 183"/>
                <a:gd name="T4" fmla="*/ 171 w 92"/>
                <a:gd name="T5" fmla="*/ 263 h 183"/>
                <a:gd name="T6" fmla="*/ 135 w 92"/>
                <a:gd name="T7" fmla="*/ 12 h 18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5" name="Freeform 130"/>
            <p:cNvSpPr>
              <a:spLocks noChangeArrowheads="1"/>
            </p:cNvSpPr>
            <p:nvPr/>
          </p:nvSpPr>
          <p:spPr bwMode="auto">
            <a:xfrm>
              <a:off x="1146" y="2097"/>
              <a:ext cx="111" cy="355"/>
            </a:xfrm>
            <a:custGeom>
              <a:avLst/>
              <a:gdLst>
                <a:gd name="T0" fmla="*/ 40 w 47"/>
                <a:gd name="T1" fmla="*/ 0 h 150"/>
                <a:gd name="T2" fmla="*/ 0 w 47"/>
                <a:gd name="T3" fmla="*/ 355 h 150"/>
                <a:gd name="T4" fmla="*/ 78 w 47"/>
                <a:gd name="T5" fmla="*/ 251 h 150"/>
                <a:gd name="T6" fmla="*/ 40 w 47"/>
                <a:gd name="T7" fmla="*/ 0 h 15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6" name="Freeform 131"/>
            <p:cNvSpPr>
              <a:spLocks noChangeArrowheads="1"/>
            </p:cNvSpPr>
            <p:nvPr/>
          </p:nvSpPr>
          <p:spPr bwMode="auto">
            <a:xfrm>
              <a:off x="1033" y="2719"/>
              <a:ext cx="304" cy="481"/>
            </a:xfrm>
            <a:custGeom>
              <a:avLst/>
              <a:gdLst>
                <a:gd name="T0" fmla="*/ 14 w 129"/>
                <a:gd name="T1" fmla="*/ 481 h 204"/>
                <a:gd name="T2" fmla="*/ 283 w 129"/>
                <a:gd name="T3" fmla="*/ 0 h 204"/>
                <a:gd name="T4" fmla="*/ 14 w 129"/>
                <a:gd name="T5" fmla="*/ 481 h 2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7" name="Freeform 132"/>
            <p:cNvSpPr>
              <a:spLocks noChangeArrowheads="1"/>
            </p:cNvSpPr>
            <p:nvPr/>
          </p:nvSpPr>
          <p:spPr bwMode="auto">
            <a:xfrm>
              <a:off x="744" y="2341"/>
              <a:ext cx="305" cy="477"/>
            </a:xfrm>
            <a:custGeom>
              <a:avLst/>
              <a:gdLst>
                <a:gd name="T0" fmla="*/ 291 w 129"/>
                <a:gd name="T1" fmla="*/ 477 h 202"/>
                <a:gd name="T2" fmla="*/ 24 w 129"/>
                <a:gd name="T3" fmla="*/ 0 h 202"/>
                <a:gd name="T4" fmla="*/ 291 w 129"/>
                <a:gd name="T5" fmla="*/ 477 h 2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8" name="Freeform 133"/>
            <p:cNvSpPr>
              <a:spLocks noChangeArrowheads="1"/>
            </p:cNvSpPr>
            <p:nvPr/>
          </p:nvSpPr>
          <p:spPr bwMode="auto">
            <a:xfrm>
              <a:off x="1042" y="3354"/>
              <a:ext cx="305" cy="479"/>
            </a:xfrm>
            <a:custGeom>
              <a:avLst/>
              <a:gdLst>
                <a:gd name="T0" fmla="*/ 14 w 129"/>
                <a:gd name="T1" fmla="*/ 479 h 203"/>
                <a:gd name="T2" fmla="*/ 284 w 129"/>
                <a:gd name="T3" fmla="*/ 0 h 203"/>
                <a:gd name="T4" fmla="*/ 14 w 129"/>
                <a:gd name="T5" fmla="*/ 479 h 2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9" name="Freeform 134"/>
            <p:cNvSpPr>
              <a:spLocks noChangeArrowheads="1"/>
            </p:cNvSpPr>
            <p:nvPr/>
          </p:nvSpPr>
          <p:spPr bwMode="auto">
            <a:xfrm>
              <a:off x="752" y="2886"/>
              <a:ext cx="304" cy="475"/>
            </a:xfrm>
            <a:custGeom>
              <a:avLst/>
              <a:gdLst>
                <a:gd name="T0" fmla="*/ 292 w 129"/>
                <a:gd name="T1" fmla="*/ 475 h 201"/>
                <a:gd name="T2" fmla="*/ 21 w 129"/>
                <a:gd name="T3" fmla="*/ 0 h 201"/>
                <a:gd name="T4" fmla="*/ 292 w 129"/>
                <a:gd name="T5" fmla="*/ 475 h 2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20" name="Freeform 135"/>
            <p:cNvSpPr>
              <a:spLocks noChangeArrowheads="1"/>
            </p:cNvSpPr>
            <p:nvPr/>
          </p:nvSpPr>
          <p:spPr bwMode="auto">
            <a:xfrm>
              <a:off x="761" y="3359"/>
              <a:ext cx="305" cy="482"/>
            </a:xfrm>
            <a:custGeom>
              <a:avLst/>
              <a:gdLst>
                <a:gd name="T0" fmla="*/ 293 w 129"/>
                <a:gd name="T1" fmla="*/ 482 h 204"/>
                <a:gd name="T2" fmla="*/ 21 w 129"/>
                <a:gd name="T3" fmla="*/ 0 h 204"/>
                <a:gd name="T4" fmla="*/ 293 w 129"/>
                <a:gd name="T5" fmla="*/ 482 h 2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21" name="Freeform 136"/>
            <p:cNvSpPr>
              <a:spLocks noChangeArrowheads="1"/>
            </p:cNvSpPr>
            <p:nvPr/>
          </p:nvSpPr>
          <p:spPr bwMode="auto">
            <a:xfrm>
              <a:off x="1033" y="2149"/>
              <a:ext cx="304" cy="482"/>
            </a:xfrm>
            <a:custGeom>
              <a:avLst/>
              <a:gdLst>
                <a:gd name="T0" fmla="*/ 14 w 129"/>
                <a:gd name="T1" fmla="*/ 482 h 204"/>
                <a:gd name="T2" fmla="*/ 283 w 129"/>
                <a:gd name="T3" fmla="*/ 0 h 204"/>
                <a:gd name="T4" fmla="*/ 14 w 129"/>
                <a:gd name="T5" fmla="*/ 482 h 2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22" name="Freeform 137"/>
            <p:cNvSpPr>
              <a:spLocks noChangeArrowheads="1"/>
            </p:cNvSpPr>
            <p:nvPr/>
          </p:nvSpPr>
          <p:spPr bwMode="auto">
            <a:xfrm>
              <a:off x="730" y="1710"/>
              <a:ext cx="305" cy="484"/>
            </a:xfrm>
            <a:custGeom>
              <a:avLst/>
              <a:gdLst>
                <a:gd name="T0" fmla="*/ 288 w 129"/>
                <a:gd name="T1" fmla="*/ 484 h 205"/>
                <a:gd name="T2" fmla="*/ 19 w 129"/>
                <a:gd name="T3" fmla="*/ 0 h 205"/>
                <a:gd name="T4" fmla="*/ 288 w 129"/>
                <a:gd name="T5" fmla="*/ 484 h 2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23" name="Freeform 138"/>
            <p:cNvSpPr>
              <a:spLocks noChangeArrowheads="1"/>
            </p:cNvSpPr>
            <p:nvPr/>
          </p:nvSpPr>
          <p:spPr bwMode="auto">
            <a:xfrm>
              <a:off x="1033" y="1511"/>
              <a:ext cx="304" cy="478"/>
            </a:xfrm>
            <a:custGeom>
              <a:avLst/>
              <a:gdLst>
                <a:gd name="T0" fmla="*/ 14 w 129"/>
                <a:gd name="T1" fmla="*/ 478 h 202"/>
                <a:gd name="T2" fmla="*/ 283 w 129"/>
                <a:gd name="T3" fmla="*/ 0 h 202"/>
                <a:gd name="T4" fmla="*/ 14 w 129"/>
                <a:gd name="T5" fmla="*/ 478 h 2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24" name="Freeform 139"/>
            <p:cNvSpPr>
              <a:spLocks noChangeArrowheads="1"/>
            </p:cNvSpPr>
            <p:nvPr/>
          </p:nvSpPr>
          <p:spPr bwMode="auto">
            <a:xfrm>
              <a:off x="1028" y="975"/>
              <a:ext cx="307" cy="475"/>
            </a:xfrm>
            <a:custGeom>
              <a:avLst/>
              <a:gdLst>
                <a:gd name="T0" fmla="*/ 17 w 130"/>
                <a:gd name="T1" fmla="*/ 475 h 201"/>
                <a:gd name="T2" fmla="*/ 283 w 130"/>
                <a:gd name="T3" fmla="*/ 0 h 201"/>
                <a:gd name="T4" fmla="*/ 17 w 130"/>
                <a:gd name="T5" fmla="*/ 475 h 2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25" name="Freeform 140"/>
            <p:cNvSpPr>
              <a:spLocks noChangeArrowheads="1"/>
            </p:cNvSpPr>
            <p:nvPr/>
          </p:nvSpPr>
          <p:spPr bwMode="auto">
            <a:xfrm>
              <a:off x="770" y="1145"/>
              <a:ext cx="274" cy="428"/>
            </a:xfrm>
            <a:custGeom>
              <a:avLst/>
              <a:gdLst>
                <a:gd name="T0" fmla="*/ 265 w 116"/>
                <a:gd name="T1" fmla="*/ 428 h 181"/>
                <a:gd name="T2" fmla="*/ 19 w 116"/>
                <a:gd name="T3" fmla="*/ 0 h 181"/>
                <a:gd name="T4" fmla="*/ 265 w 116"/>
                <a:gd name="T5" fmla="*/ 428 h 1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26" name="Freeform 141"/>
            <p:cNvSpPr>
              <a:spLocks noChangeArrowheads="1"/>
            </p:cNvSpPr>
            <p:nvPr/>
          </p:nvSpPr>
          <p:spPr bwMode="auto">
            <a:xfrm>
              <a:off x="773" y="2341"/>
              <a:ext cx="260" cy="474"/>
            </a:xfrm>
            <a:custGeom>
              <a:avLst/>
              <a:gdLst>
                <a:gd name="T0" fmla="*/ 229 w 110"/>
                <a:gd name="T1" fmla="*/ 415 h 201"/>
                <a:gd name="T2" fmla="*/ 220 w 110"/>
                <a:gd name="T3" fmla="*/ 399 h 201"/>
                <a:gd name="T4" fmla="*/ 210 w 110"/>
                <a:gd name="T5" fmla="*/ 368 h 201"/>
                <a:gd name="T6" fmla="*/ 208 w 110"/>
                <a:gd name="T7" fmla="*/ 361 h 201"/>
                <a:gd name="T8" fmla="*/ 187 w 110"/>
                <a:gd name="T9" fmla="*/ 330 h 201"/>
                <a:gd name="T10" fmla="*/ 180 w 110"/>
                <a:gd name="T11" fmla="*/ 321 h 201"/>
                <a:gd name="T12" fmla="*/ 173 w 110"/>
                <a:gd name="T13" fmla="*/ 302 h 201"/>
                <a:gd name="T14" fmla="*/ 168 w 110"/>
                <a:gd name="T15" fmla="*/ 290 h 201"/>
                <a:gd name="T16" fmla="*/ 161 w 110"/>
                <a:gd name="T17" fmla="*/ 283 h 201"/>
                <a:gd name="T18" fmla="*/ 161 w 110"/>
                <a:gd name="T19" fmla="*/ 274 h 201"/>
                <a:gd name="T20" fmla="*/ 151 w 110"/>
                <a:gd name="T21" fmla="*/ 255 h 201"/>
                <a:gd name="T22" fmla="*/ 147 w 110"/>
                <a:gd name="T23" fmla="*/ 245 h 201"/>
                <a:gd name="T24" fmla="*/ 142 w 110"/>
                <a:gd name="T25" fmla="*/ 233 h 201"/>
                <a:gd name="T26" fmla="*/ 137 w 110"/>
                <a:gd name="T27" fmla="*/ 224 h 201"/>
                <a:gd name="T28" fmla="*/ 130 w 110"/>
                <a:gd name="T29" fmla="*/ 210 h 201"/>
                <a:gd name="T30" fmla="*/ 116 w 110"/>
                <a:gd name="T31" fmla="*/ 193 h 201"/>
                <a:gd name="T32" fmla="*/ 116 w 110"/>
                <a:gd name="T33" fmla="*/ 189 h 201"/>
                <a:gd name="T34" fmla="*/ 109 w 110"/>
                <a:gd name="T35" fmla="*/ 179 h 201"/>
                <a:gd name="T36" fmla="*/ 106 w 110"/>
                <a:gd name="T37" fmla="*/ 172 h 201"/>
                <a:gd name="T38" fmla="*/ 106 w 110"/>
                <a:gd name="T39" fmla="*/ 170 h 201"/>
                <a:gd name="T40" fmla="*/ 102 w 110"/>
                <a:gd name="T41" fmla="*/ 163 h 201"/>
                <a:gd name="T42" fmla="*/ 87 w 110"/>
                <a:gd name="T43" fmla="*/ 139 h 201"/>
                <a:gd name="T44" fmla="*/ 85 w 110"/>
                <a:gd name="T45" fmla="*/ 130 h 201"/>
                <a:gd name="T46" fmla="*/ 78 w 110"/>
                <a:gd name="T47" fmla="*/ 120 h 201"/>
                <a:gd name="T48" fmla="*/ 69 w 110"/>
                <a:gd name="T49" fmla="*/ 101 h 201"/>
                <a:gd name="T50" fmla="*/ 64 w 110"/>
                <a:gd name="T51" fmla="*/ 99 h 201"/>
                <a:gd name="T52" fmla="*/ 64 w 110"/>
                <a:gd name="T53" fmla="*/ 92 h 201"/>
                <a:gd name="T54" fmla="*/ 66 w 110"/>
                <a:gd name="T55" fmla="*/ 80 h 201"/>
                <a:gd name="T56" fmla="*/ 57 w 110"/>
                <a:gd name="T57" fmla="*/ 73 h 201"/>
                <a:gd name="T58" fmla="*/ 57 w 110"/>
                <a:gd name="T59" fmla="*/ 68 h 201"/>
                <a:gd name="T60" fmla="*/ 54 w 110"/>
                <a:gd name="T61" fmla="*/ 68 h 201"/>
                <a:gd name="T62" fmla="*/ 45 w 110"/>
                <a:gd name="T63" fmla="*/ 61 h 201"/>
                <a:gd name="T64" fmla="*/ 47 w 110"/>
                <a:gd name="T65" fmla="*/ 50 h 201"/>
                <a:gd name="T66" fmla="*/ 40 w 110"/>
                <a:gd name="T67" fmla="*/ 50 h 201"/>
                <a:gd name="T68" fmla="*/ 40 w 110"/>
                <a:gd name="T69" fmla="*/ 40 h 201"/>
                <a:gd name="T70" fmla="*/ 38 w 110"/>
                <a:gd name="T71" fmla="*/ 33 h 201"/>
                <a:gd name="T72" fmla="*/ 35 w 110"/>
                <a:gd name="T73" fmla="*/ 40 h 201"/>
                <a:gd name="T74" fmla="*/ 31 w 110"/>
                <a:gd name="T75" fmla="*/ 26 h 201"/>
                <a:gd name="T76" fmla="*/ 9 w 110"/>
                <a:gd name="T77" fmla="*/ 12 h 201"/>
                <a:gd name="T78" fmla="*/ 7 w 110"/>
                <a:gd name="T79" fmla="*/ 9 h 201"/>
                <a:gd name="T80" fmla="*/ 0 w 110"/>
                <a:gd name="T81" fmla="*/ 0 h 201"/>
                <a:gd name="T82" fmla="*/ 0 w 110"/>
                <a:gd name="T83" fmla="*/ 7 h 201"/>
                <a:gd name="T84" fmla="*/ 9 w 110"/>
                <a:gd name="T85" fmla="*/ 12 h 201"/>
                <a:gd name="T86" fmla="*/ 14 w 110"/>
                <a:gd name="T87" fmla="*/ 38 h 201"/>
                <a:gd name="T88" fmla="*/ 31 w 110"/>
                <a:gd name="T89" fmla="*/ 71 h 201"/>
                <a:gd name="T90" fmla="*/ 47 w 110"/>
                <a:gd name="T91" fmla="*/ 108 h 201"/>
                <a:gd name="T92" fmla="*/ 66 w 110"/>
                <a:gd name="T93" fmla="*/ 139 h 201"/>
                <a:gd name="T94" fmla="*/ 76 w 110"/>
                <a:gd name="T95" fmla="*/ 163 h 201"/>
                <a:gd name="T96" fmla="*/ 102 w 110"/>
                <a:gd name="T97" fmla="*/ 205 h 201"/>
                <a:gd name="T98" fmla="*/ 116 w 110"/>
                <a:gd name="T99" fmla="*/ 229 h 201"/>
                <a:gd name="T100" fmla="*/ 137 w 110"/>
                <a:gd name="T101" fmla="*/ 259 h 201"/>
                <a:gd name="T102" fmla="*/ 182 w 110"/>
                <a:gd name="T103" fmla="*/ 363 h 201"/>
                <a:gd name="T104" fmla="*/ 201 w 110"/>
                <a:gd name="T105" fmla="*/ 391 h 201"/>
                <a:gd name="T106" fmla="*/ 258 w 110"/>
                <a:gd name="T107" fmla="*/ 462 h 20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27" name="Freeform 142"/>
            <p:cNvSpPr>
              <a:spLocks noChangeArrowheads="1"/>
            </p:cNvSpPr>
            <p:nvPr/>
          </p:nvSpPr>
          <p:spPr bwMode="auto">
            <a:xfrm>
              <a:off x="759" y="1726"/>
              <a:ext cx="257" cy="478"/>
            </a:xfrm>
            <a:custGeom>
              <a:avLst/>
              <a:gdLst>
                <a:gd name="T0" fmla="*/ 226 w 109"/>
                <a:gd name="T1" fmla="*/ 419 h 202"/>
                <a:gd name="T2" fmla="*/ 222 w 109"/>
                <a:gd name="T3" fmla="*/ 407 h 202"/>
                <a:gd name="T4" fmla="*/ 207 w 109"/>
                <a:gd name="T5" fmla="*/ 374 h 202"/>
                <a:gd name="T6" fmla="*/ 205 w 109"/>
                <a:gd name="T7" fmla="*/ 367 h 202"/>
                <a:gd name="T8" fmla="*/ 186 w 109"/>
                <a:gd name="T9" fmla="*/ 338 h 202"/>
                <a:gd name="T10" fmla="*/ 177 w 109"/>
                <a:gd name="T11" fmla="*/ 327 h 202"/>
                <a:gd name="T12" fmla="*/ 172 w 109"/>
                <a:gd name="T13" fmla="*/ 310 h 202"/>
                <a:gd name="T14" fmla="*/ 165 w 109"/>
                <a:gd name="T15" fmla="*/ 293 h 202"/>
                <a:gd name="T16" fmla="*/ 160 w 109"/>
                <a:gd name="T17" fmla="*/ 289 h 202"/>
                <a:gd name="T18" fmla="*/ 160 w 109"/>
                <a:gd name="T19" fmla="*/ 279 h 202"/>
                <a:gd name="T20" fmla="*/ 153 w 109"/>
                <a:gd name="T21" fmla="*/ 260 h 202"/>
                <a:gd name="T22" fmla="*/ 144 w 109"/>
                <a:gd name="T23" fmla="*/ 251 h 202"/>
                <a:gd name="T24" fmla="*/ 141 w 109"/>
                <a:gd name="T25" fmla="*/ 241 h 202"/>
                <a:gd name="T26" fmla="*/ 134 w 109"/>
                <a:gd name="T27" fmla="*/ 230 h 202"/>
                <a:gd name="T28" fmla="*/ 130 w 109"/>
                <a:gd name="T29" fmla="*/ 215 h 202"/>
                <a:gd name="T30" fmla="*/ 113 w 109"/>
                <a:gd name="T31" fmla="*/ 199 h 202"/>
                <a:gd name="T32" fmla="*/ 113 w 109"/>
                <a:gd name="T33" fmla="*/ 189 h 202"/>
                <a:gd name="T34" fmla="*/ 108 w 109"/>
                <a:gd name="T35" fmla="*/ 187 h 202"/>
                <a:gd name="T36" fmla="*/ 104 w 109"/>
                <a:gd name="T37" fmla="*/ 180 h 202"/>
                <a:gd name="T38" fmla="*/ 104 w 109"/>
                <a:gd name="T39" fmla="*/ 177 h 202"/>
                <a:gd name="T40" fmla="*/ 101 w 109"/>
                <a:gd name="T41" fmla="*/ 166 h 202"/>
                <a:gd name="T42" fmla="*/ 90 w 109"/>
                <a:gd name="T43" fmla="*/ 144 h 202"/>
                <a:gd name="T44" fmla="*/ 87 w 109"/>
                <a:gd name="T45" fmla="*/ 135 h 202"/>
                <a:gd name="T46" fmla="*/ 78 w 109"/>
                <a:gd name="T47" fmla="*/ 125 h 202"/>
                <a:gd name="T48" fmla="*/ 68 w 109"/>
                <a:gd name="T49" fmla="*/ 106 h 202"/>
                <a:gd name="T50" fmla="*/ 61 w 109"/>
                <a:gd name="T51" fmla="*/ 104 h 202"/>
                <a:gd name="T52" fmla="*/ 61 w 109"/>
                <a:gd name="T53" fmla="*/ 95 h 202"/>
                <a:gd name="T54" fmla="*/ 64 w 109"/>
                <a:gd name="T55" fmla="*/ 88 h 202"/>
                <a:gd name="T56" fmla="*/ 59 w 109"/>
                <a:gd name="T57" fmla="*/ 78 h 202"/>
                <a:gd name="T58" fmla="*/ 59 w 109"/>
                <a:gd name="T59" fmla="*/ 71 h 202"/>
                <a:gd name="T60" fmla="*/ 57 w 109"/>
                <a:gd name="T61" fmla="*/ 69 h 202"/>
                <a:gd name="T62" fmla="*/ 42 w 109"/>
                <a:gd name="T63" fmla="*/ 66 h 202"/>
                <a:gd name="T64" fmla="*/ 42 w 109"/>
                <a:gd name="T65" fmla="*/ 57 h 202"/>
                <a:gd name="T66" fmla="*/ 40 w 109"/>
                <a:gd name="T67" fmla="*/ 54 h 202"/>
                <a:gd name="T68" fmla="*/ 40 w 109"/>
                <a:gd name="T69" fmla="*/ 47 h 202"/>
                <a:gd name="T70" fmla="*/ 38 w 109"/>
                <a:gd name="T71" fmla="*/ 38 h 202"/>
                <a:gd name="T72" fmla="*/ 31 w 109"/>
                <a:gd name="T73" fmla="*/ 47 h 202"/>
                <a:gd name="T74" fmla="*/ 31 w 109"/>
                <a:gd name="T75" fmla="*/ 31 h 202"/>
                <a:gd name="T76" fmla="*/ 9 w 109"/>
                <a:gd name="T77" fmla="*/ 19 h 202"/>
                <a:gd name="T78" fmla="*/ 7 w 109"/>
                <a:gd name="T79" fmla="*/ 17 h 202"/>
                <a:gd name="T80" fmla="*/ 0 w 109"/>
                <a:gd name="T81" fmla="*/ 0 h 202"/>
                <a:gd name="T82" fmla="*/ 0 w 109"/>
                <a:gd name="T83" fmla="*/ 7 h 202"/>
                <a:gd name="T84" fmla="*/ 9 w 109"/>
                <a:gd name="T85" fmla="*/ 19 h 202"/>
                <a:gd name="T86" fmla="*/ 12 w 109"/>
                <a:gd name="T87" fmla="*/ 40 h 202"/>
                <a:gd name="T88" fmla="*/ 31 w 109"/>
                <a:gd name="T89" fmla="*/ 78 h 202"/>
                <a:gd name="T90" fmla="*/ 47 w 109"/>
                <a:gd name="T91" fmla="*/ 116 h 202"/>
                <a:gd name="T92" fmla="*/ 64 w 109"/>
                <a:gd name="T93" fmla="*/ 147 h 202"/>
                <a:gd name="T94" fmla="*/ 73 w 109"/>
                <a:gd name="T95" fmla="*/ 166 h 202"/>
                <a:gd name="T96" fmla="*/ 101 w 109"/>
                <a:gd name="T97" fmla="*/ 211 h 202"/>
                <a:gd name="T98" fmla="*/ 113 w 109"/>
                <a:gd name="T99" fmla="*/ 232 h 202"/>
                <a:gd name="T100" fmla="*/ 134 w 109"/>
                <a:gd name="T101" fmla="*/ 263 h 202"/>
                <a:gd name="T102" fmla="*/ 184 w 109"/>
                <a:gd name="T103" fmla="*/ 369 h 202"/>
                <a:gd name="T104" fmla="*/ 200 w 109"/>
                <a:gd name="T105" fmla="*/ 398 h 202"/>
                <a:gd name="T106" fmla="*/ 255 w 109"/>
                <a:gd name="T107" fmla="*/ 469 h 20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28" name="Freeform 143"/>
            <p:cNvSpPr>
              <a:spLocks noChangeArrowheads="1"/>
            </p:cNvSpPr>
            <p:nvPr/>
          </p:nvSpPr>
          <p:spPr bwMode="auto">
            <a:xfrm>
              <a:off x="799" y="1152"/>
              <a:ext cx="229" cy="421"/>
            </a:xfrm>
            <a:custGeom>
              <a:avLst/>
              <a:gdLst>
                <a:gd name="T0" fmla="*/ 203 w 97"/>
                <a:gd name="T1" fmla="*/ 369 h 178"/>
                <a:gd name="T2" fmla="*/ 196 w 97"/>
                <a:gd name="T3" fmla="*/ 357 h 178"/>
                <a:gd name="T4" fmla="*/ 189 w 97"/>
                <a:gd name="T5" fmla="*/ 329 h 178"/>
                <a:gd name="T6" fmla="*/ 182 w 97"/>
                <a:gd name="T7" fmla="*/ 324 h 178"/>
                <a:gd name="T8" fmla="*/ 165 w 97"/>
                <a:gd name="T9" fmla="*/ 296 h 178"/>
                <a:gd name="T10" fmla="*/ 163 w 97"/>
                <a:gd name="T11" fmla="*/ 286 h 178"/>
                <a:gd name="T12" fmla="*/ 153 w 97"/>
                <a:gd name="T13" fmla="*/ 270 h 178"/>
                <a:gd name="T14" fmla="*/ 146 w 97"/>
                <a:gd name="T15" fmla="*/ 258 h 178"/>
                <a:gd name="T16" fmla="*/ 142 w 97"/>
                <a:gd name="T17" fmla="*/ 253 h 178"/>
                <a:gd name="T18" fmla="*/ 142 w 97"/>
                <a:gd name="T19" fmla="*/ 244 h 178"/>
                <a:gd name="T20" fmla="*/ 135 w 97"/>
                <a:gd name="T21" fmla="*/ 227 h 178"/>
                <a:gd name="T22" fmla="*/ 132 w 97"/>
                <a:gd name="T23" fmla="*/ 222 h 178"/>
                <a:gd name="T24" fmla="*/ 127 w 97"/>
                <a:gd name="T25" fmla="*/ 208 h 178"/>
                <a:gd name="T26" fmla="*/ 118 w 97"/>
                <a:gd name="T27" fmla="*/ 201 h 178"/>
                <a:gd name="T28" fmla="*/ 113 w 97"/>
                <a:gd name="T29" fmla="*/ 187 h 178"/>
                <a:gd name="T30" fmla="*/ 104 w 97"/>
                <a:gd name="T31" fmla="*/ 173 h 178"/>
                <a:gd name="T32" fmla="*/ 102 w 97"/>
                <a:gd name="T33" fmla="*/ 166 h 178"/>
                <a:gd name="T34" fmla="*/ 97 w 97"/>
                <a:gd name="T35" fmla="*/ 161 h 178"/>
                <a:gd name="T36" fmla="*/ 94 w 97"/>
                <a:gd name="T37" fmla="*/ 154 h 178"/>
                <a:gd name="T38" fmla="*/ 94 w 97"/>
                <a:gd name="T39" fmla="*/ 154 h 178"/>
                <a:gd name="T40" fmla="*/ 92 w 97"/>
                <a:gd name="T41" fmla="*/ 142 h 178"/>
                <a:gd name="T42" fmla="*/ 78 w 97"/>
                <a:gd name="T43" fmla="*/ 123 h 178"/>
                <a:gd name="T44" fmla="*/ 73 w 97"/>
                <a:gd name="T45" fmla="*/ 114 h 178"/>
                <a:gd name="T46" fmla="*/ 71 w 97"/>
                <a:gd name="T47" fmla="*/ 109 h 178"/>
                <a:gd name="T48" fmla="*/ 61 w 97"/>
                <a:gd name="T49" fmla="*/ 92 h 178"/>
                <a:gd name="T50" fmla="*/ 52 w 97"/>
                <a:gd name="T51" fmla="*/ 90 h 178"/>
                <a:gd name="T52" fmla="*/ 57 w 97"/>
                <a:gd name="T53" fmla="*/ 80 h 178"/>
                <a:gd name="T54" fmla="*/ 57 w 97"/>
                <a:gd name="T55" fmla="*/ 71 h 178"/>
                <a:gd name="T56" fmla="*/ 47 w 97"/>
                <a:gd name="T57" fmla="*/ 64 h 178"/>
                <a:gd name="T58" fmla="*/ 52 w 97"/>
                <a:gd name="T59" fmla="*/ 61 h 178"/>
                <a:gd name="T60" fmla="*/ 47 w 97"/>
                <a:gd name="T61" fmla="*/ 59 h 178"/>
                <a:gd name="T62" fmla="*/ 40 w 97"/>
                <a:gd name="T63" fmla="*/ 52 h 178"/>
                <a:gd name="T64" fmla="*/ 40 w 97"/>
                <a:gd name="T65" fmla="*/ 43 h 178"/>
                <a:gd name="T66" fmla="*/ 35 w 97"/>
                <a:gd name="T67" fmla="*/ 43 h 178"/>
                <a:gd name="T68" fmla="*/ 35 w 97"/>
                <a:gd name="T69" fmla="*/ 38 h 178"/>
                <a:gd name="T70" fmla="*/ 33 w 97"/>
                <a:gd name="T71" fmla="*/ 31 h 178"/>
                <a:gd name="T72" fmla="*/ 31 w 97"/>
                <a:gd name="T73" fmla="*/ 38 h 178"/>
                <a:gd name="T74" fmla="*/ 26 w 97"/>
                <a:gd name="T75" fmla="*/ 24 h 178"/>
                <a:gd name="T76" fmla="*/ 7 w 97"/>
                <a:gd name="T77" fmla="*/ 12 h 178"/>
                <a:gd name="T78" fmla="*/ 5 w 97"/>
                <a:gd name="T79" fmla="*/ 9 h 178"/>
                <a:gd name="T80" fmla="*/ 0 w 97"/>
                <a:gd name="T81" fmla="*/ 0 h 178"/>
                <a:gd name="T82" fmla="*/ 0 w 97"/>
                <a:gd name="T83" fmla="*/ 2 h 178"/>
                <a:gd name="T84" fmla="*/ 5 w 97"/>
                <a:gd name="T85" fmla="*/ 12 h 178"/>
                <a:gd name="T86" fmla="*/ 12 w 97"/>
                <a:gd name="T87" fmla="*/ 33 h 178"/>
                <a:gd name="T88" fmla="*/ 26 w 97"/>
                <a:gd name="T89" fmla="*/ 64 h 178"/>
                <a:gd name="T90" fmla="*/ 42 w 97"/>
                <a:gd name="T91" fmla="*/ 99 h 178"/>
                <a:gd name="T92" fmla="*/ 57 w 97"/>
                <a:gd name="T93" fmla="*/ 125 h 178"/>
                <a:gd name="T94" fmla="*/ 64 w 97"/>
                <a:gd name="T95" fmla="*/ 144 h 178"/>
                <a:gd name="T96" fmla="*/ 85 w 97"/>
                <a:gd name="T97" fmla="*/ 184 h 178"/>
                <a:gd name="T98" fmla="*/ 102 w 97"/>
                <a:gd name="T99" fmla="*/ 203 h 178"/>
                <a:gd name="T100" fmla="*/ 116 w 97"/>
                <a:gd name="T101" fmla="*/ 232 h 178"/>
                <a:gd name="T102" fmla="*/ 163 w 97"/>
                <a:gd name="T103" fmla="*/ 326 h 178"/>
                <a:gd name="T104" fmla="*/ 175 w 97"/>
                <a:gd name="T105" fmla="*/ 350 h 178"/>
                <a:gd name="T106" fmla="*/ 227 w 97"/>
                <a:gd name="T107" fmla="*/ 416 h 17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29" name="Freeform 144"/>
            <p:cNvSpPr>
              <a:spLocks noChangeArrowheads="1"/>
            </p:cNvSpPr>
            <p:nvPr/>
          </p:nvSpPr>
          <p:spPr bwMode="auto">
            <a:xfrm>
              <a:off x="1028" y="1004"/>
              <a:ext cx="276" cy="448"/>
            </a:xfrm>
            <a:custGeom>
              <a:avLst/>
              <a:gdLst>
                <a:gd name="T0" fmla="*/ 38 w 117"/>
                <a:gd name="T1" fmla="*/ 403 h 190"/>
                <a:gd name="T2" fmla="*/ 45 w 117"/>
                <a:gd name="T3" fmla="*/ 387 h 190"/>
                <a:gd name="T4" fmla="*/ 66 w 117"/>
                <a:gd name="T5" fmla="*/ 363 h 190"/>
                <a:gd name="T6" fmla="*/ 71 w 117"/>
                <a:gd name="T7" fmla="*/ 354 h 190"/>
                <a:gd name="T8" fmla="*/ 90 w 117"/>
                <a:gd name="T9" fmla="*/ 323 h 190"/>
                <a:gd name="T10" fmla="*/ 94 w 117"/>
                <a:gd name="T11" fmla="*/ 316 h 190"/>
                <a:gd name="T12" fmla="*/ 106 w 117"/>
                <a:gd name="T13" fmla="*/ 297 h 190"/>
                <a:gd name="T14" fmla="*/ 111 w 117"/>
                <a:gd name="T15" fmla="*/ 285 h 190"/>
                <a:gd name="T16" fmla="*/ 116 w 117"/>
                <a:gd name="T17" fmla="*/ 276 h 190"/>
                <a:gd name="T18" fmla="*/ 125 w 117"/>
                <a:gd name="T19" fmla="*/ 274 h 190"/>
                <a:gd name="T20" fmla="*/ 134 w 117"/>
                <a:gd name="T21" fmla="*/ 259 h 190"/>
                <a:gd name="T22" fmla="*/ 139 w 117"/>
                <a:gd name="T23" fmla="*/ 250 h 190"/>
                <a:gd name="T24" fmla="*/ 146 w 117"/>
                <a:gd name="T25" fmla="*/ 241 h 190"/>
                <a:gd name="T26" fmla="*/ 149 w 117"/>
                <a:gd name="T27" fmla="*/ 229 h 190"/>
                <a:gd name="T28" fmla="*/ 160 w 117"/>
                <a:gd name="T29" fmla="*/ 215 h 190"/>
                <a:gd name="T30" fmla="*/ 167 w 117"/>
                <a:gd name="T31" fmla="*/ 198 h 190"/>
                <a:gd name="T32" fmla="*/ 175 w 117"/>
                <a:gd name="T33" fmla="*/ 191 h 190"/>
                <a:gd name="T34" fmla="*/ 175 w 117"/>
                <a:gd name="T35" fmla="*/ 184 h 190"/>
                <a:gd name="T36" fmla="*/ 179 w 117"/>
                <a:gd name="T37" fmla="*/ 179 h 190"/>
                <a:gd name="T38" fmla="*/ 186 w 117"/>
                <a:gd name="T39" fmla="*/ 179 h 190"/>
                <a:gd name="T40" fmla="*/ 189 w 117"/>
                <a:gd name="T41" fmla="*/ 165 h 190"/>
                <a:gd name="T42" fmla="*/ 201 w 117"/>
                <a:gd name="T43" fmla="*/ 149 h 190"/>
                <a:gd name="T44" fmla="*/ 208 w 117"/>
                <a:gd name="T45" fmla="*/ 134 h 190"/>
                <a:gd name="T46" fmla="*/ 210 w 117"/>
                <a:gd name="T47" fmla="*/ 130 h 190"/>
                <a:gd name="T48" fmla="*/ 222 w 117"/>
                <a:gd name="T49" fmla="*/ 111 h 190"/>
                <a:gd name="T50" fmla="*/ 219 w 117"/>
                <a:gd name="T51" fmla="*/ 101 h 190"/>
                <a:gd name="T52" fmla="*/ 229 w 117"/>
                <a:gd name="T53" fmla="*/ 99 h 190"/>
                <a:gd name="T54" fmla="*/ 238 w 117"/>
                <a:gd name="T55" fmla="*/ 97 h 190"/>
                <a:gd name="T56" fmla="*/ 241 w 117"/>
                <a:gd name="T57" fmla="*/ 87 h 190"/>
                <a:gd name="T58" fmla="*/ 248 w 117"/>
                <a:gd name="T59" fmla="*/ 87 h 190"/>
                <a:gd name="T60" fmla="*/ 248 w 117"/>
                <a:gd name="T61" fmla="*/ 83 h 190"/>
                <a:gd name="T62" fmla="*/ 248 w 117"/>
                <a:gd name="T63" fmla="*/ 71 h 190"/>
                <a:gd name="T64" fmla="*/ 252 w 117"/>
                <a:gd name="T65" fmla="*/ 66 h 190"/>
                <a:gd name="T66" fmla="*/ 252 w 117"/>
                <a:gd name="T67" fmla="*/ 61 h 190"/>
                <a:gd name="T68" fmla="*/ 259 w 117"/>
                <a:gd name="T69" fmla="*/ 59 h 190"/>
                <a:gd name="T70" fmla="*/ 262 w 117"/>
                <a:gd name="T71" fmla="*/ 52 h 190"/>
                <a:gd name="T72" fmla="*/ 257 w 117"/>
                <a:gd name="T73" fmla="*/ 50 h 190"/>
                <a:gd name="T74" fmla="*/ 267 w 117"/>
                <a:gd name="T75" fmla="*/ 40 h 190"/>
                <a:gd name="T76" fmla="*/ 267 w 117"/>
                <a:gd name="T77" fmla="*/ 19 h 190"/>
                <a:gd name="T78" fmla="*/ 269 w 117"/>
                <a:gd name="T79" fmla="*/ 17 h 190"/>
                <a:gd name="T80" fmla="*/ 276 w 117"/>
                <a:gd name="T81" fmla="*/ 0 h 190"/>
                <a:gd name="T82" fmla="*/ 269 w 117"/>
                <a:gd name="T83" fmla="*/ 2 h 190"/>
                <a:gd name="T84" fmla="*/ 267 w 117"/>
                <a:gd name="T85" fmla="*/ 19 h 190"/>
                <a:gd name="T86" fmla="*/ 250 w 117"/>
                <a:gd name="T87" fmla="*/ 31 h 190"/>
                <a:gd name="T88" fmla="*/ 229 w 117"/>
                <a:gd name="T89" fmla="*/ 61 h 190"/>
                <a:gd name="T90" fmla="*/ 205 w 117"/>
                <a:gd name="T91" fmla="*/ 97 h 190"/>
                <a:gd name="T92" fmla="*/ 189 w 117"/>
                <a:gd name="T93" fmla="*/ 127 h 190"/>
                <a:gd name="T94" fmla="*/ 175 w 117"/>
                <a:gd name="T95" fmla="*/ 149 h 190"/>
                <a:gd name="T96" fmla="*/ 149 w 117"/>
                <a:gd name="T97" fmla="*/ 191 h 190"/>
                <a:gd name="T98" fmla="*/ 139 w 117"/>
                <a:gd name="T99" fmla="*/ 215 h 190"/>
                <a:gd name="T100" fmla="*/ 125 w 117"/>
                <a:gd name="T101" fmla="*/ 245 h 190"/>
                <a:gd name="T102" fmla="*/ 59 w 117"/>
                <a:gd name="T103" fmla="*/ 337 h 190"/>
                <a:gd name="T104" fmla="*/ 45 w 117"/>
                <a:gd name="T105" fmla="*/ 363 h 190"/>
                <a:gd name="T106" fmla="*/ 9 w 117"/>
                <a:gd name="T107" fmla="*/ 446 h 1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30" name="Freeform 145"/>
            <p:cNvSpPr>
              <a:spLocks noChangeArrowheads="1"/>
            </p:cNvSpPr>
            <p:nvPr/>
          </p:nvSpPr>
          <p:spPr bwMode="auto">
            <a:xfrm>
              <a:off x="1033" y="1530"/>
              <a:ext cx="274" cy="449"/>
            </a:xfrm>
            <a:custGeom>
              <a:avLst/>
              <a:gdLst>
                <a:gd name="T0" fmla="*/ 38 w 116"/>
                <a:gd name="T1" fmla="*/ 402 h 190"/>
                <a:gd name="T2" fmla="*/ 43 w 116"/>
                <a:gd name="T3" fmla="*/ 388 h 190"/>
                <a:gd name="T4" fmla="*/ 64 w 116"/>
                <a:gd name="T5" fmla="*/ 364 h 190"/>
                <a:gd name="T6" fmla="*/ 71 w 116"/>
                <a:gd name="T7" fmla="*/ 354 h 190"/>
                <a:gd name="T8" fmla="*/ 85 w 116"/>
                <a:gd name="T9" fmla="*/ 324 h 190"/>
                <a:gd name="T10" fmla="*/ 92 w 116"/>
                <a:gd name="T11" fmla="*/ 317 h 190"/>
                <a:gd name="T12" fmla="*/ 104 w 116"/>
                <a:gd name="T13" fmla="*/ 300 h 190"/>
                <a:gd name="T14" fmla="*/ 111 w 116"/>
                <a:gd name="T15" fmla="*/ 286 h 190"/>
                <a:gd name="T16" fmla="*/ 113 w 116"/>
                <a:gd name="T17" fmla="*/ 276 h 190"/>
                <a:gd name="T18" fmla="*/ 120 w 116"/>
                <a:gd name="T19" fmla="*/ 272 h 190"/>
                <a:gd name="T20" fmla="*/ 132 w 116"/>
                <a:gd name="T21" fmla="*/ 260 h 190"/>
                <a:gd name="T22" fmla="*/ 139 w 116"/>
                <a:gd name="T23" fmla="*/ 250 h 190"/>
                <a:gd name="T24" fmla="*/ 144 w 116"/>
                <a:gd name="T25" fmla="*/ 241 h 190"/>
                <a:gd name="T26" fmla="*/ 149 w 116"/>
                <a:gd name="T27" fmla="*/ 227 h 190"/>
                <a:gd name="T28" fmla="*/ 156 w 116"/>
                <a:gd name="T29" fmla="*/ 215 h 190"/>
                <a:gd name="T30" fmla="*/ 165 w 116"/>
                <a:gd name="T31" fmla="*/ 196 h 190"/>
                <a:gd name="T32" fmla="*/ 172 w 116"/>
                <a:gd name="T33" fmla="*/ 191 h 190"/>
                <a:gd name="T34" fmla="*/ 172 w 116"/>
                <a:gd name="T35" fmla="*/ 184 h 190"/>
                <a:gd name="T36" fmla="*/ 180 w 116"/>
                <a:gd name="T37" fmla="*/ 175 h 190"/>
                <a:gd name="T38" fmla="*/ 182 w 116"/>
                <a:gd name="T39" fmla="*/ 175 h 190"/>
                <a:gd name="T40" fmla="*/ 184 w 116"/>
                <a:gd name="T41" fmla="*/ 165 h 190"/>
                <a:gd name="T42" fmla="*/ 201 w 116"/>
                <a:gd name="T43" fmla="*/ 149 h 190"/>
                <a:gd name="T44" fmla="*/ 206 w 116"/>
                <a:gd name="T45" fmla="*/ 135 h 190"/>
                <a:gd name="T46" fmla="*/ 210 w 116"/>
                <a:gd name="T47" fmla="*/ 130 h 190"/>
                <a:gd name="T48" fmla="*/ 220 w 116"/>
                <a:gd name="T49" fmla="*/ 109 h 190"/>
                <a:gd name="T50" fmla="*/ 215 w 116"/>
                <a:gd name="T51" fmla="*/ 102 h 190"/>
                <a:gd name="T52" fmla="*/ 224 w 116"/>
                <a:gd name="T53" fmla="*/ 99 h 190"/>
                <a:gd name="T54" fmla="*/ 236 w 116"/>
                <a:gd name="T55" fmla="*/ 95 h 190"/>
                <a:gd name="T56" fmla="*/ 241 w 116"/>
                <a:gd name="T57" fmla="*/ 85 h 190"/>
                <a:gd name="T58" fmla="*/ 243 w 116"/>
                <a:gd name="T59" fmla="*/ 85 h 190"/>
                <a:gd name="T60" fmla="*/ 243 w 116"/>
                <a:gd name="T61" fmla="*/ 83 h 190"/>
                <a:gd name="T62" fmla="*/ 243 w 116"/>
                <a:gd name="T63" fmla="*/ 71 h 190"/>
                <a:gd name="T64" fmla="*/ 250 w 116"/>
                <a:gd name="T65" fmla="*/ 64 h 190"/>
                <a:gd name="T66" fmla="*/ 250 w 116"/>
                <a:gd name="T67" fmla="*/ 61 h 190"/>
                <a:gd name="T68" fmla="*/ 255 w 116"/>
                <a:gd name="T69" fmla="*/ 59 h 190"/>
                <a:gd name="T70" fmla="*/ 260 w 116"/>
                <a:gd name="T71" fmla="*/ 52 h 190"/>
                <a:gd name="T72" fmla="*/ 253 w 116"/>
                <a:gd name="T73" fmla="*/ 45 h 190"/>
                <a:gd name="T74" fmla="*/ 262 w 116"/>
                <a:gd name="T75" fmla="*/ 40 h 190"/>
                <a:gd name="T76" fmla="*/ 262 w 116"/>
                <a:gd name="T77" fmla="*/ 19 h 190"/>
                <a:gd name="T78" fmla="*/ 267 w 116"/>
                <a:gd name="T79" fmla="*/ 12 h 190"/>
                <a:gd name="T80" fmla="*/ 274 w 116"/>
                <a:gd name="T81" fmla="*/ 0 h 190"/>
                <a:gd name="T82" fmla="*/ 267 w 116"/>
                <a:gd name="T83" fmla="*/ 2 h 190"/>
                <a:gd name="T84" fmla="*/ 262 w 116"/>
                <a:gd name="T85" fmla="*/ 19 h 190"/>
                <a:gd name="T86" fmla="*/ 246 w 116"/>
                <a:gd name="T87" fmla="*/ 31 h 190"/>
                <a:gd name="T88" fmla="*/ 224 w 116"/>
                <a:gd name="T89" fmla="*/ 61 h 190"/>
                <a:gd name="T90" fmla="*/ 203 w 116"/>
                <a:gd name="T91" fmla="*/ 95 h 190"/>
                <a:gd name="T92" fmla="*/ 184 w 116"/>
                <a:gd name="T93" fmla="*/ 125 h 190"/>
                <a:gd name="T94" fmla="*/ 172 w 116"/>
                <a:gd name="T95" fmla="*/ 149 h 190"/>
                <a:gd name="T96" fmla="*/ 149 w 116"/>
                <a:gd name="T97" fmla="*/ 191 h 190"/>
                <a:gd name="T98" fmla="*/ 135 w 116"/>
                <a:gd name="T99" fmla="*/ 215 h 190"/>
                <a:gd name="T100" fmla="*/ 120 w 116"/>
                <a:gd name="T101" fmla="*/ 246 h 190"/>
                <a:gd name="T102" fmla="*/ 59 w 116"/>
                <a:gd name="T103" fmla="*/ 336 h 190"/>
                <a:gd name="T104" fmla="*/ 43 w 116"/>
                <a:gd name="T105" fmla="*/ 364 h 190"/>
                <a:gd name="T106" fmla="*/ 9 w 116"/>
                <a:gd name="T107" fmla="*/ 447 h 1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31" name="Freeform 146"/>
            <p:cNvSpPr>
              <a:spLocks noChangeArrowheads="1"/>
            </p:cNvSpPr>
            <p:nvPr/>
          </p:nvSpPr>
          <p:spPr bwMode="auto">
            <a:xfrm>
              <a:off x="1033" y="2171"/>
              <a:ext cx="271" cy="441"/>
            </a:xfrm>
            <a:custGeom>
              <a:avLst/>
              <a:gdLst>
                <a:gd name="T0" fmla="*/ 40 w 115"/>
                <a:gd name="T1" fmla="*/ 394 h 187"/>
                <a:gd name="T2" fmla="*/ 45 w 115"/>
                <a:gd name="T3" fmla="*/ 380 h 187"/>
                <a:gd name="T4" fmla="*/ 68 w 115"/>
                <a:gd name="T5" fmla="*/ 358 h 187"/>
                <a:gd name="T6" fmla="*/ 73 w 115"/>
                <a:gd name="T7" fmla="*/ 349 h 187"/>
                <a:gd name="T8" fmla="*/ 85 w 115"/>
                <a:gd name="T9" fmla="*/ 318 h 187"/>
                <a:gd name="T10" fmla="*/ 92 w 115"/>
                <a:gd name="T11" fmla="*/ 309 h 187"/>
                <a:gd name="T12" fmla="*/ 104 w 115"/>
                <a:gd name="T13" fmla="*/ 295 h 187"/>
                <a:gd name="T14" fmla="*/ 111 w 115"/>
                <a:gd name="T15" fmla="*/ 281 h 187"/>
                <a:gd name="T16" fmla="*/ 113 w 115"/>
                <a:gd name="T17" fmla="*/ 271 h 187"/>
                <a:gd name="T18" fmla="*/ 120 w 115"/>
                <a:gd name="T19" fmla="*/ 269 h 187"/>
                <a:gd name="T20" fmla="*/ 132 w 115"/>
                <a:gd name="T21" fmla="*/ 250 h 187"/>
                <a:gd name="T22" fmla="*/ 139 w 115"/>
                <a:gd name="T23" fmla="*/ 243 h 187"/>
                <a:gd name="T24" fmla="*/ 144 w 115"/>
                <a:gd name="T25" fmla="*/ 233 h 187"/>
                <a:gd name="T26" fmla="*/ 146 w 115"/>
                <a:gd name="T27" fmla="*/ 222 h 187"/>
                <a:gd name="T28" fmla="*/ 160 w 115"/>
                <a:gd name="T29" fmla="*/ 210 h 187"/>
                <a:gd name="T30" fmla="*/ 165 w 115"/>
                <a:gd name="T31" fmla="*/ 191 h 187"/>
                <a:gd name="T32" fmla="*/ 172 w 115"/>
                <a:gd name="T33" fmla="*/ 184 h 187"/>
                <a:gd name="T34" fmla="*/ 172 w 115"/>
                <a:gd name="T35" fmla="*/ 179 h 187"/>
                <a:gd name="T36" fmla="*/ 179 w 115"/>
                <a:gd name="T37" fmla="*/ 177 h 187"/>
                <a:gd name="T38" fmla="*/ 179 w 115"/>
                <a:gd name="T39" fmla="*/ 172 h 187"/>
                <a:gd name="T40" fmla="*/ 186 w 115"/>
                <a:gd name="T41" fmla="*/ 163 h 187"/>
                <a:gd name="T42" fmla="*/ 200 w 115"/>
                <a:gd name="T43" fmla="*/ 141 h 187"/>
                <a:gd name="T44" fmla="*/ 203 w 115"/>
                <a:gd name="T45" fmla="*/ 132 h 187"/>
                <a:gd name="T46" fmla="*/ 205 w 115"/>
                <a:gd name="T47" fmla="*/ 123 h 187"/>
                <a:gd name="T48" fmla="*/ 217 w 115"/>
                <a:gd name="T49" fmla="*/ 108 h 187"/>
                <a:gd name="T50" fmla="*/ 217 w 115"/>
                <a:gd name="T51" fmla="*/ 99 h 187"/>
                <a:gd name="T52" fmla="*/ 224 w 115"/>
                <a:gd name="T53" fmla="*/ 97 h 187"/>
                <a:gd name="T54" fmla="*/ 233 w 115"/>
                <a:gd name="T55" fmla="*/ 92 h 187"/>
                <a:gd name="T56" fmla="*/ 236 w 115"/>
                <a:gd name="T57" fmla="*/ 83 h 187"/>
                <a:gd name="T58" fmla="*/ 240 w 115"/>
                <a:gd name="T59" fmla="*/ 83 h 187"/>
                <a:gd name="T60" fmla="*/ 240 w 115"/>
                <a:gd name="T61" fmla="*/ 78 h 187"/>
                <a:gd name="T62" fmla="*/ 240 w 115"/>
                <a:gd name="T63" fmla="*/ 68 h 187"/>
                <a:gd name="T64" fmla="*/ 247 w 115"/>
                <a:gd name="T65" fmla="*/ 61 h 187"/>
                <a:gd name="T66" fmla="*/ 247 w 115"/>
                <a:gd name="T67" fmla="*/ 59 h 187"/>
                <a:gd name="T68" fmla="*/ 255 w 115"/>
                <a:gd name="T69" fmla="*/ 57 h 187"/>
                <a:gd name="T70" fmla="*/ 257 w 115"/>
                <a:gd name="T71" fmla="*/ 50 h 187"/>
                <a:gd name="T72" fmla="*/ 252 w 115"/>
                <a:gd name="T73" fmla="*/ 50 h 187"/>
                <a:gd name="T74" fmla="*/ 262 w 115"/>
                <a:gd name="T75" fmla="*/ 38 h 187"/>
                <a:gd name="T76" fmla="*/ 262 w 115"/>
                <a:gd name="T77" fmla="*/ 19 h 187"/>
                <a:gd name="T78" fmla="*/ 264 w 115"/>
                <a:gd name="T79" fmla="*/ 12 h 187"/>
                <a:gd name="T80" fmla="*/ 271 w 115"/>
                <a:gd name="T81" fmla="*/ 0 h 187"/>
                <a:gd name="T82" fmla="*/ 264 w 115"/>
                <a:gd name="T83" fmla="*/ 2 h 187"/>
                <a:gd name="T84" fmla="*/ 262 w 115"/>
                <a:gd name="T85" fmla="*/ 17 h 187"/>
                <a:gd name="T86" fmla="*/ 243 w 115"/>
                <a:gd name="T87" fmla="*/ 31 h 187"/>
                <a:gd name="T88" fmla="*/ 224 w 115"/>
                <a:gd name="T89" fmla="*/ 59 h 187"/>
                <a:gd name="T90" fmla="*/ 200 w 115"/>
                <a:gd name="T91" fmla="*/ 92 h 187"/>
                <a:gd name="T92" fmla="*/ 181 w 115"/>
                <a:gd name="T93" fmla="*/ 120 h 187"/>
                <a:gd name="T94" fmla="*/ 172 w 115"/>
                <a:gd name="T95" fmla="*/ 141 h 187"/>
                <a:gd name="T96" fmla="*/ 146 w 115"/>
                <a:gd name="T97" fmla="*/ 184 h 187"/>
                <a:gd name="T98" fmla="*/ 134 w 115"/>
                <a:gd name="T99" fmla="*/ 210 h 187"/>
                <a:gd name="T100" fmla="*/ 120 w 115"/>
                <a:gd name="T101" fmla="*/ 241 h 187"/>
                <a:gd name="T102" fmla="*/ 59 w 115"/>
                <a:gd name="T103" fmla="*/ 333 h 187"/>
                <a:gd name="T104" fmla="*/ 45 w 115"/>
                <a:gd name="T105" fmla="*/ 358 h 187"/>
                <a:gd name="T106" fmla="*/ 12 w 115"/>
                <a:gd name="T107" fmla="*/ 439 h 18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32" name="Freeform 147"/>
            <p:cNvSpPr>
              <a:spLocks noChangeArrowheads="1"/>
            </p:cNvSpPr>
            <p:nvPr/>
          </p:nvSpPr>
          <p:spPr bwMode="auto">
            <a:xfrm>
              <a:off x="1144" y="2411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33" name="Freeform 148"/>
            <p:cNvSpPr>
              <a:spLocks noChangeArrowheads="1"/>
            </p:cNvSpPr>
            <p:nvPr/>
          </p:nvSpPr>
          <p:spPr bwMode="auto">
            <a:xfrm>
              <a:off x="1042" y="2723"/>
              <a:ext cx="267" cy="444"/>
            </a:xfrm>
            <a:custGeom>
              <a:avLst/>
              <a:gdLst>
                <a:gd name="T0" fmla="*/ 35 w 113"/>
                <a:gd name="T1" fmla="*/ 394 h 188"/>
                <a:gd name="T2" fmla="*/ 43 w 113"/>
                <a:gd name="T3" fmla="*/ 380 h 188"/>
                <a:gd name="T4" fmla="*/ 64 w 113"/>
                <a:gd name="T5" fmla="*/ 357 h 188"/>
                <a:gd name="T6" fmla="*/ 71 w 113"/>
                <a:gd name="T7" fmla="*/ 350 h 188"/>
                <a:gd name="T8" fmla="*/ 83 w 113"/>
                <a:gd name="T9" fmla="*/ 319 h 188"/>
                <a:gd name="T10" fmla="*/ 87 w 113"/>
                <a:gd name="T11" fmla="*/ 307 h 188"/>
                <a:gd name="T12" fmla="*/ 102 w 113"/>
                <a:gd name="T13" fmla="*/ 295 h 188"/>
                <a:gd name="T14" fmla="*/ 106 w 113"/>
                <a:gd name="T15" fmla="*/ 279 h 188"/>
                <a:gd name="T16" fmla="*/ 111 w 113"/>
                <a:gd name="T17" fmla="*/ 272 h 188"/>
                <a:gd name="T18" fmla="*/ 116 w 113"/>
                <a:gd name="T19" fmla="*/ 267 h 188"/>
                <a:gd name="T20" fmla="*/ 128 w 113"/>
                <a:gd name="T21" fmla="*/ 255 h 188"/>
                <a:gd name="T22" fmla="*/ 135 w 113"/>
                <a:gd name="T23" fmla="*/ 243 h 188"/>
                <a:gd name="T24" fmla="*/ 142 w 113"/>
                <a:gd name="T25" fmla="*/ 236 h 188"/>
                <a:gd name="T26" fmla="*/ 144 w 113"/>
                <a:gd name="T27" fmla="*/ 224 h 188"/>
                <a:gd name="T28" fmla="*/ 154 w 113"/>
                <a:gd name="T29" fmla="*/ 208 h 188"/>
                <a:gd name="T30" fmla="*/ 163 w 113"/>
                <a:gd name="T31" fmla="*/ 194 h 188"/>
                <a:gd name="T32" fmla="*/ 168 w 113"/>
                <a:gd name="T33" fmla="*/ 184 h 188"/>
                <a:gd name="T34" fmla="*/ 168 w 113"/>
                <a:gd name="T35" fmla="*/ 177 h 188"/>
                <a:gd name="T36" fmla="*/ 175 w 113"/>
                <a:gd name="T37" fmla="*/ 175 h 188"/>
                <a:gd name="T38" fmla="*/ 175 w 113"/>
                <a:gd name="T39" fmla="*/ 172 h 188"/>
                <a:gd name="T40" fmla="*/ 182 w 113"/>
                <a:gd name="T41" fmla="*/ 165 h 188"/>
                <a:gd name="T42" fmla="*/ 196 w 113"/>
                <a:gd name="T43" fmla="*/ 142 h 188"/>
                <a:gd name="T44" fmla="*/ 198 w 113"/>
                <a:gd name="T45" fmla="*/ 135 h 188"/>
                <a:gd name="T46" fmla="*/ 203 w 113"/>
                <a:gd name="T47" fmla="*/ 130 h 188"/>
                <a:gd name="T48" fmla="*/ 215 w 113"/>
                <a:gd name="T49" fmla="*/ 106 h 188"/>
                <a:gd name="T50" fmla="*/ 213 w 113"/>
                <a:gd name="T51" fmla="*/ 102 h 188"/>
                <a:gd name="T52" fmla="*/ 217 w 113"/>
                <a:gd name="T53" fmla="*/ 99 h 188"/>
                <a:gd name="T54" fmla="*/ 229 w 113"/>
                <a:gd name="T55" fmla="*/ 92 h 188"/>
                <a:gd name="T56" fmla="*/ 234 w 113"/>
                <a:gd name="T57" fmla="*/ 83 h 188"/>
                <a:gd name="T58" fmla="*/ 236 w 113"/>
                <a:gd name="T59" fmla="*/ 83 h 188"/>
                <a:gd name="T60" fmla="*/ 236 w 113"/>
                <a:gd name="T61" fmla="*/ 80 h 188"/>
                <a:gd name="T62" fmla="*/ 236 w 113"/>
                <a:gd name="T63" fmla="*/ 71 h 188"/>
                <a:gd name="T64" fmla="*/ 243 w 113"/>
                <a:gd name="T65" fmla="*/ 61 h 188"/>
                <a:gd name="T66" fmla="*/ 243 w 113"/>
                <a:gd name="T67" fmla="*/ 59 h 188"/>
                <a:gd name="T68" fmla="*/ 248 w 113"/>
                <a:gd name="T69" fmla="*/ 54 h 188"/>
                <a:gd name="T70" fmla="*/ 253 w 113"/>
                <a:gd name="T71" fmla="*/ 50 h 188"/>
                <a:gd name="T72" fmla="*/ 246 w 113"/>
                <a:gd name="T73" fmla="*/ 50 h 188"/>
                <a:gd name="T74" fmla="*/ 258 w 113"/>
                <a:gd name="T75" fmla="*/ 40 h 188"/>
                <a:gd name="T76" fmla="*/ 258 w 113"/>
                <a:gd name="T77" fmla="*/ 19 h 188"/>
                <a:gd name="T78" fmla="*/ 260 w 113"/>
                <a:gd name="T79" fmla="*/ 12 h 188"/>
                <a:gd name="T80" fmla="*/ 267 w 113"/>
                <a:gd name="T81" fmla="*/ 0 h 188"/>
                <a:gd name="T82" fmla="*/ 260 w 113"/>
                <a:gd name="T83" fmla="*/ 5 h 188"/>
                <a:gd name="T84" fmla="*/ 258 w 113"/>
                <a:gd name="T85" fmla="*/ 14 h 188"/>
                <a:gd name="T86" fmla="*/ 239 w 113"/>
                <a:gd name="T87" fmla="*/ 31 h 188"/>
                <a:gd name="T88" fmla="*/ 217 w 113"/>
                <a:gd name="T89" fmla="*/ 59 h 188"/>
                <a:gd name="T90" fmla="*/ 196 w 113"/>
                <a:gd name="T91" fmla="*/ 92 h 188"/>
                <a:gd name="T92" fmla="*/ 177 w 113"/>
                <a:gd name="T93" fmla="*/ 120 h 188"/>
                <a:gd name="T94" fmla="*/ 168 w 113"/>
                <a:gd name="T95" fmla="*/ 142 h 188"/>
                <a:gd name="T96" fmla="*/ 144 w 113"/>
                <a:gd name="T97" fmla="*/ 184 h 188"/>
                <a:gd name="T98" fmla="*/ 132 w 113"/>
                <a:gd name="T99" fmla="*/ 208 h 188"/>
                <a:gd name="T100" fmla="*/ 116 w 113"/>
                <a:gd name="T101" fmla="*/ 241 h 188"/>
                <a:gd name="T102" fmla="*/ 54 w 113"/>
                <a:gd name="T103" fmla="*/ 333 h 188"/>
                <a:gd name="T104" fmla="*/ 43 w 113"/>
                <a:gd name="T105" fmla="*/ 357 h 188"/>
                <a:gd name="T106" fmla="*/ 9 w 113"/>
                <a:gd name="T107" fmla="*/ 437 h 18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34" name="Freeform 149"/>
            <p:cNvSpPr>
              <a:spLocks noChangeArrowheads="1"/>
            </p:cNvSpPr>
            <p:nvPr/>
          </p:nvSpPr>
          <p:spPr bwMode="auto">
            <a:xfrm>
              <a:off x="1049" y="3385"/>
              <a:ext cx="267" cy="441"/>
            </a:xfrm>
            <a:custGeom>
              <a:avLst/>
              <a:gdLst>
                <a:gd name="T0" fmla="*/ 33 w 113"/>
                <a:gd name="T1" fmla="*/ 391 h 187"/>
                <a:gd name="T2" fmla="*/ 45 w 113"/>
                <a:gd name="T3" fmla="*/ 380 h 187"/>
                <a:gd name="T4" fmla="*/ 64 w 113"/>
                <a:gd name="T5" fmla="*/ 354 h 187"/>
                <a:gd name="T6" fmla="*/ 66 w 113"/>
                <a:gd name="T7" fmla="*/ 344 h 187"/>
                <a:gd name="T8" fmla="*/ 85 w 113"/>
                <a:gd name="T9" fmla="*/ 318 h 187"/>
                <a:gd name="T10" fmla="*/ 87 w 113"/>
                <a:gd name="T11" fmla="*/ 309 h 187"/>
                <a:gd name="T12" fmla="*/ 102 w 113"/>
                <a:gd name="T13" fmla="*/ 292 h 187"/>
                <a:gd name="T14" fmla="*/ 109 w 113"/>
                <a:gd name="T15" fmla="*/ 278 h 187"/>
                <a:gd name="T16" fmla="*/ 109 w 113"/>
                <a:gd name="T17" fmla="*/ 269 h 187"/>
                <a:gd name="T18" fmla="*/ 116 w 113"/>
                <a:gd name="T19" fmla="*/ 262 h 187"/>
                <a:gd name="T20" fmla="*/ 128 w 113"/>
                <a:gd name="T21" fmla="*/ 250 h 187"/>
                <a:gd name="T22" fmla="*/ 132 w 113"/>
                <a:gd name="T23" fmla="*/ 243 h 187"/>
                <a:gd name="T24" fmla="*/ 142 w 113"/>
                <a:gd name="T25" fmla="*/ 231 h 187"/>
                <a:gd name="T26" fmla="*/ 146 w 113"/>
                <a:gd name="T27" fmla="*/ 222 h 187"/>
                <a:gd name="T28" fmla="*/ 154 w 113"/>
                <a:gd name="T29" fmla="*/ 210 h 187"/>
                <a:gd name="T30" fmla="*/ 163 w 113"/>
                <a:gd name="T31" fmla="*/ 191 h 187"/>
                <a:gd name="T32" fmla="*/ 165 w 113"/>
                <a:gd name="T33" fmla="*/ 186 h 187"/>
                <a:gd name="T34" fmla="*/ 172 w 113"/>
                <a:gd name="T35" fmla="*/ 179 h 187"/>
                <a:gd name="T36" fmla="*/ 175 w 113"/>
                <a:gd name="T37" fmla="*/ 170 h 187"/>
                <a:gd name="T38" fmla="*/ 177 w 113"/>
                <a:gd name="T39" fmla="*/ 170 h 187"/>
                <a:gd name="T40" fmla="*/ 180 w 113"/>
                <a:gd name="T41" fmla="*/ 163 h 187"/>
                <a:gd name="T42" fmla="*/ 194 w 113"/>
                <a:gd name="T43" fmla="*/ 139 h 187"/>
                <a:gd name="T44" fmla="*/ 203 w 113"/>
                <a:gd name="T45" fmla="*/ 132 h 187"/>
                <a:gd name="T46" fmla="*/ 206 w 113"/>
                <a:gd name="T47" fmla="*/ 123 h 187"/>
                <a:gd name="T48" fmla="*/ 215 w 113"/>
                <a:gd name="T49" fmla="*/ 106 h 187"/>
                <a:gd name="T50" fmla="*/ 210 w 113"/>
                <a:gd name="T51" fmla="*/ 99 h 187"/>
                <a:gd name="T52" fmla="*/ 220 w 113"/>
                <a:gd name="T53" fmla="*/ 97 h 187"/>
                <a:gd name="T54" fmla="*/ 227 w 113"/>
                <a:gd name="T55" fmla="*/ 92 h 187"/>
                <a:gd name="T56" fmla="*/ 234 w 113"/>
                <a:gd name="T57" fmla="*/ 83 h 187"/>
                <a:gd name="T58" fmla="*/ 236 w 113"/>
                <a:gd name="T59" fmla="*/ 83 h 187"/>
                <a:gd name="T60" fmla="*/ 236 w 113"/>
                <a:gd name="T61" fmla="*/ 75 h 187"/>
                <a:gd name="T62" fmla="*/ 236 w 113"/>
                <a:gd name="T63" fmla="*/ 68 h 187"/>
                <a:gd name="T64" fmla="*/ 246 w 113"/>
                <a:gd name="T65" fmla="*/ 61 h 187"/>
                <a:gd name="T66" fmla="*/ 246 w 113"/>
                <a:gd name="T67" fmla="*/ 59 h 187"/>
                <a:gd name="T68" fmla="*/ 248 w 113"/>
                <a:gd name="T69" fmla="*/ 57 h 187"/>
                <a:gd name="T70" fmla="*/ 255 w 113"/>
                <a:gd name="T71" fmla="*/ 47 h 187"/>
                <a:gd name="T72" fmla="*/ 246 w 113"/>
                <a:gd name="T73" fmla="*/ 42 h 187"/>
                <a:gd name="T74" fmla="*/ 255 w 113"/>
                <a:gd name="T75" fmla="*/ 38 h 187"/>
                <a:gd name="T76" fmla="*/ 258 w 113"/>
                <a:gd name="T77" fmla="*/ 12 h 187"/>
                <a:gd name="T78" fmla="*/ 258 w 113"/>
                <a:gd name="T79" fmla="*/ 9 h 187"/>
                <a:gd name="T80" fmla="*/ 267 w 113"/>
                <a:gd name="T81" fmla="*/ 0 h 187"/>
                <a:gd name="T82" fmla="*/ 258 w 113"/>
                <a:gd name="T83" fmla="*/ 0 h 187"/>
                <a:gd name="T84" fmla="*/ 255 w 113"/>
                <a:gd name="T85" fmla="*/ 12 h 187"/>
                <a:gd name="T86" fmla="*/ 239 w 113"/>
                <a:gd name="T87" fmla="*/ 28 h 187"/>
                <a:gd name="T88" fmla="*/ 217 w 113"/>
                <a:gd name="T89" fmla="*/ 59 h 187"/>
                <a:gd name="T90" fmla="*/ 196 w 113"/>
                <a:gd name="T91" fmla="*/ 92 h 187"/>
                <a:gd name="T92" fmla="*/ 180 w 113"/>
                <a:gd name="T93" fmla="*/ 120 h 187"/>
                <a:gd name="T94" fmla="*/ 165 w 113"/>
                <a:gd name="T95" fmla="*/ 139 h 187"/>
                <a:gd name="T96" fmla="*/ 144 w 113"/>
                <a:gd name="T97" fmla="*/ 186 h 187"/>
                <a:gd name="T98" fmla="*/ 132 w 113"/>
                <a:gd name="T99" fmla="*/ 210 h 187"/>
                <a:gd name="T100" fmla="*/ 116 w 113"/>
                <a:gd name="T101" fmla="*/ 241 h 187"/>
                <a:gd name="T102" fmla="*/ 54 w 113"/>
                <a:gd name="T103" fmla="*/ 330 h 187"/>
                <a:gd name="T104" fmla="*/ 40 w 113"/>
                <a:gd name="T105" fmla="*/ 354 h 187"/>
                <a:gd name="T106" fmla="*/ 12 w 113"/>
                <a:gd name="T107" fmla="*/ 439 h 18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35" name="Freeform 150"/>
            <p:cNvSpPr>
              <a:spLocks noChangeArrowheads="1"/>
            </p:cNvSpPr>
            <p:nvPr/>
          </p:nvSpPr>
          <p:spPr bwMode="auto">
            <a:xfrm>
              <a:off x="782" y="2863"/>
              <a:ext cx="260" cy="472"/>
            </a:xfrm>
            <a:custGeom>
              <a:avLst/>
              <a:gdLst>
                <a:gd name="T0" fmla="*/ 232 w 110"/>
                <a:gd name="T1" fmla="*/ 413 h 200"/>
                <a:gd name="T2" fmla="*/ 225 w 110"/>
                <a:gd name="T3" fmla="*/ 399 h 200"/>
                <a:gd name="T4" fmla="*/ 210 w 110"/>
                <a:gd name="T5" fmla="*/ 368 h 200"/>
                <a:gd name="T6" fmla="*/ 208 w 110"/>
                <a:gd name="T7" fmla="*/ 359 h 200"/>
                <a:gd name="T8" fmla="*/ 184 w 110"/>
                <a:gd name="T9" fmla="*/ 330 h 200"/>
                <a:gd name="T10" fmla="*/ 182 w 110"/>
                <a:gd name="T11" fmla="*/ 321 h 200"/>
                <a:gd name="T12" fmla="*/ 177 w 110"/>
                <a:gd name="T13" fmla="*/ 300 h 200"/>
                <a:gd name="T14" fmla="*/ 168 w 110"/>
                <a:gd name="T15" fmla="*/ 288 h 200"/>
                <a:gd name="T16" fmla="*/ 161 w 110"/>
                <a:gd name="T17" fmla="*/ 281 h 200"/>
                <a:gd name="T18" fmla="*/ 161 w 110"/>
                <a:gd name="T19" fmla="*/ 274 h 200"/>
                <a:gd name="T20" fmla="*/ 151 w 110"/>
                <a:gd name="T21" fmla="*/ 257 h 200"/>
                <a:gd name="T22" fmla="*/ 147 w 110"/>
                <a:gd name="T23" fmla="*/ 248 h 200"/>
                <a:gd name="T24" fmla="*/ 142 w 110"/>
                <a:gd name="T25" fmla="*/ 236 h 200"/>
                <a:gd name="T26" fmla="*/ 137 w 110"/>
                <a:gd name="T27" fmla="*/ 224 h 200"/>
                <a:gd name="T28" fmla="*/ 130 w 110"/>
                <a:gd name="T29" fmla="*/ 208 h 200"/>
                <a:gd name="T30" fmla="*/ 118 w 110"/>
                <a:gd name="T31" fmla="*/ 194 h 200"/>
                <a:gd name="T32" fmla="*/ 116 w 110"/>
                <a:gd name="T33" fmla="*/ 186 h 200"/>
                <a:gd name="T34" fmla="*/ 109 w 110"/>
                <a:gd name="T35" fmla="*/ 177 h 200"/>
                <a:gd name="T36" fmla="*/ 109 w 110"/>
                <a:gd name="T37" fmla="*/ 172 h 200"/>
                <a:gd name="T38" fmla="*/ 106 w 110"/>
                <a:gd name="T39" fmla="*/ 168 h 200"/>
                <a:gd name="T40" fmla="*/ 102 w 110"/>
                <a:gd name="T41" fmla="*/ 163 h 200"/>
                <a:gd name="T42" fmla="*/ 87 w 110"/>
                <a:gd name="T43" fmla="*/ 137 h 200"/>
                <a:gd name="T44" fmla="*/ 83 w 110"/>
                <a:gd name="T45" fmla="*/ 127 h 200"/>
                <a:gd name="T46" fmla="*/ 80 w 110"/>
                <a:gd name="T47" fmla="*/ 123 h 200"/>
                <a:gd name="T48" fmla="*/ 69 w 110"/>
                <a:gd name="T49" fmla="*/ 101 h 200"/>
                <a:gd name="T50" fmla="*/ 59 w 110"/>
                <a:gd name="T51" fmla="*/ 101 h 200"/>
                <a:gd name="T52" fmla="*/ 66 w 110"/>
                <a:gd name="T53" fmla="*/ 92 h 200"/>
                <a:gd name="T54" fmla="*/ 66 w 110"/>
                <a:gd name="T55" fmla="*/ 80 h 200"/>
                <a:gd name="T56" fmla="*/ 57 w 110"/>
                <a:gd name="T57" fmla="*/ 73 h 200"/>
                <a:gd name="T58" fmla="*/ 57 w 110"/>
                <a:gd name="T59" fmla="*/ 71 h 200"/>
                <a:gd name="T60" fmla="*/ 52 w 110"/>
                <a:gd name="T61" fmla="*/ 66 h 200"/>
                <a:gd name="T62" fmla="*/ 47 w 110"/>
                <a:gd name="T63" fmla="*/ 64 h 200"/>
                <a:gd name="T64" fmla="*/ 47 w 110"/>
                <a:gd name="T65" fmla="*/ 52 h 200"/>
                <a:gd name="T66" fmla="*/ 40 w 110"/>
                <a:gd name="T67" fmla="*/ 50 h 200"/>
                <a:gd name="T68" fmla="*/ 40 w 110"/>
                <a:gd name="T69" fmla="*/ 42 h 200"/>
                <a:gd name="T70" fmla="*/ 38 w 110"/>
                <a:gd name="T71" fmla="*/ 38 h 200"/>
                <a:gd name="T72" fmla="*/ 35 w 110"/>
                <a:gd name="T73" fmla="*/ 42 h 200"/>
                <a:gd name="T74" fmla="*/ 31 w 110"/>
                <a:gd name="T75" fmla="*/ 28 h 200"/>
                <a:gd name="T76" fmla="*/ 14 w 110"/>
                <a:gd name="T77" fmla="*/ 14 h 200"/>
                <a:gd name="T78" fmla="*/ 7 w 110"/>
                <a:gd name="T79" fmla="*/ 9 h 200"/>
                <a:gd name="T80" fmla="*/ 5 w 110"/>
                <a:gd name="T81" fmla="*/ 0 h 200"/>
                <a:gd name="T82" fmla="*/ 0 w 110"/>
                <a:gd name="T83" fmla="*/ 7 h 200"/>
                <a:gd name="T84" fmla="*/ 9 w 110"/>
                <a:gd name="T85" fmla="*/ 14 h 200"/>
                <a:gd name="T86" fmla="*/ 17 w 110"/>
                <a:gd name="T87" fmla="*/ 38 h 200"/>
                <a:gd name="T88" fmla="*/ 31 w 110"/>
                <a:gd name="T89" fmla="*/ 73 h 200"/>
                <a:gd name="T90" fmla="*/ 50 w 110"/>
                <a:gd name="T91" fmla="*/ 111 h 200"/>
                <a:gd name="T92" fmla="*/ 66 w 110"/>
                <a:gd name="T93" fmla="*/ 137 h 200"/>
                <a:gd name="T94" fmla="*/ 76 w 110"/>
                <a:gd name="T95" fmla="*/ 163 h 200"/>
                <a:gd name="T96" fmla="*/ 102 w 110"/>
                <a:gd name="T97" fmla="*/ 205 h 200"/>
                <a:gd name="T98" fmla="*/ 116 w 110"/>
                <a:gd name="T99" fmla="*/ 229 h 200"/>
                <a:gd name="T100" fmla="*/ 137 w 110"/>
                <a:gd name="T101" fmla="*/ 257 h 200"/>
                <a:gd name="T102" fmla="*/ 184 w 110"/>
                <a:gd name="T103" fmla="*/ 361 h 200"/>
                <a:gd name="T104" fmla="*/ 201 w 110"/>
                <a:gd name="T105" fmla="*/ 389 h 200"/>
                <a:gd name="T106" fmla="*/ 253 w 110"/>
                <a:gd name="T107" fmla="*/ 460 h 20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36" name="Freeform 151"/>
            <p:cNvSpPr>
              <a:spLocks noChangeArrowheads="1"/>
            </p:cNvSpPr>
            <p:nvPr/>
          </p:nvSpPr>
          <p:spPr bwMode="auto">
            <a:xfrm>
              <a:off x="789" y="3373"/>
              <a:ext cx="260" cy="475"/>
            </a:xfrm>
            <a:custGeom>
              <a:avLst/>
              <a:gdLst>
                <a:gd name="T0" fmla="*/ 229 w 110"/>
                <a:gd name="T1" fmla="*/ 418 h 201"/>
                <a:gd name="T2" fmla="*/ 222 w 110"/>
                <a:gd name="T3" fmla="*/ 404 h 201"/>
                <a:gd name="T4" fmla="*/ 213 w 110"/>
                <a:gd name="T5" fmla="*/ 373 h 201"/>
                <a:gd name="T6" fmla="*/ 210 w 110"/>
                <a:gd name="T7" fmla="*/ 364 h 201"/>
                <a:gd name="T8" fmla="*/ 189 w 110"/>
                <a:gd name="T9" fmla="*/ 333 h 201"/>
                <a:gd name="T10" fmla="*/ 182 w 110"/>
                <a:gd name="T11" fmla="*/ 324 h 201"/>
                <a:gd name="T12" fmla="*/ 175 w 110"/>
                <a:gd name="T13" fmla="*/ 305 h 201"/>
                <a:gd name="T14" fmla="*/ 165 w 110"/>
                <a:gd name="T15" fmla="*/ 293 h 201"/>
                <a:gd name="T16" fmla="*/ 161 w 110"/>
                <a:gd name="T17" fmla="*/ 284 h 201"/>
                <a:gd name="T18" fmla="*/ 161 w 110"/>
                <a:gd name="T19" fmla="*/ 274 h 201"/>
                <a:gd name="T20" fmla="*/ 154 w 110"/>
                <a:gd name="T21" fmla="*/ 260 h 201"/>
                <a:gd name="T22" fmla="*/ 149 w 110"/>
                <a:gd name="T23" fmla="*/ 250 h 201"/>
                <a:gd name="T24" fmla="*/ 144 w 110"/>
                <a:gd name="T25" fmla="*/ 236 h 201"/>
                <a:gd name="T26" fmla="*/ 135 w 110"/>
                <a:gd name="T27" fmla="*/ 229 h 201"/>
                <a:gd name="T28" fmla="*/ 130 w 110"/>
                <a:gd name="T29" fmla="*/ 213 h 201"/>
                <a:gd name="T30" fmla="*/ 116 w 110"/>
                <a:gd name="T31" fmla="*/ 199 h 201"/>
                <a:gd name="T32" fmla="*/ 116 w 110"/>
                <a:gd name="T33" fmla="*/ 189 h 201"/>
                <a:gd name="T34" fmla="*/ 111 w 110"/>
                <a:gd name="T35" fmla="*/ 182 h 201"/>
                <a:gd name="T36" fmla="*/ 104 w 110"/>
                <a:gd name="T37" fmla="*/ 175 h 201"/>
                <a:gd name="T38" fmla="*/ 104 w 110"/>
                <a:gd name="T39" fmla="*/ 173 h 201"/>
                <a:gd name="T40" fmla="*/ 102 w 110"/>
                <a:gd name="T41" fmla="*/ 168 h 201"/>
                <a:gd name="T42" fmla="*/ 90 w 110"/>
                <a:gd name="T43" fmla="*/ 142 h 201"/>
                <a:gd name="T44" fmla="*/ 85 w 110"/>
                <a:gd name="T45" fmla="*/ 130 h 201"/>
                <a:gd name="T46" fmla="*/ 80 w 110"/>
                <a:gd name="T47" fmla="*/ 123 h 201"/>
                <a:gd name="T48" fmla="*/ 66 w 110"/>
                <a:gd name="T49" fmla="*/ 106 h 201"/>
                <a:gd name="T50" fmla="*/ 61 w 110"/>
                <a:gd name="T51" fmla="*/ 102 h 201"/>
                <a:gd name="T52" fmla="*/ 61 w 110"/>
                <a:gd name="T53" fmla="*/ 92 h 201"/>
                <a:gd name="T54" fmla="*/ 64 w 110"/>
                <a:gd name="T55" fmla="*/ 83 h 201"/>
                <a:gd name="T56" fmla="*/ 59 w 110"/>
                <a:gd name="T57" fmla="*/ 78 h 201"/>
                <a:gd name="T58" fmla="*/ 59 w 110"/>
                <a:gd name="T59" fmla="*/ 71 h 201"/>
                <a:gd name="T60" fmla="*/ 54 w 110"/>
                <a:gd name="T61" fmla="*/ 71 h 201"/>
                <a:gd name="T62" fmla="*/ 43 w 110"/>
                <a:gd name="T63" fmla="*/ 61 h 201"/>
                <a:gd name="T64" fmla="*/ 43 w 110"/>
                <a:gd name="T65" fmla="*/ 52 h 201"/>
                <a:gd name="T66" fmla="*/ 40 w 110"/>
                <a:gd name="T67" fmla="*/ 52 h 201"/>
                <a:gd name="T68" fmla="*/ 40 w 110"/>
                <a:gd name="T69" fmla="*/ 45 h 201"/>
                <a:gd name="T70" fmla="*/ 35 w 110"/>
                <a:gd name="T71" fmla="*/ 35 h 201"/>
                <a:gd name="T72" fmla="*/ 31 w 110"/>
                <a:gd name="T73" fmla="*/ 45 h 201"/>
                <a:gd name="T74" fmla="*/ 31 w 110"/>
                <a:gd name="T75" fmla="*/ 28 h 201"/>
                <a:gd name="T76" fmla="*/ 9 w 110"/>
                <a:gd name="T77" fmla="*/ 17 h 201"/>
                <a:gd name="T78" fmla="*/ 5 w 110"/>
                <a:gd name="T79" fmla="*/ 14 h 201"/>
                <a:gd name="T80" fmla="*/ 0 w 110"/>
                <a:gd name="T81" fmla="*/ 0 h 201"/>
                <a:gd name="T82" fmla="*/ 0 w 110"/>
                <a:gd name="T83" fmla="*/ 9 h 201"/>
                <a:gd name="T84" fmla="*/ 9 w 110"/>
                <a:gd name="T85" fmla="*/ 17 h 201"/>
                <a:gd name="T86" fmla="*/ 12 w 110"/>
                <a:gd name="T87" fmla="*/ 40 h 201"/>
                <a:gd name="T88" fmla="*/ 31 w 110"/>
                <a:gd name="T89" fmla="*/ 76 h 201"/>
                <a:gd name="T90" fmla="*/ 50 w 110"/>
                <a:gd name="T91" fmla="*/ 111 h 201"/>
                <a:gd name="T92" fmla="*/ 64 w 110"/>
                <a:gd name="T93" fmla="*/ 142 h 201"/>
                <a:gd name="T94" fmla="*/ 73 w 110"/>
                <a:gd name="T95" fmla="*/ 168 h 201"/>
                <a:gd name="T96" fmla="*/ 102 w 110"/>
                <a:gd name="T97" fmla="*/ 210 h 201"/>
                <a:gd name="T98" fmla="*/ 116 w 110"/>
                <a:gd name="T99" fmla="*/ 232 h 201"/>
                <a:gd name="T100" fmla="*/ 135 w 110"/>
                <a:gd name="T101" fmla="*/ 262 h 201"/>
                <a:gd name="T102" fmla="*/ 184 w 110"/>
                <a:gd name="T103" fmla="*/ 366 h 201"/>
                <a:gd name="T104" fmla="*/ 203 w 110"/>
                <a:gd name="T105" fmla="*/ 395 h 201"/>
                <a:gd name="T106" fmla="*/ 255 w 110"/>
                <a:gd name="T107" fmla="*/ 466 h 20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37" name="Freeform 152"/>
            <p:cNvSpPr>
              <a:spLocks noChangeArrowheads="1"/>
            </p:cNvSpPr>
            <p:nvPr/>
          </p:nvSpPr>
          <p:spPr bwMode="auto">
            <a:xfrm>
              <a:off x="1007" y="1370"/>
              <a:ext cx="59" cy="2471"/>
            </a:xfrm>
            <a:custGeom>
              <a:avLst/>
              <a:gdLst>
                <a:gd name="T0" fmla="*/ 54 w 25"/>
                <a:gd name="T1" fmla="*/ 0 h 1046"/>
                <a:gd name="T2" fmla="*/ 40 w 25"/>
                <a:gd name="T3" fmla="*/ 1224 h 1046"/>
                <a:gd name="T4" fmla="*/ 59 w 25"/>
                <a:gd name="T5" fmla="*/ 2471 h 1046"/>
                <a:gd name="T6" fmla="*/ 9 w 25"/>
                <a:gd name="T7" fmla="*/ 2471 h 1046"/>
                <a:gd name="T8" fmla="*/ 26 w 25"/>
                <a:gd name="T9" fmla="*/ 1791 h 1046"/>
                <a:gd name="T10" fmla="*/ 0 w 25"/>
                <a:gd name="T11" fmla="*/ 565 h 1046"/>
                <a:gd name="T12" fmla="*/ 19 w 25"/>
                <a:gd name="T13" fmla="*/ 0 h 1046"/>
                <a:gd name="T14" fmla="*/ 54 w 25"/>
                <a:gd name="T15" fmla="*/ 0 h 1046"/>
                <a:gd name="T16" fmla="*/ 54 w 25"/>
                <a:gd name="T17" fmla="*/ 0 h 104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198" name="Group 89"/>
          <p:cNvGrpSpPr/>
          <p:nvPr/>
        </p:nvGrpSpPr>
        <p:grpSpPr bwMode="auto">
          <a:xfrm>
            <a:off x="10895013" y="1247775"/>
            <a:ext cx="1254125" cy="3346450"/>
            <a:chOff x="0" y="0"/>
            <a:chExt cx="1443" cy="3848"/>
          </a:xfrm>
        </p:grpSpPr>
        <p:sp>
          <p:nvSpPr>
            <p:cNvPr id="8472" name="Freeform 70"/>
            <p:cNvSpPr>
              <a:spLocks noChangeArrowheads="1"/>
            </p:cNvSpPr>
            <p:nvPr/>
          </p:nvSpPr>
          <p:spPr bwMode="auto">
            <a:xfrm>
              <a:off x="734" y="1565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73" name="Freeform 71"/>
            <p:cNvSpPr>
              <a:spLocks noChangeArrowheads="1"/>
            </p:cNvSpPr>
            <p:nvPr/>
          </p:nvSpPr>
          <p:spPr bwMode="auto">
            <a:xfrm>
              <a:off x="555" y="2315"/>
              <a:ext cx="161" cy="248"/>
            </a:xfrm>
            <a:custGeom>
              <a:avLst/>
              <a:gdLst>
                <a:gd name="T0" fmla="*/ 154 w 68"/>
                <a:gd name="T1" fmla="*/ 248 h 105"/>
                <a:gd name="T2" fmla="*/ 12 w 68"/>
                <a:gd name="T3" fmla="*/ 0 h 105"/>
                <a:gd name="T4" fmla="*/ 154 w 68"/>
                <a:gd name="T5" fmla="*/ 248 h 1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74" name="Freeform 72"/>
            <p:cNvSpPr>
              <a:spLocks noChangeArrowheads="1"/>
            </p:cNvSpPr>
            <p:nvPr/>
          </p:nvSpPr>
          <p:spPr bwMode="auto">
            <a:xfrm>
              <a:off x="765" y="2105"/>
              <a:ext cx="161" cy="250"/>
            </a:xfrm>
            <a:custGeom>
              <a:avLst/>
              <a:gdLst>
                <a:gd name="T0" fmla="*/ 9 w 68"/>
                <a:gd name="T1" fmla="*/ 250 h 106"/>
                <a:gd name="T2" fmla="*/ 152 w 68"/>
                <a:gd name="T3" fmla="*/ 0 h 106"/>
                <a:gd name="T4" fmla="*/ 9 w 68"/>
                <a:gd name="T5" fmla="*/ 250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75" name="Freeform 73"/>
            <p:cNvSpPr>
              <a:spLocks noChangeArrowheads="1"/>
            </p:cNvSpPr>
            <p:nvPr/>
          </p:nvSpPr>
          <p:spPr bwMode="auto">
            <a:xfrm>
              <a:off x="555" y="2608"/>
              <a:ext cx="161" cy="253"/>
            </a:xfrm>
            <a:custGeom>
              <a:avLst/>
              <a:gdLst>
                <a:gd name="T0" fmla="*/ 154 w 68"/>
                <a:gd name="T1" fmla="*/ 253 h 107"/>
                <a:gd name="T2" fmla="*/ 12 w 68"/>
                <a:gd name="T3" fmla="*/ 0 h 107"/>
                <a:gd name="T4" fmla="*/ 154 w 68"/>
                <a:gd name="T5" fmla="*/ 253 h 10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76" name="Freeform 74"/>
            <p:cNvSpPr>
              <a:spLocks noChangeArrowheads="1"/>
            </p:cNvSpPr>
            <p:nvPr/>
          </p:nvSpPr>
          <p:spPr bwMode="auto">
            <a:xfrm>
              <a:off x="897" y="1065"/>
              <a:ext cx="161" cy="250"/>
            </a:xfrm>
            <a:custGeom>
              <a:avLst/>
              <a:gdLst>
                <a:gd name="T0" fmla="*/ 9 w 68"/>
                <a:gd name="T1" fmla="*/ 250 h 106"/>
                <a:gd name="T2" fmla="*/ 152 w 68"/>
                <a:gd name="T3" fmla="*/ 0 h 106"/>
                <a:gd name="T4" fmla="*/ 9 w 68"/>
                <a:gd name="T5" fmla="*/ 250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77" name="Freeform 75"/>
            <p:cNvSpPr>
              <a:spLocks noChangeArrowheads="1"/>
            </p:cNvSpPr>
            <p:nvPr/>
          </p:nvSpPr>
          <p:spPr bwMode="auto">
            <a:xfrm>
              <a:off x="765" y="2731"/>
              <a:ext cx="161" cy="252"/>
            </a:xfrm>
            <a:custGeom>
              <a:avLst/>
              <a:gdLst>
                <a:gd name="T0" fmla="*/ 9 w 68"/>
                <a:gd name="T1" fmla="*/ 252 h 107"/>
                <a:gd name="T2" fmla="*/ 152 w 68"/>
                <a:gd name="T3" fmla="*/ 0 h 107"/>
                <a:gd name="T4" fmla="*/ 9 w 68"/>
                <a:gd name="T5" fmla="*/ 252 h 10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78" name="Freeform 76"/>
            <p:cNvSpPr>
              <a:spLocks noChangeArrowheads="1"/>
            </p:cNvSpPr>
            <p:nvPr/>
          </p:nvSpPr>
          <p:spPr bwMode="auto">
            <a:xfrm>
              <a:off x="555" y="1984"/>
              <a:ext cx="161" cy="253"/>
            </a:xfrm>
            <a:custGeom>
              <a:avLst/>
              <a:gdLst>
                <a:gd name="T0" fmla="*/ 154 w 68"/>
                <a:gd name="T1" fmla="*/ 253 h 107"/>
                <a:gd name="T2" fmla="*/ 12 w 68"/>
                <a:gd name="T3" fmla="*/ 0 h 107"/>
                <a:gd name="T4" fmla="*/ 154 w 68"/>
                <a:gd name="T5" fmla="*/ 253 h 10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79" name="Freeform 77"/>
            <p:cNvSpPr>
              <a:spLocks noChangeArrowheads="1"/>
            </p:cNvSpPr>
            <p:nvPr/>
          </p:nvSpPr>
          <p:spPr bwMode="auto">
            <a:xfrm>
              <a:off x="765" y="1776"/>
              <a:ext cx="161" cy="251"/>
            </a:xfrm>
            <a:custGeom>
              <a:avLst/>
              <a:gdLst>
                <a:gd name="T0" fmla="*/ 9 w 68"/>
                <a:gd name="T1" fmla="*/ 251 h 106"/>
                <a:gd name="T2" fmla="*/ 152 w 68"/>
                <a:gd name="T3" fmla="*/ 0 h 106"/>
                <a:gd name="T4" fmla="*/ 9 w 68"/>
                <a:gd name="T5" fmla="*/ 251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80" name="Freeform 78"/>
            <p:cNvSpPr>
              <a:spLocks noChangeArrowheads="1"/>
            </p:cNvSpPr>
            <p:nvPr/>
          </p:nvSpPr>
          <p:spPr bwMode="auto">
            <a:xfrm>
              <a:off x="555" y="1668"/>
              <a:ext cx="161" cy="250"/>
            </a:xfrm>
            <a:custGeom>
              <a:avLst/>
              <a:gdLst>
                <a:gd name="T0" fmla="*/ 154 w 68"/>
                <a:gd name="T1" fmla="*/ 250 h 106"/>
                <a:gd name="T2" fmla="*/ 12 w 68"/>
                <a:gd name="T3" fmla="*/ 0 h 106"/>
                <a:gd name="T4" fmla="*/ 154 w 68"/>
                <a:gd name="T5" fmla="*/ 250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81" name="Freeform 79"/>
            <p:cNvSpPr>
              <a:spLocks noChangeArrowheads="1"/>
            </p:cNvSpPr>
            <p:nvPr/>
          </p:nvSpPr>
          <p:spPr bwMode="auto">
            <a:xfrm>
              <a:off x="555" y="1372"/>
              <a:ext cx="161" cy="251"/>
            </a:xfrm>
            <a:custGeom>
              <a:avLst/>
              <a:gdLst>
                <a:gd name="T0" fmla="*/ 154 w 68"/>
                <a:gd name="T1" fmla="*/ 251 h 106"/>
                <a:gd name="T2" fmla="*/ 12 w 68"/>
                <a:gd name="T3" fmla="*/ 0 h 106"/>
                <a:gd name="T4" fmla="*/ 154 w 68"/>
                <a:gd name="T5" fmla="*/ 251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82" name="Freeform 80"/>
            <p:cNvSpPr>
              <a:spLocks noChangeArrowheads="1"/>
            </p:cNvSpPr>
            <p:nvPr/>
          </p:nvSpPr>
          <p:spPr bwMode="auto">
            <a:xfrm>
              <a:off x="765" y="1460"/>
              <a:ext cx="161" cy="250"/>
            </a:xfrm>
            <a:custGeom>
              <a:avLst/>
              <a:gdLst>
                <a:gd name="T0" fmla="*/ 9 w 68"/>
                <a:gd name="T1" fmla="*/ 250 h 106"/>
                <a:gd name="T2" fmla="*/ 152 w 68"/>
                <a:gd name="T3" fmla="*/ 0 h 106"/>
                <a:gd name="T4" fmla="*/ 9 w 68"/>
                <a:gd name="T5" fmla="*/ 250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83" name="Freeform 81"/>
            <p:cNvSpPr>
              <a:spLocks noChangeArrowheads="1"/>
            </p:cNvSpPr>
            <p:nvPr/>
          </p:nvSpPr>
          <p:spPr bwMode="auto">
            <a:xfrm>
              <a:off x="236" y="250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84" name="Freeform 82"/>
            <p:cNvSpPr>
              <a:spLocks noChangeArrowheads="1"/>
            </p:cNvSpPr>
            <p:nvPr/>
          </p:nvSpPr>
          <p:spPr bwMode="auto">
            <a:xfrm>
              <a:off x="96" y="812"/>
              <a:ext cx="126" cy="194"/>
            </a:xfrm>
            <a:custGeom>
              <a:avLst/>
              <a:gdLst>
                <a:gd name="T0" fmla="*/ 121 w 53"/>
                <a:gd name="T1" fmla="*/ 194 h 82"/>
                <a:gd name="T2" fmla="*/ 10 w 53"/>
                <a:gd name="T3" fmla="*/ 0 h 82"/>
                <a:gd name="T4" fmla="*/ 121 w 53"/>
                <a:gd name="T5" fmla="*/ 194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85" name="Freeform 83"/>
            <p:cNvSpPr>
              <a:spLocks noChangeArrowheads="1"/>
            </p:cNvSpPr>
            <p:nvPr/>
          </p:nvSpPr>
          <p:spPr bwMode="auto">
            <a:xfrm>
              <a:off x="262" y="649"/>
              <a:ext cx="123" cy="196"/>
            </a:xfrm>
            <a:custGeom>
              <a:avLst/>
              <a:gdLst>
                <a:gd name="T0" fmla="*/ 7 w 52"/>
                <a:gd name="T1" fmla="*/ 196 h 83"/>
                <a:gd name="T2" fmla="*/ 116 w 52"/>
                <a:gd name="T3" fmla="*/ 0 h 83"/>
                <a:gd name="T4" fmla="*/ 7 w 52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86" name="Freeform 84"/>
            <p:cNvSpPr>
              <a:spLocks noChangeArrowheads="1"/>
            </p:cNvSpPr>
            <p:nvPr/>
          </p:nvSpPr>
          <p:spPr bwMode="auto">
            <a:xfrm>
              <a:off x="96" y="1041"/>
              <a:ext cx="126" cy="196"/>
            </a:xfrm>
            <a:custGeom>
              <a:avLst/>
              <a:gdLst>
                <a:gd name="T0" fmla="*/ 121 w 53"/>
                <a:gd name="T1" fmla="*/ 196 h 83"/>
                <a:gd name="T2" fmla="*/ 10 w 53"/>
                <a:gd name="T3" fmla="*/ 0 h 83"/>
                <a:gd name="T4" fmla="*/ 121 w 53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87" name="Freeform 85"/>
            <p:cNvSpPr>
              <a:spLocks noChangeArrowheads="1"/>
            </p:cNvSpPr>
            <p:nvPr/>
          </p:nvSpPr>
          <p:spPr bwMode="auto">
            <a:xfrm>
              <a:off x="262" y="878"/>
              <a:ext cx="123" cy="194"/>
            </a:xfrm>
            <a:custGeom>
              <a:avLst/>
              <a:gdLst>
                <a:gd name="T0" fmla="*/ 7 w 52"/>
                <a:gd name="T1" fmla="*/ 194 h 82"/>
                <a:gd name="T2" fmla="*/ 116 w 52"/>
                <a:gd name="T3" fmla="*/ 0 h 82"/>
                <a:gd name="T4" fmla="*/ 7 w 52"/>
                <a:gd name="T5" fmla="*/ 194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88" name="Freeform 86"/>
            <p:cNvSpPr>
              <a:spLocks noChangeArrowheads="1"/>
            </p:cNvSpPr>
            <p:nvPr/>
          </p:nvSpPr>
          <p:spPr bwMode="auto">
            <a:xfrm>
              <a:off x="262" y="1136"/>
              <a:ext cx="123" cy="196"/>
            </a:xfrm>
            <a:custGeom>
              <a:avLst/>
              <a:gdLst>
                <a:gd name="T0" fmla="*/ 7 w 52"/>
                <a:gd name="T1" fmla="*/ 196 h 83"/>
                <a:gd name="T2" fmla="*/ 116 w 52"/>
                <a:gd name="T3" fmla="*/ 0 h 83"/>
                <a:gd name="T4" fmla="*/ 7 w 52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89" name="Freeform 87"/>
            <p:cNvSpPr>
              <a:spLocks noChangeArrowheads="1"/>
            </p:cNvSpPr>
            <p:nvPr/>
          </p:nvSpPr>
          <p:spPr bwMode="auto">
            <a:xfrm>
              <a:off x="96" y="557"/>
              <a:ext cx="126" cy="196"/>
            </a:xfrm>
            <a:custGeom>
              <a:avLst/>
              <a:gdLst>
                <a:gd name="T0" fmla="*/ 121 w 53"/>
                <a:gd name="T1" fmla="*/ 196 h 83"/>
                <a:gd name="T2" fmla="*/ 10 w 53"/>
                <a:gd name="T3" fmla="*/ 0 h 83"/>
                <a:gd name="T4" fmla="*/ 121 w 53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90" name="Freeform 88"/>
            <p:cNvSpPr>
              <a:spLocks noChangeArrowheads="1"/>
            </p:cNvSpPr>
            <p:nvPr/>
          </p:nvSpPr>
          <p:spPr bwMode="auto">
            <a:xfrm>
              <a:off x="262" y="394"/>
              <a:ext cx="123" cy="196"/>
            </a:xfrm>
            <a:custGeom>
              <a:avLst/>
              <a:gdLst>
                <a:gd name="T0" fmla="*/ 7 w 52"/>
                <a:gd name="T1" fmla="*/ 196 h 83"/>
                <a:gd name="T2" fmla="*/ 116 w 52"/>
                <a:gd name="T3" fmla="*/ 0 h 83"/>
                <a:gd name="T4" fmla="*/ 7 w 52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91" name="Freeform 89"/>
            <p:cNvSpPr>
              <a:spLocks noChangeArrowheads="1"/>
            </p:cNvSpPr>
            <p:nvPr/>
          </p:nvSpPr>
          <p:spPr bwMode="auto">
            <a:xfrm>
              <a:off x="96" y="309"/>
              <a:ext cx="126" cy="196"/>
            </a:xfrm>
            <a:custGeom>
              <a:avLst/>
              <a:gdLst>
                <a:gd name="T0" fmla="*/ 121 w 53"/>
                <a:gd name="T1" fmla="*/ 196 h 83"/>
                <a:gd name="T2" fmla="*/ 10 w 53"/>
                <a:gd name="T3" fmla="*/ 0 h 83"/>
                <a:gd name="T4" fmla="*/ 121 w 53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92" name="Freeform 90"/>
            <p:cNvSpPr>
              <a:spLocks noChangeArrowheads="1"/>
            </p:cNvSpPr>
            <p:nvPr/>
          </p:nvSpPr>
          <p:spPr bwMode="auto">
            <a:xfrm>
              <a:off x="96" y="80"/>
              <a:ext cx="126" cy="196"/>
            </a:xfrm>
            <a:custGeom>
              <a:avLst/>
              <a:gdLst>
                <a:gd name="T0" fmla="*/ 121 w 53"/>
                <a:gd name="T1" fmla="*/ 196 h 83"/>
                <a:gd name="T2" fmla="*/ 10 w 53"/>
                <a:gd name="T3" fmla="*/ 0 h 83"/>
                <a:gd name="T4" fmla="*/ 121 w 53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93" name="Freeform 91"/>
            <p:cNvSpPr>
              <a:spLocks noChangeArrowheads="1"/>
            </p:cNvSpPr>
            <p:nvPr/>
          </p:nvSpPr>
          <p:spPr bwMode="auto">
            <a:xfrm>
              <a:off x="262" y="149"/>
              <a:ext cx="123" cy="193"/>
            </a:xfrm>
            <a:custGeom>
              <a:avLst/>
              <a:gdLst>
                <a:gd name="T0" fmla="*/ 7 w 52"/>
                <a:gd name="T1" fmla="*/ 193 h 82"/>
                <a:gd name="T2" fmla="*/ 116 w 52"/>
                <a:gd name="T3" fmla="*/ 0 h 82"/>
                <a:gd name="T4" fmla="*/ 7 w 52"/>
                <a:gd name="T5" fmla="*/ 193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94" name="Freeform 92"/>
            <p:cNvSpPr>
              <a:spLocks noChangeArrowheads="1"/>
            </p:cNvSpPr>
            <p:nvPr/>
          </p:nvSpPr>
          <p:spPr bwMode="auto">
            <a:xfrm>
              <a:off x="0" y="826"/>
              <a:ext cx="264" cy="1241"/>
            </a:xfrm>
            <a:custGeom>
              <a:avLst/>
              <a:gdLst>
                <a:gd name="T0" fmla="*/ 120 w 112"/>
                <a:gd name="T1" fmla="*/ 1151 h 525"/>
                <a:gd name="T2" fmla="*/ 120 w 112"/>
                <a:gd name="T3" fmla="*/ 1014 h 525"/>
                <a:gd name="T4" fmla="*/ 7 w 112"/>
                <a:gd name="T5" fmla="*/ 811 h 525"/>
                <a:gd name="T6" fmla="*/ 120 w 112"/>
                <a:gd name="T7" fmla="*/ 969 h 525"/>
                <a:gd name="T8" fmla="*/ 120 w 112"/>
                <a:gd name="T9" fmla="*/ 792 h 525"/>
                <a:gd name="T10" fmla="*/ 7 w 112"/>
                <a:gd name="T11" fmla="*/ 589 h 525"/>
                <a:gd name="T12" fmla="*/ 118 w 112"/>
                <a:gd name="T13" fmla="*/ 742 h 525"/>
                <a:gd name="T14" fmla="*/ 118 w 112"/>
                <a:gd name="T15" fmla="*/ 506 h 525"/>
                <a:gd name="T16" fmla="*/ 17 w 112"/>
                <a:gd name="T17" fmla="*/ 310 h 525"/>
                <a:gd name="T18" fmla="*/ 118 w 112"/>
                <a:gd name="T19" fmla="*/ 433 h 525"/>
                <a:gd name="T20" fmla="*/ 118 w 112"/>
                <a:gd name="T21" fmla="*/ 277 h 525"/>
                <a:gd name="T22" fmla="*/ 12 w 112"/>
                <a:gd name="T23" fmla="*/ 78 h 525"/>
                <a:gd name="T24" fmla="*/ 118 w 112"/>
                <a:gd name="T25" fmla="*/ 208 h 525"/>
                <a:gd name="T26" fmla="*/ 118 w 112"/>
                <a:gd name="T27" fmla="*/ 132 h 525"/>
                <a:gd name="T28" fmla="*/ 137 w 112"/>
                <a:gd name="T29" fmla="*/ 132 h 525"/>
                <a:gd name="T30" fmla="*/ 243 w 112"/>
                <a:gd name="T31" fmla="*/ 0 h 525"/>
                <a:gd name="T32" fmla="*/ 139 w 112"/>
                <a:gd name="T33" fmla="*/ 199 h 525"/>
                <a:gd name="T34" fmla="*/ 139 w 112"/>
                <a:gd name="T35" fmla="*/ 383 h 525"/>
                <a:gd name="T36" fmla="*/ 250 w 112"/>
                <a:gd name="T37" fmla="*/ 220 h 525"/>
                <a:gd name="T38" fmla="*/ 139 w 112"/>
                <a:gd name="T39" fmla="*/ 423 h 525"/>
                <a:gd name="T40" fmla="*/ 139 w 112"/>
                <a:gd name="T41" fmla="*/ 624 h 525"/>
                <a:gd name="T42" fmla="*/ 248 w 112"/>
                <a:gd name="T43" fmla="*/ 482 h 525"/>
                <a:gd name="T44" fmla="*/ 139 w 112"/>
                <a:gd name="T45" fmla="*/ 686 h 525"/>
                <a:gd name="T46" fmla="*/ 139 w 112"/>
                <a:gd name="T47" fmla="*/ 877 h 525"/>
                <a:gd name="T48" fmla="*/ 248 w 112"/>
                <a:gd name="T49" fmla="*/ 740 h 525"/>
                <a:gd name="T50" fmla="*/ 139 w 112"/>
                <a:gd name="T51" fmla="*/ 938 h 525"/>
                <a:gd name="T52" fmla="*/ 141 w 112"/>
                <a:gd name="T53" fmla="*/ 1163 h 525"/>
                <a:gd name="T54" fmla="*/ 255 w 112"/>
                <a:gd name="T55" fmla="*/ 981 h 525"/>
                <a:gd name="T56" fmla="*/ 141 w 112"/>
                <a:gd name="T57" fmla="*/ 1187 h 525"/>
                <a:gd name="T58" fmla="*/ 141 w 112"/>
                <a:gd name="T59" fmla="*/ 1241 h 525"/>
                <a:gd name="T60" fmla="*/ 120 w 112"/>
                <a:gd name="T61" fmla="*/ 1241 h 525"/>
                <a:gd name="T62" fmla="*/ 120 w 112"/>
                <a:gd name="T63" fmla="*/ 1224 h 525"/>
                <a:gd name="T64" fmla="*/ 17 w 112"/>
                <a:gd name="T65" fmla="*/ 1026 h 525"/>
                <a:gd name="T66" fmla="*/ 120 w 112"/>
                <a:gd name="T67" fmla="*/ 1151 h 52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95" name="Freeform 93"/>
            <p:cNvSpPr>
              <a:spLocks noChangeArrowheads="1"/>
            </p:cNvSpPr>
            <p:nvPr/>
          </p:nvSpPr>
          <p:spPr bwMode="auto">
            <a:xfrm>
              <a:off x="613" y="1474"/>
              <a:ext cx="378" cy="1786"/>
            </a:xfrm>
            <a:custGeom>
              <a:avLst/>
              <a:gdLst>
                <a:gd name="T0" fmla="*/ 203 w 160"/>
                <a:gd name="T1" fmla="*/ 1656 h 756"/>
                <a:gd name="T2" fmla="*/ 203 w 160"/>
                <a:gd name="T3" fmla="*/ 1458 h 756"/>
                <a:gd name="T4" fmla="*/ 366 w 160"/>
                <a:gd name="T5" fmla="*/ 1165 h 756"/>
                <a:gd name="T6" fmla="*/ 203 w 160"/>
                <a:gd name="T7" fmla="*/ 1391 h 756"/>
                <a:gd name="T8" fmla="*/ 203 w 160"/>
                <a:gd name="T9" fmla="*/ 1136 h 756"/>
                <a:gd name="T10" fmla="*/ 366 w 160"/>
                <a:gd name="T11" fmla="*/ 846 h 756"/>
                <a:gd name="T12" fmla="*/ 208 w 160"/>
                <a:gd name="T13" fmla="*/ 1068 h 756"/>
                <a:gd name="T14" fmla="*/ 208 w 160"/>
                <a:gd name="T15" fmla="*/ 730 h 756"/>
                <a:gd name="T16" fmla="*/ 354 w 160"/>
                <a:gd name="T17" fmla="*/ 447 h 756"/>
                <a:gd name="T18" fmla="*/ 208 w 160"/>
                <a:gd name="T19" fmla="*/ 621 h 756"/>
                <a:gd name="T20" fmla="*/ 208 w 160"/>
                <a:gd name="T21" fmla="*/ 399 h 756"/>
                <a:gd name="T22" fmla="*/ 359 w 160"/>
                <a:gd name="T23" fmla="*/ 111 h 756"/>
                <a:gd name="T24" fmla="*/ 208 w 160"/>
                <a:gd name="T25" fmla="*/ 300 h 756"/>
                <a:gd name="T26" fmla="*/ 180 w 160"/>
                <a:gd name="T27" fmla="*/ 191 h 756"/>
                <a:gd name="T28" fmla="*/ 31 w 160"/>
                <a:gd name="T29" fmla="*/ 0 h 756"/>
                <a:gd name="T30" fmla="*/ 177 w 160"/>
                <a:gd name="T31" fmla="*/ 286 h 756"/>
                <a:gd name="T32" fmla="*/ 177 w 160"/>
                <a:gd name="T33" fmla="*/ 553 h 756"/>
                <a:gd name="T34" fmla="*/ 17 w 160"/>
                <a:gd name="T35" fmla="*/ 314 h 756"/>
                <a:gd name="T36" fmla="*/ 177 w 160"/>
                <a:gd name="T37" fmla="*/ 610 h 756"/>
                <a:gd name="T38" fmla="*/ 177 w 160"/>
                <a:gd name="T39" fmla="*/ 898 h 756"/>
                <a:gd name="T40" fmla="*/ 24 w 160"/>
                <a:gd name="T41" fmla="*/ 692 h 756"/>
                <a:gd name="T42" fmla="*/ 177 w 160"/>
                <a:gd name="T43" fmla="*/ 985 h 756"/>
                <a:gd name="T44" fmla="*/ 177 w 160"/>
                <a:gd name="T45" fmla="*/ 1259 h 756"/>
                <a:gd name="T46" fmla="*/ 24 w 160"/>
                <a:gd name="T47" fmla="*/ 1063 h 756"/>
                <a:gd name="T48" fmla="*/ 177 w 160"/>
                <a:gd name="T49" fmla="*/ 1351 h 756"/>
                <a:gd name="T50" fmla="*/ 175 w 160"/>
                <a:gd name="T51" fmla="*/ 1670 h 756"/>
                <a:gd name="T52" fmla="*/ 12 w 160"/>
                <a:gd name="T53" fmla="*/ 1410 h 756"/>
                <a:gd name="T54" fmla="*/ 175 w 160"/>
                <a:gd name="T55" fmla="*/ 1703 h 756"/>
                <a:gd name="T56" fmla="*/ 175 w 160"/>
                <a:gd name="T57" fmla="*/ 1786 h 756"/>
                <a:gd name="T58" fmla="*/ 203 w 160"/>
                <a:gd name="T59" fmla="*/ 1786 h 756"/>
                <a:gd name="T60" fmla="*/ 203 w 160"/>
                <a:gd name="T61" fmla="*/ 1762 h 756"/>
                <a:gd name="T62" fmla="*/ 354 w 160"/>
                <a:gd name="T63" fmla="*/ 1477 h 756"/>
                <a:gd name="T64" fmla="*/ 203 w 160"/>
                <a:gd name="T65" fmla="*/ 1656 h 75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96" name="Freeform 94"/>
            <p:cNvSpPr>
              <a:spLocks noChangeArrowheads="1"/>
            </p:cNvSpPr>
            <p:nvPr/>
          </p:nvSpPr>
          <p:spPr bwMode="auto">
            <a:xfrm>
              <a:off x="125" y="2688"/>
              <a:ext cx="359" cy="560"/>
            </a:xfrm>
            <a:custGeom>
              <a:avLst/>
              <a:gdLst>
                <a:gd name="T0" fmla="*/ 340 w 152"/>
                <a:gd name="T1" fmla="*/ 560 h 237"/>
                <a:gd name="T2" fmla="*/ 26 w 152"/>
                <a:gd name="T3" fmla="*/ 0 h 237"/>
                <a:gd name="T4" fmla="*/ 340 w 152"/>
                <a:gd name="T5" fmla="*/ 560 h 2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97" name="Freeform 95"/>
            <p:cNvSpPr>
              <a:spLocks noChangeArrowheads="1"/>
            </p:cNvSpPr>
            <p:nvPr/>
          </p:nvSpPr>
          <p:spPr bwMode="auto">
            <a:xfrm>
              <a:off x="200" y="2756"/>
              <a:ext cx="305" cy="520"/>
            </a:xfrm>
            <a:custGeom>
              <a:avLst/>
              <a:gdLst>
                <a:gd name="T0" fmla="*/ 265 w 129"/>
                <a:gd name="T1" fmla="*/ 466 h 220"/>
                <a:gd name="T2" fmla="*/ 255 w 129"/>
                <a:gd name="T3" fmla="*/ 449 h 220"/>
                <a:gd name="T4" fmla="*/ 236 w 129"/>
                <a:gd name="T5" fmla="*/ 421 h 220"/>
                <a:gd name="T6" fmla="*/ 227 w 129"/>
                <a:gd name="T7" fmla="*/ 409 h 220"/>
                <a:gd name="T8" fmla="*/ 208 w 129"/>
                <a:gd name="T9" fmla="*/ 373 h 220"/>
                <a:gd name="T10" fmla="*/ 206 w 129"/>
                <a:gd name="T11" fmla="*/ 364 h 220"/>
                <a:gd name="T12" fmla="*/ 194 w 129"/>
                <a:gd name="T13" fmla="*/ 345 h 220"/>
                <a:gd name="T14" fmla="*/ 184 w 129"/>
                <a:gd name="T15" fmla="*/ 329 h 220"/>
                <a:gd name="T16" fmla="*/ 180 w 129"/>
                <a:gd name="T17" fmla="*/ 319 h 220"/>
                <a:gd name="T18" fmla="*/ 175 w 129"/>
                <a:gd name="T19" fmla="*/ 312 h 220"/>
                <a:gd name="T20" fmla="*/ 161 w 129"/>
                <a:gd name="T21" fmla="*/ 293 h 220"/>
                <a:gd name="T22" fmla="*/ 156 w 129"/>
                <a:gd name="T23" fmla="*/ 286 h 220"/>
                <a:gd name="T24" fmla="*/ 149 w 129"/>
                <a:gd name="T25" fmla="*/ 272 h 220"/>
                <a:gd name="T26" fmla="*/ 142 w 129"/>
                <a:gd name="T27" fmla="*/ 260 h 220"/>
                <a:gd name="T28" fmla="*/ 130 w 129"/>
                <a:gd name="T29" fmla="*/ 243 h 220"/>
                <a:gd name="T30" fmla="*/ 121 w 129"/>
                <a:gd name="T31" fmla="*/ 225 h 220"/>
                <a:gd name="T32" fmla="*/ 116 w 129"/>
                <a:gd name="T33" fmla="*/ 217 h 220"/>
                <a:gd name="T34" fmla="*/ 113 w 129"/>
                <a:gd name="T35" fmla="*/ 208 h 220"/>
                <a:gd name="T36" fmla="*/ 109 w 129"/>
                <a:gd name="T37" fmla="*/ 203 h 220"/>
                <a:gd name="T38" fmla="*/ 106 w 129"/>
                <a:gd name="T39" fmla="*/ 201 h 220"/>
                <a:gd name="T40" fmla="*/ 102 w 129"/>
                <a:gd name="T41" fmla="*/ 191 h 220"/>
                <a:gd name="T42" fmla="*/ 85 w 129"/>
                <a:gd name="T43" fmla="*/ 165 h 220"/>
                <a:gd name="T44" fmla="*/ 80 w 129"/>
                <a:gd name="T45" fmla="*/ 156 h 220"/>
                <a:gd name="T46" fmla="*/ 73 w 129"/>
                <a:gd name="T47" fmla="*/ 144 h 220"/>
                <a:gd name="T48" fmla="*/ 64 w 129"/>
                <a:gd name="T49" fmla="*/ 125 h 220"/>
                <a:gd name="T50" fmla="*/ 64 w 129"/>
                <a:gd name="T51" fmla="*/ 116 h 220"/>
                <a:gd name="T52" fmla="*/ 54 w 129"/>
                <a:gd name="T53" fmla="*/ 111 h 220"/>
                <a:gd name="T54" fmla="*/ 47 w 129"/>
                <a:gd name="T55" fmla="*/ 106 h 220"/>
                <a:gd name="T56" fmla="*/ 43 w 129"/>
                <a:gd name="T57" fmla="*/ 95 h 220"/>
                <a:gd name="T58" fmla="*/ 40 w 129"/>
                <a:gd name="T59" fmla="*/ 95 h 220"/>
                <a:gd name="T60" fmla="*/ 38 w 129"/>
                <a:gd name="T61" fmla="*/ 90 h 220"/>
                <a:gd name="T62" fmla="*/ 38 w 129"/>
                <a:gd name="T63" fmla="*/ 78 h 220"/>
                <a:gd name="T64" fmla="*/ 28 w 129"/>
                <a:gd name="T65" fmla="*/ 73 h 220"/>
                <a:gd name="T66" fmla="*/ 28 w 129"/>
                <a:gd name="T67" fmla="*/ 69 h 220"/>
                <a:gd name="T68" fmla="*/ 21 w 129"/>
                <a:gd name="T69" fmla="*/ 61 h 220"/>
                <a:gd name="T70" fmla="*/ 19 w 129"/>
                <a:gd name="T71" fmla="*/ 54 h 220"/>
                <a:gd name="T72" fmla="*/ 24 w 129"/>
                <a:gd name="T73" fmla="*/ 54 h 220"/>
                <a:gd name="T74" fmla="*/ 14 w 129"/>
                <a:gd name="T75" fmla="*/ 43 h 220"/>
                <a:gd name="T76" fmla="*/ 7 w 129"/>
                <a:gd name="T77" fmla="*/ 19 h 220"/>
                <a:gd name="T78" fmla="*/ 5 w 129"/>
                <a:gd name="T79" fmla="*/ 14 h 220"/>
                <a:gd name="T80" fmla="*/ 0 w 129"/>
                <a:gd name="T81" fmla="*/ 0 h 220"/>
                <a:gd name="T82" fmla="*/ 5 w 129"/>
                <a:gd name="T83" fmla="*/ 7 h 220"/>
                <a:gd name="T84" fmla="*/ 7 w 129"/>
                <a:gd name="T85" fmla="*/ 17 h 220"/>
                <a:gd name="T86" fmla="*/ 26 w 129"/>
                <a:gd name="T87" fmla="*/ 38 h 220"/>
                <a:gd name="T88" fmla="*/ 50 w 129"/>
                <a:gd name="T89" fmla="*/ 76 h 220"/>
                <a:gd name="T90" fmla="*/ 73 w 129"/>
                <a:gd name="T91" fmla="*/ 113 h 220"/>
                <a:gd name="T92" fmla="*/ 92 w 129"/>
                <a:gd name="T93" fmla="*/ 144 h 220"/>
                <a:gd name="T94" fmla="*/ 109 w 129"/>
                <a:gd name="T95" fmla="*/ 173 h 220"/>
                <a:gd name="T96" fmla="*/ 135 w 129"/>
                <a:gd name="T97" fmla="*/ 222 h 220"/>
                <a:gd name="T98" fmla="*/ 149 w 129"/>
                <a:gd name="T99" fmla="*/ 248 h 220"/>
                <a:gd name="T100" fmla="*/ 166 w 129"/>
                <a:gd name="T101" fmla="*/ 284 h 220"/>
                <a:gd name="T102" fmla="*/ 239 w 129"/>
                <a:gd name="T103" fmla="*/ 395 h 220"/>
                <a:gd name="T104" fmla="*/ 253 w 129"/>
                <a:gd name="T105" fmla="*/ 425 h 220"/>
                <a:gd name="T106" fmla="*/ 296 w 129"/>
                <a:gd name="T107" fmla="*/ 515 h 2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98" name="Freeform 96"/>
            <p:cNvSpPr>
              <a:spLocks noChangeArrowheads="1"/>
            </p:cNvSpPr>
            <p:nvPr/>
          </p:nvSpPr>
          <p:spPr bwMode="auto">
            <a:xfrm>
              <a:off x="486" y="139"/>
              <a:ext cx="232" cy="444"/>
            </a:xfrm>
            <a:custGeom>
              <a:avLst/>
              <a:gdLst>
                <a:gd name="T0" fmla="*/ 144 w 98"/>
                <a:gd name="T1" fmla="*/ 9 h 188"/>
                <a:gd name="T2" fmla="*/ 33 w 98"/>
                <a:gd name="T3" fmla="*/ 444 h 188"/>
                <a:gd name="T4" fmla="*/ 187 w 98"/>
                <a:gd name="T5" fmla="*/ 274 h 188"/>
                <a:gd name="T6" fmla="*/ 144 w 98"/>
                <a:gd name="T7" fmla="*/ 9 h 18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99" name="Freeform 97"/>
            <p:cNvSpPr>
              <a:spLocks noChangeArrowheads="1"/>
            </p:cNvSpPr>
            <p:nvPr/>
          </p:nvSpPr>
          <p:spPr bwMode="auto">
            <a:xfrm>
              <a:off x="588" y="151"/>
              <a:ext cx="118" cy="371"/>
            </a:xfrm>
            <a:custGeom>
              <a:avLst/>
              <a:gdLst>
                <a:gd name="T0" fmla="*/ 42 w 50"/>
                <a:gd name="T1" fmla="*/ 0 h 157"/>
                <a:gd name="T2" fmla="*/ 0 w 50"/>
                <a:gd name="T3" fmla="*/ 371 h 157"/>
                <a:gd name="T4" fmla="*/ 85 w 50"/>
                <a:gd name="T5" fmla="*/ 262 h 157"/>
                <a:gd name="T6" fmla="*/ 42 w 50"/>
                <a:gd name="T7" fmla="*/ 0 h 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00" name="Freeform 98"/>
            <p:cNvSpPr>
              <a:spLocks noChangeArrowheads="1"/>
            </p:cNvSpPr>
            <p:nvPr/>
          </p:nvSpPr>
          <p:spPr bwMode="auto">
            <a:xfrm>
              <a:off x="503" y="1521"/>
              <a:ext cx="252" cy="498"/>
            </a:xfrm>
            <a:custGeom>
              <a:avLst/>
              <a:gdLst>
                <a:gd name="T0" fmla="*/ 158 w 107"/>
                <a:gd name="T1" fmla="*/ 9 h 211"/>
                <a:gd name="T2" fmla="*/ 38 w 107"/>
                <a:gd name="T3" fmla="*/ 498 h 211"/>
                <a:gd name="T4" fmla="*/ 205 w 107"/>
                <a:gd name="T5" fmla="*/ 307 h 211"/>
                <a:gd name="T6" fmla="*/ 158 w 107"/>
                <a:gd name="T7" fmla="*/ 9 h 2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01" name="Freeform 99"/>
            <p:cNvSpPr>
              <a:spLocks noChangeArrowheads="1"/>
            </p:cNvSpPr>
            <p:nvPr/>
          </p:nvSpPr>
          <p:spPr bwMode="auto">
            <a:xfrm>
              <a:off x="616" y="1530"/>
              <a:ext cx="128" cy="416"/>
            </a:xfrm>
            <a:custGeom>
              <a:avLst/>
              <a:gdLst>
                <a:gd name="T0" fmla="*/ 45 w 54"/>
                <a:gd name="T1" fmla="*/ 0 h 176"/>
                <a:gd name="T2" fmla="*/ 0 w 54"/>
                <a:gd name="T3" fmla="*/ 416 h 176"/>
                <a:gd name="T4" fmla="*/ 90 w 54"/>
                <a:gd name="T5" fmla="*/ 295 h 176"/>
                <a:gd name="T6" fmla="*/ 45 w 54"/>
                <a:gd name="T7" fmla="*/ 0 h 1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02" name="Freeform 100"/>
            <p:cNvSpPr>
              <a:spLocks noChangeArrowheads="1"/>
            </p:cNvSpPr>
            <p:nvPr/>
          </p:nvSpPr>
          <p:spPr bwMode="auto">
            <a:xfrm>
              <a:off x="484" y="2780"/>
              <a:ext cx="255" cy="498"/>
            </a:xfrm>
            <a:custGeom>
              <a:avLst/>
              <a:gdLst>
                <a:gd name="T0" fmla="*/ 161 w 108"/>
                <a:gd name="T1" fmla="*/ 7 h 211"/>
                <a:gd name="T2" fmla="*/ 35 w 108"/>
                <a:gd name="T3" fmla="*/ 498 h 211"/>
                <a:gd name="T4" fmla="*/ 205 w 108"/>
                <a:gd name="T5" fmla="*/ 307 h 211"/>
                <a:gd name="T6" fmla="*/ 161 w 108"/>
                <a:gd name="T7" fmla="*/ 7 h 2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03" name="Freeform 101"/>
            <p:cNvSpPr>
              <a:spLocks noChangeArrowheads="1"/>
            </p:cNvSpPr>
            <p:nvPr/>
          </p:nvSpPr>
          <p:spPr bwMode="auto">
            <a:xfrm>
              <a:off x="597" y="2789"/>
              <a:ext cx="128" cy="416"/>
            </a:xfrm>
            <a:custGeom>
              <a:avLst/>
              <a:gdLst>
                <a:gd name="T0" fmla="*/ 47 w 54"/>
                <a:gd name="T1" fmla="*/ 0 h 176"/>
                <a:gd name="T2" fmla="*/ 0 w 54"/>
                <a:gd name="T3" fmla="*/ 416 h 176"/>
                <a:gd name="T4" fmla="*/ 92 w 54"/>
                <a:gd name="T5" fmla="*/ 298 h 176"/>
                <a:gd name="T6" fmla="*/ 47 w 54"/>
                <a:gd name="T7" fmla="*/ 0 h 1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04" name="Freeform 102"/>
            <p:cNvSpPr>
              <a:spLocks noChangeArrowheads="1"/>
            </p:cNvSpPr>
            <p:nvPr/>
          </p:nvSpPr>
          <p:spPr bwMode="auto">
            <a:xfrm>
              <a:off x="205" y="1292"/>
              <a:ext cx="255" cy="496"/>
            </a:xfrm>
            <a:custGeom>
              <a:avLst/>
              <a:gdLst>
                <a:gd name="T0" fmla="*/ 94 w 108"/>
                <a:gd name="T1" fmla="*/ 7 h 210"/>
                <a:gd name="T2" fmla="*/ 217 w 108"/>
                <a:gd name="T3" fmla="*/ 496 h 210"/>
                <a:gd name="T4" fmla="*/ 52 w 108"/>
                <a:gd name="T5" fmla="*/ 302 h 210"/>
                <a:gd name="T6" fmla="*/ 94 w 108"/>
                <a:gd name="T7" fmla="*/ 7 h 2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05" name="Freeform 103"/>
            <p:cNvSpPr>
              <a:spLocks noChangeArrowheads="1"/>
            </p:cNvSpPr>
            <p:nvPr/>
          </p:nvSpPr>
          <p:spPr bwMode="auto">
            <a:xfrm>
              <a:off x="217" y="1301"/>
              <a:ext cx="127" cy="418"/>
            </a:xfrm>
            <a:custGeom>
              <a:avLst/>
              <a:gdLst>
                <a:gd name="T0" fmla="*/ 82 w 54"/>
                <a:gd name="T1" fmla="*/ 0 h 177"/>
                <a:gd name="T2" fmla="*/ 127 w 54"/>
                <a:gd name="T3" fmla="*/ 418 h 177"/>
                <a:gd name="T4" fmla="*/ 40 w 54"/>
                <a:gd name="T5" fmla="*/ 293 h 177"/>
                <a:gd name="T6" fmla="*/ 82 w 54"/>
                <a:gd name="T7" fmla="*/ 0 h 17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06" name="Freeform 104"/>
            <p:cNvSpPr>
              <a:spLocks noChangeArrowheads="1"/>
            </p:cNvSpPr>
            <p:nvPr/>
          </p:nvSpPr>
          <p:spPr bwMode="auto">
            <a:xfrm>
              <a:off x="137" y="2036"/>
              <a:ext cx="356" cy="560"/>
            </a:xfrm>
            <a:custGeom>
              <a:avLst/>
              <a:gdLst>
                <a:gd name="T0" fmla="*/ 337 w 151"/>
                <a:gd name="T1" fmla="*/ 560 h 237"/>
                <a:gd name="T2" fmla="*/ 24 w 151"/>
                <a:gd name="T3" fmla="*/ 0 h 237"/>
                <a:gd name="T4" fmla="*/ 337 w 151"/>
                <a:gd name="T5" fmla="*/ 560 h 2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07" name="Freeform 105"/>
            <p:cNvSpPr>
              <a:spLocks noChangeArrowheads="1"/>
            </p:cNvSpPr>
            <p:nvPr/>
          </p:nvSpPr>
          <p:spPr bwMode="auto">
            <a:xfrm>
              <a:off x="491" y="1627"/>
              <a:ext cx="357" cy="560"/>
            </a:xfrm>
            <a:custGeom>
              <a:avLst/>
              <a:gdLst>
                <a:gd name="T0" fmla="*/ 17 w 151"/>
                <a:gd name="T1" fmla="*/ 560 h 237"/>
                <a:gd name="T2" fmla="*/ 331 w 151"/>
                <a:gd name="T3" fmla="*/ 0 h 237"/>
                <a:gd name="T4" fmla="*/ 17 w 151"/>
                <a:gd name="T5" fmla="*/ 560 h 2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08" name="Freeform 106"/>
            <p:cNvSpPr>
              <a:spLocks noChangeArrowheads="1"/>
            </p:cNvSpPr>
            <p:nvPr/>
          </p:nvSpPr>
          <p:spPr bwMode="auto">
            <a:xfrm>
              <a:off x="463" y="2227"/>
              <a:ext cx="356" cy="562"/>
            </a:xfrm>
            <a:custGeom>
              <a:avLst/>
              <a:gdLst>
                <a:gd name="T0" fmla="*/ 19 w 151"/>
                <a:gd name="T1" fmla="*/ 562 h 238"/>
                <a:gd name="T2" fmla="*/ 330 w 151"/>
                <a:gd name="T3" fmla="*/ 0 h 238"/>
                <a:gd name="T4" fmla="*/ 19 w 151"/>
                <a:gd name="T5" fmla="*/ 562 h 2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09" name="Freeform 107"/>
            <p:cNvSpPr>
              <a:spLocks noChangeArrowheads="1"/>
            </p:cNvSpPr>
            <p:nvPr/>
          </p:nvSpPr>
          <p:spPr bwMode="auto">
            <a:xfrm>
              <a:off x="467" y="2860"/>
              <a:ext cx="352" cy="562"/>
            </a:xfrm>
            <a:custGeom>
              <a:avLst/>
              <a:gdLst>
                <a:gd name="T0" fmla="*/ 17 w 149"/>
                <a:gd name="T1" fmla="*/ 562 h 238"/>
                <a:gd name="T2" fmla="*/ 331 w 149"/>
                <a:gd name="T3" fmla="*/ 0 h 238"/>
                <a:gd name="T4" fmla="*/ 17 w 149"/>
                <a:gd name="T5" fmla="*/ 562 h 2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10" name="Freeform 108"/>
            <p:cNvSpPr>
              <a:spLocks noChangeArrowheads="1"/>
            </p:cNvSpPr>
            <p:nvPr/>
          </p:nvSpPr>
          <p:spPr bwMode="auto">
            <a:xfrm>
              <a:off x="120" y="1367"/>
              <a:ext cx="357" cy="555"/>
            </a:xfrm>
            <a:custGeom>
              <a:avLst/>
              <a:gdLst>
                <a:gd name="T0" fmla="*/ 340 w 151"/>
                <a:gd name="T1" fmla="*/ 555 h 235"/>
                <a:gd name="T2" fmla="*/ 26 w 151"/>
                <a:gd name="T3" fmla="*/ 0 h 235"/>
                <a:gd name="T4" fmla="*/ 340 w 151"/>
                <a:gd name="T5" fmla="*/ 555 h 23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11" name="Freeform 109"/>
            <p:cNvSpPr>
              <a:spLocks noChangeArrowheads="1"/>
            </p:cNvSpPr>
            <p:nvPr/>
          </p:nvSpPr>
          <p:spPr bwMode="auto">
            <a:xfrm>
              <a:off x="507" y="902"/>
              <a:ext cx="355" cy="558"/>
            </a:xfrm>
            <a:custGeom>
              <a:avLst/>
              <a:gdLst>
                <a:gd name="T0" fmla="*/ 14 w 150"/>
                <a:gd name="T1" fmla="*/ 558 h 236"/>
                <a:gd name="T2" fmla="*/ 331 w 150"/>
                <a:gd name="T3" fmla="*/ 0 h 236"/>
                <a:gd name="T4" fmla="*/ 14 w 150"/>
                <a:gd name="T5" fmla="*/ 558 h 2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12" name="Freeform 110"/>
            <p:cNvSpPr>
              <a:spLocks noChangeArrowheads="1"/>
            </p:cNvSpPr>
            <p:nvPr/>
          </p:nvSpPr>
          <p:spPr bwMode="auto">
            <a:xfrm>
              <a:off x="120" y="659"/>
              <a:ext cx="357" cy="560"/>
            </a:xfrm>
            <a:custGeom>
              <a:avLst/>
              <a:gdLst>
                <a:gd name="T0" fmla="*/ 340 w 151"/>
                <a:gd name="T1" fmla="*/ 560 h 237"/>
                <a:gd name="T2" fmla="*/ 26 w 151"/>
                <a:gd name="T3" fmla="*/ 0 h 237"/>
                <a:gd name="T4" fmla="*/ 340 w 151"/>
                <a:gd name="T5" fmla="*/ 560 h 2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13" name="Freeform 111"/>
            <p:cNvSpPr>
              <a:spLocks noChangeArrowheads="1"/>
            </p:cNvSpPr>
            <p:nvPr/>
          </p:nvSpPr>
          <p:spPr bwMode="auto">
            <a:xfrm>
              <a:off x="104" y="0"/>
              <a:ext cx="359" cy="562"/>
            </a:xfrm>
            <a:custGeom>
              <a:avLst/>
              <a:gdLst>
                <a:gd name="T0" fmla="*/ 340 w 152"/>
                <a:gd name="T1" fmla="*/ 562 h 238"/>
                <a:gd name="T2" fmla="*/ 26 w 152"/>
                <a:gd name="T3" fmla="*/ 0 h 238"/>
                <a:gd name="T4" fmla="*/ 340 w 152"/>
                <a:gd name="T5" fmla="*/ 562 h 2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14" name="Freeform 112"/>
            <p:cNvSpPr>
              <a:spLocks noChangeArrowheads="1"/>
            </p:cNvSpPr>
            <p:nvPr/>
          </p:nvSpPr>
          <p:spPr bwMode="auto">
            <a:xfrm>
              <a:off x="477" y="252"/>
              <a:ext cx="321" cy="501"/>
            </a:xfrm>
            <a:custGeom>
              <a:avLst/>
              <a:gdLst>
                <a:gd name="T0" fmla="*/ 14 w 136"/>
                <a:gd name="T1" fmla="*/ 501 h 212"/>
                <a:gd name="T2" fmla="*/ 297 w 136"/>
                <a:gd name="T3" fmla="*/ 0 h 212"/>
                <a:gd name="T4" fmla="*/ 14 w 136"/>
                <a:gd name="T5" fmla="*/ 501 h 2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15" name="Freeform 113"/>
            <p:cNvSpPr>
              <a:spLocks noChangeArrowheads="1"/>
            </p:cNvSpPr>
            <p:nvPr/>
          </p:nvSpPr>
          <p:spPr bwMode="auto">
            <a:xfrm>
              <a:off x="512" y="1627"/>
              <a:ext cx="300" cy="551"/>
            </a:xfrm>
            <a:custGeom>
              <a:avLst/>
              <a:gdLst>
                <a:gd name="T0" fmla="*/ 31 w 127"/>
                <a:gd name="T1" fmla="*/ 487 h 233"/>
                <a:gd name="T2" fmla="*/ 40 w 127"/>
                <a:gd name="T3" fmla="*/ 471 h 233"/>
                <a:gd name="T4" fmla="*/ 54 w 127"/>
                <a:gd name="T5" fmla="*/ 437 h 233"/>
                <a:gd name="T6" fmla="*/ 61 w 127"/>
                <a:gd name="T7" fmla="*/ 423 h 233"/>
                <a:gd name="T8" fmla="*/ 83 w 127"/>
                <a:gd name="T9" fmla="*/ 393 h 233"/>
                <a:gd name="T10" fmla="*/ 87 w 127"/>
                <a:gd name="T11" fmla="*/ 378 h 233"/>
                <a:gd name="T12" fmla="*/ 99 w 127"/>
                <a:gd name="T13" fmla="*/ 359 h 233"/>
                <a:gd name="T14" fmla="*/ 109 w 127"/>
                <a:gd name="T15" fmla="*/ 343 h 233"/>
                <a:gd name="T16" fmla="*/ 116 w 127"/>
                <a:gd name="T17" fmla="*/ 333 h 233"/>
                <a:gd name="T18" fmla="*/ 116 w 127"/>
                <a:gd name="T19" fmla="*/ 324 h 233"/>
                <a:gd name="T20" fmla="*/ 128 w 127"/>
                <a:gd name="T21" fmla="*/ 303 h 233"/>
                <a:gd name="T22" fmla="*/ 132 w 127"/>
                <a:gd name="T23" fmla="*/ 293 h 233"/>
                <a:gd name="T24" fmla="*/ 137 w 127"/>
                <a:gd name="T25" fmla="*/ 281 h 233"/>
                <a:gd name="T26" fmla="*/ 149 w 127"/>
                <a:gd name="T27" fmla="*/ 267 h 233"/>
                <a:gd name="T28" fmla="*/ 156 w 127"/>
                <a:gd name="T29" fmla="*/ 251 h 233"/>
                <a:gd name="T30" fmla="*/ 168 w 127"/>
                <a:gd name="T31" fmla="*/ 232 h 233"/>
                <a:gd name="T32" fmla="*/ 170 w 127"/>
                <a:gd name="T33" fmla="*/ 222 h 233"/>
                <a:gd name="T34" fmla="*/ 177 w 127"/>
                <a:gd name="T35" fmla="*/ 215 h 233"/>
                <a:gd name="T36" fmla="*/ 180 w 127"/>
                <a:gd name="T37" fmla="*/ 206 h 233"/>
                <a:gd name="T38" fmla="*/ 180 w 127"/>
                <a:gd name="T39" fmla="*/ 203 h 233"/>
                <a:gd name="T40" fmla="*/ 187 w 127"/>
                <a:gd name="T41" fmla="*/ 194 h 233"/>
                <a:gd name="T42" fmla="*/ 201 w 127"/>
                <a:gd name="T43" fmla="*/ 168 h 233"/>
                <a:gd name="T44" fmla="*/ 208 w 127"/>
                <a:gd name="T45" fmla="*/ 154 h 233"/>
                <a:gd name="T46" fmla="*/ 213 w 127"/>
                <a:gd name="T47" fmla="*/ 147 h 233"/>
                <a:gd name="T48" fmla="*/ 224 w 127"/>
                <a:gd name="T49" fmla="*/ 123 h 233"/>
                <a:gd name="T50" fmla="*/ 231 w 127"/>
                <a:gd name="T51" fmla="*/ 121 h 233"/>
                <a:gd name="T52" fmla="*/ 234 w 127"/>
                <a:gd name="T53" fmla="*/ 109 h 233"/>
                <a:gd name="T54" fmla="*/ 234 w 127"/>
                <a:gd name="T55" fmla="*/ 102 h 233"/>
                <a:gd name="T56" fmla="*/ 241 w 127"/>
                <a:gd name="T57" fmla="*/ 90 h 233"/>
                <a:gd name="T58" fmla="*/ 241 w 127"/>
                <a:gd name="T59" fmla="*/ 87 h 233"/>
                <a:gd name="T60" fmla="*/ 243 w 127"/>
                <a:gd name="T61" fmla="*/ 83 h 233"/>
                <a:gd name="T62" fmla="*/ 253 w 127"/>
                <a:gd name="T63" fmla="*/ 76 h 233"/>
                <a:gd name="T64" fmla="*/ 255 w 127"/>
                <a:gd name="T65" fmla="*/ 66 h 233"/>
                <a:gd name="T66" fmla="*/ 257 w 127"/>
                <a:gd name="T67" fmla="*/ 61 h 233"/>
                <a:gd name="T68" fmla="*/ 260 w 127"/>
                <a:gd name="T69" fmla="*/ 54 h 233"/>
                <a:gd name="T70" fmla="*/ 262 w 127"/>
                <a:gd name="T71" fmla="*/ 45 h 233"/>
                <a:gd name="T72" fmla="*/ 265 w 127"/>
                <a:gd name="T73" fmla="*/ 54 h 233"/>
                <a:gd name="T74" fmla="*/ 274 w 127"/>
                <a:gd name="T75" fmla="*/ 38 h 233"/>
                <a:gd name="T76" fmla="*/ 288 w 127"/>
                <a:gd name="T77" fmla="*/ 19 h 233"/>
                <a:gd name="T78" fmla="*/ 293 w 127"/>
                <a:gd name="T79" fmla="*/ 14 h 233"/>
                <a:gd name="T80" fmla="*/ 300 w 127"/>
                <a:gd name="T81" fmla="*/ 0 h 233"/>
                <a:gd name="T82" fmla="*/ 300 w 127"/>
                <a:gd name="T83" fmla="*/ 7 h 233"/>
                <a:gd name="T84" fmla="*/ 291 w 127"/>
                <a:gd name="T85" fmla="*/ 19 h 233"/>
                <a:gd name="T86" fmla="*/ 281 w 127"/>
                <a:gd name="T87" fmla="*/ 43 h 233"/>
                <a:gd name="T88" fmla="*/ 260 w 127"/>
                <a:gd name="T89" fmla="*/ 83 h 233"/>
                <a:gd name="T90" fmla="*/ 239 w 127"/>
                <a:gd name="T91" fmla="*/ 128 h 233"/>
                <a:gd name="T92" fmla="*/ 220 w 127"/>
                <a:gd name="T93" fmla="*/ 163 h 233"/>
                <a:gd name="T94" fmla="*/ 208 w 127"/>
                <a:gd name="T95" fmla="*/ 187 h 233"/>
                <a:gd name="T96" fmla="*/ 177 w 127"/>
                <a:gd name="T97" fmla="*/ 239 h 233"/>
                <a:gd name="T98" fmla="*/ 161 w 127"/>
                <a:gd name="T99" fmla="*/ 267 h 233"/>
                <a:gd name="T100" fmla="*/ 137 w 127"/>
                <a:gd name="T101" fmla="*/ 300 h 233"/>
                <a:gd name="T102" fmla="*/ 78 w 127"/>
                <a:gd name="T103" fmla="*/ 423 h 233"/>
                <a:gd name="T104" fmla="*/ 61 w 127"/>
                <a:gd name="T105" fmla="*/ 456 h 233"/>
                <a:gd name="T106" fmla="*/ 2 w 127"/>
                <a:gd name="T107" fmla="*/ 542 h 23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16" name="Freeform 114"/>
            <p:cNvSpPr>
              <a:spLocks noChangeArrowheads="1"/>
            </p:cNvSpPr>
            <p:nvPr/>
          </p:nvSpPr>
          <p:spPr bwMode="auto">
            <a:xfrm>
              <a:off x="529" y="921"/>
              <a:ext cx="300" cy="550"/>
            </a:xfrm>
            <a:custGeom>
              <a:avLst/>
              <a:gdLst>
                <a:gd name="T0" fmla="*/ 31 w 127"/>
                <a:gd name="T1" fmla="*/ 486 h 233"/>
                <a:gd name="T2" fmla="*/ 40 w 127"/>
                <a:gd name="T3" fmla="*/ 470 h 233"/>
                <a:gd name="T4" fmla="*/ 54 w 127"/>
                <a:gd name="T5" fmla="*/ 434 h 233"/>
                <a:gd name="T6" fmla="*/ 61 w 127"/>
                <a:gd name="T7" fmla="*/ 423 h 233"/>
                <a:gd name="T8" fmla="*/ 85 w 127"/>
                <a:gd name="T9" fmla="*/ 389 h 233"/>
                <a:gd name="T10" fmla="*/ 87 w 127"/>
                <a:gd name="T11" fmla="*/ 378 h 233"/>
                <a:gd name="T12" fmla="*/ 99 w 127"/>
                <a:gd name="T13" fmla="*/ 356 h 233"/>
                <a:gd name="T14" fmla="*/ 109 w 127"/>
                <a:gd name="T15" fmla="*/ 340 h 233"/>
                <a:gd name="T16" fmla="*/ 116 w 127"/>
                <a:gd name="T17" fmla="*/ 330 h 233"/>
                <a:gd name="T18" fmla="*/ 118 w 127"/>
                <a:gd name="T19" fmla="*/ 323 h 233"/>
                <a:gd name="T20" fmla="*/ 128 w 127"/>
                <a:gd name="T21" fmla="*/ 302 h 233"/>
                <a:gd name="T22" fmla="*/ 135 w 127"/>
                <a:gd name="T23" fmla="*/ 293 h 233"/>
                <a:gd name="T24" fmla="*/ 137 w 127"/>
                <a:gd name="T25" fmla="*/ 279 h 233"/>
                <a:gd name="T26" fmla="*/ 149 w 127"/>
                <a:gd name="T27" fmla="*/ 264 h 233"/>
                <a:gd name="T28" fmla="*/ 156 w 127"/>
                <a:gd name="T29" fmla="*/ 250 h 233"/>
                <a:gd name="T30" fmla="*/ 168 w 127"/>
                <a:gd name="T31" fmla="*/ 229 h 233"/>
                <a:gd name="T32" fmla="*/ 172 w 127"/>
                <a:gd name="T33" fmla="*/ 220 h 233"/>
                <a:gd name="T34" fmla="*/ 177 w 127"/>
                <a:gd name="T35" fmla="*/ 212 h 233"/>
                <a:gd name="T36" fmla="*/ 180 w 127"/>
                <a:gd name="T37" fmla="*/ 208 h 233"/>
                <a:gd name="T38" fmla="*/ 182 w 127"/>
                <a:gd name="T39" fmla="*/ 201 h 233"/>
                <a:gd name="T40" fmla="*/ 187 w 127"/>
                <a:gd name="T41" fmla="*/ 194 h 233"/>
                <a:gd name="T42" fmla="*/ 201 w 127"/>
                <a:gd name="T43" fmla="*/ 165 h 233"/>
                <a:gd name="T44" fmla="*/ 208 w 127"/>
                <a:gd name="T45" fmla="*/ 153 h 233"/>
                <a:gd name="T46" fmla="*/ 215 w 127"/>
                <a:gd name="T47" fmla="*/ 146 h 233"/>
                <a:gd name="T48" fmla="*/ 224 w 127"/>
                <a:gd name="T49" fmla="*/ 123 h 233"/>
                <a:gd name="T50" fmla="*/ 231 w 127"/>
                <a:gd name="T51" fmla="*/ 120 h 233"/>
                <a:gd name="T52" fmla="*/ 234 w 127"/>
                <a:gd name="T53" fmla="*/ 109 h 233"/>
                <a:gd name="T54" fmla="*/ 234 w 127"/>
                <a:gd name="T55" fmla="*/ 99 h 233"/>
                <a:gd name="T56" fmla="*/ 241 w 127"/>
                <a:gd name="T57" fmla="*/ 90 h 233"/>
                <a:gd name="T58" fmla="*/ 241 w 127"/>
                <a:gd name="T59" fmla="*/ 85 h 233"/>
                <a:gd name="T60" fmla="*/ 246 w 127"/>
                <a:gd name="T61" fmla="*/ 83 h 233"/>
                <a:gd name="T62" fmla="*/ 253 w 127"/>
                <a:gd name="T63" fmla="*/ 76 h 233"/>
                <a:gd name="T64" fmla="*/ 255 w 127"/>
                <a:gd name="T65" fmla="*/ 66 h 233"/>
                <a:gd name="T66" fmla="*/ 257 w 127"/>
                <a:gd name="T67" fmla="*/ 64 h 233"/>
                <a:gd name="T68" fmla="*/ 260 w 127"/>
                <a:gd name="T69" fmla="*/ 52 h 233"/>
                <a:gd name="T70" fmla="*/ 262 w 127"/>
                <a:gd name="T71" fmla="*/ 45 h 233"/>
                <a:gd name="T72" fmla="*/ 265 w 127"/>
                <a:gd name="T73" fmla="*/ 50 h 233"/>
                <a:gd name="T74" fmla="*/ 274 w 127"/>
                <a:gd name="T75" fmla="*/ 35 h 233"/>
                <a:gd name="T76" fmla="*/ 291 w 127"/>
                <a:gd name="T77" fmla="*/ 19 h 233"/>
                <a:gd name="T78" fmla="*/ 295 w 127"/>
                <a:gd name="T79" fmla="*/ 14 h 233"/>
                <a:gd name="T80" fmla="*/ 300 w 127"/>
                <a:gd name="T81" fmla="*/ 0 h 233"/>
                <a:gd name="T82" fmla="*/ 300 w 127"/>
                <a:gd name="T83" fmla="*/ 5 h 233"/>
                <a:gd name="T84" fmla="*/ 293 w 127"/>
                <a:gd name="T85" fmla="*/ 19 h 233"/>
                <a:gd name="T86" fmla="*/ 281 w 127"/>
                <a:gd name="T87" fmla="*/ 42 h 233"/>
                <a:gd name="T88" fmla="*/ 262 w 127"/>
                <a:gd name="T89" fmla="*/ 83 h 233"/>
                <a:gd name="T90" fmla="*/ 239 w 127"/>
                <a:gd name="T91" fmla="*/ 127 h 233"/>
                <a:gd name="T92" fmla="*/ 220 w 127"/>
                <a:gd name="T93" fmla="*/ 161 h 233"/>
                <a:gd name="T94" fmla="*/ 208 w 127"/>
                <a:gd name="T95" fmla="*/ 189 h 233"/>
                <a:gd name="T96" fmla="*/ 177 w 127"/>
                <a:gd name="T97" fmla="*/ 238 h 233"/>
                <a:gd name="T98" fmla="*/ 161 w 127"/>
                <a:gd name="T99" fmla="*/ 264 h 233"/>
                <a:gd name="T100" fmla="*/ 137 w 127"/>
                <a:gd name="T101" fmla="*/ 302 h 233"/>
                <a:gd name="T102" fmla="*/ 76 w 127"/>
                <a:gd name="T103" fmla="*/ 423 h 233"/>
                <a:gd name="T104" fmla="*/ 61 w 127"/>
                <a:gd name="T105" fmla="*/ 453 h 233"/>
                <a:gd name="T106" fmla="*/ 2 w 127"/>
                <a:gd name="T107" fmla="*/ 541 h 23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17" name="Freeform 115"/>
            <p:cNvSpPr>
              <a:spLocks noChangeArrowheads="1"/>
            </p:cNvSpPr>
            <p:nvPr/>
          </p:nvSpPr>
          <p:spPr bwMode="auto">
            <a:xfrm>
              <a:off x="496" y="260"/>
              <a:ext cx="269" cy="493"/>
            </a:xfrm>
            <a:custGeom>
              <a:avLst/>
              <a:gdLst>
                <a:gd name="T0" fmla="*/ 28 w 114"/>
                <a:gd name="T1" fmla="*/ 434 h 209"/>
                <a:gd name="T2" fmla="*/ 38 w 114"/>
                <a:gd name="T3" fmla="*/ 420 h 209"/>
                <a:gd name="T4" fmla="*/ 50 w 114"/>
                <a:gd name="T5" fmla="*/ 389 h 209"/>
                <a:gd name="T6" fmla="*/ 54 w 114"/>
                <a:gd name="T7" fmla="*/ 377 h 209"/>
                <a:gd name="T8" fmla="*/ 73 w 114"/>
                <a:gd name="T9" fmla="*/ 347 h 209"/>
                <a:gd name="T10" fmla="*/ 80 w 114"/>
                <a:gd name="T11" fmla="*/ 340 h 209"/>
                <a:gd name="T12" fmla="*/ 87 w 114"/>
                <a:gd name="T13" fmla="*/ 321 h 209"/>
                <a:gd name="T14" fmla="*/ 99 w 114"/>
                <a:gd name="T15" fmla="*/ 304 h 209"/>
                <a:gd name="T16" fmla="*/ 101 w 114"/>
                <a:gd name="T17" fmla="*/ 297 h 209"/>
                <a:gd name="T18" fmla="*/ 104 w 114"/>
                <a:gd name="T19" fmla="*/ 288 h 209"/>
                <a:gd name="T20" fmla="*/ 113 w 114"/>
                <a:gd name="T21" fmla="*/ 269 h 209"/>
                <a:gd name="T22" fmla="*/ 118 w 114"/>
                <a:gd name="T23" fmla="*/ 262 h 209"/>
                <a:gd name="T24" fmla="*/ 123 w 114"/>
                <a:gd name="T25" fmla="*/ 250 h 209"/>
                <a:gd name="T26" fmla="*/ 132 w 114"/>
                <a:gd name="T27" fmla="*/ 238 h 209"/>
                <a:gd name="T28" fmla="*/ 139 w 114"/>
                <a:gd name="T29" fmla="*/ 222 h 209"/>
                <a:gd name="T30" fmla="*/ 149 w 114"/>
                <a:gd name="T31" fmla="*/ 205 h 209"/>
                <a:gd name="T32" fmla="*/ 151 w 114"/>
                <a:gd name="T33" fmla="*/ 198 h 209"/>
                <a:gd name="T34" fmla="*/ 160 w 114"/>
                <a:gd name="T35" fmla="*/ 191 h 209"/>
                <a:gd name="T36" fmla="*/ 163 w 114"/>
                <a:gd name="T37" fmla="*/ 184 h 209"/>
                <a:gd name="T38" fmla="*/ 163 w 114"/>
                <a:gd name="T39" fmla="*/ 182 h 209"/>
                <a:gd name="T40" fmla="*/ 165 w 114"/>
                <a:gd name="T41" fmla="*/ 172 h 209"/>
                <a:gd name="T42" fmla="*/ 179 w 114"/>
                <a:gd name="T43" fmla="*/ 149 h 209"/>
                <a:gd name="T44" fmla="*/ 184 w 114"/>
                <a:gd name="T45" fmla="*/ 139 h 209"/>
                <a:gd name="T46" fmla="*/ 189 w 114"/>
                <a:gd name="T47" fmla="*/ 130 h 209"/>
                <a:gd name="T48" fmla="*/ 201 w 114"/>
                <a:gd name="T49" fmla="*/ 109 h 209"/>
                <a:gd name="T50" fmla="*/ 208 w 114"/>
                <a:gd name="T51" fmla="*/ 109 h 209"/>
                <a:gd name="T52" fmla="*/ 208 w 114"/>
                <a:gd name="T53" fmla="*/ 97 h 209"/>
                <a:gd name="T54" fmla="*/ 208 w 114"/>
                <a:gd name="T55" fmla="*/ 90 h 209"/>
                <a:gd name="T56" fmla="*/ 212 w 114"/>
                <a:gd name="T57" fmla="*/ 83 h 209"/>
                <a:gd name="T58" fmla="*/ 212 w 114"/>
                <a:gd name="T59" fmla="*/ 75 h 209"/>
                <a:gd name="T60" fmla="*/ 217 w 114"/>
                <a:gd name="T61" fmla="*/ 73 h 209"/>
                <a:gd name="T62" fmla="*/ 227 w 114"/>
                <a:gd name="T63" fmla="*/ 68 h 209"/>
                <a:gd name="T64" fmla="*/ 227 w 114"/>
                <a:gd name="T65" fmla="*/ 61 h 209"/>
                <a:gd name="T66" fmla="*/ 229 w 114"/>
                <a:gd name="T67" fmla="*/ 54 h 209"/>
                <a:gd name="T68" fmla="*/ 231 w 114"/>
                <a:gd name="T69" fmla="*/ 47 h 209"/>
                <a:gd name="T70" fmla="*/ 236 w 114"/>
                <a:gd name="T71" fmla="*/ 42 h 209"/>
                <a:gd name="T72" fmla="*/ 238 w 114"/>
                <a:gd name="T73" fmla="*/ 45 h 209"/>
                <a:gd name="T74" fmla="*/ 243 w 114"/>
                <a:gd name="T75" fmla="*/ 31 h 209"/>
                <a:gd name="T76" fmla="*/ 257 w 114"/>
                <a:gd name="T77" fmla="*/ 19 h 209"/>
                <a:gd name="T78" fmla="*/ 262 w 114"/>
                <a:gd name="T79" fmla="*/ 12 h 209"/>
                <a:gd name="T80" fmla="*/ 269 w 114"/>
                <a:gd name="T81" fmla="*/ 0 h 209"/>
                <a:gd name="T82" fmla="*/ 269 w 114"/>
                <a:gd name="T83" fmla="*/ 7 h 209"/>
                <a:gd name="T84" fmla="*/ 257 w 114"/>
                <a:gd name="T85" fmla="*/ 14 h 209"/>
                <a:gd name="T86" fmla="*/ 252 w 114"/>
                <a:gd name="T87" fmla="*/ 40 h 209"/>
                <a:gd name="T88" fmla="*/ 234 w 114"/>
                <a:gd name="T89" fmla="*/ 75 h 209"/>
                <a:gd name="T90" fmla="*/ 212 w 114"/>
                <a:gd name="T91" fmla="*/ 113 h 209"/>
                <a:gd name="T92" fmla="*/ 196 w 114"/>
                <a:gd name="T93" fmla="*/ 146 h 209"/>
                <a:gd name="T94" fmla="*/ 186 w 114"/>
                <a:gd name="T95" fmla="*/ 170 h 209"/>
                <a:gd name="T96" fmla="*/ 160 w 114"/>
                <a:gd name="T97" fmla="*/ 217 h 209"/>
                <a:gd name="T98" fmla="*/ 144 w 114"/>
                <a:gd name="T99" fmla="*/ 238 h 209"/>
                <a:gd name="T100" fmla="*/ 125 w 114"/>
                <a:gd name="T101" fmla="*/ 269 h 209"/>
                <a:gd name="T102" fmla="*/ 71 w 114"/>
                <a:gd name="T103" fmla="*/ 377 h 209"/>
                <a:gd name="T104" fmla="*/ 54 w 114"/>
                <a:gd name="T105" fmla="*/ 408 h 209"/>
                <a:gd name="T106" fmla="*/ 2 w 114"/>
                <a:gd name="T107" fmla="*/ 484 h 20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18" name="Freeform 116"/>
            <p:cNvSpPr>
              <a:spLocks noChangeArrowheads="1"/>
            </p:cNvSpPr>
            <p:nvPr/>
          </p:nvSpPr>
          <p:spPr bwMode="auto">
            <a:xfrm>
              <a:off x="141" y="37"/>
              <a:ext cx="319" cy="530"/>
            </a:xfrm>
            <a:custGeom>
              <a:avLst/>
              <a:gdLst>
                <a:gd name="T0" fmla="*/ 279 w 135"/>
                <a:gd name="T1" fmla="*/ 473 h 224"/>
                <a:gd name="T2" fmla="*/ 267 w 135"/>
                <a:gd name="T3" fmla="*/ 457 h 224"/>
                <a:gd name="T4" fmla="*/ 246 w 135"/>
                <a:gd name="T5" fmla="*/ 426 h 224"/>
                <a:gd name="T6" fmla="*/ 241 w 135"/>
                <a:gd name="T7" fmla="*/ 416 h 224"/>
                <a:gd name="T8" fmla="*/ 220 w 135"/>
                <a:gd name="T9" fmla="*/ 379 h 224"/>
                <a:gd name="T10" fmla="*/ 215 w 135"/>
                <a:gd name="T11" fmla="*/ 369 h 224"/>
                <a:gd name="T12" fmla="*/ 203 w 135"/>
                <a:gd name="T13" fmla="*/ 353 h 224"/>
                <a:gd name="T14" fmla="*/ 194 w 135"/>
                <a:gd name="T15" fmla="*/ 334 h 224"/>
                <a:gd name="T16" fmla="*/ 187 w 135"/>
                <a:gd name="T17" fmla="*/ 324 h 224"/>
                <a:gd name="T18" fmla="*/ 182 w 135"/>
                <a:gd name="T19" fmla="*/ 317 h 224"/>
                <a:gd name="T20" fmla="*/ 172 w 135"/>
                <a:gd name="T21" fmla="*/ 298 h 224"/>
                <a:gd name="T22" fmla="*/ 163 w 135"/>
                <a:gd name="T23" fmla="*/ 291 h 224"/>
                <a:gd name="T24" fmla="*/ 156 w 135"/>
                <a:gd name="T25" fmla="*/ 279 h 224"/>
                <a:gd name="T26" fmla="*/ 149 w 135"/>
                <a:gd name="T27" fmla="*/ 265 h 224"/>
                <a:gd name="T28" fmla="*/ 139 w 135"/>
                <a:gd name="T29" fmla="*/ 251 h 224"/>
                <a:gd name="T30" fmla="*/ 130 w 135"/>
                <a:gd name="T31" fmla="*/ 230 h 224"/>
                <a:gd name="T32" fmla="*/ 123 w 135"/>
                <a:gd name="T33" fmla="*/ 220 h 224"/>
                <a:gd name="T34" fmla="*/ 121 w 135"/>
                <a:gd name="T35" fmla="*/ 213 h 224"/>
                <a:gd name="T36" fmla="*/ 113 w 135"/>
                <a:gd name="T37" fmla="*/ 206 h 224"/>
                <a:gd name="T38" fmla="*/ 111 w 135"/>
                <a:gd name="T39" fmla="*/ 203 h 224"/>
                <a:gd name="T40" fmla="*/ 109 w 135"/>
                <a:gd name="T41" fmla="*/ 194 h 224"/>
                <a:gd name="T42" fmla="*/ 92 w 135"/>
                <a:gd name="T43" fmla="*/ 168 h 224"/>
                <a:gd name="T44" fmla="*/ 85 w 135"/>
                <a:gd name="T45" fmla="*/ 156 h 224"/>
                <a:gd name="T46" fmla="*/ 78 w 135"/>
                <a:gd name="T47" fmla="*/ 149 h 224"/>
                <a:gd name="T48" fmla="*/ 66 w 135"/>
                <a:gd name="T49" fmla="*/ 125 h 224"/>
                <a:gd name="T50" fmla="*/ 69 w 135"/>
                <a:gd name="T51" fmla="*/ 118 h 224"/>
                <a:gd name="T52" fmla="*/ 59 w 135"/>
                <a:gd name="T53" fmla="*/ 111 h 224"/>
                <a:gd name="T54" fmla="*/ 52 w 135"/>
                <a:gd name="T55" fmla="*/ 106 h 224"/>
                <a:gd name="T56" fmla="*/ 47 w 135"/>
                <a:gd name="T57" fmla="*/ 95 h 224"/>
                <a:gd name="T58" fmla="*/ 45 w 135"/>
                <a:gd name="T59" fmla="*/ 92 h 224"/>
                <a:gd name="T60" fmla="*/ 45 w 135"/>
                <a:gd name="T61" fmla="*/ 90 h 224"/>
                <a:gd name="T62" fmla="*/ 40 w 135"/>
                <a:gd name="T63" fmla="*/ 80 h 224"/>
                <a:gd name="T64" fmla="*/ 31 w 135"/>
                <a:gd name="T65" fmla="*/ 73 h 224"/>
                <a:gd name="T66" fmla="*/ 31 w 135"/>
                <a:gd name="T67" fmla="*/ 69 h 224"/>
                <a:gd name="T68" fmla="*/ 26 w 135"/>
                <a:gd name="T69" fmla="*/ 62 h 224"/>
                <a:gd name="T70" fmla="*/ 19 w 135"/>
                <a:gd name="T71" fmla="*/ 54 h 224"/>
                <a:gd name="T72" fmla="*/ 28 w 135"/>
                <a:gd name="T73" fmla="*/ 54 h 224"/>
                <a:gd name="T74" fmla="*/ 14 w 135"/>
                <a:gd name="T75" fmla="*/ 45 h 224"/>
                <a:gd name="T76" fmla="*/ 12 w 135"/>
                <a:gd name="T77" fmla="*/ 21 h 224"/>
                <a:gd name="T78" fmla="*/ 9 w 135"/>
                <a:gd name="T79" fmla="*/ 12 h 224"/>
                <a:gd name="T80" fmla="*/ 0 w 135"/>
                <a:gd name="T81" fmla="*/ 0 h 224"/>
                <a:gd name="T82" fmla="*/ 7 w 135"/>
                <a:gd name="T83" fmla="*/ 5 h 224"/>
                <a:gd name="T84" fmla="*/ 12 w 135"/>
                <a:gd name="T85" fmla="*/ 19 h 224"/>
                <a:gd name="T86" fmla="*/ 28 w 135"/>
                <a:gd name="T87" fmla="*/ 40 h 224"/>
                <a:gd name="T88" fmla="*/ 52 w 135"/>
                <a:gd name="T89" fmla="*/ 76 h 224"/>
                <a:gd name="T90" fmla="*/ 76 w 135"/>
                <a:gd name="T91" fmla="*/ 116 h 224"/>
                <a:gd name="T92" fmla="*/ 97 w 135"/>
                <a:gd name="T93" fmla="*/ 149 h 224"/>
                <a:gd name="T94" fmla="*/ 113 w 135"/>
                <a:gd name="T95" fmla="*/ 173 h 224"/>
                <a:gd name="T96" fmla="*/ 139 w 135"/>
                <a:gd name="T97" fmla="*/ 222 h 224"/>
                <a:gd name="T98" fmla="*/ 156 w 135"/>
                <a:gd name="T99" fmla="*/ 253 h 224"/>
                <a:gd name="T100" fmla="*/ 175 w 135"/>
                <a:gd name="T101" fmla="*/ 286 h 224"/>
                <a:gd name="T102" fmla="*/ 248 w 135"/>
                <a:gd name="T103" fmla="*/ 402 h 224"/>
                <a:gd name="T104" fmla="*/ 265 w 135"/>
                <a:gd name="T105" fmla="*/ 431 h 224"/>
                <a:gd name="T106" fmla="*/ 310 w 135"/>
                <a:gd name="T107" fmla="*/ 525 h 22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19" name="Freeform 117"/>
            <p:cNvSpPr>
              <a:spLocks noChangeArrowheads="1"/>
            </p:cNvSpPr>
            <p:nvPr/>
          </p:nvSpPr>
          <p:spPr bwMode="auto">
            <a:xfrm>
              <a:off x="155" y="680"/>
              <a:ext cx="319" cy="529"/>
            </a:xfrm>
            <a:custGeom>
              <a:avLst/>
              <a:gdLst>
                <a:gd name="T0" fmla="*/ 279 w 135"/>
                <a:gd name="T1" fmla="*/ 468 h 224"/>
                <a:gd name="T2" fmla="*/ 269 w 135"/>
                <a:gd name="T3" fmla="*/ 456 h 224"/>
                <a:gd name="T4" fmla="*/ 246 w 135"/>
                <a:gd name="T5" fmla="*/ 425 h 224"/>
                <a:gd name="T6" fmla="*/ 241 w 135"/>
                <a:gd name="T7" fmla="*/ 416 h 224"/>
                <a:gd name="T8" fmla="*/ 220 w 135"/>
                <a:gd name="T9" fmla="*/ 378 h 224"/>
                <a:gd name="T10" fmla="*/ 215 w 135"/>
                <a:gd name="T11" fmla="*/ 366 h 224"/>
                <a:gd name="T12" fmla="*/ 203 w 135"/>
                <a:gd name="T13" fmla="*/ 350 h 224"/>
                <a:gd name="T14" fmla="*/ 194 w 135"/>
                <a:gd name="T15" fmla="*/ 333 h 224"/>
                <a:gd name="T16" fmla="*/ 189 w 135"/>
                <a:gd name="T17" fmla="*/ 324 h 224"/>
                <a:gd name="T18" fmla="*/ 184 w 135"/>
                <a:gd name="T19" fmla="*/ 316 h 224"/>
                <a:gd name="T20" fmla="*/ 170 w 135"/>
                <a:gd name="T21" fmla="*/ 298 h 224"/>
                <a:gd name="T22" fmla="*/ 165 w 135"/>
                <a:gd name="T23" fmla="*/ 288 h 224"/>
                <a:gd name="T24" fmla="*/ 154 w 135"/>
                <a:gd name="T25" fmla="*/ 276 h 224"/>
                <a:gd name="T26" fmla="*/ 149 w 135"/>
                <a:gd name="T27" fmla="*/ 262 h 224"/>
                <a:gd name="T28" fmla="*/ 137 w 135"/>
                <a:gd name="T29" fmla="*/ 248 h 224"/>
                <a:gd name="T30" fmla="*/ 130 w 135"/>
                <a:gd name="T31" fmla="*/ 229 h 224"/>
                <a:gd name="T32" fmla="*/ 123 w 135"/>
                <a:gd name="T33" fmla="*/ 222 h 224"/>
                <a:gd name="T34" fmla="*/ 121 w 135"/>
                <a:gd name="T35" fmla="*/ 213 h 224"/>
                <a:gd name="T36" fmla="*/ 113 w 135"/>
                <a:gd name="T37" fmla="*/ 205 h 224"/>
                <a:gd name="T38" fmla="*/ 111 w 135"/>
                <a:gd name="T39" fmla="*/ 203 h 224"/>
                <a:gd name="T40" fmla="*/ 106 w 135"/>
                <a:gd name="T41" fmla="*/ 194 h 224"/>
                <a:gd name="T42" fmla="*/ 90 w 135"/>
                <a:gd name="T43" fmla="*/ 165 h 224"/>
                <a:gd name="T44" fmla="*/ 85 w 135"/>
                <a:gd name="T45" fmla="*/ 158 h 224"/>
                <a:gd name="T46" fmla="*/ 80 w 135"/>
                <a:gd name="T47" fmla="*/ 149 h 224"/>
                <a:gd name="T48" fmla="*/ 66 w 135"/>
                <a:gd name="T49" fmla="*/ 125 h 224"/>
                <a:gd name="T50" fmla="*/ 69 w 135"/>
                <a:gd name="T51" fmla="*/ 118 h 224"/>
                <a:gd name="T52" fmla="*/ 59 w 135"/>
                <a:gd name="T53" fmla="*/ 111 h 224"/>
                <a:gd name="T54" fmla="*/ 52 w 135"/>
                <a:gd name="T55" fmla="*/ 106 h 224"/>
                <a:gd name="T56" fmla="*/ 47 w 135"/>
                <a:gd name="T57" fmla="*/ 97 h 224"/>
                <a:gd name="T58" fmla="*/ 43 w 135"/>
                <a:gd name="T59" fmla="*/ 94 h 224"/>
                <a:gd name="T60" fmla="*/ 43 w 135"/>
                <a:gd name="T61" fmla="*/ 87 h 224"/>
                <a:gd name="T62" fmla="*/ 40 w 135"/>
                <a:gd name="T63" fmla="*/ 80 h 224"/>
                <a:gd name="T64" fmla="*/ 31 w 135"/>
                <a:gd name="T65" fmla="*/ 73 h 224"/>
                <a:gd name="T66" fmla="*/ 31 w 135"/>
                <a:gd name="T67" fmla="*/ 68 h 224"/>
                <a:gd name="T68" fmla="*/ 24 w 135"/>
                <a:gd name="T69" fmla="*/ 61 h 224"/>
                <a:gd name="T70" fmla="*/ 21 w 135"/>
                <a:gd name="T71" fmla="*/ 54 h 224"/>
                <a:gd name="T72" fmla="*/ 26 w 135"/>
                <a:gd name="T73" fmla="*/ 54 h 224"/>
                <a:gd name="T74" fmla="*/ 17 w 135"/>
                <a:gd name="T75" fmla="*/ 43 h 224"/>
                <a:gd name="T76" fmla="*/ 9 w 135"/>
                <a:gd name="T77" fmla="*/ 21 h 224"/>
                <a:gd name="T78" fmla="*/ 9 w 135"/>
                <a:gd name="T79" fmla="*/ 14 h 224"/>
                <a:gd name="T80" fmla="*/ 0 w 135"/>
                <a:gd name="T81" fmla="*/ 0 h 224"/>
                <a:gd name="T82" fmla="*/ 7 w 135"/>
                <a:gd name="T83" fmla="*/ 5 h 224"/>
                <a:gd name="T84" fmla="*/ 9 w 135"/>
                <a:gd name="T85" fmla="*/ 19 h 224"/>
                <a:gd name="T86" fmla="*/ 26 w 135"/>
                <a:gd name="T87" fmla="*/ 38 h 224"/>
                <a:gd name="T88" fmla="*/ 52 w 135"/>
                <a:gd name="T89" fmla="*/ 76 h 224"/>
                <a:gd name="T90" fmla="*/ 76 w 135"/>
                <a:gd name="T91" fmla="*/ 118 h 224"/>
                <a:gd name="T92" fmla="*/ 97 w 135"/>
                <a:gd name="T93" fmla="*/ 149 h 224"/>
                <a:gd name="T94" fmla="*/ 113 w 135"/>
                <a:gd name="T95" fmla="*/ 172 h 224"/>
                <a:gd name="T96" fmla="*/ 142 w 135"/>
                <a:gd name="T97" fmla="*/ 224 h 224"/>
                <a:gd name="T98" fmla="*/ 156 w 135"/>
                <a:gd name="T99" fmla="*/ 253 h 224"/>
                <a:gd name="T100" fmla="*/ 175 w 135"/>
                <a:gd name="T101" fmla="*/ 288 h 224"/>
                <a:gd name="T102" fmla="*/ 248 w 135"/>
                <a:gd name="T103" fmla="*/ 399 h 224"/>
                <a:gd name="T104" fmla="*/ 265 w 135"/>
                <a:gd name="T105" fmla="*/ 430 h 224"/>
                <a:gd name="T106" fmla="*/ 310 w 135"/>
                <a:gd name="T107" fmla="*/ 524 h 22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20" name="Freeform 118"/>
            <p:cNvSpPr>
              <a:spLocks noChangeArrowheads="1"/>
            </p:cNvSpPr>
            <p:nvPr/>
          </p:nvSpPr>
          <p:spPr bwMode="auto">
            <a:xfrm>
              <a:off x="165" y="1389"/>
              <a:ext cx="305" cy="517"/>
            </a:xfrm>
            <a:custGeom>
              <a:avLst/>
              <a:gdLst>
                <a:gd name="T0" fmla="*/ 265 w 129"/>
                <a:gd name="T1" fmla="*/ 460 h 219"/>
                <a:gd name="T2" fmla="*/ 258 w 129"/>
                <a:gd name="T3" fmla="*/ 444 h 219"/>
                <a:gd name="T4" fmla="*/ 236 w 129"/>
                <a:gd name="T5" fmla="*/ 415 h 219"/>
                <a:gd name="T6" fmla="*/ 227 w 129"/>
                <a:gd name="T7" fmla="*/ 406 h 219"/>
                <a:gd name="T8" fmla="*/ 210 w 129"/>
                <a:gd name="T9" fmla="*/ 371 h 219"/>
                <a:gd name="T10" fmla="*/ 203 w 129"/>
                <a:gd name="T11" fmla="*/ 361 h 219"/>
                <a:gd name="T12" fmla="*/ 194 w 129"/>
                <a:gd name="T13" fmla="*/ 342 h 219"/>
                <a:gd name="T14" fmla="*/ 182 w 129"/>
                <a:gd name="T15" fmla="*/ 326 h 219"/>
                <a:gd name="T16" fmla="*/ 180 w 129"/>
                <a:gd name="T17" fmla="*/ 316 h 219"/>
                <a:gd name="T18" fmla="*/ 175 w 129"/>
                <a:gd name="T19" fmla="*/ 312 h 219"/>
                <a:gd name="T20" fmla="*/ 161 w 129"/>
                <a:gd name="T21" fmla="*/ 293 h 219"/>
                <a:gd name="T22" fmla="*/ 156 w 129"/>
                <a:gd name="T23" fmla="*/ 281 h 219"/>
                <a:gd name="T24" fmla="*/ 147 w 129"/>
                <a:gd name="T25" fmla="*/ 271 h 219"/>
                <a:gd name="T26" fmla="*/ 139 w 129"/>
                <a:gd name="T27" fmla="*/ 257 h 219"/>
                <a:gd name="T28" fmla="*/ 132 w 129"/>
                <a:gd name="T29" fmla="*/ 241 h 219"/>
                <a:gd name="T30" fmla="*/ 121 w 129"/>
                <a:gd name="T31" fmla="*/ 220 h 219"/>
                <a:gd name="T32" fmla="*/ 116 w 129"/>
                <a:gd name="T33" fmla="*/ 215 h 219"/>
                <a:gd name="T34" fmla="*/ 113 w 129"/>
                <a:gd name="T35" fmla="*/ 205 h 219"/>
                <a:gd name="T36" fmla="*/ 109 w 129"/>
                <a:gd name="T37" fmla="*/ 201 h 219"/>
                <a:gd name="T38" fmla="*/ 106 w 129"/>
                <a:gd name="T39" fmla="*/ 198 h 219"/>
                <a:gd name="T40" fmla="*/ 99 w 129"/>
                <a:gd name="T41" fmla="*/ 189 h 219"/>
                <a:gd name="T42" fmla="*/ 85 w 129"/>
                <a:gd name="T43" fmla="*/ 163 h 219"/>
                <a:gd name="T44" fmla="*/ 78 w 129"/>
                <a:gd name="T45" fmla="*/ 153 h 219"/>
                <a:gd name="T46" fmla="*/ 73 w 129"/>
                <a:gd name="T47" fmla="*/ 144 h 219"/>
                <a:gd name="T48" fmla="*/ 64 w 129"/>
                <a:gd name="T49" fmla="*/ 123 h 219"/>
                <a:gd name="T50" fmla="*/ 64 w 129"/>
                <a:gd name="T51" fmla="*/ 113 h 219"/>
                <a:gd name="T52" fmla="*/ 52 w 129"/>
                <a:gd name="T53" fmla="*/ 111 h 219"/>
                <a:gd name="T54" fmla="*/ 47 w 129"/>
                <a:gd name="T55" fmla="*/ 106 h 219"/>
                <a:gd name="T56" fmla="*/ 43 w 129"/>
                <a:gd name="T57" fmla="*/ 94 h 219"/>
                <a:gd name="T58" fmla="*/ 38 w 129"/>
                <a:gd name="T59" fmla="*/ 92 h 219"/>
                <a:gd name="T60" fmla="*/ 38 w 129"/>
                <a:gd name="T61" fmla="*/ 87 h 219"/>
                <a:gd name="T62" fmla="*/ 38 w 129"/>
                <a:gd name="T63" fmla="*/ 78 h 219"/>
                <a:gd name="T64" fmla="*/ 28 w 129"/>
                <a:gd name="T65" fmla="*/ 71 h 219"/>
                <a:gd name="T66" fmla="*/ 28 w 129"/>
                <a:gd name="T67" fmla="*/ 66 h 219"/>
                <a:gd name="T68" fmla="*/ 21 w 129"/>
                <a:gd name="T69" fmla="*/ 61 h 219"/>
                <a:gd name="T70" fmla="*/ 17 w 129"/>
                <a:gd name="T71" fmla="*/ 52 h 219"/>
                <a:gd name="T72" fmla="*/ 24 w 129"/>
                <a:gd name="T73" fmla="*/ 52 h 219"/>
                <a:gd name="T74" fmla="*/ 12 w 129"/>
                <a:gd name="T75" fmla="*/ 42 h 219"/>
                <a:gd name="T76" fmla="*/ 7 w 129"/>
                <a:gd name="T77" fmla="*/ 19 h 219"/>
                <a:gd name="T78" fmla="*/ 7 w 129"/>
                <a:gd name="T79" fmla="*/ 12 h 219"/>
                <a:gd name="T80" fmla="*/ 0 w 129"/>
                <a:gd name="T81" fmla="*/ 0 h 219"/>
                <a:gd name="T82" fmla="*/ 5 w 129"/>
                <a:gd name="T83" fmla="*/ 2 h 219"/>
                <a:gd name="T84" fmla="*/ 7 w 129"/>
                <a:gd name="T85" fmla="*/ 17 h 219"/>
                <a:gd name="T86" fmla="*/ 24 w 129"/>
                <a:gd name="T87" fmla="*/ 38 h 219"/>
                <a:gd name="T88" fmla="*/ 47 w 129"/>
                <a:gd name="T89" fmla="*/ 73 h 219"/>
                <a:gd name="T90" fmla="*/ 71 w 129"/>
                <a:gd name="T91" fmla="*/ 111 h 219"/>
                <a:gd name="T92" fmla="*/ 92 w 129"/>
                <a:gd name="T93" fmla="*/ 144 h 219"/>
                <a:gd name="T94" fmla="*/ 106 w 129"/>
                <a:gd name="T95" fmla="*/ 170 h 219"/>
                <a:gd name="T96" fmla="*/ 135 w 129"/>
                <a:gd name="T97" fmla="*/ 220 h 219"/>
                <a:gd name="T98" fmla="*/ 149 w 129"/>
                <a:gd name="T99" fmla="*/ 248 h 219"/>
                <a:gd name="T100" fmla="*/ 166 w 129"/>
                <a:gd name="T101" fmla="*/ 281 h 219"/>
                <a:gd name="T102" fmla="*/ 236 w 129"/>
                <a:gd name="T103" fmla="*/ 390 h 219"/>
                <a:gd name="T104" fmla="*/ 255 w 129"/>
                <a:gd name="T105" fmla="*/ 423 h 219"/>
                <a:gd name="T106" fmla="*/ 298 w 129"/>
                <a:gd name="T107" fmla="*/ 512 h 21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21" name="Freeform 119"/>
            <p:cNvSpPr>
              <a:spLocks noChangeArrowheads="1"/>
            </p:cNvSpPr>
            <p:nvPr/>
          </p:nvSpPr>
          <p:spPr bwMode="auto">
            <a:xfrm>
              <a:off x="167" y="2041"/>
              <a:ext cx="310" cy="517"/>
            </a:xfrm>
            <a:custGeom>
              <a:avLst/>
              <a:gdLst>
                <a:gd name="T0" fmla="*/ 272 w 131"/>
                <a:gd name="T1" fmla="*/ 460 h 219"/>
                <a:gd name="T2" fmla="*/ 263 w 131"/>
                <a:gd name="T3" fmla="*/ 446 h 219"/>
                <a:gd name="T4" fmla="*/ 241 w 131"/>
                <a:gd name="T5" fmla="*/ 415 h 219"/>
                <a:gd name="T6" fmla="*/ 237 w 131"/>
                <a:gd name="T7" fmla="*/ 406 h 219"/>
                <a:gd name="T8" fmla="*/ 218 w 131"/>
                <a:gd name="T9" fmla="*/ 371 h 219"/>
                <a:gd name="T10" fmla="*/ 211 w 131"/>
                <a:gd name="T11" fmla="*/ 361 h 219"/>
                <a:gd name="T12" fmla="*/ 199 w 131"/>
                <a:gd name="T13" fmla="*/ 345 h 219"/>
                <a:gd name="T14" fmla="*/ 189 w 131"/>
                <a:gd name="T15" fmla="*/ 328 h 219"/>
                <a:gd name="T16" fmla="*/ 185 w 131"/>
                <a:gd name="T17" fmla="*/ 316 h 219"/>
                <a:gd name="T18" fmla="*/ 177 w 131"/>
                <a:gd name="T19" fmla="*/ 309 h 219"/>
                <a:gd name="T20" fmla="*/ 166 w 131"/>
                <a:gd name="T21" fmla="*/ 293 h 219"/>
                <a:gd name="T22" fmla="*/ 161 w 131"/>
                <a:gd name="T23" fmla="*/ 283 h 219"/>
                <a:gd name="T24" fmla="*/ 154 w 131"/>
                <a:gd name="T25" fmla="*/ 271 h 219"/>
                <a:gd name="T26" fmla="*/ 144 w 131"/>
                <a:gd name="T27" fmla="*/ 257 h 219"/>
                <a:gd name="T28" fmla="*/ 137 w 131"/>
                <a:gd name="T29" fmla="*/ 243 h 219"/>
                <a:gd name="T30" fmla="*/ 125 w 131"/>
                <a:gd name="T31" fmla="*/ 222 h 219"/>
                <a:gd name="T32" fmla="*/ 121 w 131"/>
                <a:gd name="T33" fmla="*/ 217 h 219"/>
                <a:gd name="T34" fmla="*/ 118 w 131"/>
                <a:gd name="T35" fmla="*/ 205 h 219"/>
                <a:gd name="T36" fmla="*/ 114 w 131"/>
                <a:gd name="T37" fmla="*/ 203 h 219"/>
                <a:gd name="T38" fmla="*/ 111 w 131"/>
                <a:gd name="T39" fmla="*/ 198 h 219"/>
                <a:gd name="T40" fmla="*/ 104 w 131"/>
                <a:gd name="T41" fmla="*/ 189 h 219"/>
                <a:gd name="T42" fmla="*/ 90 w 131"/>
                <a:gd name="T43" fmla="*/ 163 h 219"/>
                <a:gd name="T44" fmla="*/ 83 w 131"/>
                <a:gd name="T45" fmla="*/ 156 h 219"/>
                <a:gd name="T46" fmla="*/ 78 w 131"/>
                <a:gd name="T47" fmla="*/ 144 h 219"/>
                <a:gd name="T48" fmla="*/ 66 w 131"/>
                <a:gd name="T49" fmla="*/ 123 h 219"/>
                <a:gd name="T50" fmla="*/ 66 w 131"/>
                <a:gd name="T51" fmla="*/ 116 h 219"/>
                <a:gd name="T52" fmla="*/ 59 w 131"/>
                <a:gd name="T53" fmla="*/ 111 h 219"/>
                <a:gd name="T54" fmla="*/ 52 w 131"/>
                <a:gd name="T55" fmla="*/ 106 h 219"/>
                <a:gd name="T56" fmla="*/ 47 w 131"/>
                <a:gd name="T57" fmla="*/ 94 h 219"/>
                <a:gd name="T58" fmla="*/ 43 w 131"/>
                <a:gd name="T59" fmla="*/ 94 h 219"/>
                <a:gd name="T60" fmla="*/ 43 w 131"/>
                <a:gd name="T61" fmla="*/ 90 h 219"/>
                <a:gd name="T62" fmla="*/ 40 w 131"/>
                <a:gd name="T63" fmla="*/ 78 h 219"/>
                <a:gd name="T64" fmla="*/ 33 w 131"/>
                <a:gd name="T65" fmla="*/ 73 h 219"/>
                <a:gd name="T66" fmla="*/ 31 w 131"/>
                <a:gd name="T67" fmla="*/ 66 h 219"/>
                <a:gd name="T68" fmla="*/ 28 w 131"/>
                <a:gd name="T69" fmla="*/ 61 h 219"/>
                <a:gd name="T70" fmla="*/ 21 w 131"/>
                <a:gd name="T71" fmla="*/ 52 h 219"/>
                <a:gd name="T72" fmla="*/ 28 w 131"/>
                <a:gd name="T73" fmla="*/ 54 h 219"/>
                <a:gd name="T74" fmla="*/ 17 w 131"/>
                <a:gd name="T75" fmla="*/ 42 h 219"/>
                <a:gd name="T76" fmla="*/ 12 w 131"/>
                <a:gd name="T77" fmla="*/ 19 h 219"/>
                <a:gd name="T78" fmla="*/ 9 w 131"/>
                <a:gd name="T79" fmla="*/ 14 h 219"/>
                <a:gd name="T80" fmla="*/ 0 w 131"/>
                <a:gd name="T81" fmla="*/ 0 h 219"/>
                <a:gd name="T82" fmla="*/ 7 w 131"/>
                <a:gd name="T83" fmla="*/ 5 h 219"/>
                <a:gd name="T84" fmla="*/ 12 w 131"/>
                <a:gd name="T85" fmla="*/ 17 h 219"/>
                <a:gd name="T86" fmla="*/ 31 w 131"/>
                <a:gd name="T87" fmla="*/ 38 h 219"/>
                <a:gd name="T88" fmla="*/ 52 w 131"/>
                <a:gd name="T89" fmla="*/ 73 h 219"/>
                <a:gd name="T90" fmla="*/ 78 w 131"/>
                <a:gd name="T91" fmla="*/ 113 h 219"/>
                <a:gd name="T92" fmla="*/ 97 w 131"/>
                <a:gd name="T93" fmla="*/ 144 h 219"/>
                <a:gd name="T94" fmla="*/ 114 w 131"/>
                <a:gd name="T95" fmla="*/ 168 h 219"/>
                <a:gd name="T96" fmla="*/ 140 w 131"/>
                <a:gd name="T97" fmla="*/ 220 h 219"/>
                <a:gd name="T98" fmla="*/ 154 w 131"/>
                <a:gd name="T99" fmla="*/ 248 h 219"/>
                <a:gd name="T100" fmla="*/ 173 w 131"/>
                <a:gd name="T101" fmla="*/ 283 h 219"/>
                <a:gd name="T102" fmla="*/ 244 w 131"/>
                <a:gd name="T103" fmla="*/ 392 h 219"/>
                <a:gd name="T104" fmla="*/ 260 w 131"/>
                <a:gd name="T105" fmla="*/ 420 h 219"/>
                <a:gd name="T106" fmla="*/ 303 w 131"/>
                <a:gd name="T107" fmla="*/ 512 h 21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22" name="Freeform 120"/>
            <p:cNvSpPr>
              <a:spLocks noChangeArrowheads="1"/>
            </p:cNvSpPr>
            <p:nvPr/>
          </p:nvSpPr>
          <p:spPr bwMode="auto">
            <a:xfrm>
              <a:off x="484" y="2201"/>
              <a:ext cx="300" cy="551"/>
            </a:xfrm>
            <a:custGeom>
              <a:avLst/>
              <a:gdLst>
                <a:gd name="T0" fmla="*/ 33 w 127"/>
                <a:gd name="T1" fmla="*/ 485 h 233"/>
                <a:gd name="T2" fmla="*/ 40 w 127"/>
                <a:gd name="T3" fmla="*/ 471 h 233"/>
                <a:gd name="T4" fmla="*/ 54 w 127"/>
                <a:gd name="T5" fmla="*/ 437 h 233"/>
                <a:gd name="T6" fmla="*/ 64 w 127"/>
                <a:gd name="T7" fmla="*/ 423 h 233"/>
                <a:gd name="T8" fmla="*/ 83 w 127"/>
                <a:gd name="T9" fmla="*/ 390 h 233"/>
                <a:gd name="T10" fmla="*/ 90 w 127"/>
                <a:gd name="T11" fmla="*/ 378 h 233"/>
                <a:gd name="T12" fmla="*/ 97 w 127"/>
                <a:gd name="T13" fmla="*/ 359 h 233"/>
                <a:gd name="T14" fmla="*/ 109 w 127"/>
                <a:gd name="T15" fmla="*/ 343 h 233"/>
                <a:gd name="T16" fmla="*/ 113 w 127"/>
                <a:gd name="T17" fmla="*/ 333 h 233"/>
                <a:gd name="T18" fmla="*/ 116 w 127"/>
                <a:gd name="T19" fmla="*/ 324 h 233"/>
                <a:gd name="T20" fmla="*/ 128 w 127"/>
                <a:gd name="T21" fmla="*/ 303 h 233"/>
                <a:gd name="T22" fmla="*/ 132 w 127"/>
                <a:gd name="T23" fmla="*/ 293 h 233"/>
                <a:gd name="T24" fmla="*/ 137 w 127"/>
                <a:gd name="T25" fmla="*/ 279 h 233"/>
                <a:gd name="T26" fmla="*/ 146 w 127"/>
                <a:gd name="T27" fmla="*/ 265 h 233"/>
                <a:gd name="T28" fmla="*/ 156 w 127"/>
                <a:gd name="T29" fmla="*/ 248 h 233"/>
                <a:gd name="T30" fmla="*/ 168 w 127"/>
                <a:gd name="T31" fmla="*/ 232 h 233"/>
                <a:gd name="T32" fmla="*/ 172 w 127"/>
                <a:gd name="T33" fmla="*/ 220 h 233"/>
                <a:gd name="T34" fmla="*/ 175 w 127"/>
                <a:gd name="T35" fmla="*/ 215 h 233"/>
                <a:gd name="T36" fmla="*/ 180 w 127"/>
                <a:gd name="T37" fmla="*/ 206 h 233"/>
                <a:gd name="T38" fmla="*/ 180 w 127"/>
                <a:gd name="T39" fmla="*/ 201 h 233"/>
                <a:gd name="T40" fmla="*/ 184 w 127"/>
                <a:gd name="T41" fmla="*/ 194 h 233"/>
                <a:gd name="T42" fmla="*/ 201 w 127"/>
                <a:gd name="T43" fmla="*/ 168 h 233"/>
                <a:gd name="T44" fmla="*/ 208 w 127"/>
                <a:gd name="T45" fmla="*/ 154 h 233"/>
                <a:gd name="T46" fmla="*/ 213 w 127"/>
                <a:gd name="T47" fmla="*/ 147 h 233"/>
                <a:gd name="T48" fmla="*/ 224 w 127"/>
                <a:gd name="T49" fmla="*/ 123 h 233"/>
                <a:gd name="T50" fmla="*/ 231 w 127"/>
                <a:gd name="T51" fmla="*/ 118 h 233"/>
                <a:gd name="T52" fmla="*/ 234 w 127"/>
                <a:gd name="T53" fmla="*/ 109 h 233"/>
                <a:gd name="T54" fmla="*/ 234 w 127"/>
                <a:gd name="T55" fmla="*/ 102 h 233"/>
                <a:gd name="T56" fmla="*/ 239 w 127"/>
                <a:gd name="T57" fmla="*/ 90 h 233"/>
                <a:gd name="T58" fmla="*/ 239 w 127"/>
                <a:gd name="T59" fmla="*/ 87 h 233"/>
                <a:gd name="T60" fmla="*/ 243 w 127"/>
                <a:gd name="T61" fmla="*/ 83 h 233"/>
                <a:gd name="T62" fmla="*/ 253 w 127"/>
                <a:gd name="T63" fmla="*/ 73 h 233"/>
                <a:gd name="T64" fmla="*/ 253 w 127"/>
                <a:gd name="T65" fmla="*/ 66 h 233"/>
                <a:gd name="T66" fmla="*/ 257 w 127"/>
                <a:gd name="T67" fmla="*/ 61 h 233"/>
                <a:gd name="T68" fmla="*/ 260 w 127"/>
                <a:gd name="T69" fmla="*/ 54 h 233"/>
                <a:gd name="T70" fmla="*/ 265 w 127"/>
                <a:gd name="T71" fmla="*/ 45 h 233"/>
                <a:gd name="T72" fmla="*/ 267 w 127"/>
                <a:gd name="T73" fmla="*/ 52 h 233"/>
                <a:gd name="T74" fmla="*/ 272 w 127"/>
                <a:gd name="T75" fmla="*/ 35 h 233"/>
                <a:gd name="T76" fmla="*/ 286 w 127"/>
                <a:gd name="T77" fmla="*/ 19 h 233"/>
                <a:gd name="T78" fmla="*/ 293 w 127"/>
                <a:gd name="T79" fmla="*/ 12 h 233"/>
                <a:gd name="T80" fmla="*/ 300 w 127"/>
                <a:gd name="T81" fmla="*/ 0 h 233"/>
                <a:gd name="T82" fmla="*/ 300 w 127"/>
                <a:gd name="T83" fmla="*/ 7 h 233"/>
                <a:gd name="T84" fmla="*/ 288 w 127"/>
                <a:gd name="T85" fmla="*/ 19 h 233"/>
                <a:gd name="T86" fmla="*/ 281 w 127"/>
                <a:gd name="T87" fmla="*/ 43 h 233"/>
                <a:gd name="T88" fmla="*/ 262 w 127"/>
                <a:gd name="T89" fmla="*/ 85 h 233"/>
                <a:gd name="T90" fmla="*/ 239 w 127"/>
                <a:gd name="T91" fmla="*/ 128 h 233"/>
                <a:gd name="T92" fmla="*/ 222 w 127"/>
                <a:gd name="T93" fmla="*/ 161 h 233"/>
                <a:gd name="T94" fmla="*/ 208 w 127"/>
                <a:gd name="T95" fmla="*/ 187 h 233"/>
                <a:gd name="T96" fmla="*/ 177 w 127"/>
                <a:gd name="T97" fmla="*/ 239 h 233"/>
                <a:gd name="T98" fmla="*/ 161 w 127"/>
                <a:gd name="T99" fmla="*/ 265 h 233"/>
                <a:gd name="T100" fmla="*/ 139 w 127"/>
                <a:gd name="T101" fmla="*/ 303 h 233"/>
                <a:gd name="T102" fmla="*/ 78 w 127"/>
                <a:gd name="T103" fmla="*/ 423 h 233"/>
                <a:gd name="T104" fmla="*/ 61 w 127"/>
                <a:gd name="T105" fmla="*/ 454 h 233"/>
                <a:gd name="T106" fmla="*/ 2 w 127"/>
                <a:gd name="T107" fmla="*/ 544 h 23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23" name="Freeform 121"/>
            <p:cNvSpPr>
              <a:spLocks noChangeArrowheads="1"/>
            </p:cNvSpPr>
            <p:nvPr/>
          </p:nvSpPr>
          <p:spPr bwMode="auto">
            <a:xfrm>
              <a:off x="484" y="2853"/>
              <a:ext cx="300" cy="551"/>
            </a:xfrm>
            <a:custGeom>
              <a:avLst/>
              <a:gdLst>
                <a:gd name="T0" fmla="*/ 33 w 127"/>
                <a:gd name="T1" fmla="*/ 485 h 233"/>
                <a:gd name="T2" fmla="*/ 43 w 127"/>
                <a:gd name="T3" fmla="*/ 471 h 233"/>
                <a:gd name="T4" fmla="*/ 59 w 127"/>
                <a:gd name="T5" fmla="*/ 435 h 233"/>
                <a:gd name="T6" fmla="*/ 61 w 127"/>
                <a:gd name="T7" fmla="*/ 423 h 233"/>
                <a:gd name="T8" fmla="*/ 85 w 127"/>
                <a:gd name="T9" fmla="*/ 390 h 233"/>
                <a:gd name="T10" fmla="*/ 92 w 127"/>
                <a:gd name="T11" fmla="*/ 378 h 233"/>
                <a:gd name="T12" fmla="*/ 102 w 127"/>
                <a:gd name="T13" fmla="*/ 357 h 233"/>
                <a:gd name="T14" fmla="*/ 109 w 127"/>
                <a:gd name="T15" fmla="*/ 343 h 233"/>
                <a:gd name="T16" fmla="*/ 118 w 127"/>
                <a:gd name="T17" fmla="*/ 331 h 233"/>
                <a:gd name="T18" fmla="*/ 120 w 127"/>
                <a:gd name="T19" fmla="*/ 324 h 233"/>
                <a:gd name="T20" fmla="*/ 128 w 127"/>
                <a:gd name="T21" fmla="*/ 303 h 233"/>
                <a:gd name="T22" fmla="*/ 135 w 127"/>
                <a:gd name="T23" fmla="*/ 291 h 233"/>
                <a:gd name="T24" fmla="*/ 139 w 127"/>
                <a:gd name="T25" fmla="*/ 281 h 233"/>
                <a:gd name="T26" fmla="*/ 149 w 127"/>
                <a:gd name="T27" fmla="*/ 267 h 233"/>
                <a:gd name="T28" fmla="*/ 156 w 127"/>
                <a:gd name="T29" fmla="*/ 248 h 233"/>
                <a:gd name="T30" fmla="*/ 170 w 127"/>
                <a:gd name="T31" fmla="*/ 229 h 233"/>
                <a:gd name="T32" fmla="*/ 172 w 127"/>
                <a:gd name="T33" fmla="*/ 220 h 233"/>
                <a:gd name="T34" fmla="*/ 177 w 127"/>
                <a:gd name="T35" fmla="*/ 215 h 233"/>
                <a:gd name="T36" fmla="*/ 182 w 127"/>
                <a:gd name="T37" fmla="*/ 203 h 233"/>
                <a:gd name="T38" fmla="*/ 184 w 127"/>
                <a:gd name="T39" fmla="*/ 203 h 233"/>
                <a:gd name="T40" fmla="*/ 189 w 127"/>
                <a:gd name="T41" fmla="*/ 194 h 233"/>
                <a:gd name="T42" fmla="*/ 206 w 127"/>
                <a:gd name="T43" fmla="*/ 166 h 233"/>
                <a:gd name="T44" fmla="*/ 208 w 127"/>
                <a:gd name="T45" fmla="*/ 154 h 233"/>
                <a:gd name="T46" fmla="*/ 215 w 127"/>
                <a:gd name="T47" fmla="*/ 144 h 233"/>
                <a:gd name="T48" fmla="*/ 227 w 127"/>
                <a:gd name="T49" fmla="*/ 123 h 233"/>
                <a:gd name="T50" fmla="*/ 234 w 127"/>
                <a:gd name="T51" fmla="*/ 118 h 233"/>
                <a:gd name="T52" fmla="*/ 236 w 127"/>
                <a:gd name="T53" fmla="*/ 109 h 233"/>
                <a:gd name="T54" fmla="*/ 236 w 127"/>
                <a:gd name="T55" fmla="*/ 99 h 233"/>
                <a:gd name="T56" fmla="*/ 241 w 127"/>
                <a:gd name="T57" fmla="*/ 90 h 233"/>
                <a:gd name="T58" fmla="*/ 241 w 127"/>
                <a:gd name="T59" fmla="*/ 87 h 233"/>
                <a:gd name="T60" fmla="*/ 248 w 127"/>
                <a:gd name="T61" fmla="*/ 80 h 233"/>
                <a:gd name="T62" fmla="*/ 253 w 127"/>
                <a:gd name="T63" fmla="*/ 76 h 233"/>
                <a:gd name="T64" fmla="*/ 255 w 127"/>
                <a:gd name="T65" fmla="*/ 66 h 233"/>
                <a:gd name="T66" fmla="*/ 257 w 127"/>
                <a:gd name="T67" fmla="*/ 59 h 233"/>
                <a:gd name="T68" fmla="*/ 260 w 127"/>
                <a:gd name="T69" fmla="*/ 54 h 233"/>
                <a:gd name="T70" fmla="*/ 265 w 127"/>
                <a:gd name="T71" fmla="*/ 45 h 233"/>
                <a:gd name="T72" fmla="*/ 269 w 127"/>
                <a:gd name="T73" fmla="*/ 52 h 233"/>
                <a:gd name="T74" fmla="*/ 274 w 127"/>
                <a:gd name="T75" fmla="*/ 35 h 233"/>
                <a:gd name="T76" fmla="*/ 291 w 127"/>
                <a:gd name="T77" fmla="*/ 17 h 233"/>
                <a:gd name="T78" fmla="*/ 295 w 127"/>
                <a:gd name="T79" fmla="*/ 12 h 233"/>
                <a:gd name="T80" fmla="*/ 300 w 127"/>
                <a:gd name="T81" fmla="*/ 0 h 233"/>
                <a:gd name="T82" fmla="*/ 300 w 127"/>
                <a:gd name="T83" fmla="*/ 7 h 233"/>
                <a:gd name="T84" fmla="*/ 293 w 127"/>
                <a:gd name="T85" fmla="*/ 17 h 233"/>
                <a:gd name="T86" fmla="*/ 283 w 127"/>
                <a:gd name="T87" fmla="*/ 43 h 233"/>
                <a:gd name="T88" fmla="*/ 262 w 127"/>
                <a:gd name="T89" fmla="*/ 83 h 233"/>
                <a:gd name="T90" fmla="*/ 239 w 127"/>
                <a:gd name="T91" fmla="*/ 128 h 233"/>
                <a:gd name="T92" fmla="*/ 220 w 127"/>
                <a:gd name="T93" fmla="*/ 161 h 233"/>
                <a:gd name="T94" fmla="*/ 208 w 127"/>
                <a:gd name="T95" fmla="*/ 187 h 233"/>
                <a:gd name="T96" fmla="*/ 177 w 127"/>
                <a:gd name="T97" fmla="*/ 239 h 233"/>
                <a:gd name="T98" fmla="*/ 163 w 127"/>
                <a:gd name="T99" fmla="*/ 267 h 233"/>
                <a:gd name="T100" fmla="*/ 139 w 127"/>
                <a:gd name="T101" fmla="*/ 303 h 233"/>
                <a:gd name="T102" fmla="*/ 78 w 127"/>
                <a:gd name="T103" fmla="*/ 423 h 233"/>
                <a:gd name="T104" fmla="*/ 61 w 127"/>
                <a:gd name="T105" fmla="*/ 454 h 233"/>
                <a:gd name="T106" fmla="*/ 2 w 127"/>
                <a:gd name="T107" fmla="*/ 542 h 23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24" name="Freeform 122"/>
            <p:cNvSpPr>
              <a:spLocks noChangeArrowheads="1"/>
            </p:cNvSpPr>
            <p:nvPr/>
          </p:nvSpPr>
          <p:spPr bwMode="auto">
            <a:xfrm>
              <a:off x="451" y="515"/>
              <a:ext cx="68" cy="2938"/>
            </a:xfrm>
            <a:custGeom>
              <a:avLst/>
              <a:gdLst>
                <a:gd name="T0" fmla="*/ 9 w 29"/>
                <a:gd name="T1" fmla="*/ 0 h 1244"/>
                <a:gd name="T2" fmla="*/ 21 w 29"/>
                <a:gd name="T3" fmla="*/ 1455 h 1244"/>
                <a:gd name="T4" fmla="*/ 0 w 29"/>
                <a:gd name="T5" fmla="*/ 2938 h 1244"/>
                <a:gd name="T6" fmla="*/ 61 w 29"/>
                <a:gd name="T7" fmla="*/ 2938 h 1244"/>
                <a:gd name="T8" fmla="*/ 40 w 29"/>
                <a:gd name="T9" fmla="*/ 2128 h 1244"/>
                <a:gd name="T10" fmla="*/ 68 w 29"/>
                <a:gd name="T11" fmla="*/ 668 h 1244"/>
                <a:gd name="T12" fmla="*/ 47 w 29"/>
                <a:gd name="T13" fmla="*/ 0 h 1244"/>
                <a:gd name="T14" fmla="*/ 9 w 29"/>
                <a:gd name="T15" fmla="*/ 0 h 1244"/>
                <a:gd name="T16" fmla="*/ 9 w 29"/>
                <a:gd name="T17" fmla="*/ 0 h 12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25" name="Freeform 123"/>
            <p:cNvSpPr>
              <a:spLocks noChangeArrowheads="1"/>
            </p:cNvSpPr>
            <p:nvPr/>
          </p:nvSpPr>
          <p:spPr bwMode="auto">
            <a:xfrm>
              <a:off x="937" y="1044"/>
              <a:ext cx="194" cy="385"/>
            </a:xfrm>
            <a:custGeom>
              <a:avLst/>
              <a:gdLst>
                <a:gd name="T0" fmla="*/ 71 w 82"/>
                <a:gd name="T1" fmla="*/ 12 h 163"/>
                <a:gd name="T2" fmla="*/ 163 w 82"/>
                <a:gd name="T3" fmla="*/ 385 h 163"/>
                <a:gd name="T4" fmla="*/ 35 w 82"/>
                <a:gd name="T5" fmla="*/ 239 h 163"/>
                <a:gd name="T6" fmla="*/ 71 w 82"/>
                <a:gd name="T7" fmla="*/ 12 h 1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26" name="Freeform 124"/>
            <p:cNvSpPr>
              <a:spLocks noChangeArrowheads="1"/>
            </p:cNvSpPr>
            <p:nvPr/>
          </p:nvSpPr>
          <p:spPr bwMode="auto">
            <a:xfrm>
              <a:off x="944" y="1056"/>
              <a:ext cx="102" cy="318"/>
            </a:xfrm>
            <a:custGeom>
              <a:avLst/>
              <a:gdLst>
                <a:gd name="T0" fmla="*/ 66 w 43"/>
                <a:gd name="T1" fmla="*/ 0 h 135"/>
                <a:gd name="T2" fmla="*/ 102 w 43"/>
                <a:gd name="T3" fmla="*/ 318 h 135"/>
                <a:gd name="T4" fmla="*/ 31 w 43"/>
                <a:gd name="T5" fmla="*/ 226 h 135"/>
                <a:gd name="T6" fmla="*/ 66 w 43"/>
                <a:gd name="T7" fmla="*/ 0 h 1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27" name="Freeform 125"/>
            <p:cNvSpPr>
              <a:spLocks noChangeArrowheads="1"/>
            </p:cNvSpPr>
            <p:nvPr/>
          </p:nvSpPr>
          <p:spPr bwMode="auto">
            <a:xfrm>
              <a:off x="916" y="2248"/>
              <a:ext cx="220" cy="426"/>
            </a:xfrm>
            <a:custGeom>
              <a:avLst/>
              <a:gdLst>
                <a:gd name="T0" fmla="*/ 83 w 93"/>
                <a:gd name="T1" fmla="*/ 9 h 180"/>
                <a:gd name="T2" fmla="*/ 189 w 93"/>
                <a:gd name="T3" fmla="*/ 426 h 180"/>
                <a:gd name="T4" fmla="*/ 43 w 93"/>
                <a:gd name="T5" fmla="*/ 258 h 180"/>
                <a:gd name="T6" fmla="*/ 83 w 93"/>
                <a:gd name="T7" fmla="*/ 9 h 1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28" name="Freeform 126"/>
            <p:cNvSpPr>
              <a:spLocks noChangeArrowheads="1"/>
            </p:cNvSpPr>
            <p:nvPr/>
          </p:nvSpPr>
          <p:spPr bwMode="auto">
            <a:xfrm>
              <a:off x="926" y="2256"/>
              <a:ext cx="111" cy="359"/>
            </a:xfrm>
            <a:custGeom>
              <a:avLst/>
              <a:gdLst>
                <a:gd name="T0" fmla="*/ 73 w 47"/>
                <a:gd name="T1" fmla="*/ 0 h 152"/>
                <a:gd name="T2" fmla="*/ 111 w 47"/>
                <a:gd name="T3" fmla="*/ 359 h 152"/>
                <a:gd name="T4" fmla="*/ 33 w 47"/>
                <a:gd name="T5" fmla="*/ 253 h 152"/>
                <a:gd name="T6" fmla="*/ 73 w 47"/>
                <a:gd name="T7" fmla="*/ 0 h 1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29" name="Freeform 127"/>
            <p:cNvSpPr>
              <a:spLocks noChangeArrowheads="1"/>
            </p:cNvSpPr>
            <p:nvPr/>
          </p:nvSpPr>
          <p:spPr bwMode="auto">
            <a:xfrm>
              <a:off x="926" y="3309"/>
              <a:ext cx="222" cy="428"/>
            </a:xfrm>
            <a:custGeom>
              <a:avLst/>
              <a:gdLst>
                <a:gd name="T0" fmla="*/ 83 w 94"/>
                <a:gd name="T1" fmla="*/ 12 h 181"/>
                <a:gd name="T2" fmla="*/ 187 w 94"/>
                <a:gd name="T3" fmla="*/ 428 h 181"/>
                <a:gd name="T4" fmla="*/ 45 w 94"/>
                <a:gd name="T5" fmla="*/ 265 h 181"/>
                <a:gd name="T6" fmla="*/ 83 w 94"/>
                <a:gd name="T7" fmla="*/ 12 h 1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30" name="Freeform 128"/>
            <p:cNvSpPr>
              <a:spLocks noChangeArrowheads="1"/>
            </p:cNvSpPr>
            <p:nvPr/>
          </p:nvSpPr>
          <p:spPr bwMode="auto">
            <a:xfrm>
              <a:off x="942" y="3321"/>
              <a:ext cx="106" cy="354"/>
            </a:xfrm>
            <a:custGeom>
              <a:avLst/>
              <a:gdLst>
                <a:gd name="T0" fmla="*/ 66 w 45"/>
                <a:gd name="T1" fmla="*/ 0 h 150"/>
                <a:gd name="T2" fmla="*/ 106 w 45"/>
                <a:gd name="T3" fmla="*/ 354 h 150"/>
                <a:gd name="T4" fmla="*/ 31 w 45"/>
                <a:gd name="T5" fmla="*/ 253 h 150"/>
                <a:gd name="T6" fmla="*/ 66 w 45"/>
                <a:gd name="T7" fmla="*/ 0 h 15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31" name="Freeform 129"/>
            <p:cNvSpPr>
              <a:spLocks noChangeArrowheads="1"/>
            </p:cNvSpPr>
            <p:nvPr/>
          </p:nvSpPr>
          <p:spPr bwMode="auto">
            <a:xfrm>
              <a:off x="1145" y="2085"/>
              <a:ext cx="218" cy="433"/>
            </a:xfrm>
            <a:custGeom>
              <a:avLst/>
              <a:gdLst>
                <a:gd name="T0" fmla="*/ 135 w 92"/>
                <a:gd name="T1" fmla="*/ 12 h 183"/>
                <a:gd name="T2" fmla="*/ 31 w 92"/>
                <a:gd name="T3" fmla="*/ 433 h 183"/>
                <a:gd name="T4" fmla="*/ 171 w 92"/>
                <a:gd name="T5" fmla="*/ 263 h 183"/>
                <a:gd name="T6" fmla="*/ 135 w 92"/>
                <a:gd name="T7" fmla="*/ 12 h 18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32" name="Freeform 130"/>
            <p:cNvSpPr>
              <a:spLocks noChangeArrowheads="1"/>
            </p:cNvSpPr>
            <p:nvPr/>
          </p:nvSpPr>
          <p:spPr bwMode="auto">
            <a:xfrm>
              <a:off x="1242" y="2097"/>
              <a:ext cx="111" cy="355"/>
            </a:xfrm>
            <a:custGeom>
              <a:avLst/>
              <a:gdLst>
                <a:gd name="T0" fmla="*/ 40 w 47"/>
                <a:gd name="T1" fmla="*/ 0 h 150"/>
                <a:gd name="T2" fmla="*/ 0 w 47"/>
                <a:gd name="T3" fmla="*/ 355 h 150"/>
                <a:gd name="T4" fmla="*/ 78 w 47"/>
                <a:gd name="T5" fmla="*/ 251 h 150"/>
                <a:gd name="T6" fmla="*/ 40 w 47"/>
                <a:gd name="T7" fmla="*/ 0 h 15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33" name="Freeform 131"/>
            <p:cNvSpPr>
              <a:spLocks noChangeArrowheads="1"/>
            </p:cNvSpPr>
            <p:nvPr/>
          </p:nvSpPr>
          <p:spPr bwMode="auto">
            <a:xfrm>
              <a:off x="1129" y="2719"/>
              <a:ext cx="304" cy="481"/>
            </a:xfrm>
            <a:custGeom>
              <a:avLst/>
              <a:gdLst>
                <a:gd name="T0" fmla="*/ 14 w 129"/>
                <a:gd name="T1" fmla="*/ 481 h 204"/>
                <a:gd name="T2" fmla="*/ 283 w 129"/>
                <a:gd name="T3" fmla="*/ 0 h 204"/>
                <a:gd name="T4" fmla="*/ 14 w 129"/>
                <a:gd name="T5" fmla="*/ 481 h 2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34" name="Freeform 132"/>
            <p:cNvSpPr>
              <a:spLocks noChangeArrowheads="1"/>
            </p:cNvSpPr>
            <p:nvPr/>
          </p:nvSpPr>
          <p:spPr bwMode="auto">
            <a:xfrm>
              <a:off x="840" y="2341"/>
              <a:ext cx="305" cy="477"/>
            </a:xfrm>
            <a:custGeom>
              <a:avLst/>
              <a:gdLst>
                <a:gd name="T0" fmla="*/ 291 w 129"/>
                <a:gd name="T1" fmla="*/ 477 h 202"/>
                <a:gd name="T2" fmla="*/ 24 w 129"/>
                <a:gd name="T3" fmla="*/ 0 h 202"/>
                <a:gd name="T4" fmla="*/ 291 w 129"/>
                <a:gd name="T5" fmla="*/ 477 h 2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35" name="Freeform 133"/>
            <p:cNvSpPr>
              <a:spLocks noChangeArrowheads="1"/>
            </p:cNvSpPr>
            <p:nvPr/>
          </p:nvSpPr>
          <p:spPr bwMode="auto">
            <a:xfrm>
              <a:off x="1138" y="3354"/>
              <a:ext cx="305" cy="479"/>
            </a:xfrm>
            <a:custGeom>
              <a:avLst/>
              <a:gdLst>
                <a:gd name="T0" fmla="*/ 14 w 129"/>
                <a:gd name="T1" fmla="*/ 479 h 203"/>
                <a:gd name="T2" fmla="*/ 284 w 129"/>
                <a:gd name="T3" fmla="*/ 0 h 203"/>
                <a:gd name="T4" fmla="*/ 14 w 129"/>
                <a:gd name="T5" fmla="*/ 479 h 2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36" name="Freeform 134"/>
            <p:cNvSpPr>
              <a:spLocks noChangeArrowheads="1"/>
            </p:cNvSpPr>
            <p:nvPr/>
          </p:nvSpPr>
          <p:spPr bwMode="auto">
            <a:xfrm>
              <a:off x="848" y="2886"/>
              <a:ext cx="304" cy="475"/>
            </a:xfrm>
            <a:custGeom>
              <a:avLst/>
              <a:gdLst>
                <a:gd name="T0" fmla="*/ 292 w 129"/>
                <a:gd name="T1" fmla="*/ 475 h 201"/>
                <a:gd name="T2" fmla="*/ 21 w 129"/>
                <a:gd name="T3" fmla="*/ 0 h 201"/>
                <a:gd name="T4" fmla="*/ 292 w 129"/>
                <a:gd name="T5" fmla="*/ 475 h 2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37" name="Freeform 135"/>
            <p:cNvSpPr>
              <a:spLocks noChangeArrowheads="1"/>
            </p:cNvSpPr>
            <p:nvPr/>
          </p:nvSpPr>
          <p:spPr bwMode="auto">
            <a:xfrm>
              <a:off x="857" y="3359"/>
              <a:ext cx="305" cy="482"/>
            </a:xfrm>
            <a:custGeom>
              <a:avLst/>
              <a:gdLst>
                <a:gd name="T0" fmla="*/ 293 w 129"/>
                <a:gd name="T1" fmla="*/ 482 h 204"/>
                <a:gd name="T2" fmla="*/ 21 w 129"/>
                <a:gd name="T3" fmla="*/ 0 h 204"/>
                <a:gd name="T4" fmla="*/ 293 w 129"/>
                <a:gd name="T5" fmla="*/ 482 h 2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38" name="Freeform 136"/>
            <p:cNvSpPr>
              <a:spLocks noChangeArrowheads="1"/>
            </p:cNvSpPr>
            <p:nvPr/>
          </p:nvSpPr>
          <p:spPr bwMode="auto">
            <a:xfrm>
              <a:off x="1129" y="2149"/>
              <a:ext cx="304" cy="482"/>
            </a:xfrm>
            <a:custGeom>
              <a:avLst/>
              <a:gdLst>
                <a:gd name="T0" fmla="*/ 14 w 129"/>
                <a:gd name="T1" fmla="*/ 482 h 204"/>
                <a:gd name="T2" fmla="*/ 283 w 129"/>
                <a:gd name="T3" fmla="*/ 0 h 204"/>
                <a:gd name="T4" fmla="*/ 14 w 129"/>
                <a:gd name="T5" fmla="*/ 482 h 2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39" name="Freeform 137"/>
            <p:cNvSpPr>
              <a:spLocks noChangeArrowheads="1"/>
            </p:cNvSpPr>
            <p:nvPr/>
          </p:nvSpPr>
          <p:spPr bwMode="auto">
            <a:xfrm>
              <a:off x="826" y="1710"/>
              <a:ext cx="305" cy="484"/>
            </a:xfrm>
            <a:custGeom>
              <a:avLst/>
              <a:gdLst>
                <a:gd name="T0" fmla="*/ 288 w 129"/>
                <a:gd name="T1" fmla="*/ 484 h 205"/>
                <a:gd name="T2" fmla="*/ 19 w 129"/>
                <a:gd name="T3" fmla="*/ 0 h 205"/>
                <a:gd name="T4" fmla="*/ 288 w 129"/>
                <a:gd name="T5" fmla="*/ 484 h 2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40" name="Freeform 138"/>
            <p:cNvSpPr>
              <a:spLocks noChangeArrowheads="1"/>
            </p:cNvSpPr>
            <p:nvPr/>
          </p:nvSpPr>
          <p:spPr bwMode="auto">
            <a:xfrm>
              <a:off x="1129" y="1511"/>
              <a:ext cx="304" cy="478"/>
            </a:xfrm>
            <a:custGeom>
              <a:avLst/>
              <a:gdLst>
                <a:gd name="T0" fmla="*/ 14 w 129"/>
                <a:gd name="T1" fmla="*/ 478 h 202"/>
                <a:gd name="T2" fmla="*/ 283 w 129"/>
                <a:gd name="T3" fmla="*/ 0 h 202"/>
                <a:gd name="T4" fmla="*/ 14 w 129"/>
                <a:gd name="T5" fmla="*/ 478 h 2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41" name="Freeform 139"/>
            <p:cNvSpPr>
              <a:spLocks noChangeArrowheads="1"/>
            </p:cNvSpPr>
            <p:nvPr/>
          </p:nvSpPr>
          <p:spPr bwMode="auto">
            <a:xfrm>
              <a:off x="1124" y="975"/>
              <a:ext cx="307" cy="475"/>
            </a:xfrm>
            <a:custGeom>
              <a:avLst/>
              <a:gdLst>
                <a:gd name="T0" fmla="*/ 17 w 130"/>
                <a:gd name="T1" fmla="*/ 475 h 201"/>
                <a:gd name="T2" fmla="*/ 283 w 130"/>
                <a:gd name="T3" fmla="*/ 0 h 201"/>
                <a:gd name="T4" fmla="*/ 17 w 130"/>
                <a:gd name="T5" fmla="*/ 475 h 2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42" name="Freeform 140"/>
            <p:cNvSpPr>
              <a:spLocks noChangeArrowheads="1"/>
            </p:cNvSpPr>
            <p:nvPr/>
          </p:nvSpPr>
          <p:spPr bwMode="auto">
            <a:xfrm>
              <a:off x="866" y="1145"/>
              <a:ext cx="274" cy="428"/>
            </a:xfrm>
            <a:custGeom>
              <a:avLst/>
              <a:gdLst>
                <a:gd name="T0" fmla="*/ 265 w 116"/>
                <a:gd name="T1" fmla="*/ 428 h 181"/>
                <a:gd name="T2" fmla="*/ 19 w 116"/>
                <a:gd name="T3" fmla="*/ 0 h 181"/>
                <a:gd name="T4" fmla="*/ 265 w 116"/>
                <a:gd name="T5" fmla="*/ 428 h 1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43" name="Freeform 141"/>
            <p:cNvSpPr>
              <a:spLocks noChangeArrowheads="1"/>
            </p:cNvSpPr>
            <p:nvPr/>
          </p:nvSpPr>
          <p:spPr bwMode="auto">
            <a:xfrm>
              <a:off x="869" y="2341"/>
              <a:ext cx="260" cy="474"/>
            </a:xfrm>
            <a:custGeom>
              <a:avLst/>
              <a:gdLst>
                <a:gd name="T0" fmla="*/ 229 w 110"/>
                <a:gd name="T1" fmla="*/ 415 h 201"/>
                <a:gd name="T2" fmla="*/ 220 w 110"/>
                <a:gd name="T3" fmla="*/ 399 h 201"/>
                <a:gd name="T4" fmla="*/ 210 w 110"/>
                <a:gd name="T5" fmla="*/ 368 h 201"/>
                <a:gd name="T6" fmla="*/ 208 w 110"/>
                <a:gd name="T7" fmla="*/ 361 h 201"/>
                <a:gd name="T8" fmla="*/ 187 w 110"/>
                <a:gd name="T9" fmla="*/ 330 h 201"/>
                <a:gd name="T10" fmla="*/ 180 w 110"/>
                <a:gd name="T11" fmla="*/ 321 h 201"/>
                <a:gd name="T12" fmla="*/ 173 w 110"/>
                <a:gd name="T13" fmla="*/ 302 h 201"/>
                <a:gd name="T14" fmla="*/ 168 w 110"/>
                <a:gd name="T15" fmla="*/ 290 h 201"/>
                <a:gd name="T16" fmla="*/ 161 w 110"/>
                <a:gd name="T17" fmla="*/ 283 h 201"/>
                <a:gd name="T18" fmla="*/ 161 w 110"/>
                <a:gd name="T19" fmla="*/ 274 h 201"/>
                <a:gd name="T20" fmla="*/ 151 w 110"/>
                <a:gd name="T21" fmla="*/ 255 h 201"/>
                <a:gd name="T22" fmla="*/ 147 w 110"/>
                <a:gd name="T23" fmla="*/ 245 h 201"/>
                <a:gd name="T24" fmla="*/ 142 w 110"/>
                <a:gd name="T25" fmla="*/ 233 h 201"/>
                <a:gd name="T26" fmla="*/ 137 w 110"/>
                <a:gd name="T27" fmla="*/ 224 h 201"/>
                <a:gd name="T28" fmla="*/ 130 w 110"/>
                <a:gd name="T29" fmla="*/ 210 h 201"/>
                <a:gd name="T30" fmla="*/ 116 w 110"/>
                <a:gd name="T31" fmla="*/ 193 h 201"/>
                <a:gd name="T32" fmla="*/ 116 w 110"/>
                <a:gd name="T33" fmla="*/ 189 h 201"/>
                <a:gd name="T34" fmla="*/ 109 w 110"/>
                <a:gd name="T35" fmla="*/ 179 h 201"/>
                <a:gd name="T36" fmla="*/ 106 w 110"/>
                <a:gd name="T37" fmla="*/ 172 h 201"/>
                <a:gd name="T38" fmla="*/ 106 w 110"/>
                <a:gd name="T39" fmla="*/ 170 h 201"/>
                <a:gd name="T40" fmla="*/ 102 w 110"/>
                <a:gd name="T41" fmla="*/ 163 h 201"/>
                <a:gd name="T42" fmla="*/ 87 w 110"/>
                <a:gd name="T43" fmla="*/ 139 h 201"/>
                <a:gd name="T44" fmla="*/ 85 w 110"/>
                <a:gd name="T45" fmla="*/ 130 h 201"/>
                <a:gd name="T46" fmla="*/ 78 w 110"/>
                <a:gd name="T47" fmla="*/ 120 h 201"/>
                <a:gd name="T48" fmla="*/ 69 w 110"/>
                <a:gd name="T49" fmla="*/ 101 h 201"/>
                <a:gd name="T50" fmla="*/ 64 w 110"/>
                <a:gd name="T51" fmla="*/ 99 h 201"/>
                <a:gd name="T52" fmla="*/ 64 w 110"/>
                <a:gd name="T53" fmla="*/ 92 h 201"/>
                <a:gd name="T54" fmla="*/ 66 w 110"/>
                <a:gd name="T55" fmla="*/ 80 h 201"/>
                <a:gd name="T56" fmla="*/ 57 w 110"/>
                <a:gd name="T57" fmla="*/ 73 h 201"/>
                <a:gd name="T58" fmla="*/ 57 w 110"/>
                <a:gd name="T59" fmla="*/ 68 h 201"/>
                <a:gd name="T60" fmla="*/ 54 w 110"/>
                <a:gd name="T61" fmla="*/ 68 h 201"/>
                <a:gd name="T62" fmla="*/ 45 w 110"/>
                <a:gd name="T63" fmla="*/ 61 h 201"/>
                <a:gd name="T64" fmla="*/ 47 w 110"/>
                <a:gd name="T65" fmla="*/ 50 h 201"/>
                <a:gd name="T66" fmla="*/ 40 w 110"/>
                <a:gd name="T67" fmla="*/ 50 h 201"/>
                <a:gd name="T68" fmla="*/ 40 w 110"/>
                <a:gd name="T69" fmla="*/ 40 h 201"/>
                <a:gd name="T70" fmla="*/ 38 w 110"/>
                <a:gd name="T71" fmla="*/ 33 h 201"/>
                <a:gd name="T72" fmla="*/ 35 w 110"/>
                <a:gd name="T73" fmla="*/ 40 h 201"/>
                <a:gd name="T74" fmla="*/ 31 w 110"/>
                <a:gd name="T75" fmla="*/ 26 h 201"/>
                <a:gd name="T76" fmla="*/ 9 w 110"/>
                <a:gd name="T77" fmla="*/ 12 h 201"/>
                <a:gd name="T78" fmla="*/ 7 w 110"/>
                <a:gd name="T79" fmla="*/ 9 h 201"/>
                <a:gd name="T80" fmla="*/ 0 w 110"/>
                <a:gd name="T81" fmla="*/ 0 h 201"/>
                <a:gd name="T82" fmla="*/ 0 w 110"/>
                <a:gd name="T83" fmla="*/ 7 h 201"/>
                <a:gd name="T84" fmla="*/ 9 w 110"/>
                <a:gd name="T85" fmla="*/ 12 h 201"/>
                <a:gd name="T86" fmla="*/ 14 w 110"/>
                <a:gd name="T87" fmla="*/ 38 h 201"/>
                <a:gd name="T88" fmla="*/ 31 w 110"/>
                <a:gd name="T89" fmla="*/ 71 h 201"/>
                <a:gd name="T90" fmla="*/ 47 w 110"/>
                <a:gd name="T91" fmla="*/ 108 h 201"/>
                <a:gd name="T92" fmla="*/ 66 w 110"/>
                <a:gd name="T93" fmla="*/ 139 h 201"/>
                <a:gd name="T94" fmla="*/ 76 w 110"/>
                <a:gd name="T95" fmla="*/ 163 h 201"/>
                <a:gd name="T96" fmla="*/ 102 w 110"/>
                <a:gd name="T97" fmla="*/ 205 h 201"/>
                <a:gd name="T98" fmla="*/ 116 w 110"/>
                <a:gd name="T99" fmla="*/ 229 h 201"/>
                <a:gd name="T100" fmla="*/ 137 w 110"/>
                <a:gd name="T101" fmla="*/ 259 h 201"/>
                <a:gd name="T102" fmla="*/ 182 w 110"/>
                <a:gd name="T103" fmla="*/ 363 h 201"/>
                <a:gd name="T104" fmla="*/ 201 w 110"/>
                <a:gd name="T105" fmla="*/ 391 h 201"/>
                <a:gd name="T106" fmla="*/ 258 w 110"/>
                <a:gd name="T107" fmla="*/ 462 h 20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44" name="Freeform 142"/>
            <p:cNvSpPr>
              <a:spLocks noChangeArrowheads="1"/>
            </p:cNvSpPr>
            <p:nvPr/>
          </p:nvSpPr>
          <p:spPr bwMode="auto">
            <a:xfrm>
              <a:off x="855" y="1726"/>
              <a:ext cx="257" cy="478"/>
            </a:xfrm>
            <a:custGeom>
              <a:avLst/>
              <a:gdLst>
                <a:gd name="T0" fmla="*/ 226 w 109"/>
                <a:gd name="T1" fmla="*/ 419 h 202"/>
                <a:gd name="T2" fmla="*/ 222 w 109"/>
                <a:gd name="T3" fmla="*/ 407 h 202"/>
                <a:gd name="T4" fmla="*/ 207 w 109"/>
                <a:gd name="T5" fmla="*/ 374 h 202"/>
                <a:gd name="T6" fmla="*/ 205 w 109"/>
                <a:gd name="T7" fmla="*/ 367 h 202"/>
                <a:gd name="T8" fmla="*/ 186 w 109"/>
                <a:gd name="T9" fmla="*/ 338 h 202"/>
                <a:gd name="T10" fmla="*/ 177 w 109"/>
                <a:gd name="T11" fmla="*/ 327 h 202"/>
                <a:gd name="T12" fmla="*/ 172 w 109"/>
                <a:gd name="T13" fmla="*/ 310 h 202"/>
                <a:gd name="T14" fmla="*/ 165 w 109"/>
                <a:gd name="T15" fmla="*/ 293 h 202"/>
                <a:gd name="T16" fmla="*/ 160 w 109"/>
                <a:gd name="T17" fmla="*/ 289 h 202"/>
                <a:gd name="T18" fmla="*/ 160 w 109"/>
                <a:gd name="T19" fmla="*/ 279 h 202"/>
                <a:gd name="T20" fmla="*/ 153 w 109"/>
                <a:gd name="T21" fmla="*/ 260 h 202"/>
                <a:gd name="T22" fmla="*/ 144 w 109"/>
                <a:gd name="T23" fmla="*/ 251 h 202"/>
                <a:gd name="T24" fmla="*/ 141 w 109"/>
                <a:gd name="T25" fmla="*/ 241 h 202"/>
                <a:gd name="T26" fmla="*/ 134 w 109"/>
                <a:gd name="T27" fmla="*/ 230 h 202"/>
                <a:gd name="T28" fmla="*/ 130 w 109"/>
                <a:gd name="T29" fmla="*/ 215 h 202"/>
                <a:gd name="T30" fmla="*/ 113 w 109"/>
                <a:gd name="T31" fmla="*/ 199 h 202"/>
                <a:gd name="T32" fmla="*/ 113 w 109"/>
                <a:gd name="T33" fmla="*/ 189 h 202"/>
                <a:gd name="T34" fmla="*/ 108 w 109"/>
                <a:gd name="T35" fmla="*/ 187 h 202"/>
                <a:gd name="T36" fmla="*/ 104 w 109"/>
                <a:gd name="T37" fmla="*/ 180 h 202"/>
                <a:gd name="T38" fmla="*/ 104 w 109"/>
                <a:gd name="T39" fmla="*/ 177 h 202"/>
                <a:gd name="T40" fmla="*/ 101 w 109"/>
                <a:gd name="T41" fmla="*/ 166 h 202"/>
                <a:gd name="T42" fmla="*/ 90 w 109"/>
                <a:gd name="T43" fmla="*/ 144 h 202"/>
                <a:gd name="T44" fmla="*/ 87 w 109"/>
                <a:gd name="T45" fmla="*/ 135 h 202"/>
                <a:gd name="T46" fmla="*/ 78 w 109"/>
                <a:gd name="T47" fmla="*/ 125 h 202"/>
                <a:gd name="T48" fmla="*/ 68 w 109"/>
                <a:gd name="T49" fmla="*/ 106 h 202"/>
                <a:gd name="T50" fmla="*/ 61 w 109"/>
                <a:gd name="T51" fmla="*/ 104 h 202"/>
                <a:gd name="T52" fmla="*/ 61 w 109"/>
                <a:gd name="T53" fmla="*/ 95 h 202"/>
                <a:gd name="T54" fmla="*/ 64 w 109"/>
                <a:gd name="T55" fmla="*/ 88 h 202"/>
                <a:gd name="T56" fmla="*/ 59 w 109"/>
                <a:gd name="T57" fmla="*/ 78 h 202"/>
                <a:gd name="T58" fmla="*/ 59 w 109"/>
                <a:gd name="T59" fmla="*/ 71 h 202"/>
                <a:gd name="T60" fmla="*/ 57 w 109"/>
                <a:gd name="T61" fmla="*/ 69 h 202"/>
                <a:gd name="T62" fmla="*/ 42 w 109"/>
                <a:gd name="T63" fmla="*/ 66 h 202"/>
                <a:gd name="T64" fmla="*/ 42 w 109"/>
                <a:gd name="T65" fmla="*/ 57 h 202"/>
                <a:gd name="T66" fmla="*/ 40 w 109"/>
                <a:gd name="T67" fmla="*/ 54 h 202"/>
                <a:gd name="T68" fmla="*/ 40 w 109"/>
                <a:gd name="T69" fmla="*/ 47 h 202"/>
                <a:gd name="T70" fmla="*/ 38 w 109"/>
                <a:gd name="T71" fmla="*/ 38 h 202"/>
                <a:gd name="T72" fmla="*/ 31 w 109"/>
                <a:gd name="T73" fmla="*/ 47 h 202"/>
                <a:gd name="T74" fmla="*/ 31 w 109"/>
                <a:gd name="T75" fmla="*/ 31 h 202"/>
                <a:gd name="T76" fmla="*/ 9 w 109"/>
                <a:gd name="T77" fmla="*/ 19 h 202"/>
                <a:gd name="T78" fmla="*/ 7 w 109"/>
                <a:gd name="T79" fmla="*/ 17 h 202"/>
                <a:gd name="T80" fmla="*/ 0 w 109"/>
                <a:gd name="T81" fmla="*/ 0 h 202"/>
                <a:gd name="T82" fmla="*/ 0 w 109"/>
                <a:gd name="T83" fmla="*/ 7 h 202"/>
                <a:gd name="T84" fmla="*/ 9 w 109"/>
                <a:gd name="T85" fmla="*/ 19 h 202"/>
                <a:gd name="T86" fmla="*/ 12 w 109"/>
                <a:gd name="T87" fmla="*/ 40 h 202"/>
                <a:gd name="T88" fmla="*/ 31 w 109"/>
                <a:gd name="T89" fmla="*/ 78 h 202"/>
                <a:gd name="T90" fmla="*/ 47 w 109"/>
                <a:gd name="T91" fmla="*/ 116 h 202"/>
                <a:gd name="T92" fmla="*/ 64 w 109"/>
                <a:gd name="T93" fmla="*/ 147 h 202"/>
                <a:gd name="T94" fmla="*/ 73 w 109"/>
                <a:gd name="T95" fmla="*/ 166 h 202"/>
                <a:gd name="T96" fmla="*/ 101 w 109"/>
                <a:gd name="T97" fmla="*/ 211 h 202"/>
                <a:gd name="T98" fmla="*/ 113 w 109"/>
                <a:gd name="T99" fmla="*/ 232 h 202"/>
                <a:gd name="T100" fmla="*/ 134 w 109"/>
                <a:gd name="T101" fmla="*/ 263 h 202"/>
                <a:gd name="T102" fmla="*/ 184 w 109"/>
                <a:gd name="T103" fmla="*/ 369 h 202"/>
                <a:gd name="T104" fmla="*/ 200 w 109"/>
                <a:gd name="T105" fmla="*/ 398 h 202"/>
                <a:gd name="T106" fmla="*/ 255 w 109"/>
                <a:gd name="T107" fmla="*/ 469 h 20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45" name="Freeform 143"/>
            <p:cNvSpPr>
              <a:spLocks noChangeArrowheads="1"/>
            </p:cNvSpPr>
            <p:nvPr/>
          </p:nvSpPr>
          <p:spPr bwMode="auto">
            <a:xfrm>
              <a:off x="895" y="1152"/>
              <a:ext cx="229" cy="421"/>
            </a:xfrm>
            <a:custGeom>
              <a:avLst/>
              <a:gdLst>
                <a:gd name="T0" fmla="*/ 203 w 97"/>
                <a:gd name="T1" fmla="*/ 369 h 178"/>
                <a:gd name="T2" fmla="*/ 196 w 97"/>
                <a:gd name="T3" fmla="*/ 357 h 178"/>
                <a:gd name="T4" fmla="*/ 189 w 97"/>
                <a:gd name="T5" fmla="*/ 329 h 178"/>
                <a:gd name="T6" fmla="*/ 182 w 97"/>
                <a:gd name="T7" fmla="*/ 324 h 178"/>
                <a:gd name="T8" fmla="*/ 165 w 97"/>
                <a:gd name="T9" fmla="*/ 296 h 178"/>
                <a:gd name="T10" fmla="*/ 163 w 97"/>
                <a:gd name="T11" fmla="*/ 286 h 178"/>
                <a:gd name="T12" fmla="*/ 153 w 97"/>
                <a:gd name="T13" fmla="*/ 270 h 178"/>
                <a:gd name="T14" fmla="*/ 146 w 97"/>
                <a:gd name="T15" fmla="*/ 258 h 178"/>
                <a:gd name="T16" fmla="*/ 142 w 97"/>
                <a:gd name="T17" fmla="*/ 253 h 178"/>
                <a:gd name="T18" fmla="*/ 142 w 97"/>
                <a:gd name="T19" fmla="*/ 244 h 178"/>
                <a:gd name="T20" fmla="*/ 135 w 97"/>
                <a:gd name="T21" fmla="*/ 227 h 178"/>
                <a:gd name="T22" fmla="*/ 132 w 97"/>
                <a:gd name="T23" fmla="*/ 222 h 178"/>
                <a:gd name="T24" fmla="*/ 127 w 97"/>
                <a:gd name="T25" fmla="*/ 208 h 178"/>
                <a:gd name="T26" fmla="*/ 118 w 97"/>
                <a:gd name="T27" fmla="*/ 201 h 178"/>
                <a:gd name="T28" fmla="*/ 113 w 97"/>
                <a:gd name="T29" fmla="*/ 187 h 178"/>
                <a:gd name="T30" fmla="*/ 104 w 97"/>
                <a:gd name="T31" fmla="*/ 173 h 178"/>
                <a:gd name="T32" fmla="*/ 102 w 97"/>
                <a:gd name="T33" fmla="*/ 166 h 178"/>
                <a:gd name="T34" fmla="*/ 97 w 97"/>
                <a:gd name="T35" fmla="*/ 161 h 178"/>
                <a:gd name="T36" fmla="*/ 94 w 97"/>
                <a:gd name="T37" fmla="*/ 154 h 178"/>
                <a:gd name="T38" fmla="*/ 94 w 97"/>
                <a:gd name="T39" fmla="*/ 154 h 178"/>
                <a:gd name="T40" fmla="*/ 92 w 97"/>
                <a:gd name="T41" fmla="*/ 142 h 178"/>
                <a:gd name="T42" fmla="*/ 78 w 97"/>
                <a:gd name="T43" fmla="*/ 123 h 178"/>
                <a:gd name="T44" fmla="*/ 73 w 97"/>
                <a:gd name="T45" fmla="*/ 114 h 178"/>
                <a:gd name="T46" fmla="*/ 71 w 97"/>
                <a:gd name="T47" fmla="*/ 109 h 178"/>
                <a:gd name="T48" fmla="*/ 61 w 97"/>
                <a:gd name="T49" fmla="*/ 92 h 178"/>
                <a:gd name="T50" fmla="*/ 52 w 97"/>
                <a:gd name="T51" fmla="*/ 90 h 178"/>
                <a:gd name="T52" fmla="*/ 57 w 97"/>
                <a:gd name="T53" fmla="*/ 80 h 178"/>
                <a:gd name="T54" fmla="*/ 57 w 97"/>
                <a:gd name="T55" fmla="*/ 71 h 178"/>
                <a:gd name="T56" fmla="*/ 47 w 97"/>
                <a:gd name="T57" fmla="*/ 64 h 178"/>
                <a:gd name="T58" fmla="*/ 52 w 97"/>
                <a:gd name="T59" fmla="*/ 61 h 178"/>
                <a:gd name="T60" fmla="*/ 47 w 97"/>
                <a:gd name="T61" fmla="*/ 59 h 178"/>
                <a:gd name="T62" fmla="*/ 40 w 97"/>
                <a:gd name="T63" fmla="*/ 52 h 178"/>
                <a:gd name="T64" fmla="*/ 40 w 97"/>
                <a:gd name="T65" fmla="*/ 43 h 178"/>
                <a:gd name="T66" fmla="*/ 35 w 97"/>
                <a:gd name="T67" fmla="*/ 43 h 178"/>
                <a:gd name="T68" fmla="*/ 35 w 97"/>
                <a:gd name="T69" fmla="*/ 38 h 178"/>
                <a:gd name="T70" fmla="*/ 33 w 97"/>
                <a:gd name="T71" fmla="*/ 31 h 178"/>
                <a:gd name="T72" fmla="*/ 31 w 97"/>
                <a:gd name="T73" fmla="*/ 38 h 178"/>
                <a:gd name="T74" fmla="*/ 26 w 97"/>
                <a:gd name="T75" fmla="*/ 24 h 178"/>
                <a:gd name="T76" fmla="*/ 7 w 97"/>
                <a:gd name="T77" fmla="*/ 12 h 178"/>
                <a:gd name="T78" fmla="*/ 5 w 97"/>
                <a:gd name="T79" fmla="*/ 9 h 178"/>
                <a:gd name="T80" fmla="*/ 0 w 97"/>
                <a:gd name="T81" fmla="*/ 0 h 178"/>
                <a:gd name="T82" fmla="*/ 0 w 97"/>
                <a:gd name="T83" fmla="*/ 2 h 178"/>
                <a:gd name="T84" fmla="*/ 5 w 97"/>
                <a:gd name="T85" fmla="*/ 12 h 178"/>
                <a:gd name="T86" fmla="*/ 12 w 97"/>
                <a:gd name="T87" fmla="*/ 33 h 178"/>
                <a:gd name="T88" fmla="*/ 26 w 97"/>
                <a:gd name="T89" fmla="*/ 64 h 178"/>
                <a:gd name="T90" fmla="*/ 42 w 97"/>
                <a:gd name="T91" fmla="*/ 99 h 178"/>
                <a:gd name="T92" fmla="*/ 57 w 97"/>
                <a:gd name="T93" fmla="*/ 125 h 178"/>
                <a:gd name="T94" fmla="*/ 64 w 97"/>
                <a:gd name="T95" fmla="*/ 144 h 178"/>
                <a:gd name="T96" fmla="*/ 85 w 97"/>
                <a:gd name="T97" fmla="*/ 184 h 178"/>
                <a:gd name="T98" fmla="*/ 102 w 97"/>
                <a:gd name="T99" fmla="*/ 203 h 178"/>
                <a:gd name="T100" fmla="*/ 116 w 97"/>
                <a:gd name="T101" fmla="*/ 232 h 178"/>
                <a:gd name="T102" fmla="*/ 163 w 97"/>
                <a:gd name="T103" fmla="*/ 326 h 178"/>
                <a:gd name="T104" fmla="*/ 175 w 97"/>
                <a:gd name="T105" fmla="*/ 350 h 178"/>
                <a:gd name="T106" fmla="*/ 227 w 97"/>
                <a:gd name="T107" fmla="*/ 416 h 17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46" name="Freeform 144"/>
            <p:cNvSpPr>
              <a:spLocks noChangeArrowheads="1"/>
            </p:cNvSpPr>
            <p:nvPr/>
          </p:nvSpPr>
          <p:spPr bwMode="auto">
            <a:xfrm>
              <a:off x="1124" y="1004"/>
              <a:ext cx="276" cy="448"/>
            </a:xfrm>
            <a:custGeom>
              <a:avLst/>
              <a:gdLst>
                <a:gd name="T0" fmla="*/ 38 w 117"/>
                <a:gd name="T1" fmla="*/ 403 h 190"/>
                <a:gd name="T2" fmla="*/ 45 w 117"/>
                <a:gd name="T3" fmla="*/ 387 h 190"/>
                <a:gd name="T4" fmla="*/ 66 w 117"/>
                <a:gd name="T5" fmla="*/ 363 h 190"/>
                <a:gd name="T6" fmla="*/ 71 w 117"/>
                <a:gd name="T7" fmla="*/ 354 h 190"/>
                <a:gd name="T8" fmla="*/ 90 w 117"/>
                <a:gd name="T9" fmla="*/ 323 h 190"/>
                <a:gd name="T10" fmla="*/ 94 w 117"/>
                <a:gd name="T11" fmla="*/ 316 h 190"/>
                <a:gd name="T12" fmla="*/ 106 w 117"/>
                <a:gd name="T13" fmla="*/ 297 h 190"/>
                <a:gd name="T14" fmla="*/ 111 w 117"/>
                <a:gd name="T15" fmla="*/ 285 h 190"/>
                <a:gd name="T16" fmla="*/ 116 w 117"/>
                <a:gd name="T17" fmla="*/ 276 h 190"/>
                <a:gd name="T18" fmla="*/ 125 w 117"/>
                <a:gd name="T19" fmla="*/ 274 h 190"/>
                <a:gd name="T20" fmla="*/ 134 w 117"/>
                <a:gd name="T21" fmla="*/ 259 h 190"/>
                <a:gd name="T22" fmla="*/ 139 w 117"/>
                <a:gd name="T23" fmla="*/ 250 h 190"/>
                <a:gd name="T24" fmla="*/ 146 w 117"/>
                <a:gd name="T25" fmla="*/ 241 h 190"/>
                <a:gd name="T26" fmla="*/ 149 w 117"/>
                <a:gd name="T27" fmla="*/ 229 h 190"/>
                <a:gd name="T28" fmla="*/ 160 w 117"/>
                <a:gd name="T29" fmla="*/ 215 h 190"/>
                <a:gd name="T30" fmla="*/ 167 w 117"/>
                <a:gd name="T31" fmla="*/ 198 h 190"/>
                <a:gd name="T32" fmla="*/ 175 w 117"/>
                <a:gd name="T33" fmla="*/ 191 h 190"/>
                <a:gd name="T34" fmla="*/ 175 w 117"/>
                <a:gd name="T35" fmla="*/ 184 h 190"/>
                <a:gd name="T36" fmla="*/ 179 w 117"/>
                <a:gd name="T37" fmla="*/ 179 h 190"/>
                <a:gd name="T38" fmla="*/ 186 w 117"/>
                <a:gd name="T39" fmla="*/ 179 h 190"/>
                <a:gd name="T40" fmla="*/ 189 w 117"/>
                <a:gd name="T41" fmla="*/ 165 h 190"/>
                <a:gd name="T42" fmla="*/ 201 w 117"/>
                <a:gd name="T43" fmla="*/ 149 h 190"/>
                <a:gd name="T44" fmla="*/ 208 w 117"/>
                <a:gd name="T45" fmla="*/ 134 h 190"/>
                <a:gd name="T46" fmla="*/ 210 w 117"/>
                <a:gd name="T47" fmla="*/ 130 h 190"/>
                <a:gd name="T48" fmla="*/ 222 w 117"/>
                <a:gd name="T49" fmla="*/ 111 h 190"/>
                <a:gd name="T50" fmla="*/ 219 w 117"/>
                <a:gd name="T51" fmla="*/ 101 h 190"/>
                <a:gd name="T52" fmla="*/ 229 w 117"/>
                <a:gd name="T53" fmla="*/ 99 h 190"/>
                <a:gd name="T54" fmla="*/ 238 w 117"/>
                <a:gd name="T55" fmla="*/ 97 h 190"/>
                <a:gd name="T56" fmla="*/ 241 w 117"/>
                <a:gd name="T57" fmla="*/ 87 h 190"/>
                <a:gd name="T58" fmla="*/ 248 w 117"/>
                <a:gd name="T59" fmla="*/ 87 h 190"/>
                <a:gd name="T60" fmla="*/ 248 w 117"/>
                <a:gd name="T61" fmla="*/ 83 h 190"/>
                <a:gd name="T62" fmla="*/ 248 w 117"/>
                <a:gd name="T63" fmla="*/ 71 h 190"/>
                <a:gd name="T64" fmla="*/ 252 w 117"/>
                <a:gd name="T65" fmla="*/ 66 h 190"/>
                <a:gd name="T66" fmla="*/ 252 w 117"/>
                <a:gd name="T67" fmla="*/ 61 h 190"/>
                <a:gd name="T68" fmla="*/ 259 w 117"/>
                <a:gd name="T69" fmla="*/ 59 h 190"/>
                <a:gd name="T70" fmla="*/ 262 w 117"/>
                <a:gd name="T71" fmla="*/ 52 h 190"/>
                <a:gd name="T72" fmla="*/ 257 w 117"/>
                <a:gd name="T73" fmla="*/ 50 h 190"/>
                <a:gd name="T74" fmla="*/ 267 w 117"/>
                <a:gd name="T75" fmla="*/ 40 h 190"/>
                <a:gd name="T76" fmla="*/ 267 w 117"/>
                <a:gd name="T77" fmla="*/ 19 h 190"/>
                <a:gd name="T78" fmla="*/ 269 w 117"/>
                <a:gd name="T79" fmla="*/ 17 h 190"/>
                <a:gd name="T80" fmla="*/ 276 w 117"/>
                <a:gd name="T81" fmla="*/ 0 h 190"/>
                <a:gd name="T82" fmla="*/ 269 w 117"/>
                <a:gd name="T83" fmla="*/ 2 h 190"/>
                <a:gd name="T84" fmla="*/ 267 w 117"/>
                <a:gd name="T85" fmla="*/ 19 h 190"/>
                <a:gd name="T86" fmla="*/ 250 w 117"/>
                <a:gd name="T87" fmla="*/ 31 h 190"/>
                <a:gd name="T88" fmla="*/ 229 w 117"/>
                <a:gd name="T89" fmla="*/ 61 h 190"/>
                <a:gd name="T90" fmla="*/ 205 w 117"/>
                <a:gd name="T91" fmla="*/ 97 h 190"/>
                <a:gd name="T92" fmla="*/ 189 w 117"/>
                <a:gd name="T93" fmla="*/ 127 h 190"/>
                <a:gd name="T94" fmla="*/ 175 w 117"/>
                <a:gd name="T95" fmla="*/ 149 h 190"/>
                <a:gd name="T96" fmla="*/ 149 w 117"/>
                <a:gd name="T97" fmla="*/ 191 h 190"/>
                <a:gd name="T98" fmla="*/ 139 w 117"/>
                <a:gd name="T99" fmla="*/ 215 h 190"/>
                <a:gd name="T100" fmla="*/ 125 w 117"/>
                <a:gd name="T101" fmla="*/ 245 h 190"/>
                <a:gd name="T102" fmla="*/ 59 w 117"/>
                <a:gd name="T103" fmla="*/ 337 h 190"/>
                <a:gd name="T104" fmla="*/ 45 w 117"/>
                <a:gd name="T105" fmla="*/ 363 h 190"/>
                <a:gd name="T106" fmla="*/ 9 w 117"/>
                <a:gd name="T107" fmla="*/ 446 h 1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47" name="Freeform 145"/>
            <p:cNvSpPr>
              <a:spLocks noChangeArrowheads="1"/>
            </p:cNvSpPr>
            <p:nvPr/>
          </p:nvSpPr>
          <p:spPr bwMode="auto">
            <a:xfrm>
              <a:off x="1129" y="1530"/>
              <a:ext cx="274" cy="449"/>
            </a:xfrm>
            <a:custGeom>
              <a:avLst/>
              <a:gdLst>
                <a:gd name="T0" fmla="*/ 38 w 116"/>
                <a:gd name="T1" fmla="*/ 402 h 190"/>
                <a:gd name="T2" fmla="*/ 43 w 116"/>
                <a:gd name="T3" fmla="*/ 388 h 190"/>
                <a:gd name="T4" fmla="*/ 64 w 116"/>
                <a:gd name="T5" fmla="*/ 364 h 190"/>
                <a:gd name="T6" fmla="*/ 71 w 116"/>
                <a:gd name="T7" fmla="*/ 354 h 190"/>
                <a:gd name="T8" fmla="*/ 85 w 116"/>
                <a:gd name="T9" fmla="*/ 324 h 190"/>
                <a:gd name="T10" fmla="*/ 92 w 116"/>
                <a:gd name="T11" fmla="*/ 317 h 190"/>
                <a:gd name="T12" fmla="*/ 104 w 116"/>
                <a:gd name="T13" fmla="*/ 300 h 190"/>
                <a:gd name="T14" fmla="*/ 111 w 116"/>
                <a:gd name="T15" fmla="*/ 286 h 190"/>
                <a:gd name="T16" fmla="*/ 113 w 116"/>
                <a:gd name="T17" fmla="*/ 276 h 190"/>
                <a:gd name="T18" fmla="*/ 120 w 116"/>
                <a:gd name="T19" fmla="*/ 272 h 190"/>
                <a:gd name="T20" fmla="*/ 132 w 116"/>
                <a:gd name="T21" fmla="*/ 260 h 190"/>
                <a:gd name="T22" fmla="*/ 139 w 116"/>
                <a:gd name="T23" fmla="*/ 250 h 190"/>
                <a:gd name="T24" fmla="*/ 144 w 116"/>
                <a:gd name="T25" fmla="*/ 241 h 190"/>
                <a:gd name="T26" fmla="*/ 149 w 116"/>
                <a:gd name="T27" fmla="*/ 227 h 190"/>
                <a:gd name="T28" fmla="*/ 156 w 116"/>
                <a:gd name="T29" fmla="*/ 215 h 190"/>
                <a:gd name="T30" fmla="*/ 165 w 116"/>
                <a:gd name="T31" fmla="*/ 196 h 190"/>
                <a:gd name="T32" fmla="*/ 172 w 116"/>
                <a:gd name="T33" fmla="*/ 191 h 190"/>
                <a:gd name="T34" fmla="*/ 172 w 116"/>
                <a:gd name="T35" fmla="*/ 184 h 190"/>
                <a:gd name="T36" fmla="*/ 180 w 116"/>
                <a:gd name="T37" fmla="*/ 175 h 190"/>
                <a:gd name="T38" fmla="*/ 182 w 116"/>
                <a:gd name="T39" fmla="*/ 175 h 190"/>
                <a:gd name="T40" fmla="*/ 184 w 116"/>
                <a:gd name="T41" fmla="*/ 165 h 190"/>
                <a:gd name="T42" fmla="*/ 201 w 116"/>
                <a:gd name="T43" fmla="*/ 149 h 190"/>
                <a:gd name="T44" fmla="*/ 206 w 116"/>
                <a:gd name="T45" fmla="*/ 135 h 190"/>
                <a:gd name="T46" fmla="*/ 210 w 116"/>
                <a:gd name="T47" fmla="*/ 130 h 190"/>
                <a:gd name="T48" fmla="*/ 220 w 116"/>
                <a:gd name="T49" fmla="*/ 109 h 190"/>
                <a:gd name="T50" fmla="*/ 215 w 116"/>
                <a:gd name="T51" fmla="*/ 102 h 190"/>
                <a:gd name="T52" fmla="*/ 224 w 116"/>
                <a:gd name="T53" fmla="*/ 99 h 190"/>
                <a:gd name="T54" fmla="*/ 236 w 116"/>
                <a:gd name="T55" fmla="*/ 95 h 190"/>
                <a:gd name="T56" fmla="*/ 241 w 116"/>
                <a:gd name="T57" fmla="*/ 85 h 190"/>
                <a:gd name="T58" fmla="*/ 243 w 116"/>
                <a:gd name="T59" fmla="*/ 85 h 190"/>
                <a:gd name="T60" fmla="*/ 243 w 116"/>
                <a:gd name="T61" fmla="*/ 83 h 190"/>
                <a:gd name="T62" fmla="*/ 243 w 116"/>
                <a:gd name="T63" fmla="*/ 71 h 190"/>
                <a:gd name="T64" fmla="*/ 250 w 116"/>
                <a:gd name="T65" fmla="*/ 64 h 190"/>
                <a:gd name="T66" fmla="*/ 250 w 116"/>
                <a:gd name="T67" fmla="*/ 61 h 190"/>
                <a:gd name="T68" fmla="*/ 255 w 116"/>
                <a:gd name="T69" fmla="*/ 59 h 190"/>
                <a:gd name="T70" fmla="*/ 260 w 116"/>
                <a:gd name="T71" fmla="*/ 52 h 190"/>
                <a:gd name="T72" fmla="*/ 253 w 116"/>
                <a:gd name="T73" fmla="*/ 45 h 190"/>
                <a:gd name="T74" fmla="*/ 262 w 116"/>
                <a:gd name="T75" fmla="*/ 40 h 190"/>
                <a:gd name="T76" fmla="*/ 262 w 116"/>
                <a:gd name="T77" fmla="*/ 19 h 190"/>
                <a:gd name="T78" fmla="*/ 267 w 116"/>
                <a:gd name="T79" fmla="*/ 12 h 190"/>
                <a:gd name="T80" fmla="*/ 274 w 116"/>
                <a:gd name="T81" fmla="*/ 0 h 190"/>
                <a:gd name="T82" fmla="*/ 267 w 116"/>
                <a:gd name="T83" fmla="*/ 2 h 190"/>
                <a:gd name="T84" fmla="*/ 262 w 116"/>
                <a:gd name="T85" fmla="*/ 19 h 190"/>
                <a:gd name="T86" fmla="*/ 246 w 116"/>
                <a:gd name="T87" fmla="*/ 31 h 190"/>
                <a:gd name="T88" fmla="*/ 224 w 116"/>
                <a:gd name="T89" fmla="*/ 61 h 190"/>
                <a:gd name="T90" fmla="*/ 203 w 116"/>
                <a:gd name="T91" fmla="*/ 95 h 190"/>
                <a:gd name="T92" fmla="*/ 184 w 116"/>
                <a:gd name="T93" fmla="*/ 125 h 190"/>
                <a:gd name="T94" fmla="*/ 172 w 116"/>
                <a:gd name="T95" fmla="*/ 149 h 190"/>
                <a:gd name="T96" fmla="*/ 149 w 116"/>
                <a:gd name="T97" fmla="*/ 191 h 190"/>
                <a:gd name="T98" fmla="*/ 135 w 116"/>
                <a:gd name="T99" fmla="*/ 215 h 190"/>
                <a:gd name="T100" fmla="*/ 120 w 116"/>
                <a:gd name="T101" fmla="*/ 246 h 190"/>
                <a:gd name="T102" fmla="*/ 59 w 116"/>
                <a:gd name="T103" fmla="*/ 336 h 190"/>
                <a:gd name="T104" fmla="*/ 43 w 116"/>
                <a:gd name="T105" fmla="*/ 364 h 190"/>
                <a:gd name="T106" fmla="*/ 9 w 116"/>
                <a:gd name="T107" fmla="*/ 447 h 1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48" name="Freeform 146"/>
            <p:cNvSpPr>
              <a:spLocks noChangeArrowheads="1"/>
            </p:cNvSpPr>
            <p:nvPr/>
          </p:nvSpPr>
          <p:spPr bwMode="auto">
            <a:xfrm>
              <a:off x="1129" y="2171"/>
              <a:ext cx="271" cy="441"/>
            </a:xfrm>
            <a:custGeom>
              <a:avLst/>
              <a:gdLst>
                <a:gd name="T0" fmla="*/ 40 w 115"/>
                <a:gd name="T1" fmla="*/ 394 h 187"/>
                <a:gd name="T2" fmla="*/ 45 w 115"/>
                <a:gd name="T3" fmla="*/ 380 h 187"/>
                <a:gd name="T4" fmla="*/ 68 w 115"/>
                <a:gd name="T5" fmla="*/ 358 h 187"/>
                <a:gd name="T6" fmla="*/ 73 w 115"/>
                <a:gd name="T7" fmla="*/ 349 h 187"/>
                <a:gd name="T8" fmla="*/ 85 w 115"/>
                <a:gd name="T9" fmla="*/ 318 h 187"/>
                <a:gd name="T10" fmla="*/ 92 w 115"/>
                <a:gd name="T11" fmla="*/ 309 h 187"/>
                <a:gd name="T12" fmla="*/ 104 w 115"/>
                <a:gd name="T13" fmla="*/ 295 h 187"/>
                <a:gd name="T14" fmla="*/ 111 w 115"/>
                <a:gd name="T15" fmla="*/ 281 h 187"/>
                <a:gd name="T16" fmla="*/ 113 w 115"/>
                <a:gd name="T17" fmla="*/ 271 h 187"/>
                <a:gd name="T18" fmla="*/ 120 w 115"/>
                <a:gd name="T19" fmla="*/ 269 h 187"/>
                <a:gd name="T20" fmla="*/ 132 w 115"/>
                <a:gd name="T21" fmla="*/ 250 h 187"/>
                <a:gd name="T22" fmla="*/ 139 w 115"/>
                <a:gd name="T23" fmla="*/ 243 h 187"/>
                <a:gd name="T24" fmla="*/ 144 w 115"/>
                <a:gd name="T25" fmla="*/ 233 h 187"/>
                <a:gd name="T26" fmla="*/ 146 w 115"/>
                <a:gd name="T27" fmla="*/ 222 h 187"/>
                <a:gd name="T28" fmla="*/ 160 w 115"/>
                <a:gd name="T29" fmla="*/ 210 h 187"/>
                <a:gd name="T30" fmla="*/ 165 w 115"/>
                <a:gd name="T31" fmla="*/ 191 h 187"/>
                <a:gd name="T32" fmla="*/ 172 w 115"/>
                <a:gd name="T33" fmla="*/ 184 h 187"/>
                <a:gd name="T34" fmla="*/ 172 w 115"/>
                <a:gd name="T35" fmla="*/ 179 h 187"/>
                <a:gd name="T36" fmla="*/ 179 w 115"/>
                <a:gd name="T37" fmla="*/ 177 h 187"/>
                <a:gd name="T38" fmla="*/ 179 w 115"/>
                <a:gd name="T39" fmla="*/ 172 h 187"/>
                <a:gd name="T40" fmla="*/ 186 w 115"/>
                <a:gd name="T41" fmla="*/ 163 h 187"/>
                <a:gd name="T42" fmla="*/ 200 w 115"/>
                <a:gd name="T43" fmla="*/ 141 h 187"/>
                <a:gd name="T44" fmla="*/ 203 w 115"/>
                <a:gd name="T45" fmla="*/ 132 h 187"/>
                <a:gd name="T46" fmla="*/ 205 w 115"/>
                <a:gd name="T47" fmla="*/ 123 h 187"/>
                <a:gd name="T48" fmla="*/ 217 w 115"/>
                <a:gd name="T49" fmla="*/ 108 h 187"/>
                <a:gd name="T50" fmla="*/ 217 w 115"/>
                <a:gd name="T51" fmla="*/ 99 h 187"/>
                <a:gd name="T52" fmla="*/ 224 w 115"/>
                <a:gd name="T53" fmla="*/ 97 h 187"/>
                <a:gd name="T54" fmla="*/ 233 w 115"/>
                <a:gd name="T55" fmla="*/ 92 h 187"/>
                <a:gd name="T56" fmla="*/ 236 w 115"/>
                <a:gd name="T57" fmla="*/ 83 h 187"/>
                <a:gd name="T58" fmla="*/ 240 w 115"/>
                <a:gd name="T59" fmla="*/ 83 h 187"/>
                <a:gd name="T60" fmla="*/ 240 w 115"/>
                <a:gd name="T61" fmla="*/ 78 h 187"/>
                <a:gd name="T62" fmla="*/ 240 w 115"/>
                <a:gd name="T63" fmla="*/ 68 h 187"/>
                <a:gd name="T64" fmla="*/ 247 w 115"/>
                <a:gd name="T65" fmla="*/ 61 h 187"/>
                <a:gd name="T66" fmla="*/ 247 w 115"/>
                <a:gd name="T67" fmla="*/ 59 h 187"/>
                <a:gd name="T68" fmla="*/ 255 w 115"/>
                <a:gd name="T69" fmla="*/ 57 h 187"/>
                <a:gd name="T70" fmla="*/ 257 w 115"/>
                <a:gd name="T71" fmla="*/ 50 h 187"/>
                <a:gd name="T72" fmla="*/ 252 w 115"/>
                <a:gd name="T73" fmla="*/ 50 h 187"/>
                <a:gd name="T74" fmla="*/ 262 w 115"/>
                <a:gd name="T75" fmla="*/ 38 h 187"/>
                <a:gd name="T76" fmla="*/ 262 w 115"/>
                <a:gd name="T77" fmla="*/ 19 h 187"/>
                <a:gd name="T78" fmla="*/ 264 w 115"/>
                <a:gd name="T79" fmla="*/ 12 h 187"/>
                <a:gd name="T80" fmla="*/ 271 w 115"/>
                <a:gd name="T81" fmla="*/ 0 h 187"/>
                <a:gd name="T82" fmla="*/ 264 w 115"/>
                <a:gd name="T83" fmla="*/ 2 h 187"/>
                <a:gd name="T84" fmla="*/ 262 w 115"/>
                <a:gd name="T85" fmla="*/ 17 h 187"/>
                <a:gd name="T86" fmla="*/ 243 w 115"/>
                <a:gd name="T87" fmla="*/ 31 h 187"/>
                <a:gd name="T88" fmla="*/ 224 w 115"/>
                <a:gd name="T89" fmla="*/ 59 h 187"/>
                <a:gd name="T90" fmla="*/ 200 w 115"/>
                <a:gd name="T91" fmla="*/ 92 h 187"/>
                <a:gd name="T92" fmla="*/ 181 w 115"/>
                <a:gd name="T93" fmla="*/ 120 h 187"/>
                <a:gd name="T94" fmla="*/ 172 w 115"/>
                <a:gd name="T95" fmla="*/ 141 h 187"/>
                <a:gd name="T96" fmla="*/ 146 w 115"/>
                <a:gd name="T97" fmla="*/ 184 h 187"/>
                <a:gd name="T98" fmla="*/ 134 w 115"/>
                <a:gd name="T99" fmla="*/ 210 h 187"/>
                <a:gd name="T100" fmla="*/ 120 w 115"/>
                <a:gd name="T101" fmla="*/ 241 h 187"/>
                <a:gd name="T102" fmla="*/ 59 w 115"/>
                <a:gd name="T103" fmla="*/ 333 h 187"/>
                <a:gd name="T104" fmla="*/ 45 w 115"/>
                <a:gd name="T105" fmla="*/ 358 h 187"/>
                <a:gd name="T106" fmla="*/ 12 w 115"/>
                <a:gd name="T107" fmla="*/ 439 h 18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49" name="Freeform 147"/>
            <p:cNvSpPr>
              <a:spLocks noChangeArrowheads="1"/>
            </p:cNvSpPr>
            <p:nvPr/>
          </p:nvSpPr>
          <p:spPr bwMode="auto">
            <a:xfrm>
              <a:off x="1240" y="2411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50" name="Freeform 148"/>
            <p:cNvSpPr>
              <a:spLocks noChangeArrowheads="1"/>
            </p:cNvSpPr>
            <p:nvPr/>
          </p:nvSpPr>
          <p:spPr bwMode="auto">
            <a:xfrm>
              <a:off x="1138" y="2723"/>
              <a:ext cx="267" cy="444"/>
            </a:xfrm>
            <a:custGeom>
              <a:avLst/>
              <a:gdLst>
                <a:gd name="T0" fmla="*/ 35 w 113"/>
                <a:gd name="T1" fmla="*/ 394 h 188"/>
                <a:gd name="T2" fmla="*/ 43 w 113"/>
                <a:gd name="T3" fmla="*/ 380 h 188"/>
                <a:gd name="T4" fmla="*/ 64 w 113"/>
                <a:gd name="T5" fmla="*/ 357 h 188"/>
                <a:gd name="T6" fmla="*/ 71 w 113"/>
                <a:gd name="T7" fmla="*/ 350 h 188"/>
                <a:gd name="T8" fmla="*/ 83 w 113"/>
                <a:gd name="T9" fmla="*/ 319 h 188"/>
                <a:gd name="T10" fmla="*/ 87 w 113"/>
                <a:gd name="T11" fmla="*/ 307 h 188"/>
                <a:gd name="T12" fmla="*/ 102 w 113"/>
                <a:gd name="T13" fmla="*/ 295 h 188"/>
                <a:gd name="T14" fmla="*/ 106 w 113"/>
                <a:gd name="T15" fmla="*/ 279 h 188"/>
                <a:gd name="T16" fmla="*/ 111 w 113"/>
                <a:gd name="T17" fmla="*/ 272 h 188"/>
                <a:gd name="T18" fmla="*/ 116 w 113"/>
                <a:gd name="T19" fmla="*/ 267 h 188"/>
                <a:gd name="T20" fmla="*/ 128 w 113"/>
                <a:gd name="T21" fmla="*/ 255 h 188"/>
                <a:gd name="T22" fmla="*/ 135 w 113"/>
                <a:gd name="T23" fmla="*/ 243 h 188"/>
                <a:gd name="T24" fmla="*/ 142 w 113"/>
                <a:gd name="T25" fmla="*/ 236 h 188"/>
                <a:gd name="T26" fmla="*/ 144 w 113"/>
                <a:gd name="T27" fmla="*/ 224 h 188"/>
                <a:gd name="T28" fmla="*/ 154 w 113"/>
                <a:gd name="T29" fmla="*/ 208 h 188"/>
                <a:gd name="T30" fmla="*/ 163 w 113"/>
                <a:gd name="T31" fmla="*/ 194 h 188"/>
                <a:gd name="T32" fmla="*/ 168 w 113"/>
                <a:gd name="T33" fmla="*/ 184 h 188"/>
                <a:gd name="T34" fmla="*/ 168 w 113"/>
                <a:gd name="T35" fmla="*/ 177 h 188"/>
                <a:gd name="T36" fmla="*/ 175 w 113"/>
                <a:gd name="T37" fmla="*/ 175 h 188"/>
                <a:gd name="T38" fmla="*/ 175 w 113"/>
                <a:gd name="T39" fmla="*/ 172 h 188"/>
                <a:gd name="T40" fmla="*/ 182 w 113"/>
                <a:gd name="T41" fmla="*/ 165 h 188"/>
                <a:gd name="T42" fmla="*/ 196 w 113"/>
                <a:gd name="T43" fmla="*/ 142 h 188"/>
                <a:gd name="T44" fmla="*/ 198 w 113"/>
                <a:gd name="T45" fmla="*/ 135 h 188"/>
                <a:gd name="T46" fmla="*/ 203 w 113"/>
                <a:gd name="T47" fmla="*/ 130 h 188"/>
                <a:gd name="T48" fmla="*/ 215 w 113"/>
                <a:gd name="T49" fmla="*/ 106 h 188"/>
                <a:gd name="T50" fmla="*/ 213 w 113"/>
                <a:gd name="T51" fmla="*/ 102 h 188"/>
                <a:gd name="T52" fmla="*/ 217 w 113"/>
                <a:gd name="T53" fmla="*/ 99 h 188"/>
                <a:gd name="T54" fmla="*/ 229 w 113"/>
                <a:gd name="T55" fmla="*/ 92 h 188"/>
                <a:gd name="T56" fmla="*/ 234 w 113"/>
                <a:gd name="T57" fmla="*/ 83 h 188"/>
                <a:gd name="T58" fmla="*/ 236 w 113"/>
                <a:gd name="T59" fmla="*/ 83 h 188"/>
                <a:gd name="T60" fmla="*/ 236 w 113"/>
                <a:gd name="T61" fmla="*/ 80 h 188"/>
                <a:gd name="T62" fmla="*/ 236 w 113"/>
                <a:gd name="T63" fmla="*/ 71 h 188"/>
                <a:gd name="T64" fmla="*/ 243 w 113"/>
                <a:gd name="T65" fmla="*/ 61 h 188"/>
                <a:gd name="T66" fmla="*/ 243 w 113"/>
                <a:gd name="T67" fmla="*/ 59 h 188"/>
                <a:gd name="T68" fmla="*/ 248 w 113"/>
                <a:gd name="T69" fmla="*/ 54 h 188"/>
                <a:gd name="T70" fmla="*/ 253 w 113"/>
                <a:gd name="T71" fmla="*/ 50 h 188"/>
                <a:gd name="T72" fmla="*/ 246 w 113"/>
                <a:gd name="T73" fmla="*/ 50 h 188"/>
                <a:gd name="T74" fmla="*/ 258 w 113"/>
                <a:gd name="T75" fmla="*/ 40 h 188"/>
                <a:gd name="T76" fmla="*/ 258 w 113"/>
                <a:gd name="T77" fmla="*/ 19 h 188"/>
                <a:gd name="T78" fmla="*/ 260 w 113"/>
                <a:gd name="T79" fmla="*/ 12 h 188"/>
                <a:gd name="T80" fmla="*/ 267 w 113"/>
                <a:gd name="T81" fmla="*/ 0 h 188"/>
                <a:gd name="T82" fmla="*/ 260 w 113"/>
                <a:gd name="T83" fmla="*/ 5 h 188"/>
                <a:gd name="T84" fmla="*/ 258 w 113"/>
                <a:gd name="T85" fmla="*/ 14 h 188"/>
                <a:gd name="T86" fmla="*/ 239 w 113"/>
                <a:gd name="T87" fmla="*/ 31 h 188"/>
                <a:gd name="T88" fmla="*/ 217 w 113"/>
                <a:gd name="T89" fmla="*/ 59 h 188"/>
                <a:gd name="T90" fmla="*/ 196 w 113"/>
                <a:gd name="T91" fmla="*/ 92 h 188"/>
                <a:gd name="T92" fmla="*/ 177 w 113"/>
                <a:gd name="T93" fmla="*/ 120 h 188"/>
                <a:gd name="T94" fmla="*/ 168 w 113"/>
                <a:gd name="T95" fmla="*/ 142 h 188"/>
                <a:gd name="T96" fmla="*/ 144 w 113"/>
                <a:gd name="T97" fmla="*/ 184 h 188"/>
                <a:gd name="T98" fmla="*/ 132 w 113"/>
                <a:gd name="T99" fmla="*/ 208 h 188"/>
                <a:gd name="T100" fmla="*/ 116 w 113"/>
                <a:gd name="T101" fmla="*/ 241 h 188"/>
                <a:gd name="T102" fmla="*/ 54 w 113"/>
                <a:gd name="T103" fmla="*/ 333 h 188"/>
                <a:gd name="T104" fmla="*/ 43 w 113"/>
                <a:gd name="T105" fmla="*/ 357 h 188"/>
                <a:gd name="T106" fmla="*/ 9 w 113"/>
                <a:gd name="T107" fmla="*/ 437 h 18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51" name="Freeform 149"/>
            <p:cNvSpPr>
              <a:spLocks noChangeArrowheads="1"/>
            </p:cNvSpPr>
            <p:nvPr/>
          </p:nvSpPr>
          <p:spPr bwMode="auto">
            <a:xfrm>
              <a:off x="1145" y="3385"/>
              <a:ext cx="267" cy="441"/>
            </a:xfrm>
            <a:custGeom>
              <a:avLst/>
              <a:gdLst>
                <a:gd name="T0" fmla="*/ 33 w 113"/>
                <a:gd name="T1" fmla="*/ 391 h 187"/>
                <a:gd name="T2" fmla="*/ 45 w 113"/>
                <a:gd name="T3" fmla="*/ 380 h 187"/>
                <a:gd name="T4" fmla="*/ 64 w 113"/>
                <a:gd name="T5" fmla="*/ 354 h 187"/>
                <a:gd name="T6" fmla="*/ 66 w 113"/>
                <a:gd name="T7" fmla="*/ 344 h 187"/>
                <a:gd name="T8" fmla="*/ 85 w 113"/>
                <a:gd name="T9" fmla="*/ 318 h 187"/>
                <a:gd name="T10" fmla="*/ 87 w 113"/>
                <a:gd name="T11" fmla="*/ 309 h 187"/>
                <a:gd name="T12" fmla="*/ 102 w 113"/>
                <a:gd name="T13" fmla="*/ 292 h 187"/>
                <a:gd name="T14" fmla="*/ 109 w 113"/>
                <a:gd name="T15" fmla="*/ 278 h 187"/>
                <a:gd name="T16" fmla="*/ 109 w 113"/>
                <a:gd name="T17" fmla="*/ 269 h 187"/>
                <a:gd name="T18" fmla="*/ 116 w 113"/>
                <a:gd name="T19" fmla="*/ 262 h 187"/>
                <a:gd name="T20" fmla="*/ 128 w 113"/>
                <a:gd name="T21" fmla="*/ 250 h 187"/>
                <a:gd name="T22" fmla="*/ 132 w 113"/>
                <a:gd name="T23" fmla="*/ 243 h 187"/>
                <a:gd name="T24" fmla="*/ 142 w 113"/>
                <a:gd name="T25" fmla="*/ 231 h 187"/>
                <a:gd name="T26" fmla="*/ 146 w 113"/>
                <a:gd name="T27" fmla="*/ 222 h 187"/>
                <a:gd name="T28" fmla="*/ 154 w 113"/>
                <a:gd name="T29" fmla="*/ 210 h 187"/>
                <a:gd name="T30" fmla="*/ 163 w 113"/>
                <a:gd name="T31" fmla="*/ 191 h 187"/>
                <a:gd name="T32" fmla="*/ 165 w 113"/>
                <a:gd name="T33" fmla="*/ 186 h 187"/>
                <a:gd name="T34" fmla="*/ 172 w 113"/>
                <a:gd name="T35" fmla="*/ 179 h 187"/>
                <a:gd name="T36" fmla="*/ 175 w 113"/>
                <a:gd name="T37" fmla="*/ 170 h 187"/>
                <a:gd name="T38" fmla="*/ 177 w 113"/>
                <a:gd name="T39" fmla="*/ 170 h 187"/>
                <a:gd name="T40" fmla="*/ 180 w 113"/>
                <a:gd name="T41" fmla="*/ 163 h 187"/>
                <a:gd name="T42" fmla="*/ 194 w 113"/>
                <a:gd name="T43" fmla="*/ 139 h 187"/>
                <a:gd name="T44" fmla="*/ 203 w 113"/>
                <a:gd name="T45" fmla="*/ 132 h 187"/>
                <a:gd name="T46" fmla="*/ 206 w 113"/>
                <a:gd name="T47" fmla="*/ 123 h 187"/>
                <a:gd name="T48" fmla="*/ 215 w 113"/>
                <a:gd name="T49" fmla="*/ 106 h 187"/>
                <a:gd name="T50" fmla="*/ 210 w 113"/>
                <a:gd name="T51" fmla="*/ 99 h 187"/>
                <a:gd name="T52" fmla="*/ 220 w 113"/>
                <a:gd name="T53" fmla="*/ 97 h 187"/>
                <a:gd name="T54" fmla="*/ 227 w 113"/>
                <a:gd name="T55" fmla="*/ 92 h 187"/>
                <a:gd name="T56" fmla="*/ 234 w 113"/>
                <a:gd name="T57" fmla="*/ 83 h 187"/>
                <a:gd name="T58" fmla="*/ 236 w 113"/>
                <a:gd name="T59" fmla="*/ 83 h 187"/>
                <a:gd name="T60" fmla="*/ 236 w 113"/>
                <a:gd name="T61" fmla="*/ 75 h 187"/>
                <a:gd name="T62" fmla="*/ 236 w 113"/>
                <a:gd name="T63" fmla="*/ 68 h 187"/>
                <a:gd name="T64" fmla="*/ 246 w 113"/>
                <a:gd name="T65" fmla="*/ 61 h 187"/>
                <a:gd name="T66" fmla="*/ 246 w 113"/>
                <a:gd name="T67" fmla="*/ 59 h 187"/>
                <a:gd name="T68" fmla="*/ 248 w 113"/>
                <a:gd name="T69" fmla="*/ 57 h 187"/>
                <a:gd name="T70" fmla="*/ 255 w 113"/>
                <a:gd name="T71" fmla="*/ 47 h 187"/>
                <a:gd name="T72" fmla="*/ 246 w 113"/>
                <a:gd name="T73" fmla="*/ 42 h 187"/>
                <a:gd name="T74" fmla="*/ 255 w 113"/>
                <a:gd name="T75" fmla="*/ 38 h 187"/>
                <a:gd name="T76" fmla="*/ 258 w 113"/>
                <a:gd name="T77" fmla="*/ 12 h 187"/>
                <a:gd name="T78" fmla="*/ 258 w 113"/>
                <a:gd name="T79" fmla="*/ 9 h 187"/>
                <a:gd name="T80" fmla="*/ 267 w 113"/>
                <a:gd name="T81" fmla="*/ 0 h 187"/>
                <a:gd name="T82" fmla="*/ 258 w 113"/>
                <a:gd name="T83" fmla="*/ 0 h 187"/>
                <a:gd name="T84" fmla="*/ 255 w 113"/>
                <a:gd name="T85" fmla="*/ 12 h 187"/>
                <a:gd name="T86" fmla="*/ 239 w 113"/>
                <a:gd name="T87" fmla="*/ 28 h 187"/>
                <a:gd name="T88" fmla="*/ 217 w 113"/>
                <a:gd name="T89" fmla="*/ 59 h 187"/>
                <a:gd name="T90" fmla="*/ 196 w 113"/>
                <a:gd name="T91" fmla="*/ 92 h 187"/>
                <a:gd name="T92" fmla="*/ 180 w 113"/>
                <a:gd name="T93" fmla="*/ 120 h 187"/>
                <a:gd name="T94" fmla="*/ 165 w 113"/>
                <a:gd name="T95" fmla="*/ 139 h 187"/>
                <a:gd name="T96" fmla="*/ 144 w 113"/>
                <a:gd name="T97" fmla="*/ 186 h 187"/>
                <a:gd name="T98" fmla="*/ 132 w 113"/>
                <a:gd name="T99" fmla="*/ 210 h 187"/>
                <a:gd name="T100" fmla="*/ 116 w 113"/>
                <a:gd name="T101" fmla="*/ 241 h 187"/>
                <a:gd name="T102" fmla="*/ 54 w 113"/>
                <a:gd name="T103" fmla="*/ 330 h 187"/>
                <a:gd name="T104" fmla="*/ 40 w 113"/>
                <a:gd name="T105" fmla="*/ 354 h 187"/>
                <a:gd name="T106" fmla="*/ 12 w 113"/>
                <a:gd name="T107" fmla="*/ 439 h 18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52" name="Freeform 150"/>
            <p:cNvSpPr>
              <a:spLocks noChangeArrowheads="1"/>
            </p:cNvSpPr>
            <p:nvPr/>
          </p:nvSpPr>
          <p:spPr bwMode="auto">
            <a:xfrm>
              <a:off x="878" y="2863"/>
              <a:ext cx="260" cy="472"/>
            </a:xfrm>
            <a:custGeom>
              <a:avLst/>
              <a:gdLst>
                <a:gd name="T0" fmla="*/ 232 w 110"/>
                <a:gd name="T1" fmla="*/ 413 h 200"/>
                <a:gd name="T2" fmla="*/ 225 w 110"/>
                <a:gd name="T3" fmla="*/ 399 h 200"/>
                <a:gd name="T4" fmla="*/ 210 w 110"/>
                <a:gd name="T5" fmla="*/ 368 h 200"/>
                <a:gd name="T6" fmla="*/ 208 w 110"/>
                <a:gd name="T7" fmla="*/ 359 h 200"/>
                <a:gd name="T8" fmla="*/ 184 w 110"/>
                <a:gd name="T9" fmla="*/ 330 h 200"/>
                <a:gd name="T10" fmla="*/ 182 w 110"/>
                <a:gd name="T11" fmla="*/ 321 h 200"/>
                <a:gd name="T12" fmla="*/ 177 w 110"/>
                <a:gd name="T13" fmla="*/ 300 h 200"/>
                <a:gd name="T14" fmla="*/ 168 w 110"/>
                <a:gd name="T15" fmla="*/ 288 h 200"/>
                <a:gd name="T16" fmla="*/ 161 w 110"/>
                <a:gd name="T17" fmla="*/ 281 h 200"/>
                <a:gd name="T18" fmla="*/ 161 w 110"/>
                <a:gd name="T19" fmla="*/ 274 h 200"/>
                <a:gd name="T20" fmla="*/ 151 w 110"/>
                <a:gd name="T21" fmla="*/ 257 h 200"/>
                <a:gd name="T22" fmla="*/ 147 w 110"/>
                <a:gd name="T23" fmla="*/ 248 h 200"/>
                <a:gd name="T24" fmla="*/ 142 w 110"/>
                <a:gd name="T25" fmla="*/ 236 h 200"/>
                <a:gd name="T26" fmla="*/ 137 w 110"/>
                <a:gd name="T27" fmla="*/ 224 h 200"/>
                <a:gd name="T28" fmla="*/ 130 w 110"/>
                <a:gd name="T29" fmla="*/ 208 h 200"/>
                <a:gd name="T30" fmla="*/ 118 w 110"/>
                <a:gd name="T31" fmla="*/ 194 h 200"/>
                <a:gd name="T32" fmla="*/ 116 w 110"/>
                <a:gd name="T33" fmla="*/ 186 h 200"/>
                <a:gd name="T34" fmla="*/ 109 w 110"/>
                <a:gd name="T35" fmla="*/ 177 h 200"/>
                <a:gd name="T36" fmla="*/ 109 w 110"/>
                <a:gd name="T37" fmla="*/ 172 h 200"/>
                <a:gd name="T38" fmla="*/ 106 w 110"/>
                <a:gd name="T39" fmla="*/ 168 h 200"/>
                <a:gd name="T40" fmla="*/ 102 w 110"/>
                <a:gd name="T41" fmla="*/ 163 h 200"/>
                <a:gd name="T42" fmla="*/ 87 w 110"/>
                <a:gd name="T43" fmla="*/ 137 h 200"/>
                <a:gd name="T44" fmla="*/ 83 w 110"/>
                <a:gd name="T45" fmla="*/ 127 h 200"/>
                <a:gd name="T46" fmla="*/ 80 w 110"/>
                <a:gd name="T47" fmla="*/ 123 h 200"/>
                <a:gd name="T48" fmla="*/ 69 w 110"/>
                <a:gd name="T49" fmla="*/ 101 h 200"/>
                <a:gd name="T50" fmla="*/ 59 w 110"/>
                <a:gd name="T51" fmla="*/ 101 h 200"/>
                <a:gd name="T52" fmla="*/ 66 w 110"/>
                <a:gd name="T53" fmla="*/ 92 h 200"/>
                <a:gd name="T54" fmla="*/ 66 w 110"/>
                <a:gd name="T55" fmla="*/ 80 h 200"/>
                <a:gd name="T56" fmla="*/ 57 w 110"/>
                <a:gd name="T57" fmla="*/ 73 h 200"/>
                <a:gd name="T58" fmla="*/ 57 w 110"/>
                <a:gd name="T59" fmla="*/ 71 h 200"/>
                <a:gd name="T60" fmla="*/ 52 w 110"/>
                <a:gd name="T61" fmla="*/ 66 h 200"/>
                <a:gd name="T62" fmla="*/ 47 w 110"/>
                <a:gd name="T63" fmla="*/ 64 h 200"/>
                <a:gd name="T64" fmla="*/ 47 w 110"/>
                <a:gd name="T65" fmla="*/ 52 h 200"/>
                <a:gd name="T66" fmla="*/ 40 w 110"/>
                <a:gd name="T67" fmla="*/ 50 h 200"/>
                <a:gd name="T68" fmla="*/ 40 w 110"/>
                <a:gd name="T69" fmla="*/ 42 h 200"/>
                <a:gd name="T70" fmla="*/ 38 w 110"/>
                <a:gd name="T71" fmla="*/ 38 h 200"/>
                <a:gd name="T72" fmla="*/ 35 w 110"/>
                <a:gd name="T73" fmla="*/ 42 h 200"/>
                <a:gd name="T74" fmla="*/ 31 w 110"/>
                <a:gd name="T75" fmla="*/ 28 h 200"/>
                <a:gd name="T76" fmla="*/ 14 w 110"/>
                <a:gd name="T77" fmla="*/ 14 h 200"/>
                <a:gd name="T78" fmla="*/ 7 w 110"/>
                <a:gd name="T79" fmla="*/ 9 h 200"/>
                <a:gd name="T80" fmla="*/ 5 w 110"/>
                <a:gd name="T81" fmla="*/ 0 h 200"/>
                <a:gd name="T82" fmla="*/ 0 w 110"/>
                <a:gd name="T83" fmla="*/ 7 h 200"/>
                <a:gd name="T84" fmla="*/ 9 w 110"/>
                <a:gd name="T85" fmla="*/ 14 h 200"/>
                <a:gd name="T86" fmla="*/ 17 w 110"/>
                <a:gd name="T87" fmla="*/ 38 h 200"/>
                <a:gd name="T88" fmla="*/ 31 w 110"/>
                <a:gd name="T89" fmla="*/ 73 h 200"/>
                <a:gd name="T90" fmla="*/ 50 w 110"/>
                <a:gd name="T91" fmla="*/ 111 h 200"/>
                <a:gd name="T92" fmla="*/ 66 w 110"/>
                <a:gd name="T93" fmla="*/ 137 h 200"/>
                <a:gd name="T94" fmla="*/ 76 w 110"/>
                <a:gd name="T95" fmla="*/ 163 h 200"/>
                <a:gd name="T96" fmla="*/ 102 w 110"/>
                <a:gd name="T97" fmla="*/ 205 h 200"/>
                <a:gd name="T98" fmla="*/ 116 w 110"/>
                <a:gd name="T99" fmla="*/ 229 h 200"/>
                <a:gd name="T100" fmla="*/ 137 w 110"/>
                <a:gd name="T101" fmla="*/ 257 h 200"/>
                <a:gd name="T102" fmla="*/ 184 w 110"/>
                <a:gd name="T103" fmla="*/ 361 h 200"/>
                <a:gd name="T104" fmla="*/ 201 w 110"/>
                <a:gd name="T105" fmla="*/ 389 h 200"/>
                <a:gd name="T106" fmla="*/ 253 w 110"/>
                <a:gd name="T107" fmla="*/ 460 h 20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53" name="Freeform 151"/>
            <p:cNvSpPr>
              <a:spLocks noChangeArrowheads="1"/>
            </p:cNvSpPr>
            <p:nvPr/>
          </p:nvSpPr>
          <p:spPr bwMode="auto">
            <a:xfrm>
              <a:off x="885" y="3373"/>
              <a:ext cx="260" cy="475"/>
            </a:xfrm>
            <a:custGeom>
              <a:avLst/>
              <a:gdLst>
                <a:gd name="T0" fmla="*/ 229 w 110"/>
                <a:gd name="T1" fmla="*/ 418 h 201"/>
                <a:gd name="T2" fmla="*/ 222 w 110"/>
                <a:gd name="T3" fmla="*/ 404 h 201"/>
                <a:gd name="T4" fmla="*/ 213 w 110"/>
                <a:gd name="T5" fmla="*/ 373 h 201"/>
                <a:gd name="T6" fmla="*/ 210 w 110"/>
                <a:gd name="T7" fmla="*/ 364 h 201"/>
                <a:gd name="T8" fmla="*/ 189 w 110"/>
                <a:gd name="T9" fmla="*/ 333 h 201"/>
                <a:gd name="T10" fmla="*/ 182 w 110"/>
                <a:gd name="T11" fmla="*/ 324 h 201"/>
                <a:gd name="T12" fmla="*/ 175 w 110"/>
                <a:gd name="T13" fmla="*/ 305 h 201"/>
                <a:gd name="T14" fmla="*/ 165 w 110"/>
                <a:gd name="T15" fmla="*/ 293 h 201"/>
                <a:gd name="T16" fmla="*/ 161 w 110"/>
                <a:gd name="T17" fmla="*/ 284 h 201"/>
                <a:gd name="T18" fmla="*/ 161 w 110"/>
                <a:gd name="T19" fmla="*/ 274 h 201"/>
                <a:gd name="T20" fmla="*/ 154 w 110"/>
                <a:gd name="T21" fmla="*/ 260 h 201"/>
                <a:gd name="T22" fmla="*/ 149 w 110"/>
                <a:gd name="T23" fmla="*/ 250 h 201"/>
                <a:gd name="T24" fmla="*/ 144 w 110"/>
                <a:gd name="T25" fmla="*/ 236 h 201"/>
                <a:gd name="T26" fmla="*/ 135 w 110"/>
                <a:gd name="T27" fmla="*/ 229 h 201"/>
                <a:gd name="T28" fmla="*/ 130 w 110"/>
                <a:gd name="T29" fmla="*/ 213 h 201"/>
                <a:gd name="T30" fmla="*/ 116 w 110"/>
                <a:gd name="T31" fmla="*/ 199 h 201"/>
                <a:gd name="T32" fmla="*/ 116 w 110"/>
                <a:gd name="T33" fmla="*/ 189 h 201"/>
                <a:gd name="T34" fmla="*/ 111 w 110"/>
                <a:gd name="T35" fmla="*/ 182 h 201"/>
                <a:gd name="T36" fmla="*/ 104 w 110"/>
                <a:gd name="T37" fmla="*/ 175 h 201"/>
                <a:gd name="T38" fmla="*/ 104 w 110"/>
                <a:gd name="T39" fmla="*/ 173 h 201"/>
                <a:gd name="T40" fmla="*/ 102 w 110"/>
                <a:gd name="T41" fmla="*/ 168 h 201"/>
                <a:gd name="T42" fmla="*/ 90 w 110"/>
                <a:gd name="T43" fmla="*/ 142 h 201"/>
                <a:gd name="T44" fmla="*/ 85 w 110"/>
                <a:gd name="T45" fmla="*/ 130 h 201"/>
                <a:gd name="T46" fmla="*/ 80 w 110"/>
                <a:gd name="T47" fmla="*/ 123 h 201"/>
                <a:gd name="T48" fmla="*/ 66 w 110"/>
                <a:gd name="T49" fmla="*/ 106 h 201"/>
                <a:gd name="T50" fmla="*/ 61 w 110"/>
                <a:gd name="T51" fmla="*/ 102 h 201"/>
                <a:gd name="T52" fmla="*/ 61 w 110"/>
                <a:gd name="T53" fmla="*/ 92 h 201"/>
                <a:gd name="T54" fmla="*/ 64 w 110"/>
                <a:gd name="T55" fmla="*/ 83 h 201"/>
                <a:gd name="T56" fmla="*/ 59 w 110"/>
                <a:gd name="T57" fmla="*/ 78 h 201"/>
                <a:gd name="T58" fmla="*/ 59 w 110"/>
                <a:gd name="T59" fmla="*/ 71 h 201"/>
                <a:gd name="T60" fmla="*/ 54 w 110"/>
                <a:gd name="T61" fmla="*/ 71 h 201"/>
                <a:gd name="T62" fmla="*/ 43 w 110"/>
                <a:gd name="T63" fmla="*/ 61 h 201"/>
                <a:gd name="T64" fmla="*/ 43 w 110"/>
                <a:gd name="T65" fmla="*/ 52 h 201"/>
                <a:gd name="T66" fmla="*/ 40 w 110"/>
                <a:gd name="T67" fmla="*/ 52 h 201"/>
                <a:gd name="T68" fmla="*/ 40 w 110"/>
                <a:gd name="T69" fmla="*/ 45 h 201"/>
                <a:gd name="T70" fmla="*/ 35 w 110"/>
                <a:gd name="T71" fmla="*/ 35 h 201"/>
                <a:gd name="T72" fmla="*/ 31 w 110"/>
                <a:gd name="T73" fmla="*/ 45 h 201"/>
                <a:gd name="T74" fmla="*/ 31 w 110"/>
                <a:gd name="T75" fmla="*/ 28 h 201"/>
                <a:gd name="T76" fmla="*/ 9 w 110"/>
                <a:gd name="T77" fmla="*/ 17 h 201"/>
                <a:gd name="T78" fmla="*/ 5 w 110"/>
                <a:gd name="T79" fmla="*/ 14 h 201"/>
                <a:gd name="T80" fmla="*/ 0 w 110"/>
                <a:gd name="T81" fmla="*/ 0 h 201"/>
                <a:gd name="T82" fmla="*/ 0 w 110"/>
                <a:gd name="T83" fmla="*/ 9 h 201"/>
                <a:gd name="T84" fmla="*/ 9 w 110"/>
                <a:gd name="T85" fmla="*/ 17 h 201"/>
                <a:gd name="T86" fmla="*/ 12 w 110"/>
                <a:gd name="T87" fmla="*/ 40 h 201"/>
                <a:gd name="T88" fmla="*/ 31 w 110"/>
                <a:gd name="T89" fmla="*/ 76 h 201"/>
                <a:gd name="T90" fmla="*/ 50 w 110"/>
                <a:gd name="T91" fmla="*/ 111 h 201"/>
                <a:gd name="T92" fmla="*/ 64 w 110"/>
                <a:gd name="T93" fmla="*/ 142 h 201"/>
                <a:gd name="T94" fmla="*/ 73 w 110"/>
                <a:gd name="T95" fmla="*/ 168 h 201"/>
                <a:gd name="T96" fmla="*/ 102 w 110"/>
                <a:gd name="T97" fmla="*/ 210 h 201"/>
                <a:gd name="T98" fmla="*/ 116 w 110"/>
                <a:gd name="T99" fmla="*/ 232 h 201"/>
                <a:gd name="T100" fmla="*/ 135 w 110"/>
                <a:gd name="T101" fmla="*/ 262 h 201"/>
                <a:gd name="T102" fmla="*/ 184 w 110"/>
                <a:gd name="T103" fmla="*/ 366 h 201"/>
                <a:gd name="T104" fmla="*/ 203 w 110"/>
                <a:gd name="T105" fmla="*/ 395 h 201"/>
                <a:gd name="T106" fmla="*/ 255 w 110"/>
                <a:gd name="T107" fmla="*/ 466 h 20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54" name="Freeform 152"/>
            <p:cNvSpPr>
              <a:spLocks noChangeArrowheads="1"/>
            </p:cNvSpPr>
            <p:nvPr/>
          </p:nvSpPr>
          <p:spPr bwMode="auto">
            <a:xfrm>
              <a:off x="1103" y="1370"/>
              <a:ext cx="59" cy="2471"/>
            </a:xfrm>
            <a:custGeom>
              <a:avLst/>
              <a:gdLst>
                <a:gd name="T0" fmla="*/ 54 w 25"/>
                <a:gd name="T1" fmla="*/ 0 h 1046"/>
                <a:gd name="T2" fmla="*/ 40 w 25"/>
                <a:gd name="T3" fmla="*/ 1224 h 1046"/>
                <a:gd name="T4" fmla="*/ 59 w 25"/>
                <a:gd name="T5" fmla="*/ 2471 h 1046"/>
                <a:gd name="T6" fmla="*/ 9 w 25"/>
                <a:gd name="T7" fmla="*/ 2471 h 1046"/>
                <a:gd name="T8" fmla="*/ 26 w 25"/>
                <a:gd name="T9" fmla="*/ 1791 h 1046"/>
                <a:gd name="T10" fmla="*/ 0 w 25"/>
                <a:gd name="T11" fmla="*/ 565 h 1046"/>
                <a:gd name="T12" fmla="*/ 19 w 25"/>
                <a:gd name="T13" fmla="*/ 0 h 1046"/>
                <a:gd name="T14" fmla="*/ 54 w 25"/>
                <a:gd name="T15" fmla="*/ 0 h 1046"/>
                <a:gd name="T16" fmla="*/ 54 w 25"/>
                <a:gd name="T17" fmla="*/ 0 h 104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199" name="Group 173"/>
          <p:cNvGrpSpPr/>
          <p:nvPr/>
        </p:nvGrpSpPr>
        <p:grpSpPr bwMode="auto">
          <a:xfrm>
            <a:off x="9086850" y="2736850"/>
            <a:ext cx="906463" cy="2416175"/>
            <a:chOff x="0" y="0"/>
            <a:chExt cx="1443" cy="3848"/>
          </a:xfrm>
        </p:grpSpPr>
        <p:sp>
          <p:nvSpPr>
            <p:cNvPr id="8390" name="Freeform 70"/>
            <p:cNvSpPr>
              <a:spLocks noChangeArrowheads="1"/>
            </p:cNvSpPr>
            <p:nvPr/>
          </p:nvSpPr>
          <p:spPr bwMode="auto">
            <a:xfrm>
              <a:off x="866" y="257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91" name="Freeform 71"/>
            <p:cNvSpPr>
              <a:spLocks noChangeArrowheads="1"/>
            </p:cNvSpPr>
            <p:nvPr/>
          </p:nvSpPr>
          <p:spPr bwMode="auto">
            <a:xfrm>
              <a:off x="687" y="980"/>
              <a:ext cx="161" cy="248"/>
            </a:xfrm>
            <a:custGeom>
              <a:avLst/>
              <a:gdLst>
                <a:gd name="T0" fmla="*/ 154 w 68"/>
                <a:gd name="T1" fmla="*/ 248 h 105"/>
                <a:gd name="T2" fmla="*/ 12 w 68"/>
                <a:gd name="T3" fmla="*/ 0 h 105"/>
                <a:gd name="T4" fmla="*/ 154 w 68"/>
                <a:gd name="T5" fmla="*/ 248 h 1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92" name="Freeform 72"/>
            <p:cNvSpPr>
              <a:spLocks noChangeArrowheads="1"/>
            </p:cNvSpPr>
            <p:nvPr/>
          </p:nvSpPr>
          <p:spPr bwMode="auto">
            <a:xfrm>
              <a:off x="897" y="770"/>
              <a:ext cx="161" cy="250"/>
            </a:xfrm>
            <a:custGeom>
              <a:avLst/>
              <a:gdLst>
                <a:gd name="T0" fmla="*/ 9 w 68"/>
                <a:gd name="T1" fmla="*/ 250 h 106"/>
                <a:gd name="T2" fmla="*/ 152 w 68"/>
                <a:gd name="T3" fmla="*/ 0 h 106"/>
                <a:gd name="T4" fmla="*/ 9 w 68"/>
                <a:gd name="T5" fmla="*/ 250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93" name="Freeform 73"/>
            <p:cNvSpPr>
              <a:spLocks noChangeArrowheads="1"/>
            </p:cNvSpPr>
            <p:nvPr/>
          </p:nvSpPr>
          <p:spPr bwMode="auto">
            <a:xfrm>
              <a:off x="687" y="1273"/>
              <a:ext cx="161" cy="253"/>
            </a:xfrm>
            <a:custGeom>
              <a:avLst/>
              <a:gdLst>
                <a:gd name="T0" fmla="*/ 154 w 68"/>
                <a:gd name="T1" fmla="*/ 253 h 107"/>
                <a:gd name="T2" fmla="*/ 12 w 68"/>
                <a:gd name="T3" fmla="*/ 0 h 107"/>
                <a:gd name="T4" fmla="*/ 154 w 68"/>
                <a:gd name="T5" fmla="*/ 253 h 10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94" name="Freeform 74"/>
            <p:cNvSpPr>
              <a:spLocks noChangeArrowheads="1"/>
            </p:cNvSpPr>
            <p:nvPr/>
          </p:nvSpPr>
          <p:spPr bwMode="auto">
            <a:xfrm>
              <a:off x="897" y="1065"/>
              <a:ext cx="161" cy="250"/>
            </a:xfrm>
            <a:custGeom>
              <a:avLst/>
              <a:gdLst>
                <a:gd name="T0" fmla="*/ 9 w 68"/>
                <a:gd name="T1" fmla="*/ 250 h 106"/>
                <a:gd name="T2" fmla="*/ 152 w 68"/>
                <a:gd name="T3" fmla="*/ 0 h 106"/>
                <a:gd name="T4" fmla="*/ 9 w 68"/>
                <a:gd name="T5" fmla="*/ 250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95" name="Freeform 75"/>
            <p:cNvSpPr>
              <a:spLocks noChangeArrowheads="1"/>
            </p:cNvSpPr>
            <p:nvPr/>
          </p:nvSpPr>
          <p:spPr bwMode="auto">
            <a:xfrm>
              <a:off x="897" y="1396"/>
              <a:ext cx="161" cy="252"/>
            </a:xfrm>
            <a:custGeom>
              <a:avLst/>
              <a:gdLst>
                <a:gd name="T0" fmla="*/ 9 w 68"/>
                <a:gd name="T1" fmla="*/ 252 h 107"/>
                <a:gd name="T2" fmla="*/ 152 w 68"/>
                <a:gd name="T3" fmla="*/ 0 h 107"/>
                <a:gd name="T4" fmla="*/ 9 w 68"/>
                <a:gd name="T5" fmla="*/ 252 h 10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96" name="Freeform 76"/>
            <p:cNvSpPr>
              <a:spLocks noChangeArrowheads="1"/>
            </p:cNvSpPr>
            <p:nvPr/>
          </p:nvSpPr>
          <p:spPr bwMode="auto">
            <a:xfrm>
              <a:off x="687" y="649"/>
              <a:ext cx="161" cy="253"/>
            </a:xfrm>
            <a:custGeom>
              <a:avLst/>
              <a:gdLst>
                <a:gd name="T0" fmla="*/ 154 w 68"/>
                <a:gd name="T1" fmla="*/ 253 h 107"/>
                <a:gd name="T2" fmla="*/ 12 w 68"/>
                <a:gd name="T3" fmla="*/ 0 h 107"/>
                <a:gd name="T4" fmla="*/ 154 w 68"/>
                <a:gd name="T5" fmla="*/ 253 h 10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97" name="Freeform 77"/>
            <p:cNvSpPr>
              <a:spLocks noChangeArrowheads="1"/>
            </p:cNvSpPr>
            <p:nvPr/>
          </p:nvSpPr>
          <p:spPr bwMode="auto">
            <a:xfrm>
              <a:off x="897" y="441"/>
              <a:ext cx="161" cy="251"/>
            </a:xfrm>
            <a:custGeom>
              <a:avLst/>
              <a:gdLst>
                <a:gd name="T0" fmla="*/ 9 w 68"/>
                <a:gd name="T1" fmla="*/ 251 h 106"/>
                <a:gd name="T2" fmla="*/ 152 w 68"/>
                <a:gd name="T3" fmla="*/ 0 h 106"/>
                <a:gd name="T4" fmla="*/ 9 w 68"/>
                <a:gd name="T5" fmla="*/ 251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98" name="Freeform 78"/>
            <p:cNvSpPr>
              <a:spLocks noChangeArrowheads="1"/>
            </p:cNvSpPr>
            <p:nvPr/>
          </p:nvSpPr>
          <p:spPr bwMode="auto">
            <a:xfrm>
              <a:off x="687" y="333"/>
              <a:ext cx="161" cy="250"/>
            </a:xfrm>
            <a:custGeom>
              <a:avLst/>
              <a:gdLst>
                <a:gd name="T0" fmla="*/ 154 w 68"/>
                <a:gd name="T1" fmla="*/ 250 h 106"/>
                <a:gd name="T2" fmla="*/ 12 w 68"/>
                <a:gd name="T3" fmla="*/ 0 h 106"/>
                <a:gd name="T4" fmla="*/ 154 w 68"/>
                <a:gd name="T5" fmla="*/ 250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99" name="Freeform 79"/>
            <p:cNvSpPr>
              <a:spLocks noChangeArrowheads="1"/>
            </p:cNvSpPr>
            <p:nvPr/>
          </p:nvSpPr>
          <p:spPr bwMode="auto">
            <a:xfrm>
              <a:off x="687" y="37"/>
              <a:ext cx="161" cy="251"/>
            </a:xfrm>
            <a:custGeom>
              <a:avLst/>
              <a:gdLst>
                <a:gd name="T0" fmla="*/ 154 w 68"/>
                <a:gd name="T1" fmla="*/ 251 h 106"/>
                <a:gd name="T2" fmla="*/ 12 w 68"/>
                <a:gd name="T3" fmla="*/ 0 h 106"/>
                <a:gd name="T4" fmla="*/ 154 w 68"/>
                <a:gd name="T5" fmla="*/ 251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00" name="Freeform 80"/>
            <p:cNvSpPr>
              <a:spLocks noChangeArrowheads="1"/>
            </p:cNvSpPr>
            <p:nvPr/>
          </p:nvSpPr>
          <p:spPr bwMode="auto">
            <a:xfrm>
              <a:off x="897" y="125"/>
              <a:ext cx="161" cy="250"/>
            </a:xfrm>
            <a:custGeom>
              <a:avLst/>
              <a:gdLst>
                <a:gd name="T0" fmla="*/ 9 w 68"/>
                <a:gd name="T1" fmla="*/ 250 h 106"/>
                <a:gd name="T2" fmla="*/ 152 w 68"/>
                <a:gd name="T3" fmla="*/ 0 h 106"/>
                <a:gd name="T4" fmla="*/ 9 w 68"/>
                <a:gd name="T5" fmla="*/ 250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01" name="Freeform 81"/>
            <p:cNvSpPr>
              <a:spLocks noChangeArrowheads="1"/>
            </p:cNvSpPr>
            <p:nvPr/>
          </p:nvSpPr>
          <p:spPr bwMode="auto">
            <a:xfrm>
              <a:off x="236" y="250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02" name="Freeform 82"/>
            <p:cNvSpPr>
              <a:spLocks noChangeArrowheads="1"/>
            </p:cNvSpPr>
            <p:nvPr/>
          </p:nvSpPr>
          <p:spPr bwMode="auto">
            <a:xfrm>
              <a:off x="96" y="812"/>
              <a:ext cx="126" cy="194"/>
            </a:xfrm>
            <a:custGeom>
              <a:avLst/>
              <a:gdLst>
                <a:gd name="T0" fmla="*/ 121 w 53"/>
                <a:gd name="T1" fmla="*/ 194 h 82"/>
                <a:gd name="T2" fmla="*/ 10 w 53"/>
                <a:gd name="T3" fmla="*/ 0 h 82"/>
                <a:gd name="T4" fmla="*/ 121 w 53"/>
                <a:gd name="T5" fmla="*/ 194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03" name="Freeform 83"/>
            <p:cNvSpPr>
              <a:spLocks noChangeArrowheads="1"/>
            </p:cNvSpPr>
            <p:nvPr/>
          </p:nvSpPr>
          <p:spPr bwMode="auto">
            <a:xfrm>
              <a:off x="262" y="649"/>
              <a:ext cx="123" cy="196"/>
            </a:xfrm>
            <a:custGeom>
              <a:avLst/>
              <a:gdLst>
                <a:gd name="T0" fmla="*/ 7 w 52"/>
                <a:gd name="T1" fmla="*/ 196 h 83"/>
                <a:gd name="T2" fmla="*/ 116 w 52"/>
                <a:gd name="T3" fmla="*/ 0 h 83"/>
                <a:gd name="T4" fmla="*/ 7 w 52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04" name="Freeform 84"/>
            <p:cNvSpPr>
              <a:spLocks noChangeArrowheads="1"/>
            </p:cNvSpPr>
            <p:nvPr/>
          </p:nvSpPr>
          <p:spPr bwMode="auto">
            <a:xfrm>
              <a:off x="96" y="1041"/>
              <a:ext cx="126" cy="196"/>
            </a:xfrm>
            <a:custGeom>
              <a:avLst/>
              <a:gdLst>
                <a:gd name="T0" fmla="*/ 121 w 53"/>
                <a:gd name="T1" fmla="*/ 196 h 83"/>
                <a:gd name="T2" fmla="*/ 10 w 53"/>
                <a:gd name="T3" fmla="*/ 0 h 83"/>
                <a:gd name="T4" fmla="*/ 121 w 53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05" name="Freeform 85"/>
            <p:cNvSpPr>
              <a:spLocks noChangeArrowheads="1"/>
            </p:cNvSpPr>
            <p:nvPr/>
          </p:nvSpPr>
          <p:spPr bwMode="auto">
            <a:xfrm>
              <a:off x="262" y="878"/>
              <a:ext cx="123" cy="194"/>
            </a:xfrm>
            <a:custGeom>
              <a:avLst/>
              <a:gdLst>
                <a:gd name="T0" fmla="*/ 7 w 52"/>
                <a:gd name="T1" fmla="*/ 194 h 82"/>
                <a:gd name="T2" fmla="*/ 116 w 52"/>
                <a:gd name="T3" fmla="*/ 0 h 82"/>
                <a:gd name="T4" fmla="*/ 7 w 52"/>
                <a:gd name="T5" fmla="*/ 194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06" name="Freeform 86"/>
            <p:cNvSpPr>
              <a:spLocks noChangeArrowheads="1"/>
            </p:cNvSpPr>
            <p:nvPr/>
          </p:nvSpPr>
          <p:spPr bwMode="auto">
            <a:xfrm>
              <a:off x="262" y="1136"/>
              <a:ext cx="123" cy="196"/>
            </a:xfrm>
            <a:custGeom>
              <a:avLst/>
              <a:gdLst>
                <a:gd name="T0" fmla="*/ 7 w 52"/>
                <a:gd name="T1" fmla="*/ 196 h 83"/>
                <a:gd name="T2" fmla="*/ 116 w 52"/>
                <a:gd name="T3" fmla="*/ 0 h 83"/>
                <a:gd name="T4" fmla="*/ 7 w 52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07" name="Freeform 87"/>
            <p:cNvSpPr>
              <a:spLocks noChangeArrowheads="1"/>
            </p:cNvSpPr>
            <p:nvPr/>
          </p:nvSpPr>
          <p:spPr bwMode="auto">
            <a:xfrm>
              <a:off x="96" y="557"/>
              <a:ext cx="126" cy="196"/>
            </a:xfrm>
            <a:custGeom>
              <a:avLst/>
              <a:gdLst>
                <a:gd name="T0" fmla="*/ 121 w 53"/>
                <a:gd name="T1" fmla="*/ 196 h 83"/>
                <a:gd name="T2" fmla="*/ 10 w 53"/>
                <a:gd name="T3" fmla="*/ 0 h 83"/>
                <a:gd name="T4" fmla="*/ 121 w 53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08" name="Freeform 88"/>
            <p:cNvSpPr>
              <a:spLocks noChangeArrowheads="1"/>
            </p:cNvSpPr>
            <p:nvPr/>
          </p:nvSpPr>
          <p:spPr bwMode="auto">
            <a:xfrm>
              <a:off x="262" y="394"/>
              <a:ext cx="123" cy="196"/>
            </a:xfrm>
            <a:custGeom>
              <a:avLst/>
              <a:gdLst>
                <a:gd name="T0" fmla="*/ 7 w 52"/>
                <a:gd name="T1" fmla="*/ 196 h 83"/>
                <a:gd name="T2" fmla="*/ 116 w 52"/>
                <a:gd name="T3" fmla="*/ 0 h 83"/>
                <a:gd name="T4" fmla="*/ 7 w 52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09" name="Freeform 89"/>
            <p:cNvSpPr>
              <a:spLocks noChangeArrowheads="1"/>
            </p:cNvSpPr>
            <p:nvPr/>
          </p:nvSpPr>
          <p:spPr bwMode="auto">
            <a:xfrm>
              <a:off x="96" y="309"/>
              <a:ext cx="126" cy="196"/>
            </a:xfrm>
            <a:custGeom>
              <a:avLst/>
              <a:gdLst>
                <a:gd name="T0" fmla="*/ 121 w 53"/>
                <a:gd name="T1" fmla="*/ 196 h 83"/>
                <a:gd name="T2" fmla="*/ 10 w 53"/>
                <a:gd name="T3" fmla="*/ 0 h 83"/>
                <a:gd name="T4" fmla="*/ 121 w 53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10" name="Freeform 90"/>
            <p:cNvSpPr>
              <a:spLocks noChangeArrowheads="1"/>
            </p:cNvSpPr>
            <p:nvPr/>
          </p:nvSpPr>
          <p:spPr bwMode="auto">
            <a:xfrm>
              <a:off x="96" y="80"/>
              <a:ext cx="126" cy="196"/>
            </a:xfrm>
            <a:custGeom>
              <a:avLst/>
              <a:gdLst>
                <a:gd name="T0" fmla="*/ 121 w 53"/>
                <a:gd name="T1" fmla="*/ 196 h 83"/>
                <a:gd name="T2" fmla="*/ 10 w 53"/>
                <a:gd name="T3" fmla="*/ 0 h 83"/>
                <a:gd name="T4" fmla="*/ 121 w 53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11" name="Freeform 91"/>
            <p:cNvSpPr>
              <a:spLocks noChangeArrowheads="1"/>
            </p:cNvSpPr>
            <p:nvPr/>
          </p:nvSpPr>
          <p:spPr bwMode="auto">
            <a:xfrm>
              <a:off x="262" y="149"/>
              <a:ext cx="123" cy="193"/>
            </a:xfrm>
            <a:custGeom>
              <a:avLst/>
              <a:gdLst>
                <a:gd name="T0" fmla="*/ 7 w 52"/>
                <a:gd name="T1" fmla="*/ 193 h 82"/>
                <a:gd name="T2" fmla="*/ 116 w 52"/>
                <a:gd name="T3" fmla="*/ 0 h 82"/>
                <a:gd name="T4" fmla="*/ 7 w 52"/>
                <a:gd name="T5" fmla="*/ 193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12" name="Freeform 92"/>
            <p:cNvSpPr>
              <a:spLocks noChangeArrowheads="1"/>
            </p:cNvSpPr>
            <p:nvPr/>
          </p:nvSpPr>
          <p:spPr bwMode="auto">
            <a:xfrm>
              <a:off x="0" y="826"/>
              <a:ext cx="264" cy="1241"/>
            </a:xfrm>
            <a:custGeom>
              <a:avLst/>
              <a:gdLst>
                <a:gd name="T0" fmla="*/ 120 w 112"/>
                <a:gd name="T1" fmla="*/ 1151 h 525"/>
                <a:gd name="T2" fmla="*/ 120 w 112"/>
                <a:gd name="T3" fmla="*/ 1014 h 525"/>
                <a:gd name="T4" fmla="*/ 7 w 112"/>
                <a:gd name="T5" fmla="*/ 811 h 525"/>
                <a:gd name="T6" fmla="*/ 120 w 112"/>
                <a:gd name="T7" fmla="*/ 969 h 525"/>
                <a:gd name="T8" fmla="*/ 120 w 112"/>
                <a:gd name="T9" fmla="*/ 792 h 525"/>
                <a:gd name="T10" fmla="*/ 7 w 112"/>
                <a:gd name="T11" fmla="*/ 589 h 525"/>
                <a:gd name="T12" fmla="*/ 118 w 112"/>
                <a:gd name="T13" fmla="*/ 742 h 525"/>
                <a:gd name="T14" fmla="*/ 118 w 112"/>
                <a:gd name="T15" fmla="*/ 506 h 525"/>
                <a:gd name="T16" fmla="*/ 17 w 112"/>
                <a:gd name="T17" fmla="*/ 310 h 525"/>
                <a:gd name="T18" fmla="*/ 118 w 112"/>
                <a:gd name="T19" fmla="*/ 433 h 525"/>
                <a:gd name="T20" fmla="*/ 118 w 112"/>
                <a:gd name="T21" fmla="*/ 277 h 525"/>
                <a:gd name="T22" fmla="*/ 12 w 112"/>
                <a:gd name="T23" fmla="*/ 78 h 525"/>
                <a:gd name="T24" fmla="*/ 118 w 112"/>
                <a:gd name="T25" fmla="*/ 208 h 525"/>
                <a:gd name="T26" fmla="*/ 118 w 112"/>
                <a:gd name="T27" fmla="*/ 132 h 525"/>
                <a:gd name="T28" fmla="*/ 137 w 112"/>
                <a:gd name="T29" fmla="*/ 132 h 525"/>
                <a:gd name="T30" fmla="*/ 243 w 112"/>
                <a:gd name="T31" fmla="*/ 0 h 525"/>
                <a:gd name="T32" fmla="*/ 139 w 112"/>
                <a:gd name="T33" fmla="*/ 199 h 525"/>
                <a:gd name="T34" fmla="*/ 139 w 112"/>
                <a:gd name="T35" fmla="*/ 383 h 525"/>
                <a:gd name="T36" fmla="*/ 250 w 112"/>
                <a:gd name="T37" fmla="*/ 220 h 525"/>
                <a:gd name="T38" fmla="*/ 139 w 112"/>
                <a:gd name="T39" fmla="*/ 423 h 525"/>
                <a:gd name="T40" fmla="*/ 139 w 112"/>
                <a:gd name="T41" fmla="*/ 624 h 525"/>
                <a:gd name="T42" fmla="*/ 248 w 112"/>
                <a:gd name="T43" fmla="*/ 482 h 525"/>
                <a:gd name="T44" fmla="*/ 139 w 112"/>
                <a:gd name="T45" fmla="*/ 686 h 525"/>
                <a:gd name="T46" fmla="*/ 139 w 112"/>
                <a:gd name="T47" fmla="*/ 877 h 525"/>
                <a:gd name="T48" fmla="*/ 248 w 112"/>
                <a:gd name="T49" fmla="*/ 740 h 525"/>
                <a:gd name="T50" fmla="*/ 139 w 112"/>
                <a:gd name="T51" fmla="*/ 938 h 525"/>
                <a:gd name="T52" fmla="*/ 141 w 112"/>
                <a:gd name="T53" fmla="*/ 1163 h 525"/>
                <a:gd name="T54" fmla="*/ 255 w 112"/>
                <a:gd name="T55" fmla="*/ 981 h 525"/>
                <a:gd name="T56" fmla="*/ 141 w 112"/>
                <a:gd name="T57" fmla="*/ 1187 h 525"/>
                <a:gd name="T58" fmla="*/ 141 w 112"/>
                <a:gd name="T59" fmla="*/ 1241 h 525"/>
                <a:gd name="T60" fmla="*/ 120 w 112"/>
                <a:gd name="T61" fmla="*/ 1241 h 525"/>
                <a:gd name="T62" fmla="*/ 120 w 112"/>
                <a:gd name="T63" fmla="*/ 1224 h 525"/>
                <a:gd name="T64" fmla="*/ 17 w 112"/>
                <a:gd name="T65" fmla="*/ 1026 h 525"/>
                <a:gd name="T66" fmla="*/ 120 w 112"/>
                <a:gd name="T67" fmla="*/ 1151 h 52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13" name="Freeform 94"/>
            <p:cNvSpPr>
              <a:spLocks noChangeArrowheads="1"/>
            </p:cNvSpPr>
            <p:nvPr/>
          </p:nvSpPr>
          <p:spPr bwMode="auto">
            <a:xfrm>
              <a:off x="125" y="2688"/>
              <a:ext cx="359" cy="560"/>
            </a:xfrm>
            <a:custGeom>
              <a:avLst/>
              <a:gdLst>
                <a:gd name="T0" fmla="*/ 340 w 152"/>
                <a:gd name="T1" fmla="*/ 560 h 237"/>
                <a:gd name="T2" fmla="*/ 26 w 152"/>
                <a:gd name="T3" fmla="*/ 0 h 237"/>
                <a:gd name="T4" fmla="*/ 340 w 152"/>
                <a:gd name="T5" fmla="*/ 560 h 2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14" name="Freeform 95"/>
            <p:cNvSpPr>
              <a:spLocks noChangeArrowheads="1"/>
            </p:cNvSpPr>
            <p:nvPr/>
          </p:nvSpPr>
          <p:spPr bwMode="auto">
            <a:xfrm>
              <a:off x="200" y="2756"/>
              <a:ext cx="305" cy="520"/>
            </a:xfrm>
            <a:custGeom>
              <a:avLst/>
              <a:gdLst>
                <a:gd name="T0" fmla="*/ 265 w 129"/>
                <a:gd name="T1" fmla="*/ 466 h 220"/>
                <a:gd name="T2" fmla="*/ 255 w 129"/>
                <a:gd name="T3" fmla="*/ 449 h 220"/>
                <a:gd name="T4" fmla="*/ 236 w 129"/>
                <a:gd name="T5" fmla="*/ 421 h 220"/>
                <a:gd name="T6" fmla="*/ 227 w 129"/>
                <a:gd name="T7" fmla="*/ 409 h 220"/>
                <a:gd name="T8" fmla="*/ 208 w 129"/>
                <a:gd name="T9" fmla="*/ 373 h 220"/>
                <a:gd name="T10" fmla="*/ 206 w 129"/>
                <a:gd name="T11" fmla="*/ 364 h 220"/>
                <a:gd name="T12" fmla="*/ 194 w 129"/>
                <a:gd name="T13" fmla="*/ 345 h 220"/>
                <a:gd name="T14" fmla="*/ 184 w 129"/>
                <a:gd name="T15" fmla="*/ 329 h 220"/>
                <a:gd name="T16" fmla="*/ 180 w 129"/>
                <a:gd name="T17" fmla="*/ 319 h 220"/>
                <a:gd name="T18" fmla="*/ 175 w 129"/>
                <a:gd name="T19" fmla="*/ 312 h 220"/>
                <a:gd name="T20" fmla="*/ 161 w 129"/>
                <a:gd name="T21" fmla="*/ 293 h 220"/>
                <a:gd name="T22" fmla="*/ 156 w 129"/>
                <a:gd name="T23" fmla="*/ 286 h 220"/>
                <a:gd name="T24" fmla="*/ 149 w 129"/>
                <a:gd name="T25" fmla="*/ 272 h 220"/>
                <a:gd name="T26" fmla="*/ 142 w 129"/>
                <a:gd name="T27" fmla="*/ 260 h 220"/>
                <a:gd name="T28" fmla="*/ 130 w 129"/>
                <a:gd name="T29" fmla="*/ 243 h 220"/>
                <a:gd name="T30" fmla="*/ 121 w 129"/>
                <a:gd name="T31" fmla="*/ 225 h 220"/>
                <a:gd name="T32" fmla="*/ 116 w 129"/>
                <a:gd name="T33" fmla="*/ 217 h 220"/>
                <a:gd name="T34" fmla="*/ 113 w 129"/>
                <a:gd name="T35" fmla="*/ 208 h 220"/>
                <a:gd name="T36" fmla="*/ 109 w 129"/>
                <a:gd name="T37" fmla="*/ 203 h 220"/>
                <a:gd name="T38" fmla="*/ 106 w 129"/>
                <a:gd name="T39" fmla="*/ 201 h 220"/>
                <a:gd name="T40" fmla="*/ 102 w 129"/>
                <a:gd name="T41" fmla="*/ 191 h 220"/>
                <a:gd name="T42" fmla="*/ 85 w 129"/>
                <a:gd name="T43" fmla="*/ 165 h 220"/>
                <a:gd name="T44" fmla="*/ 80 w 129"/>
                <a:gd name="T45" fmla="*/ 156 h 220"/>
                <a:gd name="T46" fmla="*/ 73 w 129"/>
                <a:gd name="T47" fmla="*/ 144 h 220"/>
                <a:gd name="T48" fmla="*/ 64 w 129"/>
                <a:gd name="T49" fmla="*/ 125 h 220"/>
                <a:gd name="T50" fmla="*/ 64 w 129"/>
                <a:gd name="T51" fmla="*/ 116 h 220"/>
                <a:gd name="T52" fmla="*/ 54 w 129"/>
                <a:gd name="T53" fmla="*/ 111 h 220"/>
                <a:gd name="T54" fmla="*/ 47 w 129"/>
                <a:gd name="T55" fmla="*/ 106 h 220"/>
                <a:gd name="T56" fmla="*/ 43 w 129"/>
                <a:gd name="T57" fmla="*/ 95 h 220"/>
                <a:gd name="T58" fmla="*/ 40 w 129"/>
                <a:gd name="T59" fmla="*/ 95 h 220"/>
                <a:gd name="T60" fmla="*/ 38 w 129"/>
                <a:gd name="T61" fmla="*/ 90 h 220"/>
                <a:gd name="T62" fmla="*/ 38 w 129"/>
                <a:gd name="T63" fmla="*/ 78 h 220"/>
                <a:gd name="T64" fmla="*/ 28 w 129"/>
                <a:gd name="T65" fmla="*/ 73 h 220"/>
                <a:gd name="T66" fmla="*/ 28 w 129"/>
                <a:gd name="T67" fmla="*/ 69 h 220"/>
                <a:gd name="T68" fmla="*/ 21 w 129"/>
                <a:gd name="T69" fmla="*/ 61 h 220"/>
                <a:gd name="T70" fmla="*/ 19 w 129"/>
                <a:gd name="T71" fmla="*/ 54 h 220"/>
                <a:gd name="T72" fmla="*/ 24 w 129"/>
                <a:gd name="T73" fmla="*/ 54 h 220"/>
                <a:gd name="T74" fmla="*/ 14 w 129"/>
                <a:gd name="T75" fmla="*/ 43 h 220"/>
                <a:gd name="T76" fmla="*/ 7 w 129"/>
                <a:gd name="T77" fmla="*/ 19 h 220"/>
                <a:gd name="T78" fmla="*/ 5 w 129"/>
                <a:gd name="T79" fmla="*/ 14 h 220"/>
                <a:gd name="T80" fmla="*/ 0 w 129"/>
                <a:gd name="T81" fmla="*/ 0 h 220"/>
                <a:gd name="T82" fmla="*/ 5 w 129"/>
                <a:gd name="T83" fmla="*/ 7 h 220"/>
                <a:gd name="T84" fmla="*/ 7 w 129"/>
                <a:gd name="T85" fmla="*/ 17 h 220"/>
                <a:gd name="T86" fmla="*/ 26 w 129"/>
                <a:gd name="T87" fmla="*/ 38 h 220"/>
                <a:gd name="T88" fmla="*/ 50 w 129"/>
                <a:gd name="T89" fmla="*/ 76 h 220"/>
                <a:gd name="T90" fmla="*/ 73 w 129"/>
                <a:gd name="T91" fmla="*/ 113 h 220"/>
                <a:gd name="T92" fmla="*/ 92 w 129"/>
                <a:gd name="T93" fmla="*/ 144 h 220"/>
                <a:gd name="T94" fmla="*/ 109 w 129"/>
                <a:gd name="T95" fmla="*/ 173 h 220"/>
                <a:gd name="T96" fmla="*/ 135 w 129"/>
                <a:gd name="T97" fmla="*/ 222 h 220"/>
                <a:gd name="T98" fmla="*/ 149 w 129"/>
                <a:gd name="T99" fmla="*/ 248 h 220"/>
                <a:gd name="T100" fmla="*/ 166 w 129"/>
                <a:gd name="T101" fmla="*/ 284 h 220"/>
                <a:gd name="T102" fmla="*/ 239 w 129"/>
                <a:gd name="T103" fmla="*/ 395 h 220"/>
                <a:gd name="T104" fmla="*/ 253 w 129"/>
                <a:gd name="T105" fmla="*/ 425 h 220"/>
                <a:gd name="T106" fmla="*/ 296 w 129"/>
                <a:gd name="T107" fmla="*/ 515 h 2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15" name="Freeform 96"/>
            <p:cNvSpPr>
              <a:spLocks noChangeArrowheads="1"/>
            </p:cNvSpPr>
            <p:nvPr/>
          </p:nvSpPr>
          <p:spPr bwMode="auto">
            <a:xfrm>
              <a:off x="486" y="139"/>
              <a:ext cx="232" cy="444"/>
            </a:xfrm>
            <a:custGeom>
              <a:avLst/>
              <a:gdLst>
                <a:gd name="T0" fmla="*/ 144 w 98"/>
                <a:gd name="T1" fmla="*/ 9 h 188"/>
                <a:gd name="T2" fmla="*/ 33 w 98"/>
                <a:gd name="T3" fmla="*/ 444 h 188"/>
                <a:gd name="T4" fmla="*/ 187 w 98"/>
                <a:gd name="T5" fmla="*/ 274 h 188"/>
                <a:gd name="T6" fmla="*/ 144 w 98"/>
                <a:gd name="T7" fmla="*/ 9 h 18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16" name="Freeform 97"/>
            <p:cNvSpPr>
              <a:spLocks noChangeArrowheads="1"/>
            </p:cNvSpPr>
            <p:nvPr/>
          </p:nvSpPr>
          <p:spPr bwMode="auto">
            <a:xfrm>
              <a:off x="588" y="151"/>
              <a:ext cx="118" cy="371"/>
            </a:xfrm>
            <a:custGeom>
              <a:avLst/>
              <a:gdLst>
                <a:gd name="T0" fmla="*/ 42 w 50"/>
                <a:gd name="T1" fmla="*/ 0 h 157"/>
                <a:gd name="T2" fmla="*/ 0 w 50"/>
                <a:gd name="T3" fmla="*/ 371 h 157"/>
                <a:gd name="T4" fmla="*/ 85 w 50"/>
                <a:gd name="T5" fmla="*/ 262 h 157"/>
                <a:gd name="T6" fmla="*/ 42 w 50"/>
                <a:gd name="T7" fmla="*/ 0 h 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17" name="Freeform 98"/>
            <p:cNvSpPr>
              <a:spLocks noChangeArrowheads="1"/>
            </p:cNvSpPr>
            <p:nvPr/>
          </p:nvSpPr>
          <p:spPr bwMode="auto">
            <a:xfrm>
              <a:off x="503" y="1521"/>
              <a:ext cx="252" cy="498"/>
            </a:xfrm>
            <a:custGeom>
              <a:avLst/>
              <a:gdLst>
                <a:gd name="T0" fmla="*/ 158 w 107"/>
                <a:gd name="T1" fmla="*/ 9 h 211"/>
                <a:gd name="T2" fmla="*/ 38 w 107"/>
                <a:gd name="T3" fmla="*/ 498 h 211"/>
                <a:gd name="T4" fmla="*/ 205 w 107"/>
                <a:gd name="T5" fmla="*/ 307 h 211"/>
                <a:gd name="T6" fmla="*/ 158 w 107"/>
                <a:gd name="T7" fmla="*/ 9 h 2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18" name="Freeform 99"/>
            <p:cNvSpPr>
              <a:spLocks noChangeArrowheads="1"/>
            </p:cNvSpPr>
            <p:nvPr/>
          </p:nvSpPr>
          <p:spPr bwMode="auto">
            <a:xfrm>
              <a:off x="616" y="1530"/>
              <a:ext cx="128" cy="416"/>
            </a:xfrm>
            <a:custGeom>
              <a:avLst/>
              <a:gdLst>
                <a:gd name="T0" fmla="*/ 45 w 54"/>
                <a:gd name="T1" fmla="*/ 0 h 176"/>
                <a:gd name="T2" fmla="*/ 0 w 54"/>
                <a:gd name="T3" fmla="*/ 416 h 176"/>
                <a:gd name="T4" fmla="*/ 90 w 54"/>
                <a:gd name="T5" fmla="*/ 295 h 176"/>
                <a:gd name="T6" fmla="*/ 45 w 54"/>
                <a:gd name="T7" fmla="*/ 0 h 1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19" name="Freeform 100"/>
            <p:cNvSpPr>
              <a:spLocks noChangeArrowheads="1"/>
            </p:cNvSpPr>
            <p:nvPr/>
          </p:nvSpPr>
          <p:spPr bwMode="auto">
            <a:xfrm>
              <a:off x="484" y="2780"/>
              <a:ext cx="255" cy="498"/>
            </a:xfrm>
            <a:custGeom>
              <a:avLst/>
              <a:gdLst>
                <a:gd name="T0" fmla="*/ 161 w 108"/>
                <a:gd name="T1" fmla="*/ 7 h 211"/>
                <a:gd name="T2" fmla="*/ 35 w 108"/>
                <a:gd name="T3" fmla="*/ 498 h 211"/>
                <a:gd name="T4" fmla="*/ 205 w 108"/>
                <a:gd name="T5" fmla="*/ 307 h 211"/>
                <a:gd name="T6" fmla="*/ 161 w 108"/>
                <a:gd name="T7" fmla="*/ 7 h 2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20" name="Freeform 101"/>
            <p:cNvSpPr>
              <a:spLocks noChangeArrowheads="1"/>
            </p:cNvSpPr>
            <p:nvPr/>
          </p:nvSpPr>
          <p:spPr bwMode="auto">
            <a:xfrm>
              <a:off x="597" y="2789"/>
              <a:ext cx="128" cy="416"/>
            </a:xfrm>
            <a:custGeom>
              <a:avLst/>
              <a:gdLst>
                <a:gd name="T0" fmla="*/ 47 w 54"/>
                <a:gd name="T1" fmla="*/ 0 h 176"/>
                <a:gd name="T2" fmla="*/ 0 w 54"/>
                <a:gd name="T3" fmla="*/ 416 h 176"/>
                <a:gd name="T4" fmla="*/ 92 w 54"/>
                <a:gd name="T5" fmla="*/ 298 h 176"/>
                <a:gd name="T6" fmla="*/ 47 w 54"/>
                <a:gd name="T7" fmla="*/ 0 h 1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21" name="Freeform 102"/>
            <p:cNvSpPr>
              <a:spLocks noChangeArrowheads="1"/>
            </p:cNvSpPr>
            <p:nvPr/>
          </p:nvSpPr>
          <p:spPr bwMode="auto">
            <a:xfrm>
              <a:off x="205" y="1292"/>
              <a:ext cx="255" cy="496"/>
            </a:xfrm>
            <a:custGeom>
              <a:avLst/>
              <a:gdLst>
                <a:gd name="T0" fmla="*/ 94 w 108"/>
                <a:gd name="T1" fmla="*/ 7 h 210"/>
                <a:gd name="T2" fmla="*/ 217 w 108"/>
                <a:gd name="T3" fmla="*/ 496 h 210"/>
                <a:gd name="T4" fmla="*/ 52 w 108"/>
                <a:gd name="T5" fmla="*/ 302 h 210"/>
                <a:gd name="T6" fmla="*/ 94 w 108"/>
                <a:gd name="T7" fmla="*/ 7 h 2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22" name="Freeform 103"/>
            <p:cNvSpPr>
              <a:spLocks noChangeArrowheads="1"/>
            </p:cNvSpPr>
            <p:nvPr/>
          </p:nvSpPr>
          <p:spPr bwMode="auto">
            <a:xfrm>
              <a:off x="217" y="1301"/>
              <a:ext cx="127" cy="418"/>
            </a:xfrm>
            <a:custGeom>
              <a:avLst/>
              <a:gdLst>
                <a:gd name="T0" fmla="*/ 82 w 54"/>
                <a:gd name="T1" fmla="*/ 0 h 177"/>
                <a:gd name="T2" fmla="*/ 127 w 54"/>
                <a:gd name="T3" fmla="*/ 418 h 177"/>
                <a:gd name="T4" fmla="*/ 40 w 54"/>
                <a:gd name="T5" fmla="*/ 293 h 177"/>
                <a:gd name="T6" fmla="*/ 82 w 54"/>
                <a:gd name="T7" fmla="*/ 0 h 17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23" name="Freeform 104"/>
            <p:cNvSpPr>
              <a:spLocks noChangeArrowheads="1"/>
            </p:cNvSpPr>
            <p:nvPr/>
          </p:nvSpPr>
          <p:spPr bwMode="auto">
            <a:xfrm>
              <a:off x="137" y="2036"/>
              <a:ext cx="356" cy="560"/>
            </a:xfrm>
            <a:custGeom>
              <a:avLst/>
              <a:gdLst>
                <a:gd name="T0" fmla="*/ 337 w 151"/>
                <a:gd name="T1" fmla="*/ 560 h 237"/>
                <a:gd name="T2" fmla="*/ 24 w 151"/>
                <a:gd name="T3" fmla="*/ 0 h 237"/>
                <a:gd name="T4" fmla="*/ 337 w 151"/>
                <a:gd name="T5" fmla="*/ 560 h 2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24" name="Freeform 105"/>
            <p:cNvSpPr>
              <a:spLocks noChangeArrowheads="1"/>
            </p:cNvSpPr>
            <p:nvPr/>
          </p:nvSpPr>
          <p:spPr bwMode="auto">
            <a:xfrm>
              <a:off x="491" y="1627"/>
              <a:ext cx="357" cy="560"/>
            </a:xfrm>
            <a:custGeom>
              <a:avLst/>
              <a:gdLst>
                <a:gd name="T0" fmla="*/ 17 w 151"/>
                <a:gd name="T1" fmla="*/ 560 h 237"/>
                <a:gd name="T2" fmla="*/ 331 w 151"/>
                <a:gd name="T3" fmla="*/ 0 h 237"/>
                <a:gd name="T4" fmla="*/ 17 w 151"/>
                <a:gd name="T5" fmla="*/ 560 h 2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25" name="Freeform 106"/>
            <p:cNvSpPr>
              <a:spLocks noChangeArrowheads="1"/>
            </p:cNvSpPr>
            <p:nvPr/>
          </p:nvSpPr>
          <p:spPr bwMode="auto">
            <a:xfrm>
              <a:off x="463" y="2227"/>
              <a:ext cx="356" cy="562"/>
            </a:xfrm>
            <a:custGeom>
              <a:avLst/>
              <a:gdLst>
                <a:gd name="T0" fmla="*/ 19 w 151"/>
                <a:gd name="T1" fmla="*/ 562 h 238"/>
                <a:gd name="T2" fmla="*/ 330 w 151"/>
                <a:gd name="T3" fmla="*/ 0 h 238"/>
                <a:gd name="T4" fmla="*/ 19 w 151"/>
                <a:gd name="T5" fmla="*/ 562 h 2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26" name="Freeform 107"/>
            <p:cNvSpPr>
              <a:spLocks noChangeArrowheads="1"/>
            </p:cNvSpPr>
            <p:nvPr/>
          </p:nvSpPr>
          <p:spPr bwMode="auto">
            <a:xfrm>
              <a:off x="467" y="2860"/>
              <a:ext cx="352" cy="562"/>
            </a:xfrm>
            <a:custGeom>
              <a:avLst/>
              <a:gdLst>
                <a:gd name="T0" fmla="*/ 17 w 149"/>
                <a:gd name="T1" fmla="*/ 562 h 238"/>
                <a:gd name="T2" fmla="*/ 331 w 149"/>
                <a:gd name="T3" fmla="*/ 0 h 238"/>
                <a:gd name="T4" fmla="*/ 17 w 149"/>
                <a:gd name="T5" fmla="*/ 562 h 2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27" name="Freeform 108"/>
            <p:cNvSpPr>
              <a:spLocks noChangeArrowheads="1"/>
            </p:cNvSpPr>
            <p:nvPr/>
          </p:nvSpPr>
          <p:spPr bwMode="auto">
            <a:xfrm>
              <a:off x="120" y="1367"/>
              <a:ext cx="357" cy="555"/>
            </a:xfrm>
            <a:custGeom>
              <a:avLst/>
              <a:gdLst>
                <a:gd name="T0" fmla="*/ 340 w 151"/>
                <a:gd name="T1" fmla="*/ 555 h 235"/>
                <a:gd name="T2" fmla="*/ 26 w 151"/>
                <a:gd name="T3" fmla="*/ 0 h 235"/>
                <a:gd name="T4" fmla="*/ 340 w 151"/>
                <a:gd name="T5" fmla="*/ 555 h 23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28" name="Freeform 109"/>
            <p:cNvSpPr>
              <a:spLocks noChangeArrowheads="1"/>
            </p:cNvSpPr>
            <p:nvPr/>
          </p:nvSpPr>
          <p:spPr bwMode="auto">
            <a:xfrm>
              <a:off x="507" y="902"/>
              <a:ext cx="355" cy="558"/>
            </a:xfrm>
            <a:custGeom>
              <a:avLst/>
              <a:gdLst>
                <a:gd name="T0" fmla="*/ 14 w 150"/>
                <a:gd name="T1" fmla="*/ 558 h 236"/>
                <a:gd name="T2" fmla="*/ 331 w 150"/>
                <a:gd name="T3" fmla="*/ 0 h 236"/>
                <a:gd name="T4" fmla="*/ 14 w 150"/>
                <a:gd name="T5" fmla="*/ 558 h 2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29" name="Freeform 110"/>
            <p:cNvSpPr>
              <a:spLocks noChangeArrowheads="1"/>
            </p:cNvSpPr>
            <p:nvPr/>
          </p:nvSpPr>
          <p:spPr bwMode="auto">
            <a:xfrm>
              <a:off x="120" y="659"/>
              <a:ext cx="357" cy="560"/>
            </a:xfrm>
            <a:custGeom>
              <a:avLst/>
              <a:gdLst>
                <a:gd name="T0" fmla="*/ 340 w 151"/>
                <a:gd name="T1" fmla="*/ 560 h 237"/>
                <a:gd name="T2" fmla="*/ 26 w 151"/>
                <a:gd name="T3" fmla="*/ 0 h 237"/>
                <a:gd name="T4" fmla="*/ 340 w 151"/>
                <a:gd name="T5" fmla="*/ 560 h 2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30" name="Freeform 111"/>
            <p:cNvSpPr>
              <a:spLocks noChangeArrowheads="1"/>
            </p:cNvSpPr>
            <p:nvPr/>
          </p:nvSpPr>
          <p:spPr bwMode="auto">
            <a:xfrm>
              <a:off x="104" y="0"/>
              <a:ext cx="359" cy="562"/>
            </a:xfrm>
            <a:custGeom>
              <a:avLst/>
              <a:gdLst>
                <a:gd name="T0" fmla="*/ 340 w 152"/>
                <a:gd name="T1" fmla="*/ 562 h 238"/>
                <a:gd name="T2" fmla="*/ 26 w 152"/>
                <a:gd name="T3" fmla="*/ 0 h 238"/>
                <a:gd name="T4" fmla="*/ 340 w 152"/>
                <a:gd name="T5" fmla="*/ 562 h 2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31" name="Freeform 112"/>
            <p:cNvSpPr>
              <a:spLocks noChangeArrowheads="1"/>
            </p:cNvSpPr>
            <p:nvPr/>
          </p:nvSpPr>
          <p:spPr bwMode="auto">
            <a:xfrm>
              <a:off x="477" y="252"/>
              <a:ext cx="321" cy="501"/>
            </a:xfrm>
            <a:custGeom>
              <a:avLst/>
              <a:gdLst>
                <a:gd name="T0" fmla="*/ 14 w 136"/>
                <a:gd name="T1" fmla="*/ 501 h 212"/>
                <a:gd name="T2" fmla="*/ 297 w 136"/>
                <a:gd name="T3" fmla="*/ 0 h 212"/>
                <a:gd name="T4" fmla="*/ 14 w 136"/>
                <a:gd name="T5" fmla="*/ 501 h 2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32" name="Freeform 113"/>
            <p:cNvSpPr>
              <a:spLocks noChangeArrowheads="1"/>
            </p:cNvSpPr>
            <p:nvPr/>
          </p:nvSpPr>
          <p:spPr bwMode="auto">
            <a:xfrm>
              <a:off x="512" y="1627"/>
              <a:ext cx="300" cy="551"/>
            </a:xfrm>
            <a:custGeom>
              <a:avLst/>
              <a:gdLst>
                <a:gd name="T0" fmla="*/ 31 w 127"/>
                <a:gd name="T1" fmla="*/ 487 h 233"/>
                <a:gd name="T2" fmla="*/ 40 w 127"/>
                <a:gd name="T3" fmla="*/ 471 h 233"/>
                <a:gd name="T4" fmla="*/ 54 w 127"/>
                <a:gd name="T5" fmla="*/ 437 h 233"/>
                <a:gd name="T6" fmla="*/ 61 w 127"/>
                <a:gd name="T7" fmla="*/ 423 h 233"/>
                <a:gd name="T8" fmla="*/ 83 w 127"/>
                <a:gd name="T9" fmla="*/ 393 h 233"/>
                <a:gd name="T10" fmla="*/ 87 w 127"/>
                <a:gd name="T11" fmla="*/ 378 h 233"/>
                <a:gd name="T12" fmla="*/ 99 w 127"/>
                <a:gd name="T13" fmla="*/ 359 h 233"/>
                <a:gd name="T14" fmla="*/ 109 w 127"/>
                <a:gd name="T15" fmla="*/ 343 h 233"/>
                <a:gd name="T16" fmla="*/ 116 w 127"/>
                <a:gd name="T17" fmla="*/ 333 h 233"/>
                <a:gd name="T18" fmla="*/ 116 w 127"/>
                <a:gd name="T19" fmla="*/ 324 h 233"/>
                <a:gd name="T20" fmla="*/ 128 w 127"/>
                <a:gd name="T21" fmla="*/ 303 h 233"/>
                <a:gd name="T22" fmla="*/ 132 w 127"/>
                <a:gd name="T23" fmla="*/ 293 h 233"/>
                <a:gd name="T24" fmla="*/ 137 w 127"/>
                <a:gd name="T25" fmla="*/ 281 h 233"/>
                <a:gd name="T26" fmla="*/ 149 w 127"/>
                <a:gd name="T27" fmla="*/ 267 h 233"/>
                <a:gd name="T28" fmla="*/ 156 w 127"/>
                <a:gd name="T29" fmla="*/ 251 h 233"/>
                <a:gd name="T30" fmla="*/ 168 w 127"/>
                <a:gd name="T31" fmla="*/ 232 h 233"/>
                <a:gd name="T32" fmla="*/ 170 w 127"/>
                <a:gd name="T33" fmla="*/ 222 h 233"/>
                <a:gd name="T34" fmla="*/ 177 w 127"/>
                <a:gd name="T35" fmla="*/ 215 h 233"/>
                <a:gd name="T36" fmla="*/ 180 w 127"/>
                <a:gd name="T37" fmla="*/ 206 h 233"/>
                <a:gd name="T38" fmla="*/ 180 w 127"/>
                <a:gd name="T39" fmla="*/ 203 h 233"/>
                <a:gd name="T40" fmla="*/ 187 w 127"/>
                <a:gd name="T41" fmla="*/ 194 h 233"/>
                <a:gd name="T42" fmla="*/ 201 w 127"/>
                <a:gd name="T43" fmla="*/ 168 h 233"/>
                <a:gd name="T44" fmla="*/ 208 w 127"/>
                <a:gd name="T45" fmla="*/ 154 h 233"/>
                <a:gd name="T46" fmla="*/ 213 w 127"/>
                <a:gd name="T47" fmla="*/ 147 h 233"/>
                <a:gd name="T48" fmla="*/ 224 w 127"/>
                <a:gd name="T49" fmla="*/ 123 h 233"/>
                <a:gd name="T50" fmla="*/ 231 w 127"/>
                <a:gd name="T51" fmla="*/ 121 h 233"/>
                <a:gd name="T52" fmla="*/ 234 w 127"/>
                <a:gd name="T53" fmla="*/ 109 h 233"/>
                <a:gd name="T54" fmla="*/ 234 w 127"/>
                <a:gd name="T55" fmla="*/ 102 h 233"/>
                <a:gd name="T56" fmla="*/ 241 w 127"/>
                <a:gd name="T57" fmla="*/ 90 h 233"/>
                <a:gd name="T58" fmla="*/ 241 w 127"/>
                <a:gd name="T59" fmla="*/ 87 h 233"/>
                <a:gd name="T60" fmla="*/ 243 w 127"/>
                <a:gd name="T61" fmla="*/ 83 h 233"/>
                <a:gd name="T62" fmla="*/ 253 w 127"/>
                <a:gd name="T63" fmla="*/ 76 h 233"/>
                <a:gd name="T64" fmla="*/ 255 w 127"/>
                <a:gd name="T65" fmla="*/ 66 h 233"/>
                <a:gd name="T66" fmla="*/ 257 w 127"/>
                <a:gd name="T67" fmla="*/ 61 h 233"/>
                <a:gd name="T68" fmla="*/ 260 w 127"/>
                <a:gd name="T69" fmla="*/ 54 h 233"/>
                <a:gd name="T70" fmla="*/ 262 w 127"/>
                <a:gd name="T71" fmla="*/ 45 h 233"/>
                <a:gd name="T72" fmla="*/ 265 w 127"/>
                <a:gd name="T73" fmla="*/ 54 h 233"/>
                <a:gd name="T74" fmla="*/ 274 w 127"/>
                <a:gd name="T75" fmla="*/ 38 h 233"/>
                <a:gd name="T76" fmla="*/ 288 w 127"/>
                <a:gd name="T77" fmla="*/ 19 h 233"/>
                <a:gd name="T78" fmla="*/ 293 w 127"/>
                <a:gd name="T79" fmla="*/ 14 h 233"/>
                <a:gd name="T80" fmla="*/ 300 w 127"/>
                <a:gd name="T81" fmla="*/ 0 h 233"/>
                <a:gd name="T82" fmla="*/ 300 w 127"/>
                <a:gd name="T83" fmla="*/ 7 h 233"/>
                <a:gd name="T84" fmla="*/ 291 w 127"/>
                <a:gd name="T85" fmla="*/ 19 h 233"/>
                <a:gd name="T86" fmla="*/ 281 w 127"/>
                <a:gd name="T87" fmla="*/ 43 h 233"/>
                <a:gd name="T88" fmla="*/ 260 w 127"/>
                <a:gd name="T89" fmla="*/ 83 h 233"/>
                <a:gd name="T90" fmla="*/ 239 w 127"/>
                <a:gd name="T91" fmla="*/ 128 h 233"/>
                <a:gd name="T92" fmla="*/ 220 w 127"/>
                <a:gd name="T93" fmla="*/ 163 h 233"/>
                <a:gd name="T94" fmla="*/ 208 w 127"/>
                <a:gd name="T95" fmla="*/ 187 h 233"/>
                <a:gd name="T96" fmla="*/ 177 w 127"/>
                <a:gd name="T97" fmla="*/ 239 h 233"/>
                <a:gd name="T98" fmla="*/ 161 w 127"/>
                <a:gd name="T99" fmla="*/ 267 h 233"/>
                <a:gd name="T100" fmla="*/ 137 w 127"/>
                <a:gd name="T101" fmla="*/ 300 h 233"/>
                <a:gd name="T102" fmla="*/ 78 w 127"/>
                <a:gd name="T103" fmla="*/ 423 h 233"/>
                <a:gd name="T104" fmla="*/ 61 w 127"/>
                <a:gd name="T105" fmla="*/ 456 h 233"/>
                <a:gd name="T106" fmla="*/ 2 w 127"/>
                <a:gd name="T107" fmla="*/ 542 h 23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33" name="Freeform 114"/>
            <p:cNvSpPr>
              <a:spLocks noChangeArrowheads="1"/>
            </p:cNvSpPr>
            <p:nvPr/>
          </p:nvSpPr>
          <p:spPr bwMode="auto">
            <a:xfrm>
              <a:off x="529" y="921"/>
              <a:ext cx="300" cy="550"/>
            </a:xfrm>
            <a:custGeom>
              <a:avLst/>
              <a:gdLst>
                <a:gd name="T0" fmla="*/ 31 w 127"/>
                <a:gd name="T1" fmla="*/ 486 h 233"/>
                <a:gd name="T2" fmla="*/ 40 w 127"/>
                <a:gd name="T3" fmla="*/ 470 h 233"/>
                <a:gd name="T4" fmla="*/ 54 w 127"/>
                <a:gd name="T5" fmla="*/ 434 h 233"/>
                <a:gd name="T6" fmla="*/ 61 w 127"/>
                <a:gd name="T7" fmla="*/ 423 h 233"/>
                <a:gd name="T8" fmla="*/ 85 w 127"/>
                <a:gd name="T9" fmla="*/ 389 h 233"/>
                <a:gd name="T10" fmla="*/ 87 w 127"/>
                <a:gd name="T11" fmla="*/ 378 h 233"/>
                <a:gd name="T12" fmla="*/ 99 w 127"/>
                <a:gd name="T13" fmla="*/ 356 h 233"/>
                <a:gd name="T14" fmla="*/ 109 w 127"/>
                <a:gd name="T15" fmla="*/ 340 h 233"/>
                <a:gd name="T16" fmla="*/ 116 w 127"/>
                <a:gd name="T17" fmla="*/ 330 h 233"/>
                <a:gd name="T18" fmla="*/ 118 w 127"/>
                <a:gd name="T19" fmla="*/ 323 h 233"/>
                <a:gd name="T20" fmla="*/ 128 w 127"/>
                <a:gd name="T21" fmla="*/ 302 h 233"/>
                <a:gd name="T22" fmla="*/ 135 w 127"/>
                <a:gd name="T23" fmla="*/ 293 h 233"/>
                <a:gd name="T24" fmla="*/ 137 w 127"/>
                <a:gd name="T25" fmla="*/ 279 h 233"/>
                <a:gd name="T26" fmla="*/ 149 w 127"/>
                <a:gd name="T27" fmla="*/ 264 h 233"/>
                <a:gd name="T28" fmla="*/ 156 w 127"/>
                <a:gd name="T29" fmla="*/ 250 h 233"/>
                <a:gd name="T30" fmla="*/ 168 w 127"/>
                <a:gd name="T31" fmla="*/ 229 h 233"/>
                <a:gd name="T32" fmla="*/ 172 w 127"/>
                <a:gd name="T33" fmla="*/ 220 h 233"/>
                <a:gd name="T34" fmla="*/ 177 w 127"/>
                <a:gd name="T35" fmla="*/ 212 h 233"/>
                <a:gd name="T36" fmla="*/ 180 w 127"/>
                <a:gd name="T37" fmla="*/ 208 h 233"/>
                <a:gd name="T38" fmla="*/ 182 w 127"/>
                <a:gd name="T39" fmla="*/ 201 h 233"/>
                <a:gd name="T40" fmla="*/ 187 w 127"/>
                <a:gd name="T41" fmla="*/ 194 h 233"/>
                <a:gd name="T42" fmla="*/ 201 w 127"/>
                <a:gd name="T43" fmla="*/ 165 h 233"/>
                <a:gd name="T44" fmla="*/ 208 w 127"/>
                <a:gd name="T45" fmla="*/ 153 h 233"/>
                <a:gd name="T46" fmla="*/ 215 w 127"/>
                <a:gd name="T47" fmla="*/ 146 h 233"/>
                <a:gd name="T48" fmla="*/ 224 w 127"/>
                <a:gd name="T49" fmla="*/ 123 h 233"/>
                <a:gd name="T50" fmla="*/ 231 w 127"/>
                <a:gd name="T51" fmla="*/ 120 h 233"/>
                <a:gd name="T52" fmla="*/ 234 w 127"/>
                <a:gd name="T53" fmla="*/ 109 h 233"/>
                <a:gd name="T54" fmla="*/ 234 w 127"/>
                <a:gd name="T55" fmla="*/ 99 h 233"/>
                <a:gd name="T56" fmla="*/ 241 w 127"/>
                <a:gd name="T57" fmla="*/ 90 h 233"/>
                <a:gd name="T58" fmla="*/ 241 w 127"/>
                <a:gd name="T59" fmla="*/ 85 h 233"/>
                <a:gd name="T60" fmla="*/ 246 w 127"/>
                <a:gd name="T61" fmla="*/ 83 h 233"/>
                <a:gd name="T62" fmla="*/ 253 w 127"/>
                <a:gd name="T63" fmla="*/ 76 h 233"/>
                <a:gd name="T64" fmla="*/ 255 w 127"/>
                <a:gd name="T65" fmla="*/ 66 h 233"/>
                <a:gd name="T66" fmla="*/ 257 w 127"/>
                <a:gd name="T67" fmla="*/ 64 h 233"/>
                <a:gd name="T68" fmla="*/ 260 w 127"/>
                <a:gd name="T69" fmla="*/ 52 h 233"/>
                <a:gd name="T70" fmla="*/ 262 w 127"/>
                <a:gd name="T71" fmla="*/ 45 h 233"/>
                <a:gd name="T72" fmla="*/ 265 w 127"/>
                <a:gd name="T73" fmla="*/ 50 h 233"/>
                <a:gd name="T74" fmla="*/ 274 w 127"/>
                <a:gd name="T75" fmla="*/ 35 h 233"/>
                <a:gd name="T76" fmla="*/ 291 w 127"/>
                <a:gd name="T77" fmla="*/ 19 h 233"/>
                <a:gd name="T78" fmla="*/ 295 w 127"/>
                <a:gd name="T79" fmla="*/ 14 h 233"/>
                <a:gd name="T80" fmla="*/ 300 w 127"/>
                <a:gd name="T81" fmla="*/ 0 h 233"/>
                <a:gd name="T82" fmla="*/ 300 w 127"/>
                <a:gd name="T83" fmla="*/ 5 h 233"/>
                <a:gd name="T84" fmla="*/ 293 w 127"/>
                <a:gd name="T85" fmla="*/ 19 h 233"/>
                <a:gd name="T86" fmla="*/ 281 w 127"/>
                <a:gd name="T87" fmla="*/ 42 h 233"/>
                <a:gd name="T88" fmla="*/ 262 w 127"/>
                <a:gd name="T89" fmla="*/ 83 h 233"/>
                <a:gd name="T90" fmla="*/ 239 w 127"/>
                <a:gd name="T91" fmla="*/ 127 h 233"/>
                <a:gd name="T92" fmla="*/ 220 w 127"/>
                <a:gd name="T93" fmla="*/ 161 h 233"/>
                <a:gd name="T94" fmla="*/ 208 w 127"/>
                <a:gd name="T95" fmla="*/ 189 h 233"/>
                <a:gd name="T96" fmla="*/ 177 w 127"/>
                <a:gd name="T97" fmla="*/ 238 h 233"/>
                <a:gd name="T98" fmla="*/ 161 w 127"/>
                <a:gd name="T99" fmla="*/ 264 h 233"/>
                <a:gd name="T100" fmla="*/ 137 w 127"/>
                <a:gd name="T101" fmla="*/ 302 h 233"/>
                <a:gd name="T102" fmla="*/ 76 w 127"/>
                <a:gd name="T103" fmla="*/ 423 h 233"/>
                <a:gd name="T104" fmla="*/ 61 w 127"/>
                <a:gd name="T105" fmla="*/ 453 h 233"/>
                <a:gd name="T106" fmla="*/ 2 w 127"/>
                <a:gd name="T107" fmla="*/ 541 h 23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34" name="Freeform 115"/>
            <p:cNvSpPr>
              <a:spLocks noChangeArrowheads="1"/>
            </p:cNvSpPr>
            <p:nvPr/>
          </p:nvSpPr>
          <p:spPr bwMode="auto">
            <a:xfrm>
              <a:off x="496" y="260"/>
              <a:ext cx="269" cy="493"/>
            </a:xfrm>
            <a:custGeom>
              <a:avLst/>
              <a:gdLst>
                <a:gd name="T0" fmla="*/ 28 w 114"/>
                <a:gd name="T1" fmla="*/ 434 h 209"/>
                <a:gd name="T2" fmla="*/ 38 w 114"/>
                <a:gd name="T3" fmla="*/ 420 h 209"/>
                <a:gd name="T4" fmla="*/ 50 w 114"/>
                <a:gd name="T5" fmla="*/ 389 h 209"/>
                <a:gd name="T6" fmla="*/ 54 w 114"/>
                <a:gd name="T7" fmla="*/ 377 h 209"/>
                <a:gd name="T8" fmla="*/ 73 w 114"/>
                <a:gd name="T9" fmla="*/ 347 h 209"/>
                <a:gd name="T10" fmla="*/ 80 w 114"/>
                <a:gd name="T11" fmla="*/ 340 h 209"/>
                <a:gd name="T12" fmla="*/ 87 w 114"/>
                <a:gd name="T13" fmla="*/ 321 h 209"/>
                <a:gd name="T14" fmla="*/ 99 w 114"/>
                <a:gd name="T15" fmla="*/ 304 h 209"/>
                <a:gd name="T16" fmla="*/ 101 w 114"/>
                <a:gd name="T17" fmla="*/ 297 h 209"/>
                <a:gd name="T18" fmla="*/ 104 w 114"/>
                <a:gd name="T19" fmla="*/ 288 h 209"/>
                <a:gd name="T20" fmla="*/ 113 w 114"/>
                <a:gd name="T21" fmla="*/ 269 h 209"/>
                <a:gd name="T22" fmla="*/ 118 w 114"/>
                <a:gd name="T23" fmla="*/ 262 h 209"/>
                <a:gd name="T24" fmla="*/ 123 w 114"/>
                <a:gd name="T25" fmla="*/ 250 h 209"/>
                <a:gd name="T26" fmla="*/ 132 w 114"/>
                <a:gd name="T27" fmla="*/ 238 h 209"/>
                <a:gd name="T28" fmla="*/ 139 w 114"/>
                <a:gd name="T29" fmla="*/ 222 h 209"/>
                <a:gd name="T30" fmla="*/ 149 w 114"/>
                <a:gd name="T31" fmla="*/ 205 h 209"/>
                <a:gd name="T32" fmla="*/ 151 w 114"/>
                <a:gd name="T33" fmla="*/ 198 h 209"/>
                <a:gd name="T34" fmla="*/ 160 w 114"/>
                <a:gd name="T35" fmla="*/ 191 h 209"/>
                <a:gd name="T36" fmla="*/ 163 w 114"/>
                <a:gd name="T37" fmla="*/ 184 h 209"/>
                <a:gd name="T38" fmla="*/ 163 w 114"/>
                <a:gd name="T39" fmla="*/ 182 h 209"/>
                <a:gd name="T40" fmla="*/ 165 w 114"/>
                <a:gd name="T41" fmla="*/ 172 h 209"/>
                <a:gd name="T42" fmla="*/ 179 w 114"/>
                <a:gd name="T43" fmla="*/ 149 h 209"/>
                <a:gd name="T44" fmla="*/ 184 w 114"/>
                <a:gd name="T45" fmla="*/ 139 h 209"/>
                <a:gd name="T46" fmla="*/ 189 w 114"/>
                <a:gd name="T47" fmla="*/ 130 h 209"/>
                <a:gd name="T48" fmla="*/ 201 w 114"/>
                <a:gd name="T49" fmla="*/ 109 h 209"/>
                <a:gd name="T50" fmla="*/ 208 w 114"/>
                <a:gd name="T51" fmla="*/ 109 h 209"/>
                <a:gd name="T52" fmla="*/ 208 w 114"/>
                <a:gd name="T53" fmla="*/ 97 h 209"/>
                <a:gd name="T54" fmla="*/ 208 w 114"/>
                <a:gd name="T55" fmla="*/ 90 h 209"/>
                <a:gd name="T56" fmla="*/ 212 w 114"/>
                <a:gd name="T57" fmla="*/ 83 h 209"/>
                <a:gd name="T58" fmla="*/ 212 w 114"/>
                <a:gd name="T59" fmla="*/ 75 h 209"/>
                <a:gd name="T60" fmla="*/ 217 w 114"/>
                <a:gd name="T61" fmla="*/ 73 h 209"/>
                <a:gd name="T62" fmla="*/ 227 w 114"/>
                <a:gd name="T63" fmla="*/ 68 h 209"/>
                <a:gd name="T64" fmla="*/ 227 w 114"/>
                <a:gd name="T65" fmla="*/ 61 h 209"/>
                <a:gd name="T66" fmla="*/ 229 w 114"/>
                <a:gd name="T67" fmla="*/ 54 h 209"/>
                <a:gd name="T68" fmla="*/ 231 w 114"/>
                <a:gd name="T69" fmla="*/ 47 h 209"/>
                <a:gd name="T70" fmla="*/ 236 w 114"/>
                <a:gd name="T71" fmla="*/ 42 h 209"/>
                <a:gd name="T72" fmla="*/ 238 w 114"/>
                <a:gd name="T73" fmla="*/ 45 h 209"/>
                <a:gd name="T74" fmla="*/ 243 w 114"/>
                <a:gd name="T75" fmla="*/ 31 h 209"/>
                <a:gd name="T76" fmla="*/ 257 w 114"/>
                <a:gd name="T77" fmla="*/ 19 h 209"/>
                <a:gd name="T78" fmla="*/ 262 w 114"/>
                <a:gd name="T79" fmla="*/ 12 h 209"/>
                <a:gd name="T80" fmla="*/ 269 w 114"/>
                <a:gd name="T81" fmla="*/ 0 h 209"/>
                <a:gd name="T82" fmla="*/ 269 w 114"/>
                <a:gd name="T83" fmla="*/ 7 h 209"/>
                <a:gd name="T84" fmla="*/ 257 w 114"/>
                <a:gd name="T85" fmla="*/ 14 h 209"/>
                <a:gd name="T86" fmla="*/ 252 w 114"/>
                <a:gd name="T87" fmla="*/ 40 h 209"/>
                <a:gd name="T88" fmla="*/ 234 w 114"/>
                <a:gd name="T89" fmla="*/ 75 h 209"/>
                <a:gd name="T90" fmla="*/ 212 w 114"/>
                <a:gd name="T91" fmla="*/ 113 h 209"/>
                <a:gd name="T92" fmla="*/ 196 w 114"/>
                <a:gd name="T93" fmla="*/ 146 h 209"/>
                <a:gd name="T94" fmla="*/ 186 w 114"/>
                <a:gd name="T95" fmla="*/ 170 h 209"/>
                <a:gd name="T96" fmla="*/ 160 w 114"/>
                <a:gd name="T97" fmla="*/ 217 h 209"/>
                <a:gd name="T98" fmla="*/ 144 w 114"/>
                <a:gd name="T99" fmla="*/ 238 h 209"/>
                <a:gd name="T100" fmla="*/ 125 w 114"/>
                <a:gd name="T101" fmla="*/ 269 h 209"/>
                <a:gd name="T102" fmla="*/ 71 w 114"/>
                <a:gd name="T103" fmla="*/ 377 h 209"/>
                <a:gd name="T104" fmla="*/ 54 w 114"/>
                <a:gd name="T105" fmla="*/ 408 h 209"/>
                <a:gd name="T106" fmla="*/ 2 w 114"/>
                <a:gd name="T107" fmla="*/ 484 h 20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35" name="Freeform 116"/>
            <p:cNvSpPr>
              <a:spLocks noChangeArrowheads="1"/>
            </p:cNvSpPr>
            <p:nvPr/>
          </p:nvSpPr>
          <p:spPr bwMode="auto">
            <a:xfrm>
              <a:off x="141" y="37"/>
              <a:ext cx="319" cy="530"/>
            </a:xfrm>
            <a:custGeom>
              <a:avLst/>
              <a:gdLst>
                <a:gd name="T0" fmla="*/ 279 w 135"/>
                <a:gd name="T1" fmla="*/ 473 h 224"/>
                <a:gd name="T2" fmla="*/ 267 w 135"/>
                <a:gd name="T3" fmla="*/ 457 h 224"/>
                <a:gd name="T4" fmla="*/ 246 w 135"/>
                <a:gd name="T5" fmla="*/ 426 h 224"/>
                <a:gd name="T6" fmla="*/ 241 w 135"/>
                <a:gd name="T7" fmla="*/ 416 h 224"/>
                <a:gd name="T8" fmla="*/ 220 w 135"/>
                <a:gd name="T9" fmla="*/ 379 h 224"/>
                <a:gd name="T10" fmla="*/ 215 w 135"/>
                <a:gd name="T11" fmla="*/ 369 h 224"/>
                <a:gd name="T12" fmla="*/ 203 w 135"/>
                <a:gd name="T13" fmla="*/ 353 h 224"/>
                <a:gd name="T14" fmla="*/ 194 w 135"/>
                <a:gd name="T15" fmla="*/ 334 h 224"/>
                <a:gd name="T16" fmla="*/ 187 w 135"/>
                <a:gd name="T17" fmla="*/ 324 h 224"/>
                <a:gd name="T18" fmla="*/ 182 w 135"/>
                <a:gd name="T19" fmla="*/ 317 h 224"/>
                <a:gd name="T20" fmla="*/ 172 w 135"/>
                <a:gd name="T21" fmla="*/ 298 h 224"/>
                <a:gd name="T22" fmla="*/ 163 w 135"/>
                <a:gd name="T23" fmla="*/ 291 h 224"/>
                <a:gd name="T24" fmla="*/ 156 w 135"/>
                <a:gd name="T25" fmla="*/ 279 h 224"/>
                <a:gd name="T26" fmla="*/ 149 w 135"/>
                <a:gd name="T27" fmla="*/ 265 h 224"/>
                <a:gd name="T28" fmla="*/ 139 w 135"/>
                <a:gd name="T29" fmla="*/ 251 h 224"/>
                <a:gd name="T30" fmla="*/ 130 w 135"/>
                <a:gd name="T31" fmla="*/ 230 h 224"/>
                <a:gd name="T32" fmla="*/ 123 w 135"/>
                <a:gd name="T33" fmla="*/ 220 h 224"/>
                <a:gd name="T34" fmla="*/ 121 w 135"/>
                <a:gd name="T35" fmla="*/ 213 h 224"/>
                <a:gd name="T36" fmla="*/ 113 w 135"/>
                <a:gd name="T37" fmla="*/ 206 h 224"/>
                <a:gd name="T38" fmla="*/ 111 w 135"/>
                <a:gd name="T39" fmla="*/ 203 h 224"/>
                <a:gd name="T40" fmla="*/ 109 w 135"/>
                <a:gd name="T41" fmla="*/ 194 h 224"/>
                <a:gd name="T42" fmla="*/ 92 w 135"/>
                <a:gd name="T43" fmla="*/ 168 h 224"/>
                <a:gd name="T44" fmla="*/ 85 w 135"/>
                <a:gd name="T45" fmla="*/ 156 h 224"/>
                <a:gd name="T46" fmla="*/ 78 w 135"/>
                <a:gd name="T47" fmla="*/ 149 h 224"/>
                <a:gd name="T48" fmla="*/ 66 w 135"/>
                <a:gd name="T49" fmla="*/ 125 h 224"/>
                <a:gd name="T50" fmla="*/ 69 w 135"/>
                <a:gd name="T51" fmla="*/ 118 h 224"/>
                <a:gd name="T52" fmla="*/ 59 w 135"/>
                <a:gd name="T53" fmla="*/ 111 h 224"/>
                <a:gd name="T54" fmla="*/ 52 w 135"/>
                <a:gd name="T55" fmla="*/ 106 h 224"/>
                <a:gd name="T56" fmla="*/ 47 w 135"/>
                <a:gd name="T57" fmla="*/ 95 h 224"/>
                <a:gd name="T58" fmla="*/ 45 w 135"/>
                <a:gd name="T59" fmla="*/ 92 h 224"/>
                <a:gd name="T60" fmla="*/ 45 w 135"/>
                <a:gd name="T61" fmla="*/ 90 h 224"/>
                <a:gd name="T62" fmla="*/ 40 w 135"/>
                <a:gd name="T63" fmla="*/ 80 h 224"/>
                <a:gd name="T64" fmla="*/ 31 w 135"/>
                <a:gd name="T65" fmla="*/ 73 h 224"/>
                <a:gd name="T66" fmla="*/ 31 w 135"/>
                <a:gd name="T67" fmla="*/ 69 h 224"/>
                <a:gd name="T68" fmla="*/ 26 w 135"/>
                <a:gd name="T69" fmla="*/ 62 h 224"/>
                <a:gd name="T70" fmla="*/ 19 w 135"/>
                <a:gd name="T71" fmla="*/ 54 h 224"/>
                <a:gd name="T72" fmla="*/ 28 w 135"/>
                <a:gd name="T73" fmla="*/ 54 h 224"/>
                <a:gd name="T74" fmla="*/ 14 w 135"/>
                <a:gd name="T75" fmla="*/ 45 h 224"/>
                <a:gd name="T76" fmla="*/ 12 w 135"/>
                <a:gd name="T77" fmla="*/ 21 h 224"/>
                <a:gd name="T78" fmla="*/ 9 w 135"/>
                <a:gd name="T79" fmla="*/ 12 h 224"/>
                <a:gd name="T80" fmla="*/ 0 w 135"/>
                <a:gd name="T81" fmla="*/ 0 h 224"/>
                <a:gd name="T82" fmla="*/ 7 w 135"/>
                <a:gd name="T83" fmla="*/ 5 h 224"/>
                <a:gd name="T84" fmla="*/ 12 w 135"/>
                <a:gd name="T85" fmla="*/ 19 h 224"/>
                <a:gd name="T86" fmla="*/ 28 w 135"/>
                <a:gd name="T87" fmla="*/ 40 h 224"/>
                <a:gd name="T88" fmla="*/ 52 w 135"/>
                <a:gd name="T89" fmla="*/ 76 h 224"/>
                <a:gd name="T90" fmla="*/ 76 w 135"/>
                <a:gd name="T91" fmla="*/ 116 h 224"/>
                <a:gd name="T92" fmla="*/ 97 w 135"/>
                <a:gd name="T93" fmla="*/ 149 h 224"/>
                <a:gd name="T94" fmla="*/ 113 w 135"/>
                <a:gd name="T95" fmla="*/ 173 h 224"/>
                <a:gd name="T96" fmla="*/ 139 w 135"/>
                <a:gd name="T97" fmla="*/ 222 h 224"/>
                <a:gd name="T98" fmla="*/ 156 w 135"/>
                <a:gd name="T99" fmla="*/ 253 h 224"/>
                <a:gd name="T100" fmla="*/ 175 w 135"/>
                <a:gd name="T101" fmla="*/ 286 h 224"/>
                <a:gd name="T102" fmla="*/ 248 w 135"/>
                <a:gd name="T103" fmla="*/ 402 h 224"/>
                <a:gd name="T104" fmla="*/ 265 w 135"/>
                <a:gd name="T105" fmla="*/ 431 h 224"/>
                <a:gd name="T106" fmla="*/ 310 w 135"/>
                <a:gd name="T107" fmla="*/ 525 h 22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36" name="Freeform 117"/>
            <p:cNvSpPr>
              <a:spLocks noChangeArrowheads="1"/>
            </p:cNvSpPr>
            <p:nvPr/>
          </p:nvSpPr>
          <p:spPr bwMode="auto">
            <a:xfrm>
              <a:off x="155" y="680"/>
              <a:ext cx="319" cy="529"/>
            </a:xfrm>
            <a:custGeom>
              <a:avLst/>
              <a:gdLst>
                <a:gd name="T0" fmla="*/ 279 w 135"/>
                <a:gd name="T1" fmla="*/ 468 h 224"/>
                <a:gd name="T2" fmla="*/ 269 w 135"/>
                <a:gd name="T3" fmla="*/ 456 h 224"/>
                <a:gd name="T4" fmla="*/ 246 w 135"/>
                <a:gd name="T5" fmla="*/ 425 h 224"/>
                <a:gd name="T6" fmla="*/ 241 w 135"/>
                <a:gd name="T7" fmla="*/ 416 h 224"/>
                <a:gd name="T8" fmla="*/ 220 w 135"/>
                <a:gd name="T9" fmla="*/ 378 h 224"/>
                <a:gd name="T10" fmla="*/ 215 w 135"/>
                <a:gd name="T11" fmla="*/ 366 h 224"/>
                <a:gd name="T12" fmla="*/ 203 w 135"/>
                <a:gd name="T13" fmla="*/ 350 h 224"/>
                <a:gd name="T14" fmla="*/ 194 w 135"/>
                <a:gd name="T15" fmla="*/ 333 h 224"/>
                <a:gd name="T16" fmla="*/ 189 w 135"/>
                <a:gd name="T17" fmla="*/ 324 h 224"/>
                <a:gd name="T18" fmla="*/ 184 w 135"/>
                <a:gd name="T19" fmla="*/ 316 h 224"/>
                <a:gd name="T20" fmla="*/ 170 w 135"/>
                <a:gd name="T21" fmla="*/ 298 h 224"/>
                <a:gd name="T22" fmla="*/ 165 w 135"/>
                <a:gd name="T23" fmla="*/ 288 h 224"/>
                <a:gd name="T24" fmla="*/ 154 w 135"/>
                <a:gd name="T25" fmla="*/ 276 h 224"/>
                <a:gd name="T26" fmla="*/ 149 w 135"/>
                <a:gd name="T27" fmla="*/ 262 h 224"/>
                <a:gd name="T28" fmla="*/ 137 w 135"/>
                <a:gd name="T29" fmla="*/ 248 h 224"/>
                <a:gd name="T30" fmla="*/ 130 w 135"/>
                <a:gd name="T31" fmla="*/ 229 h 224"/>
                <a:gd name="T32" fmla="*/ 123 w 135"/>
                <a:gd name="T33" fmla="*/ 222 h 224"/>
                <a:gd name="T34" fmla="*/ 121 w 135"/>
                <a:gd name="T35" fmla="*/ 213 h 224"/>
                <a:gd name="T36" fmla="*/ 113 w 135"/>
                <a:gd name="T37" fmla="*/ 205 h 224"/>
                <a:gd name="T38" fmla="*/ 111 w 135"/>
                <a:gd name="T39" fmla="*/ 203 h 224"/>
                <a:gd name="T40" fmla="*/ 106 w 135"/>
                <a:gd name="T41" fmla="*/ 194 h 224"/>
                <a:gd name="T42" fmla="*/ 90 w 135"/>
                <a:gd name="T43" fmla="*/ 165 h 224"/>
                <a:gd name="T44" fmla="*/ 85 w 135"/>
                <a:gd name="T45" fmla="*/ 158 h 224"/>
                <a:gd name="T46" fmla="*/ 80 w 135"/>
                <a:gd name="T47" fmla="*/ 149 h 224"/>
                <a:gd name="T48" fmla="*/ 66 w 135"/>
                <a:gd name="T49" fmla="*/ 125 h 224"/>
                <a:gd name="T50" fmla="*/ 69 w 135"/>
                <a:gd name="T51" fmla="*/ 118 h 224"/>
                <a:gd name="T52" fmla="*/ 59 w 135"/>
                <a:gd name="T53" fmla="*/ 111 h 224"/>
                <a:gd name="T54" fmla="*/ 52 w 135"/>
                <a:gd name="T55" fmla="*/ 106 h 224"/>
                <a:gd name="T56" fmla="*/ 47 w 135"/>
                <a:gd name="T57" fmla="*/ 97 h 224"/>
                <a:gd name="T58" fmla="*/ 43 w 135"/>
                <a:gd name="T59" fmla="*/ 94 h 224"/>
                <a:gd name="T60" fmla="*/ 43 w 135"/>
                <a:gd name="T61" fmla="*/ 87 h 224"/>
                <a:gd name="T62" fmla="*/ 40 w 135"/>
                <a:gd name="T63" fmla="*/ 80 h 224"/>
                <a:gd name="T64" fmla="*/ 31 w 135"/>
                <a:gd name="T65" fmla="*/ 73 h 224"/>
                <a:gd name="T66" fmla="*/ 31 w 135"/>
                <a:gd name="T67" fmla="*/ 68 h 224"/>
                <a:gd name="T68" fmla="*/ 24 w 135"/>
                <a:gd name="T69" fmla="*/ 61 h 224"/>
                <a:gd name="T70" fmla="*/ 21 w 135"/>
                <a:gd name="T71" fmla="*/ 54 h 224"/>
                <a:gd name="T72" fmla="*/ 26 w 135"/>
                <a:gd name="T73" fmla="*/ 54 h 224"/>
                <a:gd name="T74" fmla="*/ 17 w 135"/>
                <a:gd name="T75" fmla="*/ 43 h 224"/>
                <a:gd name="T76" fmla="*/ 9 w 135"/>
                <a:gd name="T77" fmla="*/ 21 h 224"/>
                <a:gd name="T78" fmla="*/ 9 w 135"/>
                <a:gd name="T79" fmla="*/ 14 h 224"/>
                <a:gd name="T80" fmla="*/ 0 w 135"/>
                <a:gd name="T81" fmla="*/ 0 h 224"/>
                <a:gd name="T82" fmla="*/ 7 w 135"/>
                <a:gd name="T83" fmla="*/ 5 h 224"/>
                <a:gd name="T84" fmla="*/ 9 w 135"/>
                <a:gd name="T85" fmla="*/ 19 h 224"/>
                <a:gd name="T86" fmla="*/ 26 w 135"/>
                <a:gd name="T87" fmla="*/ 38 h 224"/>
                <a:gd name="T88" fmla="*/ 52 w 135"/>
                <a:gd name="T89" fmla="*/ 76 h 224"/>
                <a:gd name="T90" fmla="*/ 76 w 135"/>
                <a:gd name="T91" fmla="*/ 118 h 224"/>
                <a:gd name="T92" fmla="*/ 97 w 135"/>
                <a:gd name="T93" fmla="*/ 149 h 224"/>
                <a:gd name="T94" fmla="*/ 113 w 135"/>
                <a:gd name="T95" fmla="*/ 172 h 224"/>
                <a:gd name="T96" fmla="*/ 142 w 135"/>
                <a:gd name="T97" fmla="*/ 224 h 224"/>
                <a:gd name="T98" fmla="*/ 156 w 135"/>
                <a:gd name="T99" fmla="*/ 253 h 224"/>
                <a:gd name="T100" fmla="*/ 175 w 135"/>
                <a:gd name="T101" fmla="*/ 288 h 224"/>
                <a:gd name="T102" fmla="*/ 248 w 135"/>
                <a:gd name="T103" fmla="*/ 399 h 224"/>
                <a:gd name="T104" fmla="*/ 265 w 135"/>
                <a:gd name="T105" fmla="*/ 430 h 224"/>
                <a:gd name="T106" fmla="*/ 310 w 135"/>
                <a:gd name="T107" fmla="*/ 524 h 22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37" name="Freeform 118"/>
            <p:cNvSpPr>
              <a:spLocks noChangeArrowheads="1"/>
            </p:cNvSpPr>
            <p:nvPr/>
          </p:nvSpPr>
          <p:spPr bwMode="auto">
            <a:xfrm>
              <a:off x="165" y="1389"/>
              <a:ext cx="305" cy="517"/>
            </a:xfrm>
            <a:custGeom>
              <a:avLst/>
              <a:gdLst>
                <a:gd name="T0" fmla="*/ 265 w 129"/>
                <a:gd name="T1" fmla="*/ 460 h 219"/>
                <a:gd name="T2" fmla="*/ 258 w 129"/>
                <a:gd name="T3" fmla="*/ 444 h 219"/>
                <a:gd name="T4" fmla="*/ 236 w 129"/>
                <a:gd name="T5" fmla="*/ 415 h 219"/>
                <a:gd name="T6" fmla="*/ 227 w 129"/>
                <a:gd name="T7" fmla="*/ 406 h 219"/>
                <a:gd name="T8" fmla="*/ 210 w 129"/>
                <a:gd name="T9" fmla="*/ 371 h 219"/>
                <a:gd name="T10" fmla="*/ 203 w 129"/>
                <a:gd name="T11" fmla="*/ 361 h 219"/>
                <a:gd name="T12" fmla="*/ 194 w 129"/>
                <a:gd name="T13" fmla="*/ 342 h 219"/>
                <a:gd name="T14" fmla="*/ 182 w 129"/>
                <a:gd name="T15" fmla="*/ 326 h 219"/>
                <a:gd name="T16" fmla="*/ 180 w 129"/>
                <a:gd name="T17" fmla="*/ 316 h 219"/>
                <a:gd name="T18" fmla="*/ 175 w 129"/>
                <a:gd name="T19" fmla="*/ 312 h 219"/>
                <a:gd name="T20" fmla="*/ 161 w 129"/>
                <a:gd name="T21" fmla="*/ 293 h 219"/>
                <a:gd name="T22" fmla="*/ 156 w 129"/>
                <a:gd name="T23" fmla="*/ 281 h 219"/>
                <a:gd name="T24" fmla="*/ 147 w 129"/>
                <a:gd name="T25" fmla="*/ 271 h 219"/>
                <a:gd name="T26" fmla="*/ 139 w 129"/>
                <a:gd name="T27" fmla="*/ 257 h 219"/>
                <a:gd name="T28" fmla="*/ 132 w 129"/>
                <a:gd name="T29" fmla="*/ 241 h 219"/>
                <a:gd name="T30" fmla="*/ 121 w 129"/>
                <a:gd name="T31" fmla="*/ 220 h 219"/>
                <a:gd name="T32" fmla="*/ 116 w 129"/>
                <a:gd name="T33" fmla="*/ 215 h 219"/>
                <a:gd name="T34" fmla="*/ 113 w 129"/>
                <a:gd name="T35" fmla="*/ 205 h 219"/>
                <a:gd name="T36" fmla="*/ 109 w 129"/>
                <a:gd name="T37" fmla="*/ 201 h 219"/>
                <a:gd name="T38" fmla="*/ 106 w 129"/>
                <a:gd name="T39" fmla="*/ 198 h 219"/>
                <a:gd name="T40" fmla="*/ 99 w 129"/>
                <a:gd name="T41" fmla="*/ 189 h 219"/>
                <a:gd name="T42" fmla="*/ 85 w 129"/>
                <a:gd name="T43" fmla="*/ 163 h 219"/>
                <a:gd name="T44" fmla="*/ 78 w 129"/>
                <a:gd name="T45" fmla="*/ 153 h 219"/>
                <a:gd name="T46" fmla="*/ 73 w 129"/>
                <a:gd name="T47" fmla="*/ 144 h 219"/>
                <a:gd name="T48" fmla="*/ 64 w 129"/>
                <a:gd name="T49" fmla="*/ 123 h 219"/>
                <a:gd name="T50" fmla="*/ 64 w 129"/>
                <a:gd name="T51" fmla="*/ 113 h 219"/>
                <a:gd name="T52" fmla="*/ 52 w 129"/>
                <a:gd name="T53" fmla="*/ 111 h 219"/>
                <a:gd name="T54" fmla="*/ 47 w 129"/>
                <a:gd name="T55" fmla="*/ 106 h 219"/>
                <a:gd name="T56" fmla="*/ 43 w 129"/>
                <a:gd name="T57" fmla="*/ 94 h 219"/>
                <a:gd name="T58" fmla="*/ 38 w 129"/>
                <a:gd name="T59" fmla="*/ 92 h 219"/>
                <a:gd name="T60" fmla="*/ 38 w 129"/>
                <a:gd name="T61" fmla="*/ 87 h 219"/>
                <a:gd name="T62" fmla="*/ 38 w 129"/>
                <a:gd name="T63" fmla="*/ 78 h 219"/>
                <a:gd name="T64" fmla="*/ 28 w 129"/>
                <a:gd name="T65" fmla="*/ 71 h 219"/>
                <a:gd name="T66" fmla="*/ 28 w 129"/>
                <a:gd name="T67" fmla="*/ 66 h 219"/>
                <a:gd name="T68" fmla="*/ 21 w 129"/>
                <a:gd name="T69" fmla="*/ 61 h 219"/>
                <a:gd name="T70" fmla="*/ 17 w 129"/>
                <a:gd name="T71" fmla="*/ 52 h 219"/>
                <a:gd name="T72" fmla="*/ 24 w 129"/>
                <a:gd name="T73" fmla="*/ 52 h 219"/>
                <a:gd name="T74" fmla="*/ 12 w 129"/>
                <a:gd name="T75" fmla="*/ 42 h 219"/>
                <a:gd name="T76" fmla="*/ 7 w 129"/>
                <a:gd name="T77" fmla="*/ 19 h 219"/>
                <a:gd name="T78" fmla="*/ 7 w 129"/>
                <a:gd name="T79" fmla="*/ 12 h 219"/>
                <a:gd name="T80" fmla="*/ 0 w 129"/>
                <a:gd name="T81" fmla="*/ 0 h 219"/>
                <a:gd name="T82" fmla="*/ 5 w 129"/>
                <a:gd name="T83" fmla="*/ 2 h 219"/>
                <a:gd name="T84" fmla="*/ 7 w 129"/>
                <a:gd name="T85" fmla="*/ 17 h 219"/>
                <a:gd name="T86" fmla="*/ 24 w 129"/>
                <a:gd name="T87" fmla="*/ 38 h 219"/>
                <a:gd name="T88" fmla="*/ 47 w 129"/>
                <a:gd name="T89" fmla="*/ 73 h 219"/>
                <a:gd name="T90" fmla="*/ 71 w 129"/>
                <a:gd name="T91" fmla="*/ 111 h 219"/>
                <a:gd name="T92" fmla="*/ 92 w 129"/>
                <a:gd name="T93" fmla="*/ 144 h 219"/>
                <a:gd name="T94" fmla="*/ 106 w 129"/>
                <a:gd name="T95" fmla="*/ 170 h 219"/>
                <a:gd name="T96" fmla="*/ 135 w 129"/>
                <a:gd name="T97" fmla="*/ 220 h 219"/>
                <a:gd name="T98" fmla="*/ 149 w 129"/>
                <a:gd name="T99" fmla="*/ 248 h 219"/>
                <a:gd name="T100" fmla="*/ 166 w 129"/>
                <a:gd name="T101" fmla="*/ 281 h 219"/>
                <a:gd name="T102" fmla="*/ 236 w 129"/>
                <a:gd name="T103" fmla="*/ 390 h 219"/>
                <a:gd name="T104" fmla="*/ 255 w 129"/>
                <a:gd name="T105" fmla="*/ 423 h 219"/>
                <a:gd name="T106" fmla="*/ 298 w 129"/>
                <a:gd name="T107" fmla="*/ 512 h 21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38" name="Freeform 119"/>
            <p:cNvSpPr>
              <a:spLocks noChangeArrowheads="1"/>
            </p:cNvSpPr>
            <p:nvPr/>
          </p:nvSpPr>
          <p:spPr bwMode="auto">
            <a:xfrm>
              <a:off x="167" y="2041"/>
              <a:ext cx="310" cy="517"/>
            </a:xfrm>
            <a:custGeom>
              <a:avLst/>
              <a:gdLst>
                <a:gd name="T0" fmla="*/ 272 w 131"/>
                <a:gd name="T1" fmla="*/ 460 h 219"/>
                <a:gd name="T2" fmla="*/ 263 w 131"/>
                <a:gd name="T3" fmla="*/ 446 h 219"/>
                <a:gd name="T4" fmla="*/ 241 w 131"/>
                <a:gd name="T5" fmla="*/ 415 h 219"/>
                <a:gd name="T6" fmla="*/ 237 w 131"/>
                <a:gd name="T7" fmla="*/ 406 h 219"/>
                <a:gd name="T8" fmla="*/ 218 w 131"/>
                <a:gd name="T9" fmla="*/ 371 h 219"/>
                <a:gd name="T10" fmla="*/ 211 w 131"/>
                <a:gd name="T11" fmla="*/ 361 h 219"/>
                <a:gd name="T12" fmla="*/ 199 w 131"/>
                <a:gd name="T13" fmla="*/ 345 h 219"/>
                <a:gd name="T14" fmla="*/ 189 w 131"/>
                <a:gd name="T15" fmla="*/ 328 h 219"/>
                <a:gd name="T16" fmla="*/ 185 w 131"/>
                <a:gd name="T17" fmla="*/ 316 h 219"/>
                <a:gd name="T18" fmla="*/ 177 w 131"/>
                <a:gd name="T19" fmla="*/ 309 h 219"/>
                <a:gd name="T20" fmla="*/ 166 w 131"/>
                <a:gd name="T21" fmla="*/ 293 h 219"/>
                <a:gd name="T22" fmla="*/ 161 w 131"/>
                <a:gd name="T23" fmla="*/ 283 h 219"/>
                <a:gd name="T24" fmla="*/ 154 w 131"/>
                <a:gd name="T25" fmla="*/ 271 h 219"/>
                <a:gd name="T26" fmla="*/ 144 w 131"/>
                <a:gd name="T27" fmla="*/ 257 h 219"/>
                <a:gd name="T28" fmla="*/ 137 w 131"/>
                <a:gd name="T29" fmla="*/ 243 h 219"/>
                <a:gd name="T30" fmla="*/ 125 w 131"/>
                <a:gd name="T31" fmla="*/ 222 h 219"/>
                <a:gd name="T32" fmla="*/ 121 w 131"/>
                <a:gd name="T33" fmla="*/ 217 h 219"/>
                <a:gd name="T34" fmla="*/ 118 w 131"/>
                <a:gd name="T35" fmla="*/ 205 h 219"/>
                <a:gd name="T36" fmla="*/ 114 w 131"/>
                <a:gd name="T37" fmla="*/ 203 h 219"/>
                <a:gd name="T38" fmla="*/ 111 w 131"/>
                <a:gd name="T39" fmla="*/ 198 h 219"/>
                <a:gd name="T40" fmla="*/ 104 w 131"/>
                <a:gd name="T41" fmla="*/ 189 h 219"/>
                <a:gd name="T42" fmla="*/ 90 w 131"/>
                <a:gd name="T43" fmla="*/ 163 h 219"/>
                <a:gd name="T44" fmla="*/ 83 w 131"/>
                <a:gd name="T45" fmla="*/ 156 h 219"/>
                <a:gd name="T46" fmla="*/ 78 w 131"/>
                <a:gd name="T47" fmla="*/ 144 h 219"/>
                <a:gd name="T48" fmla="*/ 66 w 131"/>
                <a:gd name="T49" fmla="*/ 123 h 219"/>
                <a:gd name="T50" fmla="*/ 66 w 131"/>
                <a:gd name="T51" fmla="*/ 116 h 219"/>
                <a:gd name="T52" fmla="*/ 59 w 131"/>
                <a:gd name="T53" fmla="*/ 111 h 219"/>
                <a:gd name="T54" fmla="*/ 52 w 131"/>
                <a:gd name="T55" fmla="*/ 106 h 219"/>
                <a:gd name="T56" fmla="*/ 47 w 131"/>
                <a:gd name="T57" fmla="*/ 94 h 219"/>
                <a:gd name="T58" fmla="*/ 43 w 131"/>
                <a:gd name="T59" fmla="*/ 94 h 219"/>
                <a:gd name="T60" fmla="*/ 43 w 131"/>
                <a:gd name="T61" fmla="*/ 90 h 219"/>
                <a:gd name="T62" fmla="*/ 40 w 131"/>
                <a:gd name="T63" fmla="*/ 78 h 219"/>
                <a:gd name="T64" fmla="*/ 33 w 131"/>
                <a:gd name="T65" fmla="*/ 73 h 219"/>
                <a:gd name="T66" fmla="*/ 31 w 131"/>
                <a:gd name="T67" fmla="*/ 66 h 219"/>
                <a:gd name="T68" fmla="*/ 28 w 131"/>
                <a:gd name="T69" fmla="*/ 61 h 219"/>
                <a:gd name="T70" fmla="*/ 21 w 131"/>
                <a:gd name="T71" fmla="*/ 52 h 219"/>
                <a:gd name="T72" fmla="*/ 28 w 131"/>
                <a:gd name="T73" fmla="*/ 54 h 219"/>
                <a:gd name="T74" fmla="*/ 17 w 131"/>
                <a:gd name="T75" fmla="*/ 42 h 219"/>
                <a:gd name="T76" fmla="*/ 12 w 131"/>
                <a:gd name="T77" fmla="*/ 19 h 219"/>
                <a:gd name="T78" fmla="*/ 9 w 131"/>
                <a:gd name="T79" fmla="*/ 14 h 219"/>
                <a:gd name="T80" fmla="*/ 0 w 131"/>
                <a:gd name="T81" fmla="*/ 0 h 219"/>
                <a:gd name="T82" fmla="*/ 7 w 131"/>
                <a:gd name="T83" fmla="*/ 5 h 219"/>
                <a:gd name="T84" fmla="*/ 12 w 131"/>
                <a:gd name="T85" fmla="*/ 17 h 219"/>
                <a:gd name="T86" fmla="*/ 31 w 131"/>
                <a:gd name="T87" fmla="*/ 38 h 219"/>
                <a:gd name="T88" fmla="*/ 52 w 131"/>
                <a:gd name="T89" fmla="*/ 73 h 219"/>
                <a:gd name="T90" fmla="*/ 78 w 131"/>
                <a:gd name="T91" fmla="*/ 113 h 219"/>
                <a:gd name="T92" fmla="*/ 97 w 131"/>
                <a:gd name="T93" fmla="*/ 144 h 219"/>
                <a:gd name="T94" fmla="*/ 114 w 131"/>
                <a:gd name="T95" fmla="*/ 168 h 219"/>
                <a:gd name="T96" fmla="*/ 140 w 131"/>
                <a:gd name="T97" fmla="*/ 220 h 219"/>
                <a:gd name="T98" fmla="*/ 154 w 131"/>
                <a:gd name="T99" fmla="*/ 248 h 219"/>
                <a:gd name="T100" fmla="*/ 173 w 131"/>
                <a:gd name="T101" fmla="*/ 283 h 219"/>
                <a:gd name="T102" fmla="*/ 244 w 131"/>
                <a:gd name="T103" fmla="*/ 392 h 219"/>
                <a:gd name="T104" fmla="*/ 260 w 131"/>
                <a:gd name="T105" fmla="*/ 420 h 219"/>
                <a:gd name="T106" fmla="*/ 303 w 131"/>
                <a:gd name="T107" fmla="*/ 512 h 21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39" name="Freeform 120"/>
            <p:cNvSpPr>
              <a:spLocks noChangeArrowheads="1"/>
            </p:cNvSpPr>
            <p:nvPr/>
          </p:nvSpPr>
          <p:spPr bwMode="auto">
            <a:xfrm>
              <a:off x="484" y="2201"/>
              <a:ext cx="300" cy="551"/>
            </a:xfrm>
            <a:custGeom>
              <a:avLst/>
              <a:gdLst>
                <a:gd name="T0" fmla="*/ 33 w 127"/>
                <a:gd name="T1" fmla="*/ 485 h 233"/>
                <a:gd name="T2" fmla="*/ 40 w 127"/>
                <a:gd name="T3" fmla="*/ 471 h 233"/>
                <a:gd name="T4" fmla="*/ 54 w 127"/>
                <a:gd name="T5" fmla="*/ 437 h 233"/>
                <a:gd name="T6" fmla="*/ 64 w 127"/>
                <a:gd name="T7" fmla="*/ 423 h 233"/>
                <a:gd name="T8" fmla="*/ 83 w 127"/>
                <a:gd name="T9" fmla="*/ 390 h 233"/>
                <a:gd name="T10" fmla="*/ 90 w 127"/>
                <a:gd name="T11" fmla="*/ 378 h 233"/>
                <a:gd name="T12" fmla="*/ 97 w 127"/>
                <a:gd name="T13" fmla="*/ 359 h 233"/>
                <a:gd name="T14" fmla="*/ 109 w 127"/>
                <a:gd name="T15" fmla="*/ 343 h 233"/>
                <a:gd name="T16" fmla="*/ 113 w 127"/>
                <a:gd name="T17" fmla="*/ 333 h 233"/>
                <a:gd name="T18" fmla="*/ 116 w 127"/>
                <a:gd name="T19" fmla="*/ 324 h 233"/>
                <a:gd name="T20" fmla="*/ 128 w 127"/>
                <a:gd name="T21" fmla="*/ 303 h 233"/>
                <a:gd name="T22" fmla="*/ 132 w 127"/>
                <a:gd name="T23" fmla="*/ 293 h 233"/>
                <a:gd name="T24" fmla="*/ 137 w 127"/>
                <a:gd name="T25" fmla="*/ 279 h 233"/>
                <a:gd name="T26" fmla="*/ 146 w 127"/>
                <a:gd name="T27" fmla="*/ 265 h 233"/>
                <a:gd name="T28" fmla="*/ 156 w 127"/>
                <a:gd name="T29" fmla="*/ 248 h 233"/>
                <a:gd name="T30" fmla="*/ 168 w 127"/>
                <a:gd name="T31" fmla="*/ 232 h 233"/>
                <a:gd name="T32" fmla="*/ 172 w 127"/>
                <a:gd name="T33" fmla="*/ 220 h 233"/>
                <a:gd name="T34" fmla="*/ 175 w 127"/>
                <a:gd name="T35" fmla="*/ 215 h 233"/>
                <a:gd name="T36" fmla="*/ 180 w 127"/>
                <a:gd name="T37" fmla="*/ 206 h 233"/>
                <a:gd name="T38" fmla="*/ 180 w 127"/>
                <a:gd name="T39" fmla="*/ 201 h 233"/>
                <a:gd name="T40" fmla="*/ 184 w 127"/>
                <a:gd name="T41" fmla="*/ 194 h 233"/>
                <a:gd name="T42" fmla="*/ 201 w 127"/>
                <a:gd name="T43" fmla="*/ 168 h 233"/>
                <a:gd name="T44" fmla="*/ 208 w 127"/>
                <a:gd name="T45" fmla="*/ 154 h 233"/>
                <a:gd name="T46" fmla="*/ 213 w 127"/>
                <a:gd name="T47" fmla="*/ 147 h 233"/>
                <a:gd name="T48" fmla="*/ 224 w 127"/>
                <a:gd name="T49" fmla="*/ 123 h 233"/>
                <a:gd name="T50" fmla="*/ 231 w 127"/>
                <a:gd name="T51" fmla="*/ 118 h 233"/>
                <a:gd name="T52" fmla="*/ 234 w 127"/>
                <a:gd name="T53" fmla="*/ 109 h 233"/>
                <a:gd name="T54" fmla="*/ 234 w 127"/>
                <a:gd name="T55" fmla="*/ 102 h 233"/>
                <a:gd name="T56" fmla="*/ 239 w 127"/>
                <a:gd name="T57" fmla="*/ 90 h 233"/>
                <a:gd name="T58" fmla="*/ 239 w 127"/>
                <a:gd name="T59" fmla="*/ 87 h 233"/>
                <a:gd name="T60" fmla="*/ 243 w 127"/>
                <a:gd name="T61" fmla="*/ 83 h 233"/>
                <a:gd name="T62" fmla="*/ 253 w 127"/>
                <a:gd name="T63" fmla="*/ 73 h 233"/>
                <a:gd name="T64" fmla="*/ 253 w 127"/>
                <a:gd name="T65" fmla="*/ 66 h 233"/>
                <a:gd name="T66" fmla="*/ 257 w 127"/>
                <a:gd name="T67" fmla="*/ 61 h 233"/>
                <a:gd name="T68" fmla="*/ 260 w 127"/>
                <a:gd name="T69" fmla="*/ 54 h 233"/>
                <a:gd name="T70" fmla="*/ 265 w 127"/>
                <a:gd name="T71" fmla="*/ 45 h 233"/>
                <a:gd name="T72" fmla="*/ 267 w 127"/>
                <a:gd name="T73" fmla="*/ 52 h 233"/>
                <a:gd name="T74" fmla="*/ 272 w 127"/>
                <a:gd name="T75" fmla="*/ 35 h 233"/>
                <a:gd name="T76" fmla="*/ 286 w 127"/>
                <a:gd name="T77" fmla="*/ 19 h 233"/>
                <a:gd name="T78" fmla="*/ 293 w 127"/>
                <a:gd name="T79" fmla="*/ 12 h 233"/>
                <a:gd name="T80" fmla="*/ 300 w 127"/>
                <a:gd name="T81" fmla="*/ 0 h 233"/>
                <a:gd name="T82" fmla="*/ 300 w 127"/>
                <a:gd name="T83" fmla="*/ 7 h 233"/>
                <a:gd name="T84" fmla="*/ 288 w 127"/>
                <a:gd name="T85" fmla="*/ 19 h 233"/>
                <a:gd name="T86" fmla="*/ 281 w 127"/>
                <a:gd name="T87" fmla="*/ 43 h 233"/>
                <a:gd name="T88" fmla="*/ 262 w 127"/>
                <a:gd name="T89" fmla="*/ 85 h 233"/>
                <a:gd name="T90" fmla="*/ 239 w 127"/>
                <a:gd name="T91" fmla="*/ 128 h 233"/>
                <a:gd name="T92" fmla="*/ 222 w 127"/>
                <a:gd name="T93" fmla="*/ 161 h 233"/>
                <a:gd name="T94" fmla="*/ 208 w 127"/>
                <a:gd name="T95" fmla="*/ 187 h 233"/>
                <a:gd name="T96" fmla="*/ 177 w 127"/>
                <a:gd name="T97" fmla="*/ 239 h 233"/>
                <a:gd name="T98" fmla="*/ 161 w 127"/>
                <a:gd name="T99" fmla="*/ 265 h 233"/>
                <a:gd name="T100" fmla="*/ 139 w 127"/>
                <a:gd name="T101" fmla="*/ 303 h 233"/>
                <a:gd name="T102" fmla="*/ 78 w 127"/>
                <a:gd name="T103" fmla="*/ 423 h 233"/>
                <a:gd name="T104" fmla="*/ 61 w 127"/>
                <a:gd name="T105" fmla="*/ 454 h 233"/>
                <a:gd name="T106" fmla="*/ 2 w 127"/>
                <a:gd name="T107" fmla="*/ 544 h 23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40" name="Freeform 121"/>
            <p:cNvSpPr>
              <a:spLocks noChangeArrowheads="1"/>
            </p:cNvSpPr>
            <p:nvPr/>
          </p:nvSpPr>
          <p:spPr bwMode="auto">
            <a:xfrm>
              <a:off x="484" y="2853"/>
              <a:ext cx="300" cy="551"/>
            </a:xfrm>
            <a:custGeom>
              <a:avLst/>
              <a:gdLst>
                <a:gd name="T0" fmla="*/ 33 w 127"/>
                <a:gd name="T1" fmla="*/ 485 h 233"/>
                <a:gd name="T2" fmla="*/ 43 w 127"/>
                <a:gd name="T3" fmla="*/ 471 h 233"/>
                <a:gd name="T4" fmla="*/ 59 w 127"/>
                <a:gd name="T5" fmla="*/ 435 h 233"/>
                <a:gd name="T6" fmla="*/ 61 w 127"/>
                <a:gd name="T7" fmla="*/ 423 h 233"/>
                <a:gd name="T8" fmla="*/ 85 w 127"/>
                <a:gd name="T9" fmla="*/ 390 h 233"/>
                <a:gd name="T10" fmla="*/ 92 w 127"/>
                <a:gd name="T11" fmla="*/ 378 h 233"/>
                <a:gd name="T12" fmla="*/ 102 w 127"/>
                <a:gd name="T13" fmla="*/ 357 h 233"/>
                <a:gd name="T14" fmla="*/ 109 w 127"/>
                <a:gd name="T15" fmla="*/ 343 h 233"/>
                <a:gd name="T16" fmla="*/ 118 w 127"/>
                <a:gd name="T17" fmla="*/ 331 h 233"/>
                <a:gd name="T18" fmla="*/ 120 w 127"/>
                <a:gd name="T19" fmla="*/ 324 h 233"/>
                <a:gd name="T20" fmla="*/ 128 w 127"/>
                <a:gd name="T21" fmla="*/ 303 h 233"/>
                <a:gd name="T22" fmla="*/ 135 w 127"/>
                <a:gd name="T23" fmla="*/ 291 h 233"/>
                <a:gd name="T24" fmla="*/ 139 w 127"/>
                <a:gd name="T25" fmla="*/ 281 h 233"/>
                <a:gd name="T26" fmla="*/ 149 w 127"/>
                <a:gd name="T27" fmla="*/ 267 h 233"/>
                <a:gd name="T28" fmla="*/ 156 w 127"/>
                <a:gd name="T29" fmla="*/ 248 h 233"/>
                <a:gd name="T30" fmla="*/ 170 w 127"/>
                <a:gd name="T31" fmla="*/ 229 h 233"/>
                <a:gd name="T32" fmla="*/ 172 w 127"/>
                <a:gd name="T33" fmla="*/ 220 h 233"/>
                <a:gd name="T34" fmla="*/ 177 w 127"/>
                <a:gd name="T35" fmla="*/ 215 h 233"/>
                <a:gd name="T36" fmla="*/ 182 w 127"/>
                <a:gd name="T37" fmla="*/ 203 h 233"/>
                <a:gd name="T38" fmla="*/ 184 w 127"/>
                <a:gd name="T39" fmla="*/ 203 h 233"/>
                <a:gd name="T40" fmla="*/ 189 w 127"/>
                <a:gd name="T41" fmla="*/ 194 h 233"/>
                <a:gd name="T42" fmla="*/ 206 w 127"/>
                <a:gd name="T43" fmla="*/ 166 h 233"/>
                <a:gd name="T44" fmla="*/ 208 w 127"/>
                <a:gd name="T45" fmla="*/ 154 h 233"/>
                <a:gd name="T46" fmla="*/ 215 w 127"/>
                <a:gd name="T47" fmla="*/ 144 h 233"/>
                <a:gd name="T48" fmla="*/ 227 w 127"/>
                <a:gd name="T49" fmla="*/ 123 h 233"/>
                <a:gd name="T50" fmla="*/ 234 w 127"/>
                <a:gd name="T51" fmla="*/ 118 h 233"/>
                <a:gd name="T52" fmla="*/ 236 w 127"/>
                <a:gd name="T53" fmla="*/ 109 h 233"/>
                <a:gd name="T54" fmla="*/ 236 w 127"/>
                <a:gd name="T55" fmla="*/ 99 h 233"/>
                <a:gd name="T56" fmla="*/ 241 w 127"/>
                <a:gd name="T57" fmla="*/ 90 h 233"/>
                <a:gd name="T58" fmla="*/ 241 w 127"/>
                <a:gd name="T59" fmla="*/ 87 h 233"/>
                <a:gd name="T60" fmla="*/ 248 w 127"/>
                <a:gd name="T61" fmla="*/ 80 h 233"/>
                <a:gd name="T62" fmla="*/ 253 w 127"/>
                <a:gd name="T63" fmla="*/ 76 h 233"/>
                <a:gd name="T64" fmla="*/ 255 w 127"/>
                <a:gd name="T65" fmla="*/ 66 h 233"/>
                <a:gd name="T66" fmla="*/ 257 w 127"/>
                <a:gd name="T67" fmla="*/ 59 h 233"/>
                <a:gd name="T68" fmla="*/ 260 w 127"/>
                <a:gd name="T69" fmla="*/ 54 h 233"/>
                <a:gd name="T70" fmla="*/ 265 w 127"/>
                <a:gd name="T71" fmla="*/ 45 h 233"/>
                <a:gd name="T72" fmla="*/ 269 w 127"/>
                <a:gd name="T73" fmla="*/ 52 h 233"/>
                <a:gd name="T74" fmla="*/ 274 w 127"/>
                <a:gd name="T75" fmla="*/ 35 h 233"/>
                <a:gd name="T76" fmla="*/ 291 w 127"/>
                <a:gd name="T77" fmla="*/ 17 h 233"/>
                <a:gd name="T78" fmla="*/ 295 w 127"/>
                <a:gd name="T79" fmla="*/ 12 h 233"/>
                <a:gd name="T80" fmla="*/ 300 w 127"/>
                <a:gd name="T81" fmla="*/ 0 h 233"/>
                <a:gd name="T82" fmla="*/ 300 w 127"/>
                <a:gd name="T83" fmla="*/ 7 h 233"/>
                <a:gd name="T84" fmla="*/ 293 w 127"/>
                <a:gd name="T85" fmla="*/ 17 h 233"/>
                <a:gd name="T86" fmla="*/ 283 w 127"/>
                <a:gd name="T87" fmla="*/ 43 h 233"/>
                <a:gd name="T88" fmla="*/ 262 w 127"/>
                <a:gd name="T89" fmla="*/ 83 h 233"/>
                <a:gd name="T90" fmla="*/ 239 w 127"/>
                <a:gd name="T91" fmla="*/ 128 h 233"/>
                <a:gd name="T92" fmla="*/ 220 w 127"/>
                <a:gd name="T93" fmla="*/ 161 h 233"/>
                <a:gd name="T94" fmla="*/ 208 w 127"/>
                <a:gd name="T95" fmla="*/ 187 h 233"/>
                <a:gd name="T96" fmla="*/ 177 w 127"/>
                <a:gd name="T97" fmla="*/ 239 h 233"/>
                <a:gd name="T98" fmla="*/ 163 w 127"/>
                <a:gd name="T99" fmla="*/ 267 h 233"/>
                <a:gd name="T100" fmla="*/ 139 w 127"/>
                <a:gd name="T101" fmla="*/ 303 h 233"/>
                <a:gd name="T102" fmla="*/ 78 w 127"/>
                <a:gd name="T103" fmla="*/ 423 h 233"/>
                <a:gd name="T104" fmla="*/ 61 w 127"/>
                <a:gd name="T105" fmla="*/ 454 h 233"/>
                <a:gd name="T106" fmla="*/ 2 w 127"/>
                <a:gd name="T107" fmla="*/ 542 h 23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41" name="Freeform 122"/>
            <p:cNvSpPr>
              <a:spLocks noChangeArrowheads="1"/>
            </p:cNvSpPr>
            <p:nvPr/>
          </p:nvSpPr>
          <p:spPr bwMode="auto">
            <a:xfrm>
              <a:off x="451" y="515"/>
              <a:ext cx="68" cy="2938"/>
            </a:xfrm>
            <a:custGeom>
              <a:avLst/>
              <a:gdLst>
                <a:gd name="T0" fmla="*/ 9 w 29"/>
                <a:gd name="T1" fmla="*/ 0 h 1244"/>
                <a:gd name="T2" fmla="*/ 21 w 29"/>
                <a:gd name="T3" fmla="*/ 1455 h 1244"/>
                <a:gd name="T4" fmla="*/ 0 w 29"/>
                <a:gd name="T5" fmla="*/ 2938 h 1244"/>
                <a:gd name="T6" fmla="*/ 61 w 29"/>
                <a:gd name="T7" fmla="*/ 2938 h 1244"/>
                <a:gd name="T8" fmla="*/ 40 w 29"/>
                <a:gd name="T9" fmla="*/ 2128 h 1244"/>
                <a:gd name="T10" fmla="*/ 68 w 29"/>
                <a:gd name="T11" fmla="*/ 668 h 1244"/>
                <a:gd name="T12" fmla="*/ 47 w 29"/>
                <a:gd name="T13" fmla="*/ 0 h 1244"/>
                <a:gd name="T14" fmla="*/ 9 w 29"/>
                <a:gd name="T15" fmla="*/ 0 h 1244"/>
                <a:gd name="T16" fmla="*/ 9 w 29"/>
                <a:gd name="T17" fmla="*/ 0 h 12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42" name="Freeform 123"/>
            <p:cNvSpPr>
              <a:spLocks noChangeArrowheads="1"/>
            </p:cNvSpPr>
            <p:nvPr/>
          </p:nvSpPr>
          <p:spPr bwMode="auto">
            <a:xfrm>
              <a:off x="937" y="1044"/>
              <a:ext cx="194" cy="385"/>
            </a:xfrm>
            <a:custGeom>
              <a:avLst/>
              <a:gdLst>
                <a:gd name="T0" fmla="*/ 71 w 82"/>
                <a:gd name="T1" fmla="*/ 12 h 163"/>
                <a:gd name="T2" fmla="*/ 163 w 82"/>
                <a:gd name="T3" fmla="*/ 385 h 163"/>
                <a:gd name="T4" fmla="*/ 35 w 82"/>
                <a:gd name="T5" fmla="*/ 239 h 163"/>
                <a:gd name="T6" fmla="*/ 71 w 82"/>
                <a:gd name="T7" fmla="*/ 12 h 1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43" name="Freeform 124"/>
            <p:cNvSpPr>
              <a:spLocks noChangeArrowheads="1"/>
            </p:cNvSpPr>
            <p:nvPr/>
          </p:nvSpPr>
          <p:spPr bwMode="auto">
            <a:xfrm>
              <a:off x="944" y="1056"/>
              <a:ext cx="102" cy="318"/>
            </a:xfrm>
            <a:custGeom>
              <a:avLst/>
              <a:gdLst>
                <a:gd name="T0" fmla="*/ 66 w 43"/>
                <a:gd name="T1" fmla="*/ 0 h 135"/>
                <a:gd name="T2" fmla="*/ 102 w 43"/>
                <a:gd name="T3" fmla="*/ 318 h 135"/>
                <a:gd name="T4" fmla="*/ 31 w 43"/>
                <a:gd name="T5" fmla="*/ 226 h 135"/>
                <a:gd name="T6" fmla="*/ 66 w 43"/>
                <a:gd name="T7" fmla="*/ 0 h 1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44" name="Freeform 125"/>
            <p:cNvSpPr>
              <a:spLocks noChangeArrowheads="1"/>
            </p:cNvSpPr>
            <p:nvPr/>
          </p:nvSpPr>
          <p:spPr bwMode="auto">
            <a:xfrm>
              <a:off x="916" y="2248"/>
              <a:ext cx="220" cy="426"/>
            </a:xfrm>
            <a:custGeom>
              <a:avLst/>
              <a:gdLst>
                <a:gd name="T0" fmla="*/ 83 w 93"/>
                <a:gd name="T1" fmla="*/ 9 h 180"/>
                <a:gd name="T2" fmla="*/ 189 w 93"/>
                <a:gd name="T3" fmla="*/ 426 h 180"/>
                <a:gd name="T4" fmla="*/ 43 w 93"/>
                <a:gd name="T5" fmla="*/ 258 h 180"/>
                <a:gd name="T6" fmla="*/ 83 w 93"/>
                <a:gd name="T7" fmla="*/ 9 h 1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45" name="Freeform 126"/>
            <p:cNvSpPr>
              <a:spLocks noChangeArrowheads="1"/>
            </p:cNvSpPr>
            <p:nvPr/>
          </p:nvSpPr>
          <p:spPr bwMode="auto">
            <a:xfrm>
              <a:off x="926" y="2256"/>
              <a:ext cx="111" cy="359"/>
            </a:xfrm>
            <a:custGeom>
              <a:avLst/>
              <a:gdLst>
                <a:gd name="T0" fmla="*/ 73 w 47"/>
                <a:gd name="T1" fmla="*/ 0 h 152"/>
                <a:gd name="T2" fmla="*/ 111 w 47"/>
                <a:gd name="T3" fmla="*/ 359 h 152"/>
                <a:gd name="T4" fmla="*/ 33 w 47"/>
                <a:gd name="T5" fmla="*/ 253 h 152"/>
                <a:gd name="T6" fmla="*/ 73 w 47"/>
                <a:gd name="T7" fmla="*/ 0 h 1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46" name="Freeform 127"/>
            <p:cNvSpPr>
              <a:spLocks noChangeArrowheads="1"/>
            </p:cNvSpPr>
            <p:nvPr/>
          </p:nvSpPr>
          <p:spPr bwMode="auto">
            <a:xfrm>
              <a:off x="926" y="3309"/>
              <a:ext cx="222" cy="428"/>
            </a:xfrm>
            <a:custGeom>
              <a:avLst/>
              <a:gdLst>
                <a:gd name="T0" fmla="*/ 83 w 94"/>
                <a:gd name="T1" fmla="*/ 12 h 181"/>
                <a:gd name="T2" fmla="*/ 187 w 94"/>
                <a:gd name="T3" fmla="*/ 428 h 181"/>
                <a:gd name="T4" fmla="*/ 45 w 94"/>
                <a:gd name="T5" fmla="*/ 265 h 181"/>
                <a:gd name="T6" fmla="*/ 83 w 94"/>
                <a:gd name="T7" fmla="*/ 12 h 1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47" name="Freeform 128"/>
            <p:cNvSpPr>
              <a:spLocks noChangeArrowheads="1"/>
            </p:cNvSpPr>
            <p:nvPr/>
          </p:nvSpPr>
          <p:spPr bwMode="auto">
            <a:xfrm>
              <a:off x="942" y="3321"/>
              <a:ext cx="106" cy="354"/>
            </a:xfrm>
            <a:custGeom>
              <a:avLst/>
              <a:gdLst>
                <a:gd name="T0" fmla="*/ 66 w 45"/>
                <a:gd name="T1" fmla="*/ 0 h 150"/>
                <a:gd name="T2" fmla="*/ 106 w 45"/>
                <a:gd name="T3" fmla="*/ 354 h 150"/>
                <a:gd name="T4" fmla="*/ 31 w 45"/>
                <a:gd name="T5" fmla="*/ 253 h 150"/>
                <a:gd name="T6" fmla="*/ 66 w 45"/>
                <a:gd name="T7" fmla="*/ 0 h 15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48" name="Freeform 129"/>
            <p:cNvSpPr>
              <a:spLocks noChangeArrowheads="1"/>
            </p:cNvSpPr>
            <p:nvPr/>
          </p:nvSpPr>
          <p:spPr bwMode="auto">
            <a:xfrm>
              <a:off x="1145" y="2085"/>
              <a:ext cx="218" cy="433"/>
            </a:xfrm>
            <a:custGeom>
              <a:avLst/>
              <a:gdLst>
                <a:gd name="T0" fmla="*/ 135 w 92"/>
                <a:gd name="T1" fmla="*/ 12 h 183"/>
                <a:gd name="T2" fmla="*/ 31 w 92"/>
                <a:gd name="T3" fmla="*/ 433 h 183"/>
                <a:gd name="T4" fmla="*/ 171 w 92"/>
                <a:gd name="T5" fmla="*/ 263 h 183"/>
                <a:gd name="T6" fmla="*/ 135 w 92"/>
                <a:gd name="T7" fmla="*/ 12 h 18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49" name="Freeform 130"/>
            <p:cNvSpPr>
              <a:spLocks noChangeArrowheads="1"/>
            </p:cNvSpPr>
            <p:nvPr/>
          </p:nvSpPr>
          <p:spPr bwMode="auto">
            <a:xfrm>
              <a:off x="1242" y="2097"/>
              <a:ext cx="111" cy="355"/>
            </a:xfrm>
            <a:custGeom>
              <a:avLst/>
              <a:gdLst>
                <a:gd name="T0" fmla="*/ 40 w 47"/>
                <a:gd name="T1" fmla="*/ 0 h 150"/>
                <a:gd name="T2" fmla="*/ 0 w 47"/>
                <a:gd name="T3" fmla="*/ 355 h 150"/>
                <a:gd name="T4" fmla="*/ 78 w 47"/>
                <a:gd name="T5" fmla="*/ 251 h 150"/>
                <a:gd name="T6" fmla="*/ 40 w 47"/>
                <a:gd name="T7" fmla="*/ 0 h 15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50" name="Freeform 131"/>
            <p:cNvSpPr>
              <a:spLocks noChangeArrowheads="1"/>
            </p:cNvSpPr>
            <p:nvPr/>
          </p:nvSpPr>
          <p:spPr bwMode="auto">
            <a:xfrm>
              <a:off x="1129" y="2719"/>
              <a:ext cx="304" cy="481"/>
            </a:xfrm>
            <a:custGeom>
              <a:avLst/>
              <a:gdLst>
                <a:gd name="T0" fmla="*/ 14 w 129"/>
                <a:gd name="T1" fmla="*/ 481 h 204"/>
                <a:gd name="T2" fmla="*/ 283 w 129"/>
                <a:gd name="T3" fmla="*/ 0 h 204"/>
                <a:gd name="T4" fmla="*/ 14 w 129"/>
                <a:gd name="T5" fmla="*/ 481 h 2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51" name="Freeform 132"/>
            <p:cNvSpPr>
              <a:spLocks noChangeArrowheads="1"/>
            </p:cNvSpPr>
            <p:nvPr/>
          </p:nvSpPr>
          <p:spPr bwMode="auto">
            <a:xfrm>
              <a:off x="840" y="2341"/>
              <a:ext cx="305" cy="477"/>
            </a:xfrm>
            <a:custGeom>
              <a:avLst/>
              <a:gdLst>
                <a:gd name="T0" fmla="*/ 291 w 129"/>
                <a:gd name="T1" fmla="*/ 477 h 202"/>
                <a:gd name="T2" fmla="*/ 24 w 129"/>
                <a:gd name="T3" fmla="*/ 0 h 202"/>
                <a:gd name="T4" fmla="*/ 291 w 129"/>
                <a:gd name="T5" fmla="*/ 477 h 2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52" name="Freeform 133"/>
            <p:cNvSpPr>
              <a:spLocks noChangeArrowheads="1"/>
            </p:cNvSpPr>
            <p:nvPr/>
          </p:nvSpPr>
          <p:spPr bwMode="auto">
            <a:xfrm>
              <a:off x="1138" y="3354"/>
              <a:ext cx="305" cy="479"/>
            </a:xfrm>
            <a:custGeom>
              <a:avLst/>
              <a:gdLst>
                <a:gd name="T0" fmla="*/ 14 w 129"/>
                <a:gd name="T1" fmla="*/ 479 h 203"/>
                <a:gd name="T2" fmla="*/ 284 w 129"/>
                <a:gd name="T3" fmla="*/ 0 h 203"/>
                <a:gd name="T4" fmla="*/ 14 w 129"/>
                <a:gd name="T5" fmla="*/ 479 h 2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53" name="Freeform 134"/>
            <p:cNvSpPr>
              <a:spLocks noChangeArrowheads="1"/>
            </p:cNvSpPr>
            <p:nvPr/>
          </p:nvSpPr>
          <p:spPr bwMode="auto">
            <a:xfrm>
              <a:off x="848" y="2886"/>
              <a:ext cx="304" cy="475"/>
            </a:xfrm>
            <a:custGeom>
              <a:avLst/>
              <a:gdLst>
                <a:gd name="T0" fmla="*/ 292 w 129"/>
                <a:gd name="T1" fmla="*/ 475 h 201"/>
                <a:gd name="T2" fmla="*/ 21 w 129"/>
                <a:gd name="T3" fmla="*/ 0 h 201"/>
                <a:gd name="T4" fmla="*/ 292 w 129"/>
                <a:gd name="T5" fmla="*/ 475 h 2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54" name="Freeform 135"/>
            <p:cNvSpPr>
              <a:spLocks noChangeArrowheads="1"/>
            </p:cNvSpPr>
            <p:nvPr/>
          </p:nvSpPr>
          <p:spPr bwMode="auto">
            <a:xfrm>
              <a:off x="857" y="3359"/>
              <a:ext cx="305" cy="482"/>
            </a:xfrm>
            <a:custGeom>
              <a:avLst/>
              <a:gdLst>
                <a:gd name="T0" fmla="*/ 293 w 129"/>
                <a:gd name="T1" fmla="*/ 482 h 204"/>
                <a:gd name="T2" fmla="*/ 21 w 129"/>
                <a:gd name="T3" fmla="*/ 0 h 204"/>
                <a:gd name="T4" fmla="*/ 293 w 129"/>
                <a:gd name="T5" fmla="*/ 482 h 2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55" name="Freeform 136"/>
            <p:cNvSpPr>
              <a:spLocks noChangeArrowheads="1"/>
            </p:cNvSpPr>
            <p:nvPr/>
          </p:nvSpPr>
          <p:spPr bwMode="auto">
            <a:xfrm>
              <a:off x="1129" y="2149"/>
              <a:ext cx="304" cy="482"/>
            </a:xfrm>
            <a:custGeom>
              <a:avLst/>
              <a:gdLst>
                <a:gd name="T0" fmla="*/ 14 w 129"/>
                <a:gd name="T1" fmla="*/ 482 h 204"/>
                <a:gd name="T2" fmla="*/ 283 w 129"/>
                <a:gd name="T3" fmla="*/ 0 h 204"/>
                <a:gd name="T4" fmla="*/ 14 w 129"/>
                <a:gd name="T5" fmla="*/ 482 h 2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56" name="Freeform 137"/>
            <p:cNvSpPr>
              <a:spLocks noChangeArrowheads="1"/>
            </p:cNvSpPr>
            <p:nvPr/>
          </p:nvSpPr>
          <p:spPr bwMode="auto">
            <a:xfrm>
              <a:off x="826" y="1710"/>
              <a:ext cx="305" cy="484"/>
            </a:xfrm>
            <a:custGeom>
              <a:avLst/>
              <a:gdLst>
                <a:gd name="T0" fmla="*/ 288 w 129"/>
                <a:gd name="T1" fmla="*/ 484 h 205"/>
                <a:gd name="T2" fmla="*/ 19 w 129"/>
                <a:gd name="T3" fmla="*/ 0 h 205"/>
                <a:gd name="T4" fmla="*/ 288 w 129"/>
                <a:gd name="T5" fmla="*/ 484 h 2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57" name="Freeform 138"/>
            <p:cNvSpPr>
              <a:spLocks noChangeArrowheads="1"/>
            </p:cNvSpPr>
            <p:nvPr/>
          </p:nvSpPr>
          <p:spPr bwMode="auto">
            <a:xfrm>
              <a:off x="1129" y="1511"/>
              <a:ext cx="304" cy="478"/>
            </a:xfrm>
            <a:custGeom>
              <a:avLst/>
              <a:gdLst>
                <a:gd name="T0" fmla="*/ 14 w 129"/>
                <a:gd name="T1" fmla="*/ 478 h 202"/>
                <a:gd name="T2" fmla="*/ 283 w 129"/>
                <a:gd name="T3" fmla="*/ 0 h 202"/>
                <a:gd name="T4" fmla="*/ 14 w 129"/>
                <a:gd name="T5" fmla="*/ 478 h 2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58" name="Freeform 139"/>
            <p:cNvSpPr>
              <a:spLocks noChangeArrowheads="1"/>
            </p:cNvSpPr>
            <p:nvPr/>
          </p:nvSpPr>
          <p:spPr bwMode="auto">
            <a:xfrm>
              <a:off x="1124" y="975"/>
              <a:ext cx="307" cy="475"/>
            </a:xfrm>
            <a:custGeom>
              <a:avLst/>
              <a:gdLst>
                <a:gd name="T0" fmla="*/ 17 w 130"/>
                <a:gd name="T1" fmla="*/ 475 h 201"/>
                <a:gd name="T2" fmla="*/ 283 w 130"/>
                <a:gd name="T3" fmla="*/ 0 h 201"/>
                <a:gd name="T4" fmla="*/ 17 w 130"/>
                <a:gd name="T5" fmla="*/ 475 h 2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59" name="Freeform 140"/>
            <p:cNvSpPr>
              <a:spLocks noChangeArrowheads="1"/>
            </p:cNvSpPr>
            <p:nvPr/>
          </p:nvSpPr>
          <p:spPr bwMode="auto">
            <a:xfrm>
              <a:off x="866" y="1145"/>
              <a:ext cx="274" cy="428"/>
            </a:xfrm>
            <a:custGeom>
              <a:avLst/>
              <a:gdLst>
                <a:gd name="T0" fmla="*/ 265 w 116"/>
                <a:gd name="T1" fmla="*/ 428 h 181"/>
                <a:gd name="T2" fmla="*/ 19 w 116"/>
                <a:gd name="T3" fmla="*/ 0 h 181"/>
                <a:gd name="T4" fmla="*/ 265 w 116"/>
                <a:gd name="T5" fmla="*/ 428 h 1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60" name="Freeform 141"/>
            <p:cNvSpPr>
              <a:spLocks noChangeArrowheads="1"/>
            </p:cNvSpPr>
            <p:nvPr/>
          </p:nvSpPr>
          <p:spPr bwMode="auto">
            <a:xfrm>
              <a:off x="869" y="2341"/>
              <a:ext cx="260" cy="474"/>
            </a:xfrm>
            <a:custGeom>
              <a:avLst/>
              <a:gdLst>
                <a:gd name="T0" fmla="*/ 229 w 110"/>
                <a:gd name="T1" fmla="*/ 415 h 201"/>
                <a:gd name="T2" fmla="*/ 220 w 110"/>
                <a:gd name="T3" fmla="*/ 399 h 201"/>
                <a:gd name="T4" fmla="*/ 210 w 110"/>
                <a:gd name="T5" fmla="*/ 368 h 201"/>
                <a:gd name="T6" fmla="*/ 208 w 110"/>
                <a:gd name="T7" fmla="*/ 361 h 201"/>
                <a:gd name="T8" fmla="*/ 187 w 110"/>
                <a:gd name="T9" fmla="*/ 330 h 201"/>
                <a:gd name="T10" fmla="*/ 180 w 110"/>
                <a:gd name="T11" fmla="*/ 321 h 201"/>
                <a:gd name="T12" fmla="*/ 173 w 110"/>
                <a:gd name="T13" fmla="*/ 302 h 201"/>
                <a:gd name="T14" fmla="*/ 168 w 110"/>
                <a:gd name="T15" fmla="*/ 290 h 201"/>
                <a:gd name="T16" fmla="*/ 161 w 110"/>
                <a:gd name="T17" fmla="*/ 283 h 201"/>
                <a:gd name="T18" fmla="*/ 161 w 110"/>
                <a:gd name="T19" fmla="*/ 274 h 201"/>
                <a:gd name="T20" fmla="*/ 151 w 110"/>
                <a:gd name="T21" fmla="*/ 255 h 201"/>
                <a:gd name="T22" fmla="*/ 147 w 110"/>
                <a:gd name="T23" fmla="*/ 245 h 201"/>
                <a:gd name="T24" fmla="*/ 142 w 110"/>
                <a:gd name="T25" fmla="*/ 233 h 201"/>
                <a:gd name="T26" fmla="*/ 137 w 110"/>
                <a:gd name="T27" fmla="*/ 224 h 201"/>
                <a:gd name="T28" fmla="*/ 130 w 110"/>
                <a:gd name="T29" fmla="*/ 210 h 201"/>
                <a:gd name="T30" fmla="*/ 116 w 110"/>
                <a:gd name="T31" fmla="*/ 193 h 201"/>
                <a:gd name="T32" fmla="*/ 116 w 110"/>
                <a:gd name="T33" fmla="*/ 189 h 201"/>
                <a:gd name="T34" fmla="*/ 109 w 110"/>
                <a:gd name="T35" fmla="*/ 179 h 201"/>
                <a:gd name="T36" fmla="*/ 106 w 110"/>
                <a:gd name="T37" fmla="*/ 172 h 201"/>
                <a:gd name="T38" fmla="*/ 106 w 110"/>
                <a:gd name="T39" fmla="*/ 170 h 201"/>
                <a:gd name="T40" fmla="*/ 102 w 110"/>
                <a:gd name="T41" fmla="*/ 163 h 201"/>
                <a:gd name="T42" fmla="*/ 87 w 110"/>
                <a:gd name="T43" fmla="*/ 139 h 201"/>
                <a:gd name="T44" fmla="*/ 85 w 110"/>
                <a:gd name="T45" fmla="*/ 130 h 201"/>
                <a:gd name="T46" fmla="*/ 78 w 110"/>
                <a:gd name="T47" fmla="*/ 120 h 201"/>
                <a:gd name="T48" fmla="*/ 69 w 110"/>
                <a:gd name="T49" fmla="*/ 101 h 201"/>
                <a:gd name="T50" fmla="*/ 64 w 110"/>
                <a:gd name="T51" fmla="*/ 99 h 201"/>
                <a:gd name="T52" fmla="*/ 64 w 110"/>
                <a:gd name="T53" fmla="*/ 92 h 201"/>
                <a:gd name="T54" fmla="*/ 66 w 110"/>
                <a:gd name="T55" fmla="*/ 80 h 201"/>
                <a:gd name="T56" fmla="*/ 57 w 110"/>
                <a:gd name="T57" fmla="*/ 73 h 201"/>
                <a:gd name="T58" fmla="*/ 57 w 110"/>
                <a:gd name="T59" fmla="*/ 68 h 201"/>
                <a:gd name="T60" fmla="*/ 54 w 110"/>
                <a:gd name="T61" fmla="*/ 68 h 201"/>
                <a:gd name="T62" fmla="*/ 45 w 110"/>
                <a:gd name="T63" fmla="*/ 61 h 201"/>
                <a:gd name="T64" fmla="*/ 47 w 110"/>
                <a:gd name="T65" fmla="*/ 50 h 201"/>
                <a:gd name="T66" fmla="*/ 40 w 110"/>
                <a:gd name="T67" fmla="*/ 50 h 201"/>
                <a:gd name="T68" fmla="*/ 40 w 110"/>
                <a:gd name="T69" fmla="*/ 40 h 201"/>
                <a:gd name="T70" fmla="*/ 38 w 110"/>
                <a:gd name="T71" fmla="*/ 33 h 201"/>
                <a:gd name="T72" fmla="*/ 35 w 110"/>
                <a:gd name="T73" fmla="*/ 40 h 201"/>
                <a:gd name="T74" fmla="*/ 31 w 110"/>
                <a:gd name="T75" fmla="*/ 26 h 201"/>
                <a:gd name="T76" fmla="*/ 9 w 110"/>
                <a:gd name="T77" fmla="*/ 12 h 201"/>
                <a:gd name="T78" fmla="*/ 7 w 110"/>
                <a:gd name="T79" fmla="*/ 9 h 201"/>
                <a:gd name="T80" fmla="*/ 0 w 110"/>
                <a:gd name="T81" fmla="*/ 0 h 201"/>
                <a:gd name="T82" fmla="*/ 0 w 110"/>
                <a:gd name="T83" fmla="*/ 7 h 201"/>
                <a:gd name="T84" fmla="*/ 9 w 110"/>
                <a:gd name="T85" fmla="*/ 12 h 201"/>
                <a:gd name="T86" fmla="*/ 14 w 110"/>
                <a:gd name="T87" fmla="*/ 38 h 201"/>
                <a:gd name="T88" fmla="*/ 31 w 110"/>
                <a:gd name="T89" fmla="*/ 71 h 201"/>
                <a:gd name="T90" fmla="*/ 47 w 110"/>
                <a:gd name="T91" fmla="*/ 108 h 201"/>
                <a:gd name="T92" fmla="*/ 66 w 110"/>
                <a:gd name="T93" fmla="*/ 139 h 201"/>
                <a:gd name="T94" fmla="*/ 76 w 110"/>
                <a:gd name="T95" fmla="*/ 163 h 201"/>
                <a:gd name="T96" fmla="*/ 102 w 110"/>
                <a:gd name="T97" fmla="*/ 205 h 201"/>
                <a:gd name="T98" fmla="*/ 116 w 110"/>
                <a:gd name="T99" fmla="*/ 229 h 201"/>
                <a:gd name="T100" fmla="*/ 137 w 110"/>
                <a:gd name="T101" fmla="*/ 259 h 201"/>
                <a:gd name="T102" fmla="*/ 182 w 110"/>
                <a:gd name="T103" fmla="*/ 363 h 201"/>
                <a:gd name="T104" fmla="*/ 201 w 110"/>
                <a:gd name="T105" fmla="*/ 391 h 201"/>
                <a:gd name="T106" fmla="*/ 258 w 110"/>
                <a:gd name="T107" fmla="*/ 462 h 20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61" name="Freeform 142"/>
            <p:cNvSpPr>
              <a:spLocks noChangeArrowheads="1"/>
            </p:cNvSpPr>
            <p:nvPr/>
          </p:nvSpPr>
          <p:spPr bwMode="auto">
            <a:xfrm>
              <a:off x="855" y="1726"/>
              <a:ext cx="257" cy="478"/>
            </a:xfrm>
            <a:custGeom>
              <a:avLst/>
              <a:gdLst>
                <a:gd name="T0" fmla="*/ 226 w 109"/>
                <a:gd name="T1" fmla="*/ 419 h 202"/>
                <a:gd name="T2" fmla="*/ 222 w 109"/>
                <a:gd name="T3" fmla="*/ 407 h 202"/>
                <a:gd name="T4" fmla="*/ 207 w 109"/>
                <a:gd name="T5" fmla="*/ 374 h 202"/>
                <a:gd name="T6" fmla="*/ 205 w 109"/>
                <a:gd name="T7" fmla="*/ 367 h 202"/>
                <a:gd name="T8" fmla="*/ 186 w 109"/>
                <a:gd name="T9" fmla="*/ 338 h 202"/>
                <a:gd name="T10" fmla="*/ 177 w 109"/>
                <a:gd name="T11" fmla="*/ 327 h 202"/>
                <a:gd name="T12" fmla="*/ 172 w 109"/>
                <a:gd name="T13" fmla="*/ 310 h 202"/>
                <a:gd name="T14" fmla="*/ 165 w 109"/>
                <a:gd name="T15" fmla="*/ 293 h 202"/>
                <a:gd name="T16" fmla="*/ 160 w 109"/>
                <a:gd name="T17" fmla="*/ 289 h 202"/>
                <a:gd name="T18" fmla="*/ 160 w 109"/>
                <a:gd name="T19" fmla="*/ 279 h 202"/>
                <a:gd name="T20" fmla="*/ 153 w 109"/>
                <a:gd name="T21" fmla="*/ 260 h 202"/>
                <a:gd name="T22" fmla="*/ 144 w 109"/>
                <a:gd name="T23" fmla="*/ 251 h 202"/>
                <a:gd name="T24" fmla="*/ 141 w 109"/>
                <a:gd name="T25" fmla="*/ 241 h 202"/>
                <a:gd name="T26" fmla="*/ 134 w 109"/>
                <a:gd name="T27" fmla="*/ 230 h 202"/>
                <a:gd name="T28" fmla="*/ 130 w 109"/>
                <a:gd name="T29" fmla="*/ 215 h 202"/>
                <a:gd name="T30" fmla="*/ 113 w 109"/>
                <a:gd name="T31" fmla="*/ 199 h 202"/>
                <a:gd name="T32" fmla="*/ 113 w 109"/>
                <a:gd name="T33" fmla="*/ 189 h 202"/>
                <a:gd name="T34" fmla="*/ 108 w 109"/>
                <a:gd name="T35" fmla="*/ 187 h 202"/>
                <a:gd name="T36" fmla="*/ 104 w 109"/>
                <a:gd name="T37" fmla="*/ 180 h 202"/>
                <a:gd name="T38" fmla="*/ 104 w 109"/>
                <a:gd name="T39" fmla="*/ 177 h 202"/>
                <a:gd name="T40" fmla="*/ 101 w 109"/>
                <a:gd name="T41" fmla="*/ 166 h 202"/>
                <a:gd name="T42" fmla="*/ 90 w 109"/>
                <a:gd name="T43" fmla="*/ 144 h 202"/>
                <a:gd name="T44" fmla="*/ 87 w 109"/>
                <a:gd name="T45" fmla="*/ 135 h 202"/>
                <a:gd name="T46" fmla="*/ 78 w 109"/>
                <a:gd name="T47" fmla="*/ 125 h 202"/>
                <a:gd name="T48" fmla="*/ 68 w 109"/>
                <a:gd name="T49" fmla="*/ 106 h 202"/>
                <a:gd name="T50" fmla="*/ 61 w 109"/>
                <a:gd name="T51" fmla="*/ 104 h 202"/>
                <a:gd name="T52" fmla="*/ 61 w 109"/>
                <a:gd name="T53" fmla="*/ 95 h 202"/>
                <a:gd name="T54" fmla="*/ 64 w 109"/>
                <a:gd name="T55" fmla="*/ 88 h 202"/>
                <a:gd name="T56" fmla="*/ 59 w 109"/>
                <a:gd name="T57" fmla="*/ 78 h 202"/>
                <a:gd name="T58" fmla="*/ 59 w 109"/>
                <a:gd name="T59" fmla="*/ 71 h 202"/>
                <a:gd name="T60" fmla="*/ 57 w 109"/>
                <a:gd name="T61" fmla="*/ 69 h 202"/>
                <a:gd name="T62" fmla="*/ 42 w 109"/>
                <a:gd name="T63" fmla="*/ 66 h 202"/>
                <a:gd name="T64" fmla="*/ 42 w 109"/>
                <a:gd name="T65" fmla="*/ 57 h 202"/>
                <a:gd name="T66" fmla="*/ 40 w 109"/>
                <a:gd name="T67" fmla="*/ 54 h 202"/>
                <a:gd name="T68" fmla="*/ 40 w 109"/>
                <a:gd name="T69" fmla="*/ 47 h 202"/>
                <a:gd name="T70" fmla="*/ 38 w 109"/>
                <a:gd name="T71" fmla="*/ 38 h 202"/>
                <a:gd name="T72" fmla="*/ 31 w 109"/>
                <a:gd name="T73" fmla="*/ 47 h 202"/>
                <a:gd name="T74" fmla="*/ 31 w 109"/>
                <a:gd name="T75" fmla="*/ 31 h 202"/>
                <a:gd name="T76" fmla="*/ 9 w 109"/>
                <a:gd name="T77" fmla="*/ 19 h 202"/>
                <a:gd name="T78" fmla="*/ 7 w 109"/>
                <a:gd name="T79" fmla="*/ 17 h 202"/>
                <a:gd name="T80" fmla="*/ 0 w 109"/>
                <a:gd name="T81" fmla="*/ 0 h 202"/>
                <a:gd name="T82" fmla="*/ 0 w 109"/>
                <a:gd name="T83" fmla="*/ 7 h 202"/>
                <a:gd name="T84" fmla="*/ 9 w 109"/>
                <a:gd name="T85" fmla="*/ 19 h 202"/>
                <a:gd name="T86" fmla="*/ 12 w 109"/>
                <a:gd name="T87" fmla="*/ 40 h 202"/>
                <a:gd name="T88" fmla="*/ 31 w 109"/>
                <a:gd name="T89" fmla="*/ 78 h 202"/>
                <a:gd name="T90" fmla="*/ 47 w 109"/>
                <a:gd name="T91" fmla="*/ 116 h 202"/>
                <a:gd name="T92" fmla="*/ 64 w 109"/>
                <a:gd name="T93" fmla="*/ 147 h 202"/>
                <a:gd name="T94" fmla="*/ 73 w 109"/>
                <a:gd name="T95" fmla="*/ 166 h 202"/>
                <a:gd name="T96" fmla="*/ 101 w 109"/>
                <a:gd name="T97" fmla="*/ 211 h 202"/>
                <a:gd name="T98" fmla="*/ 113 w 109"/>
                <a:gd name="T99" fmla="*/ 232 h 202"/>
                <a:gd name="T100" fmla="*/ 134 w 109"/>
                <a:gd name="T101" fmla="*/ 263 h 202"/>
                <a:gd name="T102" fmla="*/ 184 w 109"/>
                <a:gd name="T103" fmla="*/ 369 h 202"/>
                <a:gd name="T104" fmla="*/ 200 w 109"/>
                <a:gd name="T105" fmla="*/ 398 h 202"/>
                <a:gd name="T106" fmla="*/ 255 w 109"/>
                <a:gd name="T107" fmla="*/ 469 h 20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62" name="Freeform 143"/>
            <p:cNvSpPr>
              <a:spLocks noChangeArrowheads="1"/>
            </p:cNvSpPr>
            <p:nvPr/>
          </p:nvSpPr>
          <p:spPr bwMode="auto">
            <a:xfrm>
              <a:off x="895" y="1152"/>
              <a:ext cx="229" cy="421"/>
            </a:xfrm>
            <a:custGeom>
              <a:avLst/>
              <a:gdLst>
                <a:gd name="T0" fmla="*/ 203 w 97"/>
                <a:gd name="T1" fmla="*/ 369 h 178"/>
                <a:gd name="T2" fmla="*/ 196 w 97"/>
                <a:gd name="T3" fmla="*/ 357 h 178"/>
                <a:gd name="T4" fmla="*/ 189 w 97"/>
                <a:gd name="T5" fmla="*/ 329 h 178"/>
                <a:gd name="T6" fmla="*/ 182 w 97"/>
                <a:gd name="T7" fmla="*/ 324 h 178"/>
                <a:gd name="T8" fmla="*/ 165 w 97"/>
                <a:gd name="T9" fmla="*/ 296 h 178"/>
                <a:gd name="T10" fmla="*/ 163 w 97"/>
                <a:gd name="T11" fmla="*/ 286 h 178"/>
                <a:gd name="T12" fmla="*/ 153 w 97"/>
                <a:gd name="T13" fmla="*/ 270 h 178"/>
                <a:gd name="T14" fmla="*/ 146 w 97"/>
                <a:gd name="T15" fmla="*/ 258 h 178"/>
                <a:gd name="T16" fmla="*/ 142 w 97"/>
                <a:gd name="T17" fmla="*/ 253 h 178"/>
                <a:gd name="T18" fmla="*/ 142 w 97"/>
                <a:gd name="T19" fmla="*/ 244 h 178"/>
                <a:gd name="T20" fmla="*/ 135 w 97"/>
                <a:gd name="T21" fmla="*/ 227 h 178"/>
                <a:gd name="T22" fmla="*/ 132 w 97"/>
                <a:gd name="T23" fmla="*/ 222 h 178"/>
                <a:gd name="T24" fmla="*/ 127 w 97"/>
                <a:gd name="T25" fmla="*/ 208 h 178"/>
                <a:gd name="T26" fmla="*/ 118 w 97"/>
                <a:gd name="T27" fmla="*/ 201 h 178"/>
                <a:gd name="T28" fmla="*/ 113 w 97"/>
                <a:gd name="T29" fmla="*/ 187 h 178"/>
                <a:gd name="T30" fmla="*/ 104 w 97"/>
                <a:gd name="T31" fmla="*/ 173 h 178"/>
                <a:gd name="T32" fmla="*/ 102 w 97"/>
                <a:gd name="T33" fmla="*/ 166 h 178"/>
                <a:gd name="T34" fmla="*/ 97 w 97"/>
                <a:gd name="T35" fmla="*/ 161 h 178"/>
                <a:gd name="T36" fmla="*/ 94 w 97"/>
                <a:gd name="T37" fmla="*/ 154 h 178"/>
                <a:gd name="T38" fmla="*/ 94 w 97"/>
                <a:gd name="T39" fmla="*/ 154 h 178"/>
                <a:gd name="T40" fmla="*/ 92 w 97"/>
                <a:gd name="T41" fmla="*/ 142 h 178"/>
                <a:gd name="T42" fmla="*/ 78 w 97"/>
                <a:gd name="T43" fmla="*/ 123 h 178"/>
                <a:gd name="T44" fmla="*/ 73 w 97"/>
                <a:gd name="T45" fmla="*/ 114 h 178"/>
                <a:gd name="T46" fmla="*/ 71 w 97"/>
                <a:gd name="T47" fmla="*/ 109 h 178"/>
                <a:gd name="T48" fmla="*/ 61 w 97"/>
                <a:gd name="T49" fmla="*/ 92 h 178"/>
                <a:gd name="T50" fmla="*/ 52 w 97"/>
                <a:gd name="T51" fmla="*/ 90 h 178"/>
                <a:gd name="T52" fmla="*/ 57 w 97"/>
                <a:gd name="T53" fmla="*/ 80 h 178"/>
                <a:gd name="T54" fmla="*/ 57 w 97"/>
                <a:gd name="T55" fmla="*/ 71 h 178"/>
                <a:gd name="T56" fmla="*/ 47 w 97"/>
                <a:gd name="T57" fmla="*/ 64 h 178"/>
                <a:gd name="T58" fmla="*/ 52 w 97"/>
                <a:gd name="T59" fmla="*/ 61 h 178"/>
                <a:gd name="T60" fmla="*/ 47 w 97"/>
                <a:gd name="T61" fmla="*/ 59 h 178"/>
                <a:gd name="T62" fmla="*/ 40 w 97"/>
                <a:gd name="T63" fmla="*/ 52 h 178"/>
                <a:gd name="T64" fmla="*/ 40 w 97"/>
                <a:gd name="T65" fmla="*/ 43 h 178"/>
                <a:gd name="T66" fmla="*/ 35 w 97"/>
                <a:gd name="T67" fmla="*/ 43 h 178"/>
                <a:gd name="T68" fmla="*/ 35 w 97"/>
                <a:gd name="T69" fmla="*/ 38 h 178"/>
                <a:gd name="T70" fmla="*/ 33 w 97"/>
                <a:gd name="T71" fmla="*/ 31 h 178"/>
                <a:gd name="T72" fmla="*/ 31 w 97"/>
                <a:gd name="T73" fmla="*/ 38 h 178"/>
                <a:gd name="T74" fmla="*/ 26 w 97"/>
                <a:gd name="T75" fmla="*/ 24 h 178"/>
                <a:gd name="T76" fmla="*/ 7 w 97"/>
                <a:gd name="T77" fmla="*/ 12 h 178"/>
                <a:gd name="T78" fmla="*/ 5 w 97"/>
                <a:gd name="T79" fmla="*/ 9 h 178"/>
                <a:gd name="T80" fmla="*/ 0 w 97"/>
                <a:gd name="T81" fmla="*/ 0 h 178"/>
                <a:gd name="T82" fmla="*/ 0 w 97"/>
                <a:gd name="T83" fmla="*/ 2 h 178"/>
                <a:gd name="T84" fmla="*/ 5 w 97"/>
                <a:gd name="T85" fmla="*/ 12 h 178"/>
                <a:gd name="T86" fmla="*/ 12 w 97"/>
                <a:gd name="T87" fmla="*/ 33 h 178"/>
                <a:gd name="T88" fmla="*/ 26 w 97"/>
                <a:gd name="T89" fmla="*/ 64 h 178"/>
                <a:gd name="T90" fmla="*/ 42 w 97"/>
                <a:gd name="T91" fmla="*/ 99 h 178"/>
                <a:gd name="T92" fmla="*/ 57 w 97"/>
                <a:gd name="T93" fmla="*/ 125 h 178"/>
                <a:gd name="T94" fmla="*/ 64 w 97"/>
                <a:gd name="T95" fmla="*/ 144 h 178"/>
                <a:gd name="T96" fmla="*/ 85 w 97"/>
                <a:gd name="T97" fmla="*/ 184 h 178"/>
                <a:gd name="T98" fmla="*/ 102 w 97"/>
                <a:gd name="T99" fmla="*/ 203 h 178"/>
                <a:gd name="T100" fmla="*/ 116 w 97"/>
                <a:gd name="T101" fmla="*/ 232 h 178"/>
                <a:gd name="T102" fmla="*/ 163 w 97"/>
                <a:gd name="T103" fmla="*/ 326 h 178"/>
                <a:gd name="T104" fmla="*/ 175 w 97"/>
                <a:gd name="T105" fmla="*/ 350 h 178"/>
                <a:gd name="T106" fmla="*/ 227 w 97"/>
                <a:gd name="T107" fmla="*/ 416 h 17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63" name="Freeform 144"/>
            <p:cNvSpPr>
              <a:spLocks noChangeArrowheads="1"/>
            </p:cNvSpPr>
            <p:nvPr/>
          </p:nvSpPr>
          <p:spPr bwMode="auto">
            <a:xfrm>
              <a:off x="1124" y="1004"/>
              <a:ext cx="276" cy="448"/>
            </a:xfrm>
            <a:custGeom>
              <a:avLst/>
              <a:gdLst>
                <a:gd name="T0" fmla="*/ 38 w 117"/>
                <a:gd name="T1" fmla="*/ 403 h 190"/>
                <a:gd name="T2" fmla="*/ 45 w 117"/>
                <a:gd name="T3" fmla="*/ 387 h 190"/>
                <a:gd name="T4" fmla="*/ 66 w 117"/>
                <a:gd name="T5" fmla="*/ 363 h 190"/>
                <a:gd name="T6" fmla="*/ 71 w 117"/>
                <a:gd name="T7" fmla="*/ 354 h 190"/>
                <a:gd name="T8" fmla="*/ 90 w 117"/>
                <a:gd name="T9" fmla="*/ 323 h 190"/>
                <a:gd name="T10" fmla="*/ 94 w 117"/>
                <a:gd name="T11" fmla="*/ 316 h 190"/>
                <a:gd name="T12" fmla="*/ 106 w 117"/>
                <a:gd name="T13" fmla="*/ 297 h 190"/>
                <a:gd name="T14" fmla="*/ 111 w 117"/>
                <a:gd name="T15" fmla="*/ 285 h 190"/>
                <a:gd name="T16" fmla="*/ 116 w 117"/>
                <a:gd name="T17" fmla="*/ 276 h 190"/>
                <a:gd name="T18" fmla="*/ 125 w 117"/>
                <a:gd name="T19" fmla="*/ 274 h 190"/>
                <a:gd name="T20" fmla="*/ 134 w 117"/>
                <a:gd name="T21" fmla="*/ 259 h 190"/>
                <a:gd name="T22" fmla="*/ 139 w 117"/>
                <a:gd name="T23" fmla="*/ 250 h 190"/>
                <a:gd name="T24" fmla="*/ 146 w 117"/>
                <a:gd name="T25" fmla="*/ 241 h 190"/>
                <a:gd name="T26" fmla="*/ 149 w 117"/>
                <a:gd name="T27" fmla="*/ 229 h 190"/>
                <a:gd name="T28" fmla="*/ 160 w 117"/>
                <a:gd name="T29" fmla="*/ 215 h 190"/>
                <a:gd name="T30" fmla="*/ 167 w 117"/>
                <a:gd name="T31" fmla="*/ 198 h 190"/>
                <a:gd name="T32" fmla="*/ 175 w 117"/>
                <a:gd name="T33" fmla="*/ 191 h 190"/>
                <a:gd name="T34" fmla="*/ 175 w 117"/>
                <a:gd name="T35" fmla="*/ 184 h 190"/>
                <a:gd name="T36" fmla="*/ 179 w 117"/>
                <a:gd name="T37" fmla="*/ 179 h 190"/>
                <a:gd name="T38" fmla="*/ 186 w 117"/>
                <a:gd name="T39" fmla="*/ 179 h 190"/>
                <a:gd name="T40" fmla="*/ 189 w 117"/>
                <a:gd name="T41" fmla="*/ 165 h 190"/>
                <a:gd name="T42" fmla="*/ 201 w 117"/>
                <a:gd name="T43" fmla="*/ 149 h 190"/>
                <a:gd name="T44" fmla="*/ 208 w 117"/>
                <a:gd name="T45" fmla="*/ 134 h 190"/>
                <a:gd name="T46" fmla="*/ 210 w 117"/>
                <a:gd name="T47" fmla="*/ 130 h 190"/>
                <a:gd name="T48" fmla="*/ 222 w 117"/>
                <a:gd name="T49" fmla="*/ 111 h 190"/>
                <a:gd name="T50" fmla="*/ 219 w 117"/>
                <a:gd name="T51" fmla="*/ 101 h 190"/>
                <a:gd name="T52" fmla="*/ 229 w 117"/>
                <a:gd name="T53" fmla="*/ 99 h 190"/>
                <a:gd name="T54" fmla="*/ 238 w 117"/>
                <a:gd name="T55" fmla="*/ 97 h 190"/>
                <a:gd name="T56" fmla="*/ 241 w 117"/>
                <a:gd name="T57" fmla="*/ 87 h 190"/>
                <a:gd name="T58" fmla="*/ 248 w 117"/>
                <a:gd name="T59" fmla="*/ 87 h 190"/>
                <a:gd name="T60" fmla="*/ 248 w 117"/>
                <a:gd name="T61" fmla="*/ 83 h 190"/>
                <a:gd name="T62" fmla="*/ 248 w 117"/>
                <a:gd name="T63" fmla="*/ 71 h 190"/>
                <a:gd name="T64" fmla="*/ 252 w 117"/>
                <a:gd name="T65" fmla="*/ 66 h 190"/>
                <a:gd name="T66" fmla="*/ 252 w 117"/>
                <a:gd name="T67" fmla="*/ 61 h 190"/>
                <a:gd name="T68" fmla="*/ 259 w 117"/>
                <a:gd name="T69" fmla="*/ 59 h 190"/>
                <a:gd name="T70" fmla="*/ 262 w 117"/>
                <a:gd name="T71" fmla="*/ 52 h 190"/>
                <a:gd name="T72" fmla="*/ 257 w 117"/>
                <a:gd name="T73" fmla="*/ 50 h 190"/>
                <a:gd name="T74" fmla="*/ 267 w 117"/>
                <a:gd name="T75" fmla="*/ 40 h 190"/>
                <a:gd name="T76" fmla="*/ 267 w 117"/>
                <a:gd name="T77" fmla="*/ 19 h 190"/>
                <a:gd name="T78" fmla="*/ 269 w 117"/>
                <a:gd name="T79" fmla="*/ 17 h 190"/>
                <a:gd name="T80" fmla="*/ 276 w 117"/>
                <a:gd name="T81" fmla="*/ 0 h 190"/>
                <a:gd name="T82" fmla="*/ 269 w 117"/>
                <a:gd name="T83" fmla="*/ 2 h 190"/>
                <a:gd name="T84" fmla="*/ 267 w 117"/>
                <a:gd name="T85" fmla="*/ 19 h 190"/>
                <a:gd name="T86" fmla="*/ 250 w 117"/>
                <a:gd name="T87" fmla="*/ 31 h 190"/>
                <a:gd name="T88" fmla="*/ 229 w 117"/>
                <a:gd name="T89" fmla="*/ 61 h 190"/>
                <a:gd name="T90" fmla="*/ 205 w 117"/>
                <a:gd name="T91" fmla="*/ 97 h 190"/>
                <a:gd name="T92" fmla="*/ 189 w 117"/>
                <a:gd name="T93" fmla="*/ 127 h 190"/>
                <a:gd name="T94" fmla="*/ 175 w 117"/>
                <a:gd name="T95" fmla="*/ 149 h 190"/>
                <a:gd name="T96" fmla="*/ 149 w 117"/>
                <a:gd name="T97" fmla="*/ 191 h 190"/>
                <a:gd name="T98" fmla="*/ 139 w 117"/>
                <a:gd name="T99" fmla="*/ 215 h 190"/>
                <a:gd name="T100" fmla="*/ 125 w 117"/>
                <a:gd name="T101" fmla="*/ 245 h 190"/>
                <a:gd name="T102" fmla="*/ 59 w 117"/>
                <a:gd name="T103" fmla="*/ 337 h 190"/>
                <a:gd name="T104" fmla="*/ 45 w 117"/>
                <a:gd name="T105" fmla="*/ 363 h 190"/>
                <a:gd name="T106" fmla="*/ 9 w 117"/>
                <a:gd name="T107" fmla="*/ 446 h 1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64" name="Freeform 145"/>
            <p:cNvSpPr>
              <a:spLocks noChangeArrowheads="1"/>
            </p:cNvSpPr>
            <p:nvPr/>
          </p:nvSpPr>
          <p:spPr bwMode="auto">
            <a:xfrm>
              <a:off x="1129" y="1530"/>
              <a:ext cx="274" cy="449"/>
            </a:xfrm>
            <a:custGeom>
              <a:avLst/>
              <a:gdLst>
                <a:gd name="T0" fmla="*/ 38 w 116"/>
                <a:gd name="T1" fmla="*/ 402 h 190"/>
                <a:gd name="T2" fmla="*/ 43 w 116"/>
                <a:gd name="T3" fmla="*/ 388 h 190"/>
                <a:gd name="T4" fmla="*/ 64 w 116"/>
                <a:gd name="T5" fmla="*/ 364 h 190"/>
                <a:gd name="T6" fmla="*/ 71 w 116"/>
                <a:gd name="T7" fmla="*/ 354 h 190"/>
                <a:gd name="T8" fmla="*/ 85 w 116"/>
                <a:gd name="T9" fmla="*/ 324 h 190"/>
                <a:gd name="T10" fmla="*/ 92 w 116"/>
                <a:gd name="T11" fmla="*/ 317 h 190"/>
                <a:gd name="T12" fmla="*/ 104 w 116"/>
                <a:gd name="T13" fmla="*/ 300 h 190"/>
                <a:gd name="T14" fmla="*/ 111 w 116"/>
                <a:gd name="T15" fmla="*/ 286 h 190"/>
                <a:gd name="T16" fmla="*/ 113 w 116"/>
                <a:gd name="T17" fmla="*/ 276 h 190"/>
                <a:gd name="T18" fmla="*/ 120 w 116"/>
                <a:gd name="T19" fmla="*/ 272 h 190"/>
                <a:gd name="T20" fmla="*/ 132 w 116"/>
                <a:gd name="T21" fmla="*/ 260 h 190"/>
                <a:gd name="T22" fmla="*/ 139 w 116"/>
                <a:gd name="T23" fmla="*/ 250 h 190"/>
                <a:gd name="T24" fmla="*/ 144 w 116"/>
                <a:gd name="T25" fmla="*/ 241 h 190"/>
                <a:gd name="T26" fmla="*/ 149 w 116"/>
                <a:gd name="T27" fmla="*/ 227 h 190"/>
                <a:gd name="T28" fmla="*/ 156 w 116"/>
                <a:gd name="T29" fmla="*/ 215 h 190"/>
                <a:gd name="T30" fmla="*/ 165 w 116"/>
                <a:gd name="T31" fmla="*/ 196 h 190"/>
                <a:gd name="T32" fmla="*/ 172 w 116"/>
                <a:gd name="T33" fmla="*/ 191 h 190"/>
                <a:gd name="T34" fmla="*/ 172 w 116"/>
                <a:gd name="T35" fmla="*/ 184 h 190"/>
                <a:gd name="T36" fmla="*/ 180 w 116"/>
                <a:gd name="T37" fmla="*/ 175 h 190"/>
                <a:gd name="T38" fmla="*/ 182 w 116"/>
                <a:gd name="T39" fmla="*/ 175 h 190"/>
                <a:gd name="T40" fmla="*/ 184 w 116"/>
                <a:gd name="T41" fmla="*/ 165 h 190"/>
                <a:gd name="T42" fmla="*/ 201 w 116"/>
                <a:gd name="T43" fmla="*/ 149 h 190"/>
                <a:gd name="T44" fmla="*/ 206 w 116"/>
                <a:gd name="T45" fmla="*/ 135 h 190"/>
                <a:gd name="T46" fmla="*/ 210 w 116"/>
                <a:gd name="T47" fmla="*/ 130 h 190"/>
                <a:gd name="T48" fmla="*/ 220 w 116"/>
                <a:gd name="T49" fmla="*/ 109 h 190"/>
                <a:gd name="T50" fmla="*/ 215 w 116"/>
                <a:gd name="T51" fmla="*/ 102 h 190"/>
                <a:gd name="T52" fmla="*/ 224 w 116"/>
                <a:gd name="T53" fmla="*/ 99 h 190"/>
                <a:gd name="T54" fmla="*/ 236 w 116"/>
                <a:gd name="T55" fmla="*/ 95 h 190"/>
                <a:gd name="T56" fmla="*/ 241 w 116"/>
                <a:gd name="T57" fmla="*/ 85 h 190"/>
                <a:gd name="T58" fmla="*/ 243 w 116"/>
                <a:gd name="T59" fmla="*/ 85 h 190"/>
                <a:gd name="T60" fmla="*/ 243 w 116"/>
                <a:gd name="T61" fmla="*/ 83 h 190"/>
                <a:gd name="T62" fmla="*/ 243 w 116"/>
                <a:gd name="T63" fmla="*/ 71 h 190"/>
                <a:gd name="T64" fmla="*/ 250 w 116"/>
                <a:gd name="T65" fmla="*/ 64 h 190"/>
                <a:gd name="T66" fmla="*/ 250 w 116"/>
                <a:gd name="T67" fmla="*/ 61 h 190"/>
                <a:gd name="T68" fmla="*/ 255 w 116"/>
                <a:gd name="T69" fmla="*/ 59 h 190"/>
                <a:gd name="T70" fmla="*/ 260 w 116"/>
                <a:gd name="T71" fmla="*/ 52 h 190"/>
                <a:gd name="T72" fmla="*/ 253 w 116"/>
                <a:gd name="T73" fmla="*/ 45 h 190"/>
                <a:gd name="T74" fmla="*/ 262 w 116"/>
                <a:gd name="T75" fmla="*/ 40 h 190"/>
                <a:gd name="T76" fmla="*/ 262 w 116"/>
                <a:gd name="T77" fmla="*/ 19 h 190"/>
                <a:gd name="T78" fmla="*/ 267 w 116"/>
                <a:gd name="T79" fmla="*/ 12 h 190"/>
                <a:gd name="T80" fmla="*/ 274 w 116"/>
                <a:gd name="T81" fmla="*/ 0 h 190"/>
                <a:gd name="T82" fmla="*/ 267 w 116"/>
                <a:gd name="T83" fmla="*/ 2 h 190"/>
                <a:gd name="T84" fmla="*/ 262 w 116"/>
                <a:gd name="T85" fmla="*/ 19 h 190"/>
                <a:gd name="T86" fmla="*/ 246 w 116"/>
                <a:gd name="T87" fmla="*/ 31 h 190"/>
                <a:gd name="T88" fmla="*/ 224 w 116"/>
                <a:gd name="T89" fmla="*/ 61 h 190"/>
                <a:gd name="T90" fmla="*/ 203 w 116"/>
                <a:gd name="T91" fmla="*/ 95 h 190"/>
                <a:gd name="T92" fmla="*/ 184 w 116"/>
                <a:gd name="T93" fmla="*/ 125 h 190"/>
                <a:gd name="T94" fmla="*/ 172 w 116"/>
                <a:gd name="T95" fmla="*/ 149 h 190"/>
                <a:gd name="T96" fmla="*/ 149 w 116"/>
                <a:gd name="T97" fmla="*/ 191 h 190"/>
                <a:gd name="T98" fmla="*/ 135 w 116"/>
                <a:gd name="T99" fmla="*/ 215 h 190"/>
                <a:gd name="T100" fmla="*/ 120 w 116"/>
                <a:gd name="T101" fmla="*/ 246 h 190"/>
                <a:gd name="T102" fmla="*/ 59 w 116"/>
                <a:gd name="T103" fmla="*/ 336 h 190"/>
                <a:gd name="T104" fmla="*/ 43 w 116"/>
                <a:gd name="T105" fmla="*/ 364 h 190"/>
                <a:gd name="T106" fmla="*/ 9 w 116"/>
                <a:gd name="T107" fmla="*/ 447 h 1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65" name="Freeform 146"/>
            <p:cNvSpPr>
              <a:spLocks noChangeArrowheads="1"/>
            </p:cNvSpPr>
            <p:nvPr/>
          </p:nvSpPr>
          <p:spPr bwMode="auto">
            <a:xfrm>
              <a:off x="1129" y="2171"/>
              <a:ext cx="271" cy="441"/>
            </a:xfrm>
            <a:custGeom>
              <a:avLst/>
              <a:gdLst>
                <a:gd name="T0" fmla="*/ 40 w 115"/>
                <a:gd name="T1" fmla="*/ 394 h 187"/>
                <a:gd name="T2" fmla="*/ 45 w 115"/>
                <a:gd name="T3" fmla="*/ 380 h 187"/>
                <a:gd name="T4" fmla="*/ 68 w 115"/>
                <a:gd name="T5" fmla="*/ 358 h 187"/>
                <a:gd name="T6" fmla="*/ 73 w 115"/>
                <a:gd name="T7" fmla="*/ 349 h 187"/>
                <a:gd name="T8" fmla="*/ 85 w 115"/>
                <a:gd name="T9" fmla="*/ 318 h 187"/>
                <a:gd name="T10" fmla="*/ 92 w 115"/>
                <a:gd name="T11" fmla="*/ 309 h 187"/>
                <a:gd name="T12" fmla="*/ 104 w 115"/>
                <a:gd name="T13" fmla="*/ 295 h 187"/>
                <a:gd name="T14" fmla="*/ 111 w 115"/>
                <a:gd name="T15" fmla="*/ 281 h 187"/>
                <a:gd name="T16" fmla="*/ 113 w 115"/>
                <a:gd name="T17" fmla="*/ 271 h 187"/>
                <a:gd name="T18" fmla="*/ 120 w 115"/>
                <a:gd name="T19" fmla="*/ 269 h 187"/>
                <a:gd name="T20" fmla="*/ 132 w 115"/>
                <a:gd name="T21" fmla="*/ 250 h 187"/>
                <a:gd name="T22" fmla="*/ 139 w 115"/>
                <a:gd name="T23" fmla="*/ 243 h 187"/>
                <a:gd name="T24" fmla="*/ 144 w 115"/>
                <a:gd name="T25" fmla="*/ 233 h 187"/>
                <a:gd name="T26" fmla="*/ 146 w 115"/>
                <a:gd name="T27" fmla="*/ 222 h 187"/>
                <a:gd name="T28" fmla="*/ 160 w 115"/>
                <a:gd name="T29" fmla="*/ 210 h 187"/>
                <a:gd name="T30" fmla="*/ 165 w 115"/>
                <a:gd name="T31" fmla="*/ 191 h 187"/>
                <a:gd name="T32" fmla="*/ 172 w 115"/>
                <a:gd name="T33" fmla="*/ 184 h 187"/>
                <a:gd name="T34" fmla="*/ 172 w 115"/>
                <a:gd name="T35" fmla="*/ 179 h 187"/>
                <a:gd name="T36" fmla="*/ 179 w 115"/>
                <a:gd name="T37" fmla="*/ 177 h 187"/>
                <a:gd name="T38" fmla="*/ 179 w 115"/>
                <a:gd name="T39" fmla="*/ 172 h 187"/>
                <a:gd name="T40" fmla="*/ 186 w 115"/>
                <a:gd name="T41" fmla="*/ 163 h 187"/>
                <a:gd name="T42" fmla="*/ 200 w 115"/>
                <a:gd name="T43" fmla="*/ 141 h 187"/>
                <a:gd name="T44" fmla="*/ 203 w 115"/>
                <a:gd name="T45" fmla="*/ 132 h 187"/>
                <a:gd name="T46" fmla="*/ 205 w 115"/>
                <a:gd name="T47" fmla="*/ 123 h 187"/>
                <a:gd name="T48" fmla="*/ 217 w 115"/>
                <a:gd name="T49" fmla="*/ 108 h 187"/>
                <a:gd name="T50" fmla="*/ 217 w 115"/>
                <a:gd name="T51" fmla="*/ 99 h 187"/>
                <a:gd name="T52" fmla="*/ 224 w 115"/>
                <a:gd name="T53" fmla="*/ 97 h 187"/>
                <a:gd name="T54" fmla="*/ 233 w 115"/>
                <a:gd name="T55" fmla="*/ 92 h 187"/>
                <a:gd name="T56" fmla="*/ 236 w 115"/>
                <a:gd name="T57" fmla="*/ 83 h 187"/>
                <a:gd name="T58" fmla="*/ 240 w 115"/>
                <a:gd name="T59" fmla="*/ 83 h 187"/>
                <a:gd name="T60" fmla="*/ 240 w 115"/>
                <a:gd name="T61" fmla="*/ 78 h 187"/>
                <a:gd name="T62" fmla="*/ 240 w 115"/>
                <a:gd name="T63" fmla="*/ 68 h 187"/>
                <a:gd name="T64" fmla="*/ 247 w 115"/>
                <a:gd name="T65" fmla="*/ 61 h 187"/>
                <a:gd name="T66" fmla="*/ 247 w 115"/>
                <a:gd name="T67" fmla="*/ 59 h 187"/>
                <a:gd name="T68" fmla="*/ 255 w 115"/>
                <a:gd name="T69" fmla="*/ 57 h 187"/>
                <a:gd name="T70" fmla="*/ 257 w 115"/>
                <a:gd name="T71" fmla="*/ 50 h 187"/>
                <a:gd name="T72" fmla="*/ 252 w 115"/>
                <a:gd name="T73" fmla="*/ 50 h 187"/>
                <a:gd name="T74" fmla="*/ 262 w 115"/>
                <a:gd name="T75" fmla="*/ 38 h 187"/>
                <a:gd name="T76" fmla="*/ 262 w 115"/>
                <a:gd name="T77" fmla="*/ 19 h 187"/>
                <a:gd name="T78" fmla="*/ 264 w 115"/>
                <a:gd name="T79" fmla="*/ 12 h 187"/>
                <a:gd name="T80" fmla="*/ 271 w 115"/>
                <a:gd name="T81" fmla="*/ 0 h 187"/>
                <a:gd name="T82" fmla="*/ 264 w 115"/>
                <a:gd name="T83" fmla="*/ 2 h 187"/>
                <a:gd name="T84" fmla="*/ 262 w 115"/>
                <a:gd name="T85" fmla="*/ 17 h 187"/>
                <a:gd name="T86" fmla="*/ 243 w 115"/>
                <a:gd name="T87" fmla="*/ 31 h 187"/>
                <a:gd name="T88" fmla="*/ 224 w 115"/>
                <a:gd name="T89" fmla="*/ 59 h 187"/>
                <a:gd name="T90" fmla="*/ 200 w 115"/>
                <a:gd name="T91" fmla="*/ 92 h 187"/>
                <a:gd name="T92" fmla="*/ 181 w 115"/>
                <a:gd name="T93" fmla="*/ 120 h 187"/>
                <a:gd name="T94" fmla="*/ 172 w 115"/>
                <a:gd name="T95" fmla="*/ 141 h 187"/>
                <a:gd name="T96" fmla="*/ 146 w 115"/>
                <a:gd name="T97" fmla="*/ 184 h 187"/>
                <a:gd name="T98" fmla="*/ 134 w 115"/>
                <a:gd name="T99" fmla="*/ 210 h 187"/>
                <a:gd name="T100" fmla="*/ 120 w 115"/>
                <a:gd name="T101" fmla="*/ 241 h 187"/>
                <a:gd name="T102" fmla="*/ 59 w 115"/>
                <a:gd name="T103" fmla="*/ 333 h 187"/>
                <a:gd name="T104" fmla="*/ 45 w 115"/>
                <a:gd name="T105" fmla="*/ 358 h 187"/>
                <a:gd name="T106" fmla="*/ 12 w 115"/>
                <a:gd name="T107" fmla="*/ 439 h 18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66" name="Freeform 147"/>
            <p:cNvSpPr>
              <a:spLocks noChangeArrowheads="1"/>
            </p:cNvSpPr>
            <p:nvPr/>
          </p:nvSpPr>
          <p:spPr bwMode="auto">
            <a:xfrm>
              <a:off x="1240" y="2411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67" name="Freeform 148"/>
            <p:cNvSpPr>
              <a:spLocks noChangeArrowheads="1"/>
            </p:cNvSpPr>
            <p:nvPr/>
          </p:nvSpPr>
          <p:spPr bwMode="auto">
            <a:xfrm>
              <a:off x="1138" y="2723"/>
              <a:ext cx="267" cy="444"/>
            </a:xfrm>
            <a:custGeom>
              <a:avLst/>
              <a:gdLst>
                <a:gd name="T0" fmla="*/ 35 w 113"/>
                <a:gd name="T1" fmla="*/ 394 h 188"/>
                <a:gd name="T2" fmla="*/ 43 w 113"/>
                <a:gd name="T3" fmla="*/ 380 h 188"/>
                <a:gd name="T4" fmla="*/ 64 w 113"/>
                <a:gd name="T5" fmla="*/ 357 h 188"/>
                <a:gd name="T6" fmla="*/ 71 w 113"/>
                <a:gd name="T7" fmla="*/ 350 h 188"/>
                <a:gd name="T8" fmla="*/ 83 w 113"/>
                <a:gd name="T9" fmla="*/ 319 h 188"/>
                <a:gd name="T10" fmla="*/ 87 w 113"/>
                <a:gd name="T11" fmla="*/ 307 h 188"/>
                <a:gd name="T12" fmla="*/ 102 w 113"/>
                <a:gd name="T13" fmla="*/ 295 h 188"/>
                <a:gd name="T14" fmla="*/ 106 w 113"/>
                <a:gd name="T15" fmla="*/ 279 h 188"/>
                <a:gd name="T16" fmla="*/ 111 w 113"/>
                <a:gd name="T17" fmla="*/ 272 h 188"/>
                <a:gd name="T18" fmla="*/ 116 w 113"/>
                <a:gd name="T19" fmla="*/ 267 h 188"/>
                <a:gd name="T20" fmla="*/ 128 w 113"/>
                <a:gd name="T21" fmla="*/ 255 h 188"/>
                <a:gd name="T22" fmla="*/ 135 w 113"/>
                <a:gd name="T23" fmla="*/ 243 h 188"/>
                <a:gd name="T24" fmla="*/ 142 w 113"/>
                <a:gd name="T25" fmla="*/ 236 h 188"/>
                <a:gd name="T26" fmla="*/ 144 w 113"/>
                <a:gd name="T27" fmla="*/ 224 h 188"/>
                <a:gd name="T28" fmla="*/ 154 w 113"/>
                <a:gd name="T29" fmla="*/ 208 h 188"/>
                <a:gd name="T30" fmla="*/ 163 w 113"/>
                <a:gd name="T31" fmla="*/ 194 h 188"/>
                <a:gd name="T32" fmla="*/ 168 w 113"/>
                <a:gd name="T33" fmla="*/ 184 h 188"/>
                <a:gd name="T34" fmla="*/ 168 w 113"/>
                <a:gd name="T35" fmla="*/ 177 h 188"/>
                <a:gd name="T36" fmla="*/ 175 w 113"/>
                <a:gd name="T37" fmla="*/ 175 h 188"/>
                <a:gd name="T38" fmla="*/ 175 w 113"/>
                <a:gd name="T39" fmla="*/ 172 h 188"/>
                <a:gd name="T40" fmla="*/ 182 w 113"/>
                <a:gd name="T41" fmla="*/ 165 h 188"/>
                <a:gd name="T42" fmla="*/ 196 w 113"/>
                <a:gd name="T43" fmla="*/ 142 h 188"/>
                <a:gd name="T44" fmla="*/ 198 w 113"/>
                <a:gd name="T45" fmla="*/ 135 h 188"/>
                <a:gd name="T46" fmla="*/ 203 w 113"/>
                <a:gd name="T47" fmla="*/ 130 h 188"/>
                <a:gd name="T48" fmla="*/ 215 w 113"/>
                <a:gd name="T49" fmla="*/ 106 h 188"/>
                <a:gd name="T50" fmla="*/ 213 w 113"/>
                <a:gd name="T51" fmla="*/ 102 h 188"/>
                <a:gd name="T52" fmla="*/ 217 w 113"/>
                <a:gd name="T53" fmla="*/ 99 h 188"/>
                <a:gd name="T54" fmla="*/ 229 w 113"/>
                <a:gd name="T55" fmla="*/ 92 h 188"/>
                <a:gd name="T56" fmla="*/ 234 w 113"/>
                <a:gd name="T57" fmla="*/ 83 h 188"/>
                <a:gd name="T58" fmla="*/ 236 w 113"/>
                <a:gd name="T59" fmla="*/ 83 h 188"/>
                <a:gd name="T60" fmla="*/ 236 w 113"/>
                <a:gd name="T61" fmla="*/ 80 h 188"/>
                <a:gd name="T62" fmla="*/ 236 w 113"/>
                <a:gd name="T63" fmla="*/ 71 h 188"/>
                <a:gd name="T64" fmla="*/ 243 w 113"/>
                <a:gd name="T65" fmla="*/ 61 h 188"/>
                <a:gd name="T66" fmla="*/ 243 w 113"/>
                <a:gd name="T67" fmla="*/ 59 h 188"/>
                <a:gd name="T68" fmla="*/ 248 w 113"/>
                <a:gd name="T69" fmla="*/ 54 h 188"/>
                <a:gd name="T70" fmla="*/ 253 w 113"/>
                <a:gd name="T71" fmla="*/ 50 h 188"/>
                <a:gd name="T72" fmla="*/ 246 w 113"/>
                <a:gd name="T73" fmla="*/ 50 h 188"/>
                <a:gd name="T74" fmla="*/ 258 w 113"/>
                <a:gd name="T75" fmla="*/ 40 h 188"/>
                <a:gd name="T76" fmla="*/ 258 w 113"/>
                <a:gd name="T77" fmla="*/ 19 h 188"/>
                <a:gd name="T78" fmla="*/ 260 w 113"/>
                <a:gd name="T79" fmla="*/ 12 h 188"/>
                <a:gd name="T80" fmla="*/ 267 w 113"/>
                <a:gd name="T81" fmla="*/ 0 h 188"/>
                <a:gd name="T82" fmla="*/ 260 w 113"/>
                <a:gd name="T83" fmla="*/ 5 h 188"/>
                <a:gd name="T84" fmla="*/ 258 w 113"/>
                <a:gd name="T85" fmla="*/ 14 h 188"/>
                <a:gd name="T86" fmla="*/ 239 w 113"/>
                <a:gd name="T87" fmla="*/ 31 h 188"/>
                <a:gd name="T88" fmla="*/ 217 w 113"/>
                <a:gd name="T89" fmla="*/ 59 h 188"/>
                <a:gd name="T90" fmla="*/ 196 w 113"/>
                <a:gd name="T91" fmla="*/ 92 h 188"/>
                <a:gd name="T92" fmla="*/ 177 w 113"/>
                <a:gd name="T93" fmla="*/ 120 h 188"/>
                <a:gd name="T94" fmla="*/ 168 w 113"/>
                <a:gd name="T95" fmla="*/ 142 h 188"/>
                <a:gd name="T96" fmla="*/ 144 w 113"/>
                <a:gd name="T97" fmla="*/ 184 h 188"/>
                <a:gd name="T98" fmla="*/ 132 w 113"/>
                <a:gd name="T99" fmla="*/ 208 h 188"/>
                <a:gd name="T100" fmla="*/ 116 w 113"/>
                <a:gd name="T101" fmla="*/ 241 h 188"/>
                <a:gd name="T102" fmla="*/ 54 w 113"/>
                <a:gd name="T103" fmla="*/ 333 h 188"/>
                <a:gd name="T104" fmla="*/ 43 w 113"/>
                <a:gd name="T105" fmla="*/ 357 h 188"/>
                <a:gd name="T106" fmla="*/ 9 w 113"/>
                <a:gd name="T107" fmla="*/ 437 h 18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68" name="Freeform 149"/>
            <p:cNvSpPr>
              <a:spLocks noChangeArrowheads="1"/>
            </p:cNvSpPr>
            <p:nvPr/>
          </p:nvSpPr>
          <p:spPr bwMode="auto">
            <a:xfrm>
              <a:off x="1145" y="3385"/>
              <a:ext cx="267" cy="441"/>
            </a:xfrm>
            <a:custGeom>
              <a:avLst/>
              <a:gdLst>
                <a:gd name="T0" fmla="*/ 33 w 113"/>
                <a:gd name="T1" fmla="*/ 391 h 187"/>
                <a:gd name="T2" fmla="*/ 45 w 113"/>
                <a:gd name="T3" fmla="*/ 380 h 187"/>
                <a:gd name="T4" fmla="*/ 64 w 113"/>
                <a:gd name="T5" fmla="*/ 354 h 187"/>
                <a:gd name="T6" fmla="*/ 66 w 113"/>
                <a:gd name="T7" fmla="*/ 344 h 187"/>
                <a:gd name="T8" fmla="*/ 85 w 113"/>
                <a:gd name="T9" fmla="*/ 318 h 187"/>
                <a:gd name="T10" fmla="*/ 87 w 113"/>
                <a:gd name="T11" fmla="*/ 309 h 187"/>
                <a:gd name="T12" fmla="*/ 102 w 113"/>
                <a:gd name="T13" fmla="*/ 292 h 187"/>
                <a:gd name="T14" fmla="*/ 109 w 113"/>
                <a:gd name="T15" fmla="*/ 278 h 187"/>
                <a:gd name="T16" fmla="*/ 109 w 113"/>
                <a:gd name="T17" fmla="*/ 269 h 187"/>
                <a:gd name="T18" fmla="*/ 116 w 113"/>
                <a:gd name="T19" fmla="*/ 262 h 187"/>
                <a:gd name="T20" fmla="*/ 128 w 113"/>
                <a:gd name="T21" fmla="*/ 250 h 187"/>
                <a:gd name="T22" fmla="*/ 132 w 113"/>
                <a:gd name="T23" fmla="*/ 243 h 187"/>
                <a:gd name="T24" fmla="*/ 142 w 113"/>
                <a:gd name="T25" fmla="*/ 231 h 187"/>
                <a:gd name="T26" fmla="*/ 146 w 113"/>
                <a:gd name="T27" fmla="*/ 222 h 187"/>
                <a:gd name="T28" fmla="*/ 154 w 113"/>
                <a:gd name="T29" fmla="*/ 210 h 187"/>
                <a:gd name="T30" fmla="*/ 163 w 113"/>
                <a:gd name="T31" fmla="*/ 191 h 187"/>
                <a:gd name="T32" fmla="*/ 165 w 113"/>
                <a:gd name="T33" fmla="*/ 186 h 187"/>
                <a:gd name="T34" fmla="*/ 172 w 113"/>
                <a:gd name="T35" fmla="*/ 179 h 187"/>
                <a:gd name="T36" fmla="*/ 175 w 113"/>
                <a:gd name="T37" fmla="*/ 170 h 187"/>
                <a:gd name="T38" fmla="*/ 177 w 113"/>
                <a:gd name="T39" fmla="*/ 170 h 187"/>
                <a:gd name="T40" fmla="*/ 180 w 113"/>
                <a:gd name="T41" fmla="*/ 163 h 187"/>
                <a:gd name="T42" fmla="*/ 194 w 113"/>
                <a:gd name="T43" fmla="*/ 139 h 187"/>
                <a:gd name="T44" fmla="*/ 203 w 113"/>
                <a:gd name="T45" fmla="*/ 132 h 187"/>
                <a:gd name="T46" fmla="*/ 206 w 113"/>
                <a:gd name="T47" fmla="*/ 123 h 187"/>
                <a:gd name="T48" fmla="*/ 215 w 113"/>
                <a:gd name="T49" fmla="*/ 106 h 187"/>
                <a:gd name="T50" fmla="*/ 210 w 113"/>
                <a:gd name="T51" fmla="*/ 99 h 187"/>
                <a:gd name="T52" fmla="*/ 220 w 113"/>
                <a:gd name="T53" fmla="*/ 97 h 187"/>
                <a:gd name="T54" fmla="*/ 227 w 113"/>
                <a:gd name="T55" fmla="*/ 92 h 187"/>
                <a:gd name="T56" fmla="*/ 234 w 113"/>
                <a:gd name="T57" fmla="*/ 83 h 187"/>
                <a:gd name="T58" fmla="*/ 236 w 113"/>
                <a:gd name="T59" fmla="*/ 83 h 187"/>
                <a:gd name="T60" fmla="*/ 236 w 113"/>
                <a:gd name="T61" fmla="*/ 75 h 187"/>
                <a:gd name="T62" fmla="*/ 236 w 113"/>
                <a:gd name="T63" fmla="*/ 68 h 187"/>
                <a:gd name="T64" fmla="*/ 246 w 113"/>
                <a:gd name="T65" fmla="*/ 61 h 187"/>
                <a:gd name="T66" fmla="*/ 246 w 113"/>
                <a:gd name="T67" fmla="*/ 59 h 187"/>
                <a:gd name="T68" fmla="*/ 248 w 113"/>
                <a:gd name="T69" fmla="*/ 57 h 187"/>
                <a:gd name="T70" fmla="*/ 255 w 113"/>
                <a:gd name="T71" fmla="*/ 47 h 187"/>
                <a:gd name="T72" fmla="*/ 246 w 113"/>
                <a:gd name="T73" fmla="*/ 42 h 187"/>
                <a:gd name="T74" fmla="*/ 255 w 113"/>
                <a:gd name="T75" fmla="*/ 38 h 187"/>
                <a:gd name="T76" fmla="*/ 258 w 113"/>
                <a:gd name="T77" fmla="*/ 12 h 187"/>
                <a:gd name="T78" fmla="*/ 258 w 113"/>
                <a:gd name="T79" fmla="*/ 9 h 187"/>
                <a:gd name="T80" fmla="*/ 267 w 113"/>
                <a:gd name="T81" fmla="*/ 0 h 187"/>
                <a:gd name="T82" fmla="*/ 258 w 113"/>
                <a:gd name="T83" fmla="*/ 0 h 187"/>
                <a:gd name="T84" fmla="*/ 255 w 113"/>
                <a:gd name="T85" fmla="*/ 12 h 187"/>
                <a:gd name="T86" fmla="*/ 239 w 113"/>
                <a:gd name="T87" fmla="*/ 28 h 187"/>
                <a:gd name="T88" fmla="*/ 217 w 113"/>
                <a:gd name="T89" fmla="*/ 59 h 187"/>
                <a:gd name="T90" fmla="*/ 196 w 113"/>
                <a:gd name="T91" fmla="*/ 92 h 187"/>
                <a:gd name="T92" fmla="*/ 180 w 113"/>
                <a:gd name="T93" fmla="*/ 120 h 187"/>
                <a:gd name="T94" fmla="*/ 165 w 113"/>
                <a:gd name="T95" fmla="*/ 139 h 187"/>
                <a:gd name="T96" fmla="*/ 144 w 113"/>
                <a:gd name="T97" fmla="*/ 186 h 187"/>
                <a:gd name="T98" fmla="*/ 132 w 113"/>
                <a:gd name="T99" fmla="*/ 210 h 187"/>
                <a:gd name="T100" fmla="*/ 116 w 113"/>
                <a:gd name="T101" fmla="*/ 241 h 187"/>
                <a:gd name="T102" fmla="*/ 54 w 113"/>
                <a:gd name="T103" fmla="*/ 330 h 187"/>
                <a:gd name="T104" fmla="*/ 40 w 113"/>
                <a:gd name="T105" fmla="*/ 354 h 187"/>
                <a:gd name="T106" fmla="*/ 12 w 113"/>
                <a:gd name="T107" fmla="*/ 439 h 18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69" name="Freeform 150"/>
            <p:cNvSpPr>
              <a:spLocks noChangeArrowheads="1"/>
            </p:cNvSpPr>
            <p:nvPr/>
          </p:nvSpPr>
          <p:spPr bwMode="auto">
            <a:xfrm>
              <a:off x="878" y="2863"/>
              <a:ext cx="260" cy="472"/>
            </a:xfrm>
            <a:custGeom>
              <a:avLst/>
              <a:gdLst>
                <a:gd name="T0" fmla="*/ 232 w 110"/>
                <a:gd name="T1" fmla="*/ 413 h 200"/>
                <a:gd name="T2" fmla="*/ 225 w 110"/>
                <a:gd name="T3" fmla="*/ 399 h 200"/>
                <a:gd name="T4" fmla="*/ 210 w 110"/>
                <a:gd name="T5" fmla="*/ 368 h 200"/>
                <a:gd name="T6" fmla="*/ 208 w 110"/>
                <a:gd name="T7" fmla="*/ 359 h 200"/>
                <a:gd name="T8" fmla="*/ 184 w 110"/>
                <a:gd name="T9" fmla="*/ 330 h 200"/>
                <a:gd name="T10" fmla="*/ 182 w 110"/>
                <a:gd name="T11" fmla="*/ 321 h 200"/>
                <a:gd name="T12" fmla="*/ 177 w 110"/>
                <a:gd name="T13" fmla="*/ 300 h 200"/>
                <a:gd name="T14" fmla="*/ 168 w 110"/>
                <a:gd name="T15" fmla="*/ 288 h 200"/>
                <a:gd name="T16" fmla="*/ 161 w 110"/>
                <a:gd name="T17" fmla="*/ 281 h 200"/>
                <a:gd name="T18" fmla="*/ 161 w 110"/>
                <a:gd name="T19" fmla="*/ 274 h 200"/>
                <a:gd name="T20" fmla="*/ 151 w 110"/>
                <a:gd name="T21" fmla="*/ 257 h 200"/>
                <a:gd name="T22" fmla="*/ 147 w 110"/>
                <a:gd name="T23" fmla="*/ 248 h 200"/>
                <a:gd name="T24" fmla="*/ 142 w 110"/>
                <a:gd name="T25" fmla="*/ 236 h 200"/>
                <a:gd name="T26" fmla="*/ 137 w 110"/>
                <a:gd name="T27" fmla="*/ 224 h 200"/>
                <a:gd name="T28" fmla="*/ 130 w 110"/>
                <a:gd name="T29" fmla="*/ 208 h 200"/>
                <a:gd name="T30" fmla="*/ 118 w 110"/>
                <a:gd name="T31" fmla="*/ 194 h 200"/>
                <a:gd name="T32" fmla="*/ 116 w 110"/>
                <a:gd name="T33" fmla="*/ 186 h 200"/>
                <a:gd name="T34" fmla="*/ 109 w 110"/>
                <a:gd name="T35" fmla="*/ 177 h 200"/>
                <a:gd name="T36" fmla="*/ 109 w 110"/>
                <a:gd name="T37" fmla="*/ 172 h 200"/>
                <a:gd name="T38" fmla="*/ 106 w 110"/>
                <a:gd name="T39" fmla="*/ 168 h 200"/>
                <a:gd name="T40" fmla="*/ 102 w 110"/>
                <a:gd name="T41" fmla="*/ 163 h 200"/>
                <a:gd name="T42" fmla="*/ 87 w 110"/>
                <a:gd name="T43" fmla="*/ 137 h 200"/>
                <a:gd name="T44" fmla="*/ 83 w 110"/>
                <a:gd name="T45" fmla="*/ 127 h 200"/>
                <a:gd name="T46" fmla="*/ 80 w 110"/>
                <a:gd name="T47" fmla="*/ 123 h 200"/>
                <a:gd name="T48" fmla="*/ 69 w 110"/>
                <a:gd name="T49" fmla="*/ 101 h 200"/>
                <a:gd name="T50" fmla="*/ 59 w 110"/>
                <a:gd name="T51" fmla="*/ 101 h 200"/>
                <a:gd name="T52" fmla="*/ 66 w 110"/>
                <a:gd name="T53" fmla="*/ 92 h 200"/>
                <a:gd name="T54" fmla="*/ 66 w 110"/>
                <a:gd name="T55" fmla="*/ 80 h 200"/>
                <a:gd name="T56" fmla="*/ 57 w 110"/>
                <a:gd name="T57" fmla="*/ 73 h 200"/>
                <a:gd name="T58" fmla="*/ 57 w 110"/>
                <a:gd name="T59" fmla="*/ 71 h 200"/>
                <a:gd name="T60" fmla="*/ 52 w 110"/>
                <a:gd name="T61" fmla="*/ 66 h 200"/>
                <a:gd name="T62" fmla="*/ 47 w 110"/>
                <a:gd name="T63" fmla="*/ 64 h 200"/>
                <a:gd name="T64" fmla="*/ 47 w 110"/>
                <a:gd name="T65" fmla="*/ 52 h 200"/>
                <a:gd name="T66" fmla="*/ 40 w 110"/>
                <a:gd name="T67" fmla="*/ 50 h 200"/>
                <a:gd name="T68" fmla="*/ 40 w 110"/>
                <a:gd name="T69" fmla="*/ 42 h 200"/>
                <a:gd name="T70" fmla="*/ 38 w 110"/>
                <a:gd name="T71" fmla="*/ 38 h 200"/>
                <a:gd name="T72" fmla="*/ 35 w 110"/>
                <a:gd name="T73" fmla="*/ 42 h 200"/>
                <a:gd name="T74" fmla="*/ 31 w 110"/>
                <a:gd name="T75" fmla="*/ 28 h 200"/>
                <a:gd name="T76" fmla="*/ 14 w 110"/>
                <a:gd name="T77" fmla="*/ 14 h 200"/>
                <a:gd name="T78" fmla="*/ 7 w 110"/>
                <a:gd name="T79" fmla="*/ 9 h 200"/>
                <a:gd name="T80" fmla="*/ 5 w 110"/>
                <a:gd name="T81" fmla="*/ 0 h 200"/>
                <a:gd name="T82" fmla="*/ 0 w 110"/>
                <a:gd name="T83" fmla="*/ 7 h 200"/>
                <a:gd name="T84" fmla="*/ 9 w 110"/>
                <a:gd name="T85" fmla="*/ 14 h 200"/>
                <a:gd name="T86" fmla="*/ 17 w 110"/>
                <a:gd name="T87" fmla="*/ 38 h 200"/>
                <a:gd name="T88" fmla="*/ 31 w 110"/>
                <a:gd name="T89" fmla="*/ 73 h 200"/>
                <a:gd name="T90" fmla="*/ 50 w 110"/>
                <a:gd name="T91" fmla="*/ 111 h 200"/>
                <a:gd name="T92" fmla="*/ 66 w 110"/>
                <a:gd name="T93" fmla="*/ 137 h 200"/>
                <a:gd name="T94" fmla="*/ 76 w 110"/>
                <a:gd name="T95" fmla="*/ 163 h 200"/>
                <a:gd name="T96" fmla="*/ 102 w 110"/>
                <a:gd name="T97" fmla="*/ 205 h 200"/>
                <a:gd name="T98" fmla="*/ 116 w 110"/>
                <a:gd name="T99" fmla="*/ 229 h 200"/>
                <a:gd name="T100" fmla="*/ 137 w 110"/>
                <a:gd name="T101" fmla="*/ 257 h 200"/>
                <a:gd name="T102" fmla="*/ 184 w 110"/>
                <a:gd name="T103" fmla="*/ 361 h 200"/>
                <a:gd name="T104" fmla="*/ 201 w 110"/>
                <a:gd name="T105" fmla="*/ 389 h 200"/>
                <a:gd name="T106" fmla="*/ 253 w 110"/>
                <a:gd name="T107" fmla="*/ 460 h 20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70" name="Freeform 151"/>
            <p:cNvSpPr>
              <a:spLocks noChangeArrowheads="1"/>
            </p:cNvSpPr>
            <p:nvPr/>
          </p:nvSpPr>
          <p:spPr bwMode="auto">
            <a:xfrm>
              <a:off x="885" y="3373"/>
              <a:ext cx="260" cy="475"/>
            </a:xfrm>
            <a:custGeom>
              <a:avLst/>
              <a:gdLst>
                <a:gd name="T0" fmla="*/ 229 w 110"/>
                <a:gd name="T1" fmla="*/ 418 h 201"/>
                <a:gd name="T2" fmla="*/ 222 w 110"/>
                <a:gd name="T3" fmla="*/ 404 h 201"/>
                <a:gd name="T4" fmla="*/ 213 w 110"/>
                <a:gd name="T5" fmla="*/ 373 h 201"/>
                <a:gd name="T6" fmla="*/ 210 w 110"/>
                <a:gd name="T7" fmla="*/ 364 h 201"/>
                <a:gd name="T8" fmla="*/ 189 w 110"/>
                <a:gd name="T9" fmla="*/ 333 h 201"/>
                <a:gd name="T10" fmla="*/ 182 w 110"/>
                <a:gd name="T11" fmla="*/ 324 h 201"/>
                <a:gd name="T12" fmla="*/ 175 w 110"/>
                <a:gd name="T13" fmla="*/ 305 h 201"/>
                <a:gd name="T14" fmla="*/ 165 w 110"/>
                <a:gd name="T15" fmla="*/ 293 h 201"/>
                <a:gd name="T16" fmla="*/ 161 w 110"/>
                <a:gd name="T17" fmla="*/ 284 h 201"/>
                <a:gd name="T18" fmla="*/ 161 w 110"/>
                <a:gd name="T19" fmla="*/ 274 h 201"/>
                <a:gd name="T20" fmla="*/ 154 w 110"/>
                <a:gd name="T21" fmla="*/ 260 h 201"/>
                <a:gd name="T22" fmla="*/ 149 w 110"/>
                <a:gd name="T23" fmla="*/ 250 h 201"/>
                <a:gd name="T24" fmla="*/ 144 w 110"/>
                <a:gd name="T25" fmla="*/ 236 h 201"/>
                <a:gd name="T26" fmla="*/ 135 w 110"/>
                <a:gd name="T27" fmla="*/ 229 h 201"/>
                <a:gd name="T28" fmla="*/ 130 w 110"/>
                <a:gd name="T29" fmla="*/ 213 h 201"/>
                <a:gd name="T30" fmla="*/ 116 w 110"/>
                <a:gd name="T31" fmla="*/ 199 h 201"/>
                <a:gd name="T32" fmla="*/ 116 w 110"/>
                <a:gd name="T33" fmla="*/ 189 h 201"/>
                <a:gd name="T34" fmla="*/ 111 w 110"/>
                <a:gd name="T35" fmla="*/ 182 h 201"/>
                <a:gd name="T36" fmla="*/ 104 w 110"/>
                <a:gd name="T37" fmla="*/ 175 h 201"/>
                <a:gd name="T38" fmla="*/ 104 w 110"/>
                <a:gd name="T39" fmla="*/ 173 h 201"/>
                <a:gd name="T40" fmla="*/ 102 w 110"/>
                <a:gd name="T41" fmla="*/ 168 h 201"/>
                <a:gd name="T42" fmla="*/ 90 w 110"/>
                <a:gd name="T43" fmla="*/ 142 h 201"/>
                <a:gd name="T44" fmla="*/ 85 w 110"/>
                <a:gd name="T45" fmla="*/ 130 h 201"/>
                <a:gd name="T46" fmla="*/ 80 w 110"/>
                <a:gd name="T47" fmla="*/ 123 h 201"/>
                <a:gd name="T48" fmla="*/ 66 w 110"/>
                <a:gd name="T49" fmla="*/ 106 h 201"/>
                <a:gd name="T50" fmla="*/ 61 w 110"/>
                <a:gd name="T51" fmla="*/ 102 h 201"/>
                <a:gd name="T52" fmla="*/ 61 w 110"/>
                <a:gd name="T53" fmla="*/ 92 h 201"/>
                <a:gd name="T54" fmla="*/ 64 w 110"/>
                <a:gd name="T55" fmla="*/ 83 h 201"/>
                <a:gd name="T56" fmla="*/ 59 w 110"/>
                <a:gd name="T57" fmla="*/ 78 h 201"/>
                <a:gd name="T58" fmla="*/ 59 w 110"/>
                <a:gd name="T59" fmla="*/ 71 h 201"/>
                <a:gd name="T60" fmla="*/ 54 w 110"/>
                <a:gd name="T61" fmla="*/ 71 h 201"/>
                <a:gd name="T62" fmla="*/ 43 w 110"/>
                <a:gd name="T63" fmla="*/ 61 h 201"/>
                <a:gd name="T64" fmla="*/ 43 w 110"/>
                <a:gd name="T65" fmla="*/ 52 h 201"/>
                <a:gd name="T66" fmla="*/ 40 w 110"/>
                <a:gd name="T67" fmla="*/ 52 h 201"/>
                <a:gd name="T68" fmla="*/ 40 w 110"/>
                <a:gd name="T69" fmla="*/ 45 h 201"/>
                <a:gd name="T70" fmla="*/ 35 w 110"/>
                <a:gd name="T71" fmla="*/ 35 h 201"/>
                <a:gd name="T72" fmla="*/ 31 w 110"/>
                <a:gd name="T73" fmla="*/ 45 h 201"/>
                <a:gd name="T74" fmla="*/ 31 w 110"/>
                <a:gd name="T75" fmla="*/ 28 h 201"/>
                <a:gd name="T76" fmla="*/ 9 w 110"/>
                <a:gd name="T77" fmla="*/ 17 h 201"/>
                <a:gd name="T78" fmla="*/ 5 w 110"/>
                <a:gd name="T79" fmla="*/ 14 h 201"/>
                <a:gd name="T80" fmla="*/ 0 w 110"/>
                <a:gd name="T81" fmla="*/ 0 h 201"/>
                <a:gd name="T82" fmla="*/ 0 w 110"/>
                <a:gd name="T83" fmla="*/ 9 h 201"/>
                <a:gd name="T84" fmla="*/ 9 w 110"/>
                <a:gd name="T85" fmla="*/ 17 h 201"/>
                <a:gd name="T86" fmla="*/ 12 w 110"/>
                <a:gd name="T87" fmla="*/ 40 h 201"/>
                <a:gd name="T88" fmla="*/ 31 w 110"/>
                <a:gd name="T89" fmla="*/ 76 h 201"/>
                <a:gd name="T90" fmla="*/ 50 w 110"/>
                <a:gd name="T91" fmla="*/ 111 h 201"/>
                <a:gd name="T92" fmla="*/ 64 w 110"/>
                <a:gd name="T93" fmla="*/ 142 h 201"/>
                <a:gd name="T94" fmla="*/ 73 w 110"/>
                <a:gd name="T95" fmla="*/ 168 h 201"/>
                <a:gd name="T96" fmla="*/ 102 w 110"/>
                <a:gd name="T97" fmla="*/ 210 h 201"/>
                <a:gd name="T98" fmla="*/ 116 w 110"/>
                <a:gd name="T99" fmla="*/ 232 h 201"/>
                <a:gd name="T100" fmla="*/ 135 w 110"/>
                <a:gd name="T101" fmla="*/ 262 h 201"/>
                <a:gd name="T102" fmla="*/ 184 w 110"/>
                <a:gd name="T103" fmla="*/ 366 h 201"/>
                <a:gd name="T104" fmla="*/ 203 w 110"/>
                <a:gd name="T105" fmla="*/ 395 h 201"/>
                <a:gd name="T106" fmla="*/ 255 w 110"/>
                <a:gd name="T107" fmla="*/ 466 h 20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71" name="Freeform 152"/>
            <p:cNvSpPr>
              <a:spLocks noChangeArrowheads="1"/>
            </p:cNvSpPr>
            <p:nvPr/>
          </p:nvSpPr>
          <p:spPr bwMode="auto">
            <a:xfrm>
              <a:off x="1103" y="1370"/>
              <a:ext cx="59" cy="2471"/>
            </a:xfrm>
            <a:custGeom>
              <a:avLst/>
              <a:gdLst>
                <a:gd name="T0" fmla="*/ 54 w 25"/>
                <a:gd name="T1" fmla="*/ 0 h 1046"/>
                <a:gd name="T2" fmla="*/ 40 w 25"/>
                <a:gd name="T3" fmla="*/ 1224 h 1046"/>
                <a:gd name="T4" fmla="*/ 59 w 25"/>
                <a:gd name="T5" fmla="*/ 2471 h 1046"/>
                <a:gd name="T6" fmla="*/ 9 w 25"/>
                <a:gd name="T7" fmla="*/ 2471 h 1046"/>
                <a:gd name="T8" fmla="*/ 26 w 25"/>
                <a:gd name="T9" fmla="*/ 1791 h 1046"/>
                <a:gd name="T10" fmla="*/ 0 w 25"/>
                <a:gd name="T11" fmla="*/ 565 h 1046"/>
                <a:gd name="T12" fmla="*/ 19 w 25"/>
                <a:gd name="T13" fmla="*/ 0 h 1046"/>
                <a:gd name="T14" fmla="*/ 54 w 25"/>
                <a:gd name="T15" fmla="*/ 0 h 1046"/>
                <a:gd name="T16" fmla="*/ 54 w 25"/>
                <a:gd name="T17" fmla="*/ 0 h 104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200" name="Group 256"/>
          <p:cNvGrpSpPr/>
          <p:nvPr/>
        </p:nvGrpSpPr>
        <p:grpSpPr bwMode="auto">
          <a:xfrm>
            <a:off x="10514013" y="2438400"/>
            <a:ext cx="1484312" cy="2195513"/>
            <a:chOff x="0" y="0"/>
            <a:chExt cx="940" cy="1390"/>
          </a:xfrm>
        </p:grpSpPr>
        <p:sp>
          <p:nvSpPr>
            <p:cNvPr id="8362" name="Freeform 51"/>
            <p:cNvSpPr>
              <a:spLocks noChangeArrowheads="1"/>
            </p:cNvSpPr>
            <p:nvPr/>
          </p:nvSpPr>
          <p:spPr bwMode="auto">
            <a:xfrm>
              <a:off x="170" y="343"/>
              <a:ext cx="192" cy="212"/>
            </a:xfrm>
            <a:custGeom>
              <a:avLst/>
              <a:gdLst>
                <a:gd name="T0" fmla="*/ 192 w 81"/>
                <a:gd name="T1" fmla="*/ 172 h 90"/>
                <a:gd name="T2" fmla="*/ 104 w 81"/>
                <a:gd name="T3" fmla="*/ 16 h 90"/>
                <a:gd name="T4" fmla="*/ 0 w 81"/>
                <a:gd name="T5" fmla="*/ 49 h 90"/>
                <a:gd name="T6" fmla="*/ 50 w 81"/>
                <a:gd name="T7" fmla="*/ 45 h 90"/>
                <a:gd name="T8" fmla="*/ 126 w 81"/>
                <a:gd name="T9" fmla="*/ 179 h 90"/>
                <a:gd name="T10" fmla="*/ 192 w 81"/>
                <a:gd name="T11" fmla="*/ 172 h 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63" name="Freeform 52"/>
            <p:cNvSpPr>
              <a:spLocks noChangeArrowheads="1"/>
            </p:cNvSpPr>
            <p:nvPr/>
          </p:nvSpPr>
          <p:spPr bwMode="auto">
            <a:xfrm>
              <a:off x="234" y="362"/>
              <a:ext cx="17" cy="16"/>
            </a:xfrm>
            <a:custGeom>
              <a:avLst/>
              <a:gdLst>
                <a:gd name="T0" fmla="*/ 17 w 7"/>
                <a:gd name="T1" fmla="*/ 7 h 7"/>
                <a:gd name="T2" fmla="*/ 10 w 7"/>
                <a:gd name="T3" fmla="*/ 16 h 7"/>
                <a:gd name="T4" fmla="*/ 0 w 7"/>
                <a:gd name="T5" fmla="*/ 7 h 7"/>
                <a:gd name="T6" fmla="*/ 10 w 7"/>
                <a:gd name="T7" fmla="*/ 0 h 7"/>
                <a:gd name="T8" fmla="*/ 17 w 7"/>
                <a:gd name="T9" fmla="*/ 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64" name="Freeform 53"/>
            <p:cNvSpPr>
              <a:spLocks noChangeArrowheads="1"/>
            </p:cNvSpPr>
            <p:nvPr/>
          </p:nvSpPr>
          <p:spPr bwMode="auto">
            <a:xfrm>
              <a:off x="267" y="326"/>
              <a:ext cx="26" cy="31"/>
            </a:xfrm>
            <a:custGeom>
              <a:avLst/>
              <a:gdLst>
                <a:gd name="T0" fmla="*/ 0 w 11"/>
                <a:gd name="T1" fmla="*/ 31 h 13"/>
                <a:gd name="T2" fmla="*/ 19 w 11"/>
                <a:gd name="T3" fmla="*/ 0 h 13"/>
                <a:gd name="T4" fmla="*/ 0 w 11"/>
                <a:gd name="T5" fmla="*/ 31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65" name="Freeform 54"/>
            <p:cNvSpPr>
              <a:spLocks noChangeArrowheads="1"/>
            </p:cNvSpPr>
            <p:nvPr/>
          </p:nvSpPr>
          <p:spPr bwMode="auto">
            <a:xfrm>
              <a:off x="253" y="326"/>
              <a:ext cx="28" cy="36"/>
            </a:xfrm>
            <a:custGeom>
              <a:avLst/>
              <a:gdLst>
                <a:gd name="T0" fmla="*/ 12 w 12"/>
                <a:gd name="T1" fmla="*/ 36 h 15"/>
                <a:gd name="T2" fmla="*/ 0 w 12"/>
                <a:gd name="T3" fmla="*/ 0 h 15"/>
                <a:gd name="T4" fmla="*/ 12 w 12"/>
                <a:gd name="T5" fmla="*/ 36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66" name="Freeform 55"/>
            <p:cNvSpPr>
              <a:spLocks noChangeArrowheads="1"/>
            </p:cNvSpPr>
            <p:nvPr/>
          </p:nvSpPr>
          <p:spPr bwMode="auto">
            <a:xfrm>
              <a:off x="692" y="352"/>
              <a:ext cx="191" cy="210"/>
            </a:xfrm>
            <a:custGeom>
              <a:avLst/>
              <a:gdLst>
                <a:gd name="T0" fmla="*/ 0 w 81"/>
                <a:gd name="T1" fmla="*/ 170 h 89"/>
                <a:gd name="T2" fmla="*/ 87 w 81"/>
                <a:gd name="T3" fmla="*/ 17 h 89"/>
                <a:gd name="T4" fmla="*/ 191 w 81"/>
                <a:gd name="T5" fmla="*/ 47 h 89"/>
                <a:gd name="T6" fmla="*/ 141 w 81"/>
                <a:gd name="T7" fmla="*/ 42 h 89"/>
                <a:gd name="T8" fmla="*/ 66 w 81"/>
                <a:gd name="T9" fmla="*/ 179 h 89"/>
                <a:gd name="T10" fmla="*/ 0 w 81"/>
                <a:gd name="T11" fmla="*/ 170 h 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67" name="Freeform 56"/>
            <p:cNvSpPr>
              <a:spLocks noChangeArrowheads="1"/>
            </p:cNvSpPr>
            <p:nvPr/>
          </p:nvSpPr>
          <p:spPr bwMode="auto">
            <a:xfrm>
              <a:off x="794" y="626"/>
              <a:ext cx="19" cy="19"/>
            </a:xfrm>
            <a:custGeom>
              <a:avLst/>
              <a:gdLst>
                <a:gd name="T0" fmla="*/ 0 w 8"/>
                <a:gd name="T1" fmla="*/ 10 h 8"/>
                <a:gd name="T2" fmla="*/ 10 w 8"/>
                <a:gd name="T3" fmla="*/ 19 h 8"/>
                <a:gd name="T4" fmla="*/ 19 w 8"/>
                <a:gd name="T5" fmla="*/ 12 h 8"/>
                <a:gd name="T6" fmla="*/ 12 w 8"/>
                <a:gd name="T7" fmla="*/ 0 h 8"/>
                <a:gd name="T8" fmla="*/ 0 w 8"/>
                <a:gd name="T9" fmla="*/ 1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68" name="Freeform 57"/>
            <p:cNvSpPr>
              <a:spLocks noChangeArrowheads="1"/>
            </p:cNvSpPr>
            <p:nvPr/>
          </p:nvSpPr>
          <p:spPr bwMode="auto">
            <a:xfrm>
              <a:off x="763" y="336"/>
              <a:ext cx="26" cy="33"/>
            </a:xfrm>
            <a:custGeom>
              <a:avLst/>
              <a:gdLst>
                <a:gd name="T0" fmla="*/ 26 w 11"/>
                <a:gd name="T1" fmla="*/ 33 h 14"/>
                <a:gd name="T2" fmla="*/ 7 w 11"/>
                <a:gd name="T3" fmla="*/ 0 h 14"/>
                <a:gd name="T4" fmla="*/ 26 w 11"/>
                <a:gd name="T5" fmla="*/ 33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69" name="Freeform 58"/>
            <p:cNvSpPr>
              <a:spLocks noChangeArrowheads="1"/>
            </p:cNvSpPr>
            <p:nvPr/>
          </p:nvSpPr>
          <p:spPr bwMode="auto">
            <a:xfrm>
              <a:off x="775" y="333"/>
              <a:ext cx="26" cy="36"/>
            </a:xfrm>
            <a:custGeom>
              <a:avLst/>
              <a:gdLst>
                <a:gd name="T0" fmla="*/ 17 w 11"/>
                <a:gd name="T1" fmla="*/ 36 h 15"/>
                <a:gd name="T2" fmla="*/ 26 w 11"/>
                <a:gd name="T3" fmla="*/ 0 h 15"/>
                <a:gd name="T4" fmla="*/ 17 w 11"/>
                <a:gd name="T5" fmla="*/ 36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70" name="Freeform 59"/>
            <p:cNvSpPr>
              <a:spLocks noChangeArrowheads="1"/>
            </p:cNvSpPr>
            <p:nvPr/>
          </p:nvSpPr>
          <p:spPr bwMode="auto">
            <a:xfrm>
              <a:off x="0" y="525"/>
              <a:ext cx="140" cy="94"/>
            </a:xfrm>
            <a:custGeom>
              <a:avLst/>
              <a:gdLst>
                <a:gd name="T0" fmla="*/ 116 w 59"/>
                <a:gd name="T1" fmla="*/ 2 h 40"/>
                <a:gd name="T2" fmla="*/ 14 w 59"/>
                <a:gd name="T3" fmla="*/ 21 h 40"/>
                <a:gd name="T4" fmla="*/ 52 w 59"/>
                <a:gd name="T5" fmla="*/ 28 h 40"/>
                <a:gd name="T6" fmla="*/ 0 w 59"/>
                <a:gd name="T7" fmla="*/ 66 h 40"/>
                <a:gd name="T8" fmla="*/ 69 w 59"/>
                <a:gd name="T9" fmla="*/ 49 h 40"/>
                <a:gd name="T10" fmla="*/ 36 w 59"/>
                <a:gd name="T11" fmla="*/ 94 h 40"/>
                <a:gd name="T12" fmla="*/ 116 w 59"/>
                <a:gd name="T13" fmla="*/ 59 h 40"/>
                <a:gd name="T14" fmla="*/ 114 w 59"/>
                <a:gd name="T15" fmla="*/ 12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71" name="Freeform 60"/>
            <p:cNvSpPr>
              <a:spLocks noChangeArrowheads="1"/>
            </p:cNvSpPr>
            <p:nvPr/>
          </p:nvSpPr>
          <p:spPr bwMode="auto">
            <a:xfrm>
              <a:off x="803" y="539"/>
              <a:ext cx="137" cy="94"/>
            </a:xfrm>
            <a:custGeom>
              <a:avLst/>
              <a:gdLst>
                <a:gd name="T0" fmla="*/ 19 w 58"/>
                <a:gd name="T1" fmla="*/ 5 h 40"/>
                <a:gd name="T2" fmla="*/ 123 w 58"/>
                <a:gd name="T3" fmla="*/ 21 h 40"/>
                <a:gd name="T4" fmla="*/ 83 w 58"/>
                <a:gd name="T5" fmla="*/ 28 h 40"/>
                <a:gd name="T6" fmla="*/ 137 w 58"/>
                <a:gd name="T7" fmla="*/ 66 h 40"/>
                <a:gd name="T8" fmla="*/ 66 w 58"/>
                <a:gd name="T9" fmla="*/ 49 h 40"/>
                <a:gd name="T10" fmla="*/ 102 w 58"/>
                <a:gd name="T11" fmla="*/ 94 h 40"/>
                <a:gd name="T12" fmla="*/ 19 w 58"/>
                <a:gd name="T13" fmla="*/ 59 h 40"/>
                <a:gd name="T14" fmla="*/ 21 w 58"/>
                <a:gd name="T15" fmla="*/ 12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72" name="Freeform 61"/>
            <p:cNvSpPr>
              <a:spLocks noChangeArrowheads="1"/>
            </p:cNvSpPr>
            <p:nvPr/>
          </p:nvSpPr>
          <p:spPr bwMode="auto">
            <a:xfrm>
              <a:off x="446" y="851"/>
              <a:ext cx="64" cy="539"/>
            </a:xfrm>
            <a:custGeom>
              <a:avLst/>
              <a:gdLst>
                <a:gd name="T0" fmla="*/ 64 w 52"/>
                <a:gd name="T1" fmla="*/ 0 h 368"/>
                <a:gd name="T2" fmla="*/ 53 w 52"/>
                <a:gd name="T3" fmla="*/ 539 h 368"/>
                <a:gd name="T4" fmla="*/ 0 w 52"/>
                <a:gd name="T5" fmla="*/ 539 h 368"/>
                <a:gd name="T6" fmla="*/ 6 w 52"/>
                <a:gd name="T7" fmla="*/ 38 h 368"/>
                <a:gd name="T8" fmla="*/ 64 w 52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73" name="Freeform 62"/>
            <p:cNvSpPr>
              <a:spLocks noChangeArrowheads="1"/>
            </p:cNvSpPr>
            <p:nvPr/>
          </p:nvSpPr>
          <p:spPr bwMode="auto">
            <a:xfrm>
              <a:off x="310" y="825"/>
              <a:ext cx="304" cy="153"/>
            </a:xfrm>
            <a:custGeom>
              <a:avLst/>
              <a:gdLst>
                <a:gd name="T0" fmla="*/ 259 w 129"/>
                <a:gd name="T1" fmla="*/ 21 h 65"/>
                <a:gd name="T2" fmla="*/ 299 w 129"/>
                <a:gd name="T3" fmla="*/ 101 h 65"/>
                <a:gd name="T4" fmla="*/ 269 w 129"/>
                <a:gd name="T5" fmla="*/ 78 h 65"/>
                <a:gd name="T6" fmla="*/ 266 w 129"/>
                <a:gd name="T7" fmla="*/ 137 h 65"/>
                <a:gd name="T8" fmla="*/ 236 w 129"/>
                <a:gd name="T9" fmla="*/ 104 h 65"/>
                <a:gd name="T10" fmla="*/ 224 w 129"/>
                <a:gd name="T11" fmla="*/ 148 h 65"/>
                <a:gd name="T12" fmla="*/ 212 w 129"/>
                <a:gd name="T13" fmla="*/ 87 h 65"/>
                <a:gd name="T14" fmla="*/ 181 w 129"/>
                <a:gd name="T15" fmla="*/ 151 h 65"/>
                <a:gd name="T16" fmla="*/ 174 w 129"/>
                <a:gd name="T17" fmla="*/ 99 h 65"/>
                <a:gd name="T18" fmla="*/ 130 w 129"/>
                <a:gd name="T19" fmla="*/ 153 h 65"/>
                <a:gd name="T20" fmla="*/ 130 w 129"/>
                <a:gd name="T21" fmla="*/ 92 h 65"/>
                <a:gd name="T22" fmla="*/ 99 w 129"/>
                <a:gd name="T23" fmla="*/ 127 h 65"/>
                <a:gd name="T24" fmla="*/ 85 w 129"/>
                <a:gd name="T25" fmla="*/ 80 h 65"/>
                <a:gd name="T26" fmla="*/ 38 w 129"/>
                <a:gd name="T27" fmla="*/ 134 h 65"/>
                <a:gd name="T28" fmla="*/ 42 w 129"/>
                <a:gd name="T29" fmla="*/ 66 h 65"/>
                <a:gd name="T30" fmla="*/ 2 w 129"/>
                <a:gd name="T31" fmla="*/ 101 h 65"/>
                <a:gd name="T32" fmla="*/ 38 w 129"/>
                <a:gd name="T33" fmla="*/ 49 h 65"/>
                <a:gd name="T34" fmla="*/ 165 w 129"/>
                <a:gd name="T35" fmla="*/ 0 h 65"/>
                <a:gd name="T36" fmla="*/ 259 w 129"/>
                <a:gd name="T37" fmla="*/ 21 h 65"/>
                <a:gd name="T38" fmla="*/ 259 w 129"/>
                <a:gd name="T39" fmla="*/ 21 h 6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74" name="Freeform 63"/>
            <p:cNvSpPr>
              <a:spLocks noChangeArrowheads="1"/>
            </p:cNvSpPr>
            <p:nvPr/>
          </p:nvSpPr>
          <p:spPr bwMode="auto">
            <a:xfrm>
              <a:off x="88" y="510"/>
              <a:ext cx="779" cy="357"/>
            </a:xfrm>
            <a:custGeom>
              <a:avLst/>
              <a:gdLst>
                <a:gd name="T0" fmla="*/ 456 w 330"/>
                <a:gd name="T1" fmla="*/ 0 h 151"/>
                <a:gd name="T2" fmla="*/ 614 w 330"/>
                <a:gd name="T3" fmla="*/ 7 h 151"/>
                <a:gd name="T4" fmla="*/ 755 w 330"/>
                <a:gd name="T5" fmla="*/ 17 h 151"/>
                <a:gd name="T6" fmla="*/ 760 w 330"/>
                <a:gd name="T7" fmla="*/ 99 h 151"/>
                <a:gd name="T8" fmla="*/ 515 w 330"/>
                <a:gd name="T9" fmla="*/ 95 h 151"/>
                <a:gd name="T10" fmla="*/ 529 w 330"/>
                <a:gd name="T11" fmla="*/ 324 h 151"/>
                <a:gd name="T12" fmla="*/ 238 w 330"/>
                <a:gd name="T13" fmla="*/ 338 h 151"/>
                <a:gd name="T14" fmla="*/ 238 w 330"/>
                <a:gd name="T15" fmla="*/ 92 h 151"/>
                <a:gd name="T16" fmla="*/ 21 w 330"/>
                <a:gd name="T17" fmla="*/ 80 h 151"/>
                <a:gd name="T18" fmla="*/ 31 w 330"/>
                <a:gd name="T19" fmla="*/ 7 h 151"/>
                <a:gd name="T20" fmla="*/ 323 w 330"/>
                <a:gd name="T21" fmla="*/ 2 h 151"/>
                <a:gd name="T22" fmla="*/ 456 w 330"/>
                <a:gd name="T23" fmla="*/ 0 h 151"/>
                <a:gd name="T24" fmla="*/ 456 w 330"/>
                <a:gd name="T25" fmla="*/ 0 h 1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rgbClr val="3FC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75" name="Freeform 64"/>
            <p:cNvSpPr>
              <a:spLocks noChangeArrowheads="1"/>
            </p:cNvSpPr>
            <p:nvPr/>
          </p:nvSpPr>
          <p:spPr bwMode="auto">
            <a:xfrm>
              <a:off x="333" y="265"/>
              <a:ext cx="300" cy="304"/>
            </a:xfrm>
            <a:custGeom>
              <a:avLst/>
              <a:gdLst>
                <a:gd name="T0" fmla="*/ 149 w 127"/>
                <a:gd name="T1" fmla="*/ 7 h 129"/>
                <a:gd name="T2" fmla="*/ 283 w 127"/>
                <a:gd name="T3" fmla="*/ 153 h 129"/>
                <a:gd name="T4" fmla="*/ 7 w 127"/>
                <a:gd name="T5" fmla="*/ 144 h 129"/>
                <a:gd name="T6" fmla="*/ 149 w 127"/>
                <a:gd name="T7" fmla="*/ 7 h 1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76" name="Freeform 65"/>
            <p:cNvSpPr>
              <a:spLocks noChangeArrowheads="1"/>
            </p:cNvSpPr>
            <p:nvPr/>
          </p:nvSpPr>
          <p:spPr bwMode="auto">
            <a:xfrm>
              <a:off x="310" y="480"/>
              <a:ext cx="311" cy="115"/>
            </a:xfrm>
            <a:custGeom>
              <a:avLst/>
              <a:gdLst>
                <a:gd name="T0" fmla="*/ 196 w 132"/>
                <a:gd name="T1" fmla="*/ 0 h 49"/>
                <a:gd name="T2" fmla="*/ 299 w 132"/>
                <a:gd name="T3" fmla="*/ 63 h 49"/>
                <a:gd name="T4" fmla="*/ 221 w 132"/>
                <a:gd name="T5" fmla="*/ 45 h 49"/>
                <a:gd name="T6" fmla="*/ 219 w 132"/>
                <a:gd name="T7" fmla="*/ 115 h 49"/>
                <a:gd name="T8" fmla="*/ 163 w 132"/>
                <a:gd name="T9" fmla="*/ 49 h 49"/>
                <a:gd name="T10" fmla="*/ 111 w 132"/>
                <a:gd name="T11" fmla="*/ 110 h 49"/>
                <a:gd name="T12" fmla="*/ 90 w 132"/>
                <a:gd name="T13" fmla="*/ 42 h 49"/>
                <a:gd name="T14" fmla="*/ 0 w 132"/>
                <a:gd name="T15" fmla="*/ 61 h 49"/>
                <a:gd name="T16" fmla="*/ 115 w 132"/>
                <a:gd name="T17" fmla="*/ 0 h 49"/>
                <a:gd name="T18" fmla="*/ 196 w 132"/>
                <a:gd name="T19" fmla="*/ 0 h 49"/>
                <a:gd name="T20" fmla="*/ 196 w 132"/>
                <a:gd name="T21" fmla="*/ 0 h 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77" name="Freeform 66"/>
            <p:cNvSpPr>
              <a:spLocks noChangeArrowheads="1"/>
            </p:cNvSpPr>
            <p:nvPr/>
          </p:nvSpPr>
          <p:spPr bwMode="auto">
            <a:xfrm>
              <a:off x="296" y="813"/>
              <a:ext cx="325" cy="113"/>
            </a:xfrm>
            <a:custGeom>
              <a:avLst/>
              <a:gdLst>
                <a:gd name="T0" fmla="*/ 252 w 138"/>
                <a:gd name="T1" fmla="*/ 0 h 48"/>
                <a:gd name="T2" fmla="*/ 313 w 138"/>
                <a:gd name="T3" fmla="*/ 57 h 48"/>
                <a:gd name="T4" fmla="*/ 266 w 138"/>
                <a:gd name="T5" fmla="*/ 52 h 48"/>
                <a:gd name="T6" fmla="*/ 261 w 138"/>
                <a:gd name="T7" fmla="*/ 113 h 48"/>
                <a:gd name="T8" fmla="*/ 177 w 138"/>
                <a:gd name="T9" fmla="*/ 73 h 48"/>
                <a:gd name="T10" fmla="*/ 155 w 138"/>
                <a:gd name="T11" fmla="*/ 108 h 48"/>
                <a:gd name="T12" fmla="*/ 104 w 138"/>
                <a:gd name="T13" fmla="*/ 71 h 48"/>
                <a:gd name="T14" fmla="*/ 57 w 138"/>
                <a:gd name="T15" fmla="*/ 104 h 48"/>
                <a:gd name="T16" fmla="*/ 47 w 138"/>
                <a:gd name="T17" fmla="*/ 64 h 48"/>
                <a:gd name="T18" fmla="*/ 7 w 138"/>
                <a:gd name="T19" fmla="*/ 73 h 48"/>
                <a:gd name="T20" fmla="*/ 52 w 138"/>
                <a:gd name="T21" fmla="*/ 26 h 48"/>
                <a:gd name="T22" fmla="*/ 252 w 138"/>
                <a:gd name="T23" fmla="*/ 0 h 48"/>
                <a:gd name="T24" fmla="*/ 252 w 138"/>
                <a:gd name="T25" fmla="*/ 0 h 4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rgbClr val="3FC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78" name="Freeform 67"/>
            <p:cNvSpPr>
              <a:spLocks noChangeArrowheads="1"/>
            </p:cNvSpPr>
            <p:nvPr/>
          </p:nvSpPr>
          <p:spPr bwMode="auto">
            <a:xfrm>
              <a:off x="281" y="0"/>
              <a:ext cx="399" cy="369"/>
            </a:xfrm>
            <a:custGeom>
              <a:avLst/>
              <a:gdLst>
                <a:gd name="T0" fmla="*/ 399 w 169"/>
                <a:gd name="T1" fmla="*/ 305 h 156"/>
                <a:gd name="T2" fmla="*/ 253 w 169"/>
                <a:gd name="T3" fmla="*/ 334 h 156"/>
                <a:gd name="T4" fmla="*/ 5 w 169"/>
                <a:gd name="T5" fmla="*/ 300 h 156"/>
                <a:gd name="T6" fmla="*/ 125 w 169"/>
                <a:gd name="T7" fmla="*/ 263 h 156"/>
                <a:gd name="T8" fmla="*/ 127 w 169"/>
                <a:gd name="T9" fmla="*/ 111 h 156"/>
                <a:gd name="T10" fmla="*/ 38 w 169"/>
                <a:gd name="T11" fmla="*/ 104 h 156"/>
                <a:gd name="T12" fmla="*/ 35 w 169"/>
                <a:gd name="T13" fmla="*/ 24 h 156"/>
                <a:gd name="T14" fmla="*/ 0 w 169"/>
                <a:gd name="T15" fmla="*/ 12 h 156"/>
                <a:gd name="T16" fmla="*/ 52 w 169"/>
                <a:gd name="T17" fmla="*/ 9 h 156"/>
                <a:gd name="T18" fmla="*/ 47 w 169"/>
                <a:gd name="T19" fmla="*/ 69 h 156"/>
                <a:gd name="T20" fmla="*/ 61 w 169"/>
                <a:gd name="T21" fmla="*/ 92 h 156"/>
                <a:gd name="T22" fmla="*/ 137 w 169"/>
                <a:gd name="T23" fmla="*/ 73 h 156"/>
                <a:gd name="T24" fmla="*/ 262 w 169"/>
                <a:gd name="T25" fmla="*/ 199 h 156"/>
                <a:gd name="T26" fmla="*/ 274 w 169"/>
                <a:gd name="T27" fmla="*/ 263 h 1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rgbClr val="3FC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79" name="Freeform 68"/>
            <p:cNvSpPr>
              <a:spLocks noChangeArrowheads="1"/>
            </p:cNvSpPr>
            <p:nvPr/>
          </p:nvSpPr>
          <p:spPr bwMode="auto">
            <a:xfrm>
              <a:off x="494" y="357"/>
              <a:ext cx="66" cy="40"/>
            </a:xfrm>
            <a:custGeom>
              <a:avLst/>
              <a:gdLst>
                <a:gd name="T0" fmla="*/ 50 w 28"/>
                <a:gd name="T1" fmla="*/ 0 h 17"/>
                <a:gd name="T2" fmla="*/ 31 w 28"/>
                <a:gd name="T3" fmla="*/ 40 h 17"/>
                <a:gd name="T4" fmla="*/ 9 w 28"/>
                <a:gd name="T5" fmla="*/ 0 h 17"/>
                <a:gd name="T6" fmla="*/ 35 w 28"/>
                <a:gd name="T7" fmla="*/ 28 h 17"/>
                <a:gd name="T8" fmla="*/ 50 w 28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80" name="Freeform 69"/>
            <p:cNvSpPr>
              <a:spLocks noChangeArrowheads="1"/>
            </p:cNvSpPr>
            <p:nvPr/>
          </p:nvSpPr>
          <p:spPr bwMode="auto">
            <a:xfrm>
              <a:off x="411" y="357"/>
              <a:ext cx="62" cy="40"/>
            </a:xfrm>
            <a:custGeom>
              <a:avLst/>
              <a:gdLst>
                <a:gd name="T0" fmla="*/ 48 w 26"/>
                <a:gd name="T1" fmla="*/ 0 h 17"/>
                <a:gd name="T2" fmla="*/ 29 w 26"/>
                <a:gd name="T3" fmla="*/ 40 h 17"/>
                <a:gd name="T4" fmla="*/ 7 w 26"/>
                <a:gd name="T5" fmla="*/ 0 h 17"/>
                <a:gd name="T6" fmla="*/ 31 w 26"/>
                <a:gd name="T7" fmla="*/ 28 h 17"/>
                <a:gd name="T8" fmla="*/ 48 w 26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81" name="Freeform 70"/>
            <p:cNvSpPr>
              <a:spLocks noChangeArrowheads="1"/>
            </p:cNvSpPr>
            <p:nvPr/>
          </p:nvSpPr>
          <p:spPr bwMode="auto">
            <a:xfrm>
              <a:off x="340" y="385"/>
              <a:ext cx="291" cy="130"/>
            </a:xfrm>
            <a:custGeom>
              <a:avLst/>
              <a:gdLst>
                <a:gd name="T0" fmla="*/ 0 w 123"/>
                <a:gd name="T1" fmla="*/ 40 h 55"/>
                <a:gd name="T2" fmla="*/ 92 w 123"/>
                <a:gd name="T3" fmla="*/ 123 h 55"/>
                <a:gd name="T4" fmla="*/ 263 w 123"/>
                <a:gd name="T5" fmla="*/ 76 h 55"/>
                <a:gd name="T6" fmla="*/ 279 w 123"/>
                <a:gd name="T7" fmla="*/ 0 h 55"/>
                <a:gd name="T8" fmla="*/ 211 w 123"/>
                <a:gd name="T9" fmla="*/ 99 h 55"/>
                <a:gd name="T10" fmla="*/ 66 w 123"/>
                <a:gd name="T11" fmla="*/ 97 h 55"/>
                <a:gd name="T12" fmla="*/ 0 w 123"/>
                <a:gd name="T13" fmla="*/ 40 h 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82" name="Freeform 71"/>
            <p:cNvSpPr>
              <a:spLocks noChangeArrowheads="1"/>
            </p:cNvSpPr>
            <p:nvPr/>
          </p:nvSpPr>
          <p:spPr bwMode="auto">
            <a:xfrm>
              <a:off x="376" y="418"/>
              <a:ext cx="196" cy="29"/>
            </a:xfrm>
            <a:custGeom>
              <a:avLst/>
              <a:gdLst>
                <a:gd name="T0" fmla="*/ 184 w 83"/>
                <a:gd name="T1" fmla="*/ 7 h 12"/>
                <a:gd name="T2" fmla="*/ 94 w 83"/>
                <a:gd name="T3" fmla="*/ 17 h 12"/>
                <a:gd name="T4" fmla="*/ 12 w 83"/>
                <a:gd name="T5" fmla="*/ 0 h 12"/>
                <a:gd name="T6" fmla="*/ 0 w 83"/>
                <a:gd name="T7" fmla="*/ 0 h 12"/>
                <a:gd name="T8" fmla="*/ 92 w 83"/>
                <a:gd name="T9" fmla="*/ 29 h 12"/>
                <a:gd name="T10" fmla="*/ 196 w 83"/>
                <a:gd name="T11" fmla="*/ 12 h 12"/>
                <a:gd name="T12" fmla="*/ 184 w 83"/>
                <a:gd name="T13" fmla="*/ 7 h 12"/>
                <a:gd name="T14" fmla="*/ 184 w 83"/>
                <a:gd name="T15" fmla="*/ 7 h 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83" name="Freeform 72"/>
            <p:cNvSpPr>
              <a:spLocks noChangeArrowheads="1"/>
            </p:cNvSpPr>
            <p:nvPr/>
          </p:nvSpPr>
          <p:spPr bwMode="auto">
            <a:xfrm>
              <a:off x="352" y="380"/>
              <a:ext cx="59" cy="55"/>
            </a:xfrm>
            <a:custGeom>
              <a:avLst/>
              <a:gdLst>
                <a:gd name="T0" fmla="*/ 24 w 25"/>
                <a:gd name="T1" fmla="*/ 10 h 23"/>
                <a:gd name="T2" fmla="*/ 47 w 25"/>
                <a:gd name="T3" fmla="*/ 19 h 23"/>
                <a:gd name="T4" fmla="*/ 33 w 25"/>
                <a:gd name="T5" fmla="*/ 53 h 23"/>
                <a:gd name="T6" fmla="*/ 24 w 25"/>
                <a:gd name="T7" fmla="*/ 10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84" name="Freeform 73"/>
            <p:cNvSpPr>
              <a:spLocks noChangeArrowheads="1"/>
            </p:cNvSpPr>
            <p:nvPr/>
          </p:nvSpPr>
          <p:spPr bwMode="auto">
            <a:xfrm>
              <a:off x="543" y="397"/>
              <a:ext cx="50" cy="52"/>
            </a:xfrm>
            <a:custGeom>
              <a:avLst/>
              <a:gdLst>
                <a:gd name="T0" fmla="*/ 31 w 21"/>
                <a:gd name="T1" fmla="*/ 2 h 22"/>
                <a:gd name="T2" fmla="*/ 50 w 21"/>
                <a:gd name="T3" fmla="*/ 21 h 22"/>
                <a:gd name="T4" fmla="*/ 17 w 21"/>
                <a:gd name="T5" fmla="*/ 40 h 22"/>
                <a:gd name="T6" fmla="*/ 31 w 21"/>
                <a:gd name="T7" fmla="*/ 2 h 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85" name="Freeform 74"/>
            <p:cNvSpPr>
              <a:spLocks noChangeArrowheads="1"/>
            </p:cNvSpPr>
            <p:nvPr/>
          </p:nvSpPr>
          <p:spPr bwMode="auto">
            <a:xfrm>
              <a:off x="355" y="624"/>
              <a:ext cx="103" cy="116"/>
            </a:xfrm>
            <a:custGeom>
              <a:avLst/>
              <a:gdLst>
                <a:gd name="T0" fmla="*/ 7 w 44"/>
                <a:gd name="T1" fmla="*/ 7 h 49"/>
                <a:gd name="T2" fmla="*/ 89 w 44"/>
                <a:gd name="T3" fmla="*/ 9 h 49"/>
                <a:gd name="T4" fmla="*/ 87 w 44"/>
                <a:gd name="T5" fmla="*/ 107 h 49"/>
                <a:gd name="T6" fmla="*/ 2 w 44"/>
                <a:gd name="T7" fmla="*/ 97 h 49"/>
                <a:gd name="T8" fmla="*/ 7 w 44"/>
                <a:gd name="T9" fmla="*/ 7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rgbClr val="0D8E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86" name="Freeform 75"/>
            <p:cNvSpPr>
              <a:spLocks noChangeArrowheads="1"/>
            </p:cNvSpPr>
            <p:nvPr/>
          </p:nvSpPr>
          <p:spPr bwMode="auto">
            <a:xfrm>
              <a:off x="399" y="191"/>
              <a:ext cx="163" cy="88"/>
            </a:xfrm>
            <a:custGeom>
              <a:avLst/>
              <a:gdLst>
                <a:gd name="T0" fmla="*/ 156 w 69"/>
                <a:gd name="T1" fmla="*/ 74 h 37"/>
                <a:gd name="T2" fmla="*/ 5 w 69"/>
                <a:gd name="T3" fmla="*/ 74 h 37"/>
                <a:gd name="T4" fmla="*/ 9 w 69"/>
                <a:gd name="T5" fmla="*/ 12 h 37"/>
                <a:gd name="T6" fmla="*/ 144 w 69"/>
                <a:gd name="T7" fmla="*/ 7 h 37"/>
                <a:gd name="T8" fmla="*/ 156 w 69"/>
                <a:gd name="T9" fmla="*/ 74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rgbClr val="0D8E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87" name="Freeform 76"/>
            <p:cNvSpPr>
              <a:spLocks noChangeArrowheads="1"/>
            </p:cNvSpPr>
            <p:nvPr/>
          </p:nvSpPr>
          <p:spPr bwMode="auto">
            <a:xfrm>
              <a:off x="350" y="844"/>
              <a:ext cx="243" cy="35"/>
            </a:xfrm>
            <a:custGeom>
              <a:avLst/>
              <a:gdLst>
                <a:gd name="T0" fmla="*/ 243 w 103"/>
                <a:gd name="T1" fmla="*/ 0 h 15"/>
                <a:gd name="T2" fmla="*/ 0 w 103"/>
                <a:gd name="T3" fmla="*/ 7 h 15"/>
                <a:gd name="T4" fmla="*/ 243 w 103"/>
                <a:gd name="T5" fmla="*/ 0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rgbClr val="0D8E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88" name="Freeform 77"/>
            <p:cNvSpPr>
              <a:spLocks noChangeArrowheads="1"/>
            </p:cNvSpPr>
            <p:nvPr/>
          </p:nvSpPr>
          <p:spPr bwMode="auto">
            <a:xfrm>
              <a:off x="466" y="553"/>
              <a:ext cx="14" cy="284"/>
            </a:xfrm>
            <a:custGeom>
              <a:avLst/>
              <a:gdLst>
                <a:gd name="T0" fmla="*/ 2 w 6"/>
                <a:gd name="T1" fmla="*/ 0 h 120"/>
                <a:gd name="T2" fmla="*/ 2 w 6"/>
                <a:gd name="T3" fmla="*/ 36 h 120"/>
                <a:gd name="T4" fmla="*/ 5 w 6"/>
                <a:gd name="T5" fmla="*/ 78 h 120"/>
                <a:gd name="T6" fmla="*/ 5 w 6"/>
                <a:gd name="T7" fmla="*/ 142 h 120"/>
                <a:gd name="T8" fmla="*/ 5 w 6"/>
                <a:gd name="T9" fmla="*/ 208 h 120"/>
                <a:gd name="T10" fmla="*/ 0 w 6"/>
                <a:gd name="T11" fmla="*/ 284 h 120"/>
                <a:gd name="T12" fmla="*/ 14 w 6"/>
                <a:gd name="T13" fmla="*/ 213 h 120"/>
                <a:gd name="T14" fmla="*/ 14 w 6"/>
                <a:gd name="T15" fmla="*/ 85 h 120"/>
                <a:gd name="T16" fmla="*/ 2 w 6"/>
                <a:gd name="T17" fmla="*/ 0 h 1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rgbClr val="0D8E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89" name="Freeform 78"/>
            <p:cNvSpPr>
              <a:spLocks noChangeArrowheads="1"/>
            </p:cNvSpPr>
            <p:nvPr/>
          </p:nvSpPr>
          <p:spPr bwMode="auto">
            <a:xfrm>
              <a:off x="801" y="378"/>
              <a:ext cx="19" cy="17"/>
            </a:xfrm>
            <a:custGeom>
              <a:avLst/>
              <a:gdLst>
                <a:gd name="T0" fmla="*/ 19 w 8"/>
                <a:gd name="T1" fmla="*/ 7 h 7"/>
                <a:gd name="T2" fmla="*/ 10 w 8"/>
                <a:gd name="T3" fmla="*/ 17 h 7"/>
                <a:gd name="T4" fmla="*/ 0 w 8"/>
                <a:gd name="T5" fmla="*/ 7 h 7"/>
                <a:gd name="T6" fmla="*/ 7 w 8"/>
                <a:gd name="T7" fmla="*/ 0 h 7"/>
                <a:gd name="T8" fmla="*/ 19 w 8"/>
                <a:gd name="T9" fmla="*/ 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201" name="Group 285"/>
          <p:cNvGrpSpPr/>
          <p:nvPr/>
        </p:nvGrpSpPr>
        <p:grpSpPr bwMode="auto">
          <a:xfrm>
            <a:off x="7988300" y="2989263"/>
            <a:ext cx="2439988" cy="3074987"/>
            <a:chOff x="0" y="0"/>
            <a:chExt cx="1736" cy="2188"/>
          </a:xfrm>
        </p:grpSpPr>
        <p:sp>
          <p:nvSpPr>
            <p:cNvPr id="8342" name="Freeform 6"/>
            <p:cNvSpPr>
              <a:spLocks noChangeArrowheads="1"/>
            </p:cNvSpPr>
            <p:nvPr/>
          </p:nvSpPr>
          <p:spPr bwMode="auto">
            <a:xfrm>
              <a:off x="75" y="348"/>
              <a:ext cx="518" cy="649"/>
            </a:xfrm>
            <a:custGeom>
              <a:avLst/>
              <a:gdLst>
                <a:gd name="T0" fmla="*/ 293 w 219"/>
                <a:gd name="T1" fmla="*/ 97 h 275"/>
                <a:gd name="T2" fmla="*/ 281 w 219"/>
                <a:gd name="T3" fmla="*/ 92 h 275"/>
                <a:gd name="T4" fmla="*/ 324 w 219"/>
                <a:gd name="T5" fmla="*/ 5 h 275"/>
                <a:gd name="T6" fmla="*/ 277 w 219"/>
                <a:gd name="T7" fmla="*/ 85 h 275"/>
                <a:gd name="T8" fmla="*/ 239 w 219"/>
                <a:gd name="T9" fmla="*/ 0 h 275"/>
                <a:gd name="T10" fmla="*/ 265 w 219"/>
                <a:gd name="T11" fmla="*/ 87 h 275"/>
                <a:gd name="T12" fmla="*/ 0 w 219"/>
                <a:gd name="T13" fmla="*/ 172 h 275"/>
                <a:gd name="T14" fmla="*/ 140 w 219"/>
                <a:gd name="T15" fmla="*/ 165 h 275"/>
                <a:gd name="T16" fmla="*/ 331 w 219"/>
                <a:gd name="T17" fmla="*/ 555 h 275"/>
                <a:gd name="T18" fmla="*/ 518 w 219"/>
                <a:gd name="T19" fmla="*/ 543 h 275"/>
                <a:gd name="T20" fmla="*/ 293 w 219"/>
                <a:gd name="T21" fmla="*/ 97 h 27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43" name="Oval 7"/>
            <p:cNvSpPr>
              <a:spLocks noChangeArrowheads="1"/>
            </p:cNvSpPr>
            <p:nvPr/>
          </p:nvSpPr>
          <p:spPr bwMode="auto">
            <a:xfrm>
              <a:off x="257" y="444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spcBef>
                  <a:spcPts val="1800"/>
                </a:spcBef>
                <a:buClr>
                  <a:srgbClr val="3F3F3F"/>
                </a:buClr>
                <a:buSzPct val="100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mbria" panose="02040503050406030204" pitchFamily="18" charset="0"/>
                  <a:ea typeface="方正喵呜体" panose="02010600010101010101" pitchFamily="2" charset="-122"/>
                  <a:sym typeface="Cambria" panose="02040503050406030204" pitchFamily="18" charset="0"/>
                </a:defRPr>
              </a:lvl1pPr>
              <a:lvl2pPr marL="593725" indent="-227330">
                <a:spcBef>
                  <a:spcPts val="1000"/>
                </a:spcBef>
                <a:buClr>
                  <a:srgbClr val="3F3F3F"/>
                </a:buClr>
                <a:buSzPct val="100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mbria" panose="02040503050406030204" pitchFamily="18" charset="0"/>
                  <a:ea typeface="方正喵呜体" panose="02010600010101010101" pitchFamily="2" charset="-122"/>
                  <a:sym typeface="Cambria" panose="02040503050406030204" pitchFamily="18" charset="0"/>
                </a:defRPr>
              </a:lvl2pPr>
              <a:lvl3pPr indent="-228600">
                <a:spcBef>
                  <a:spcPts val="800"/>
                </a:spcBef>
                <a:buClr>
                  <a:srgbClr val="3F3F3F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ambria" panose="02040503050406030204" pitchFamily="18" charset="0"/>
                  <a:ea typeface="方正喵呜体" panose="02010600010101010101" pitchFamily="2" charset="-122"/>
                  <a:sym typeface="Cambria" panose="02040503050406030204" pitchFamily="18" charset="0"/>
                </a:defRPr>
              </a:lvl3pPr>
              <a:lvl4pPr marL="1235075" indent="-228600">
                <a:spcBef>
                  <a:spcPts val="800"/>
                </a:spcBef>
                <a:buClr>
                  <a:srgbClr val="3F3F3F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mbria" panose="02040503050406030204" pitchFamily="18" charset="0"/>
                  <a:ea typeface="方正喵呜体" panose="02010600010101010101" pitchFamily="2" charset="-122"/>
                  <a:sym typeface="Cambria" panose="02040503050406030204" pitchFamily="18" charset="0"/>
                </a:defRPr>
              </a:lvl4pPr>
              <a:lvl5pPr marL="1554480" indent="-227330">
                <a:spcBef>
                  <a:spcPts val="800"/>
                </a:spcBef>
                <a:buClr>
                  <a:srgbClr val="3F3F3F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mbria" panose="02040503050406030204" pitchFamily="18" charset="0"/>
                  <a:ea typeface="方正喵呜体" panose="02010600010101010101" pitchFamily="2" charset="-122"/>
                  <a:sym typeface="Cambria" panose="02040503050406030204" pitchFamily="18" charset="0"/>
                </a:defRPr>
              </a:lvl5pPr>
              <a:lvl6pPr marL="2011680" indent="-227330" eaLnBrk="0" fontAlgn="base" hangingPunct="0">
                <a:spcBef>
                  <a:spcPts val="800"/>
                </a:spcBef>
                <a:spcAft>
                  <a:spcPct val="0"/>
                </a:spcAft>
                <a:buClr>
                  <a:srgbClr val="3F3F3F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mbria" panose="02040503050406030204" pitchFamily="18" charset="0"/>
                  <a:ea typeface="方正喵呜体" panose="02010600010101010101" pitchFamily="2" charset="-122"/>
                  <a:sym typeface="Cambria" panose="02040503050406030204" pitchFamily="18" charset="0"/>
                </a:defRPr>
              </a:lvl6pPr>
              <a:lvl7pPr marL="2468880" indent="-227330" eaLnBrk="0" fontAlgn="base" hangingPunct="0">
                <a:spcBef>
                  <a:spcPts val="800"/>
                </a:spcBef>
                <a:spcAft>
                  <a:spcPct val="0"/>
                </a:spcAft>
                <a:buClr>
                  <a:srgbClr val="3F3F3F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mbria" panose="02040503050406030204" pitchFamily="18" charset="0"/>
                  <a:ea typeface="方正喵呜体" panose="02010600010101010101" pitchFamily="2" charset="-122"/>
                  <a:sym typeface="Cambria" panose="02040503050406030204" pitchFamily="18" charset="0"/>
                </a:defRPr>
              </a:lvl7pPr>
              <a:lvl8pPr marL="2926080" indent="-227330" eaLnBrk="0" fontAlgn="base" hangingPunct="0">
                <a:spcBef>
                  <a:spcPts val="800"/>
                </a:spcBef>
                <a:spcAft>
                  <a:spcPct val="0"/>
                </a:spcAft>
                <a:buClr>
                  <a:srgbClr val="3F3F3F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mbria" panose="02040503050406030204" pitchFamily="18" charset="0"/>
                  <a:ea typeface="方正喵呜体" panose="02010600010101010101" pitchFamily="2" charset="-122"/>
                  <a:sym typeface="Cambria" panose="02040503050406030204" pitchFamily="18" charset="0"/>
                </a:defRPr>
              </a:lvl8pPr>
              <a:lvl9pPr marL="3383280" indent="-227330" eaLnBrk="0" fontAlgn="base" hangingPunct="0">
                <a:spcBef>
                  <a:spcPts val="800"/>
                </a:spcBef>
                <a:spcAft>
                  <a:spcPct val="0"/>
                </a:spcAft>
                <a:buClr>
                  <a:srgbClr val="3F3F3F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mbria" panose="02040503050406030204" pitchFamily="18" charset="0"/>
                  <a:ea typeface="方正喵呜体" panose="02010600010101010101" pitchFamily="2" charset="-122"/>
                  <a:sym typeface="Cambria" panose="020405030504060302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344" name="Freeform 8"/>
            <p:cNvSpPr>
              <a:spLocks noChangeArrowheads="1"/>
            </p:cNvSpPr>
            <p:nvPr/>
          </p:nvSpPr>
          <p:spPr bwMode="auto">
            <a:xfrm>
              <a:off x="833" y="1381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7 w 97"/>
                <a:gd name="T3" fmla="*/ 807 h 673"/>
                <a:gd name="T4" fmla="*/ 86 w 97"/>
                <a:gd name="T5" fmla="*/ 807 h 673"/>
                <a:gd name="T6" fmla="*/ 75 w 97"/>
                <a:gd name="T7" fmla="*/ 56 h 673"/>
                <a:gd name="T8" fmla="*/ 0 w 97"/>
                <a:gd name="T9" fmla="*/ 0 h 6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45" name="Freeform 9"/>
            <p:cNvSpPr>
              <a:spLocks noChangeArrowheads="1"/>
            </p:cNvSpPr>
            <p:nvPr/>
          </p:nvSpPr>
          <p:spPr bwMode="auto">
            <a:xfrm>
              <a:off x="618" y="1406"/>
              <a:ext cx="553" cy="286"/>
            </a:xfrm>
            <a:custGeom>
              <a:avLst/>
              <a:gdLst>
                <a:gd name="T0" fmla="*/ 83 w 234"/>
                <a:gd name="T1" fmla="*/ 40 h 121"/>
                <a:gd name="T2" fmla="*/ 5 w 234"/>
                <a:gd name="T3" fmla="*/ 184 h 121"/>
                <a:gd name="T4" fmla="*/ 61 w 234"/>
                <a:gd name="T5" fmla="*/ 142 h 121"/>
                <a:gd name="T6" fmla="*/ 66 w 234"/>
                <a:gd name="T7" fmla="*/ 253 h 121"/>
                <a:gd name="T8" fmla="*/ 125 w 234"/>
                <a:gd name="T9" fmla="*/ 191 h 121"/>
                <a:gd name="T10" fmla="*/ 144 w 234"/>
                <a:gd name="T11" fmla="*/ 272 h 121"/>
                <a:gd name="T12" fmla="*/ 170 w 234"/>
                <a:gd name="T13" fmla="*/ 158 h 121"/>
                <a:gd name="T14" fmla="*/ 222 w 234"/>
                <a:gd name="T15" fmla="*/ 277 h 121"/>
                <a:gd name="T16" fmla="*/ 239 w 234"/>
                <a:gd name="T17" fmla="*/ 180 h 121"/>
                <a:gd name="T18" fmla="*/ 317 w 234"/>
                <a:gd name="T19" fmla="*/ 286 h 121"/>
                <a:gd name="T20" fmla="*/ 317 w 234"/>
                <a:gd name="T21" fmla="*/ 170 h 121"/>
                <a:gd name="T22" fmla="*/ 373 w 234"/>
                <a:gd name="T23" fmla="*/ 232 h 121"/>
                <a:gd name="T24" fmla="*/ 399 w 234"/>
                <a:gd name="T25" fmla="*/ 147 h 121"/>
                <a:gd name="T26" fmla="*/ 484 w 234"/>
                <a:gd name="T27" fmla="*/ 248 h 121"/>
                <a:gd name="T28" fmla="*/ 477 w 234"/>
                <a:gd name="T29" fmla="*/ 123 h 121"/>
                <a:gd name="T30" fmla="*/ 551 w 234"/>
                <a:gd name="T31" fmla="*/ 187 h 121"/>
                <a:gd name="T32" fmla="*/ 484 w 234"/>
                <a:gd name="T33" fmla="*/ 90 h 121"/>
                <a:gd name="T34" fmla="*/ 253 w 234"/>
                <a:gd name="T35" fmla="*/ 0 h 121"/>
                <a:gd name="T36" fmla="*/ 83 w 234"/>
                <a:gd name="T37" fmla="*/ 40 h 121"/>
                <a:gd name="T38" fmla="*/ 83 w 234"/>
                <a:gd name="T39" fmla="*/ 40 h 12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46" name="Freeform 10"/>
            <p:cNvSpPr>
              <a:spLocks noChangeArrowheads="1"/>
            </p:cNvSpPr>
            <p:nvPr/>
          </p:nvSpPr>
          <p:spPr bwMode="auto">
            <a:xfrm>
              <a:off x="156" y="832"/>
              <a:ext cx="1417" cy="763"/>
            </a:xfrm>
            <a:custGeom>
              <a:avLst/>
              <a:gdLst>
                <a:gd name="T0" fmla="*/ 1360 w 600"/>
                <a:gd name="T1" fmla="*/ 14 h 323"/>
                <a:gd name="T2" fmla="*/ 829 w 600"/>
                <a:gd name="T3" fmla="*/ 5 h 323"/>
                <a:gd name="T4" fmla="*/ 588 w 600"/>
                <a:gd name="T5" fmla="*/ 0 h 323"/>
                <a:gd name="T6" fmla="*/ 302 w 600"/>
                <a:gd name="T7" fmla="*/ 19 h 323"/>
                <a:gd name="T8" fmla="*/ 45 w 600"/>
                <a:gd name="T9" fmla="*/ 31 h 323"/>
                <a:gd name="T10" fmla="*/ 35 w 600"/>
                <a:gd name="T11" fmla="*/ 187 h 323"/>
                <a:gd name="T12" fmla="*/ 482 w 600"/>
                <a:gd name="T13" fmla="*/ 180 h 323"/>
                <a:gd name="T14" fmla="*/ 458 w 600"/>
                <a:gd name="T15" fmla="*/ 593 h 323"/>
                <a:gd name="T16" fmla="*/ 496 w 600"/>
                <a:gd name="T17" fmla="*/ 609 h 323"/>
                <a:gd name="T18" fmla="*/ 468 w 600"/>
                <a:gd name="T19" fmla="*/ 659 h 323"/>
                <a:gd name="T20" fmla="*/ 555 w 600"/>
                <a:gd name="T21" fmla="*/ 650 h 323"/>
                <a:gd name="T22" fmla="*/ 562 w 600"/>
                <a:gd name="T23" fmla="*/ 763 h 323"/>
                <a:gd name="T24" fmla="*/ 720 w 600"/>
                <a:gd name="T25" fmla="*/ 690 h 323"/>
                <a:gd name="T26" fmla="*/ 758 w 600"/>
                <a:gd name="T27" fmla="*/ 751 h 323"/>
                <a:gd name="T28" fmla="*/ 853 w 600"/>
                <a:gd name="T29" fmla="*/ 685 h 323"/>
                <a:gd name="T30" fmla="*/ 940 w 600"/>
                <a:gd name="T31" fmla="*/ 746 h 323"/>
                <a:gd name="T32" fmla="*/ 956 w 600"/>
                <a:gd name="T33" fmla="*/ 673 h 323"/>
                <a:gd name="T34" fmla="*/ 1027 w 600"/>
                <a:gd name="T35" fmla="*/ 690 h 323"/>
                <a:gd name="T36" fmla="*/ 973 w 600"/>
                <a:gd name="T37" fmla="*/ 624 h 323"/>
                <a:gd name="T38" fmla="*/ 985 w 600"/>
                <a:gd name="T39" fmla="*/ 617 h 323"/>
                <a:gd name="T40" fmla="*/ 985 w 600"/>
                <a:gd name="T41" fmla="*/ 175 h 323"/>
                <a:gd name="T42" fmla="*/ 1379 w 600"/>
                <a:gd name="T43" fmla="*/ 154 h 323"/>
                <a:gd name="T44" fmla="*/ 1360 w 600"/>
                <a:gd name="T45" fmla="*/ 14 h 32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47" name="Freeform 11"/>
            <p:cNvSpPr>
              <a:spLocks noChangeArrowheads="1"/>
            </p:cNvSpPr>
            <p:nvPr/>
          </p:nvSpPr>
          <p:spPr bwMode="auto">
            <a:xfrm>
              <a:off x="1485" y="860"/>
              <a:ext cx="251" cy="175"/>
            </a:xfrm>
            <a:custGeom>
              <a:avLst/>
              <a:gdLst>
                <a:gd name="T0" fmla="*/ 38 w 106"/>
                <a:gd name="T1" fmla="*/ 9 h 74"/>
                <a:gd name="T2" fmla="*/ 225 w 106"/>
                <a:gd name="T3" fmla="*/ 43 h 74"/>
                <a:gd name="T4" fmla="*/ 156 w 106"/>
                <a:gd name="T5" fmla="*/ 50 h 74"/>
                <a:gd name="T6" fmla="*/ 251 w 106"/>
                <a:gd name="T7" fmla="*/ 125 h 74"/>
                <a:gd name="T8" fmla="*/ 125 w 106"/>
                <a:gd name="T9" fmla="*/ 92 h 74"/>
                <a:gd name="T10" fmla="*/ 189 w 106"/>
                <a:gd name="T11" fmla="*/ 175 h 74"/>
                <a:gd name="T12" fmla="*/ 38 w 106"/>
                <a:gd name="T13" fmla="*/ 109 h 74"/>
                <a:gd name="T14" fmla="*/ 43 w 106"/>
                <a:gd name="T15" fmla="*/ 21 h 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48" name="Freeform 12"/>
            <p:cNvSpPr>
              <a:spLocks noChangeArrowheads="1"/>
            </p:cNvSpPr>
            <p:nvPr/>
          </p:nvSpPr>
          <p:spPr bwMode="auto">
            <a:xfrm>
              <a:off x="0" y="860"/>
              <a:ext cx="248" cy="175"/>
            </a:xfrm>
            <a:custGeom>
              <a:avLst/>
              <a:gdLst>
                <a:gd name="T0" fmla="*/ 210 w 105"/>
                <a:gd name="T1" fmla="*/ 9 h 74"/>
                <a:gd name="T2" fmla="*/ 24 w 105"/>
                <a:gd name="T3" fmla="*/ 43 h 74"/>
                <a:gd name="T4" fmla="*/ 94 w 105"/>
                <a:gd name="T5" fmla="*/ 50 h 74"/>
                <a:gd name="T6" fmla="*/ 0 w 105"/>
                <a:gd name="T7" fmla="*/ 125 h 74"/>
                <a:gd name="T8" fmla="*/ 123 w 105"/>
                <a:gd name="T9" fmla="*/ 92 h 74"/>
                <a:gd name="T10" fmla="*/ 61 w 105"/>
                <a:gd name="T11" fmla="*/ 175 h 74"/>
                <a:gd name="T12" fmla="*/ 210 w 105"/>
                <a:gd name="T13" fmla="*/ 109 h 74"/>
                <a:gd name="T14" fmla="*/ 205 w 105"/>
                <a:gd name="T15" fmla="*/ 21 h 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49" name="Freeform 13"/>
            <p:cNvSpPr>
              <a:spLocks noChangeArrowheads="1"/>
            </p:cNvSpPr>
            <p:nvPr/>
          </p:nvSpPr>
          <p:spPr bwMode="auto">
            <a:xfrm>
              <a:off x="581" y="388"/>
              <a:ext cx="548" cy="557"/>
            </a:xfrm>
            <a:custGeom>
              <a:avLst/>
              <a:gdLst>
                <a:gd name="T0" fmla="*/ 274 w 232"/>
                <a:gd name="T1" fmla="*/ 12 h 236"/>
                <a:gd name="T2" fmla="*/ 31 w 232"/>
                <a:gd name="T3" fmla="*/ 281 h 236"/>
                <a:gd name="T4" fmla="*/ 536 w 232"/>
                <a:gd name="T5" fmla="*/ 262 h 236"/>
                <a:gd name="T6" fmla="*/ 274 w 232"/>
                <a:gd name="T7" fmla="*/ 12 h 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50" name="Freeform 14"/>
            <p:cNvSpPr>
              <a:spLocks noChangeArrowheads="1"/>
            </p:cNvSpPr>
            <p:nvPr/>
          </p:nvSpPr>
          <p:spPr bwMode="auto">
            <a:xfrm>
              <a:off x="604" y="782"/>
              <a:ext cx="567" cy="208"/>
            </a:xfrm>
            <a:custGeom>
              <a:avLst/>
              <a:gdLst>
                <a:gd name="T0" fmla="*/ 210 w 240"/>
                <a:gd name="T1" fmla="*/ 0 h 88"/>
                <a:gd name="T2" fmla="*/ 21 w 240"/>
                <a:gd name="T3" fmla="*/ 116 h 88"/>
                <a:gd name="T4" fmla="*/ 163 w 240"/>
                <a:gd name="T5" fmla="*/ 78 h 88"/>
                <a:gd name="T6" fmla="*/ 165 w 240"/>
                <a:gd name="T7" fmla="*/ 208 h 88"/>
                <a:gd name="T8" fmla="*/ 274 w 240"/>
                <a:gd name="T9" fmla="*/ 87 h 88"/>
                <a:gd name="T10" fmla="*/ 366 w 240"/>
                <a:gd name="T11" fmla="*/ 199 h 88"/>
                <a:gd name="T12" fmla="*/ 404 w 240"/>
                <a:gd name="T13" fmla="*/ 73 h 88"/>
                <a:gd name="T14" fmla="*/ 567 w 240"/>
                <a:gd name="T15" fmla="*/ 109 h 88"/>
                <a:gd name="T16" fmla="*/ 357 w 240"/>
                <a:gd name="T17" fmla="*/ 0 h 88"/>
                <a:gd name="T18" fmla="*/ 210 w 240"/>
                <a:gd name="T19" fmla="*/ 0 h 88"/>
                <a:gd name="T20" fmla="*/ 210 w 240"/>
                <a:gd name="T21" fmla="*/ 0 h 8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51" name="Freeform 15"/>
            <p:cNvSpPr>
              <a:spLocks noChangeArrowheads="1"/>
            </p:cNvSpPr>
            <p:nvPr/>
          </p:nvSpPr>
          <p:spPr bwMode="auto">
            <a:xfrm>
              <a:off x="496" y="0"/>
              <a:ext cx="756" cy="591"/>
            </a:xfrm>
            <a:custGeom>
              <a:avLst/>
              <a:gdLst>
                <a:gd name="T0" fmla="*/ 0 w 320"/>
                <a:gd name="T1" fmla="*/ 492 h 250"/>
                <a:gd name="T2" fmla="*/ 215 w 320"/>
                <a:gd name="T3" fmla="*/ 508 h 250"/>
                <a:gd name="T4" fmla="*/ 721 w 320"/>
                <a:gd name="T5" fmla="*/ 452 h 250"/>
                <a:gd name="T6" fmla="*/ 498 w 320"/>
                <a:gd name="T7" fmla="*/ 378 h 250"/>
                <a:gd name="T8" fmla="*/ 498 w 320"/>
                <a:gd name="T9" fmla="*/ 253 h 250"/>
                <a:gd name="T10" fmla="*/ 584 w 320"/>
                <a:gd name="T11" fmla="*/ 137 h 250"/>
                <a:gd name="T12" fmla="*/ 756 w 320"/>
                <a:gd name="T13" fmla="*/ 196 h 250"/>
                <a:gd name="T14" fmla="*/ 534 w 320"/>
                <a:gd name="T15" fmla="*/ 40 h 250"/>
                <a:gd name="T16" fmla="*/ 258 w 320"/>
                <a:gd name="T17" fmla="*/ 239 h 250"/>
                <a:gd name="T18" fmla="*/ 229 w 320"/>
                <a:gd name="T19" fmla="*/ 383 h 250"/>
                <a:gd name="T20" fmla="*/ 0 w 320"/>
                <a:gd name="T21" fmla="*/ 492 h 250"/>
                <a:gd name="T22" fmla="*/ 0 w 320"/>
                <a:gd name="T23" fmla="*/ 492 h 2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52" name="Freeform 16"/>
            <p:cNvSpPr>
              <a:spLocks noChangeArrowheads="1"/>
            </p:cNvSpPr>
            <p:nvPr/>
          </p:nvSpPr>
          <p:spPr bwMode="auto">
            <a:xfrm>
              <a:off x="718" y="558"/>
              <a:ext cx="113" cy="64"/>
            </a:xfrm>
            <a:custGeom>
              <a:avLst/>
              <a:gdLst>
                <a:gd name="T0" fmla="*/ 28 w 48"/>
                <a:gd name="T1" fmla="*/ 0 h 27"/>
                <a:gd name="T2" fmla="*/ 61 w 48"/>
                <a:gd name="T3" fmla="*/ 64 h 27"/>
                <a:gd name="T4" fmla="*/ 99 w 48"/>
                <a:gd name="T5" fmla="*/ 0 h 27"/>
                <a:gd name="T6" fmla="*/ 57 w 48"/>
                <a:gd name="T7" fmla="*/ 52 h 27"/>
                <a:gd name="T8" fmla="*/ 28 w 48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53" name="Freeform 17"/>
            <p:cNvSpPr>
              <a:spLocks noChangeArrowheads="1"/>
            </p:cNvSpPr>
            <p:nvPr/>
          </p:nvSpPr>
          <p:spPr bwMode="auto">
            <a:xfrm>
              <a:off x="871" y="558"/>
              <a:ext cx="118" cy="64"/>
            </a:xfrm>
            <a:custGeom>
              <a:avLst/>
              <a:gdLst>
                <a:gd name="T0" fmla="*/ 28 w 50"/>
                <a:gd name="T1" fmla="*/ 0 h 27"/>
                <a:gd name="T2" fmla="*/ 66 w 50"/>
                <a:gd name="T3" fmla="*/ 64 h 27"/>
                <a:gd name="T4" fmla="*/ 101 w 50"/>
                <a:gd name="T5" fmla="*/ 0 h 27"/>
                <a:gd name="T6" fmla="*/ 59 w 50"/>
                <a:gd name="T7" fmla="*/ 52 h 27"/>
                <a:gd name="T8" fmla="*/ 28 w 50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54" name="Freeform 18"/>
            <p:cNvSpPr>
              <a:spLocks noChangeArrowheads="1"/>
            </p:cNvSpPr>
            <p:nvPr/>
          </p:nvSpPr>
          <p:spPr bwMode="auto">
            <a:xfrm>
              <a:off x="583" y="610"/>
              <a:ext cx="534" cy="231"/>
            </a:xfrm>
            <a:custGeom>
              <a:avLst/>
              <a:gdLst>
                <a:gd name="T0" fmla="*/ 534 w 226"/>
                <a:gd name="T1" fmla="*/ 71 h 98"/>
                <a:gd name="T2" fmla="*/ 362 w 226"/>
                <a:gd name="T3" fmla="*/ 215 h 98"/>
                <a:gd name="T4" fmla="*/ 54 w 226"/>
                <a:gd name="T5" fmla="*/ 134 h 98"/>
                <a:gd name="T6" fmla="*/ 21 w 226"/>
                <a:gd name="T7" fmla="*/ 0 h 98"/>
                <a:gd name="T8" fmla="*/ 151 w 226"/>
                <a:gd name="T9" fmla="*/ 179 h 98"/>
                <a:gd name="T10" fmla="*/ 416 w 226"/>
                <a:gd name="T11" fmla="*/ 174 h 98"/>
                <a:gd name="T12" fmla="*/ 534 w 226"/>
                <a:gd name="T13" fmla="*/ 71 h 9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55" name="Freeform 19"/>
            <p:cNvSpPr>
              <a:spLocks noChangeArrowheads="1"/>
            </p:cNvSpPr>
            <p:nvPr/>
          </p:nvSpPr>
          <p:spPr bwMode="auto">
            <a:xfrm>
              <a:off x="694" y="664"/>
              <a:ext cx="357" cy="54"/>
            </a:xfrm>
            <a:custGeom>
              <a:avLst/>
              <a:gdLst>
                <a:gd name="T0" fmla="*/ 19 w 151"/>
                <a:gd name="T1" fmla="*/ 16 h 23"/>
                <a:gd name="T2" fmla="*/ 184 w 151"/>
                <a:gd name="T3" fmla="*/ 33 h 23"/>
                <a:gd name="T4" fmla="*/ 336 w 151"/>
                <a:gd name="T5" fmla="*/ 0 h 23"/>
                <a:gd name="T6" fmla="*/ 357 w 151"/>
                <a:gd name="T7" fmla="*/ 0 h 23"/>
                <a:gd name="T8" fmla="*/ 189 w 151"/>
                <a:gd name="T9" fmla="*/ 54 h 23"/>
                <a:gd name="T10" fmla="*/ 0 w 151"/>
                <a:gd name="T11" fmla="*/ 21 h 23"/>
                <a:gd name="T12" fmla="*/ 19 w 151"/>
                <a:gd name="T13" fmla="*/ 16 h 23"/>
                <a:gd name="T14" fmla="*/ 19 w 151"/>
                <a:gd name="T15" fmla="*/ 16 h 2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56" name="Freeform 20"/>
            <p:cNvSpPr>
              <a:spLocks noChangeArrowheads="1"/>
            </p:cNvSpPr>
            <p:nvPr/>
          </p:nvSpPr>
          <p:spPr bwMode="auto">
            <a:xfrm>
              <a:off x="989" y="603"/>
              <a:ext cx="104" cy="94"/>
            </a:xfrm>
            <a:custGeom>
              <a:avLst/>
              <a:gdLst>
                <a:gd name="T0" fmla="*/ 61 w 44"/>
                <a:gd name="T1" fmla="*/ 14 h 40"/>
                <a:gd name="T2" fmla="*/ 17 w 44"/>
                <a:gd name="T3" fmla="*/ 31 h 40"/>
                <a:gd name="T4" fmla="*/ 47 w 44"/>
                <a:gd name="T5" fmla="*/ 92 h 40"/>
                <a:gd name="T6" fmla="*/ 61 w 44"/>
                <a:gd name="T7" fmla="*/ 14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57" name="Freeform 21"/>
            <p:cNvSpPr>
              <a:spLocks noChangeArrowheads="1"/>
            </p:cNvSpPr>
            <p:nvPr/>
          </p:nvSpPr>
          <p:spPr bwMode="auto">
            <a:xfrm>
              <a:off x="659" y="624"/>
              <a:ext cx="85" cy="101"/>
            </a:xfrm>
            <a:custGeom>
              <a:avLst/>
              <a:gdLst>
                <a:gd name="T0" fmla="*/ 31 w 36"/>
                <a:gd name="T1" fmla="*/ 5 h 43"/>
                <a:gd name="T2" fmla="*/ 0 w 36"/>
                <a:gd name="T3" fmla="*/ 42 h 43"/>
                <a:gd name="T4" fmla="*/ 57 w 36"/>
                <a:gd name="T5" fmla="*/ 80 h 43"/>
                <a:gd name="T6" fmla="*/ 31 w 36"/>
                <a:gd name="T7" fmla="*/ 5 h 4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58" name="Freeform 22"/>
            <p:cNvSpPr>
              <a:spLocks noChangeArrowheads="1"/>
            </p:cNvSpPr>
            <p:nvPr/>
          </p:nvSpPr>
          <p:spPr bwMode="auto">
            <a:xfrm>
              <a:off x="900" y="1047"/>
              <a:ext cx="191" cy="208"/>
            </a:xfrm>
            <a:custGeom>
              <a:avLst/>
              <a:gdLst>
                <a:gd name="T0" fmla="*/ 174 w 81"/>
                <a:gd name="T1" fmla="*/ 7 h 88"/>
                <a:gd name="T2" fmla="*/ 24 w 81"/>
                <a:gd name="T3" fmla="*/ 12 h 88"/>
                <a:gd name="T4" fmla="*/ 28 w 81"/>
                <a:gd name="T5" fmla="*/ 191 h 88"/>
                <a:gd name="T6" fmla="*/ 186 w 81"/>
                <a:gd name="T7" fmla="*/ 173 h 88"/>
                <a:gd name="T8" fmla="*/ 174 w 81"/>
                <a:gd name="T9" fmla="*/ 7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rgbClr val="B95E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59" name="Freeform 23"/>
            <p:cNvSpPr>
              <a:spLocks noChangeArrowheads="1"/>
            </p:cNvSpPr>
            <p:nvPr/>
          </p:nvSpPr>
          <p:spPr bwMode="auto">
            <a:xfrm>
              <a:off x="706" y="227"/>
              <a:ext cx="300" cy="187"/>
            </a:xfrm>
            <a:custGeom>
              <a:avLst/>
              <a:gdLst>
                <a:gd name="T0" fmla="*/ 21 w 127"/>
                <a:gd name="T1" fmla="*/ 163 h 79"/>
                <a:gd name="T2" fmla="*/ 295 w 127"/>
                <a:gd name="T3" fmla="*/ 154 h 79"/>
                <a:gd name="T4" fmla="*/ 283 w 127"/>
                <a:gd name="T5" fmla="*/ 21 h 79"/>
                <a:gd name="T6" fmla="*/ 50 w 127"/>
                <a:gd name="T7" fmla="*/ 19 h 79"/>
                <a:gd name="T8" fmla="*/ 21 w 127"/>
                <a:gd name="T9" fmla="*/ 163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rgbClr val="B95E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60" name="Freeform 24"/>
            <p:cNvSpPr>
              <a:spLocks noChangeArrowheads="1"/>
            </p:cNvSpPr>
            <p:nvPr/>
          </p:nvSpPr>
          <p:spPr bwMode="auto">
            <a:xfrm>
              <a:off x="859" y="912"/>
              <a:ext cx="29" cy="515"/>
            </a:xfrm>
            <a:custGeom>
              <a:avLst/>
              <a:gdLst>
                <a:gd name="T0" fmla="*/ 24 w 12"/>
                <a:gd name="T1" fmla="*/ 0 h 218"/>
                <a:gd name="T2" fmla="*/ 22 w 12"/>
                <a:gd name="T3" fmla="*/ 64 h 218"/>
                <a:gd name="T4" fmla="*/ 19 w 12"/>
                <a:gd name="T5" fmla="*/ 144 h 218"/>
                <a:gd name="T6" fmla="*/ 19 w 12"/>
                <a:gd name="T7" fmla="*/ 262 h 218"/>
                <a:gd name="T8" fmla="*/ 19 w 12"/>
                <a:gd name="T9" fmla="*/ 380 h 218"/>
                <a:gd name="T10" fmla="*/ 29 w 12"/>
                <a:gd name="T11" fmla="*/ 515 h 218"/>
                <a:gd name="T12" fmla="*/ 2 w 12"/>
                <a:gd name="T13" fmla="*/ 385 h 218"/>
                <a:gd name="T14" fmla="*/ 2 w 12"/>
                <a:gd name="T15" fmla="*/ 154 h 218"/>
                <a:gd name="T16" fmla="*/ 24 w 12"/>
                <a:gd name="T17" fmla="*/ 0 h 2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rgbClr val="B95E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61" name="Freeform 25"/>
            <p:cNvSpPr>
              <a:spLocks noChangeArrowheads="1"/>
            </p:cNvSpPr>
            <p:nvPr/>
          </p:nvSpPr>
          <p:spPr bwMode="auto">
            <a:xfrm>
              <a:off x="670" y="1434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442 w 187"/>
                <a:gd name="T3" fmla="*/ 16 h 26"/>
                <a:gd name="T4" fmla="*/ 0 w 187"/>
                <a:gd name="T5" fmla="*/ 0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rgbClr val="B95E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202" name="Freeform 52"/>
          <p:cNvSpPr>
            <a:spLocks noChangeArrowheads="1"/>
          </p:cNvSpPr>
          <p:nvPr/>
        </p:nvSpPr>
        <p:spPr bwMode="auto">
          <a:xfrm>
            <a:off x="0" y="5181600"/>
            <a:ext cx="11163300" cy="1676400"/>
          </a:xfrm>
          <a:custGeom>
            <a:avLst/>
            <a:gdLst>
              <a:gd name="T0" fmla="*/ 4526881 w 11770175"/>
              <a:gd name="T1" fmla="*/ 1 h 1788354"/>
              <a:gd name="T2" fmla="*/ 11163300 w 11770175"/>
              <a:gd name="T3" fmla="*/ 1676400 h 1788354"/>
              <a:gd name="T4" fmla="*/ 0 w 11770175"/>
              <a:gd name="T5" fmla="*/ 1676400 h 1788354"/>
              <a:gd name="T6" fmla="*/ 0 w 11770175"/>
              <a:gd name="T7" fmla="*/ 1359613 h 1788354"/>
              <a:gd name="T8" fmla="*/ 4526881 w 11770175"/>
              <a:gd name="T9" fmla="*/ 1 h 17883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8203" name="Group 307"/>
          <p:cNvGrpSpPr/>
          <p:nvPr/>
        </p:nvGrpSpPr>
        <p:grpSpPr bwMode="auto">
          <a:xfrm flipH="1">
            <a:off x="9191625" y="4800600"/>
            <a:ext cx="2998788" cy="2082800"/>
            <a:chOff x="0" y="0"/>
            <a:chExt cx="2735" cy="1900"/>
          </a:xfrm>
        </p:grpSpPr>
        <p:sp>
          <p:nvSpPr>
            <p:cNvPr id="8306" name="Freeform 30"/>
            <p:cNvSpPr>
              <a:spLocks noChangeArrowheads="1"/>
            </p:cNvSpPr>
            <p:nvPr/>
          </p:nvSpPr>
          <p:spPr bwMode="auto">
            <a:xfrm>
              <a:off x="855" y="274"/>
              <a:ext cx="748" cy="931"/>
            </a:xfrm>
            <a:custGeom>
              <a:avLst/>
              <a:gdLst>
                <a:gd name="T0" fmla="*/ 170 w 317"/>
                <a:gd name="T1" fmla="*/ 50 h 394"/>
                <a:gd name="T2" fmla="*/ 314 w 317"/>
                <a:gd name="T3" fmla="*/ 139 h 394"/>
                <a:gd name="T4" fmla="*/ 691 w 317"/>
                <a:gd name="T5" fmla="*/ 378 h 394"/>
                <a:gd name="T6" fmla="*/ 691 w 317"/>
                <a:gd name="T7" fmla="*/ 704 h 394"/>
                <a:gd name="T8" fmla="*/ 503 w 317"/>
                <a:gd name="T9" fmla="*/ 851 h 394"/>
                <a:gd name="T10" fmla="*/ 399 w 317"/>
                <a:gd name="T11" fmla="*/ 867 h 394"/>
                <a:gd name="T12" fmla="*/ 286 w 317"/>
                <a:gd name="T13" fmla="*/ 910 h 394"/>
                <a:gd name="T14" fmla="*/ 57 w 317"/>
                <a:gd name="T15" fmla="*/ 903 h 394"/>
                <a:gd name="T16" fmla="*/ 5 w 317"/>
                <a:gd name="T17" fmla="*/ 371 h 394"/>
                <a:gd name="T18" fmla="*/ 170 w 317"/>
                <a:gd name="T19" fmla="*/ 50 h 3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07" name="Freeform 31"/>
            <p:cNvSpPr>
              <a:spLocks noChangeArrowheads="1"/>
            </p:cNvSpPr>
            <p:nvPr/>
          </p:nvSpPr>
          <p:spPr bwMode="auto">
            <a:xfrm>
              <a:off x="942" y="364"/>
              <a:ext cx="307" cy="222"/>
            </a:xfrm>
            <a:custGeom>
              <a:avLst/>
              <a:gdLst>
                <a:gd name="T0" fmla="*/ 87 w 130"/>
                <a:gd name="T1" fmla="*/ 73 h 94"/>
                <a:gd name="T2" fmla="*/ 113 w 130"/>
                <a:gd name="T3" fmla="*/ 7 h 94"/>
                <a:gd name="T4" fmla="*/ 198 w 130"/>
                <a:gd name="T5" fmla="*/ 0 h 94"/>
                <a:gd name="T6" fmla="*/ 182 w 130"/>
                <a:gd name="T7" fmla="*/ 43 h 94"/>
                <a:gd name="T8" fmla="*/ 229 w 130"/>
                <a:gd name="T9" fmla="*/ 106 h 94"/>
                <a:gd name="T10" fmla="*/ 307 w 130"/>
                <a:gd name="T11" fmla="*/ 170 h 94"/>
                <a:gd name="T12" fmla="*/ 33 w 130"/>
                <a:gd name="T13" fmla="*/ 222 h 94"/>
                <a:gd name="T14" fmla="*/ 24 w 130"/>
                <a:gd name="T15" fmla="*/ 165 h 94"/>
                <a:gd name="T16" fmla="*/ 87 w 130"/>
                <a:gd name="T17" fmla="*/ 73 h 9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08" name="Freeform 32"/>
            <p:cNvSpPr>
              <a:spLocks noChangeArrowheads="1"/>
            </p:cNvSpPr>
            <p:nvPr/>
          </p:nvSpPr>
          <p:spPr bwMode="auto">
            <a:xfrm>
              <a:off x="760" y="473"/>
              <a:ext cx="754" cy="661"/>
            </a:xfrm>
            <a:custGeom>
              <a:avLst/>
              <a:gdLst>
                <a:gd name="T0" fmla="*/ 217 w 319"/>
                <a:gd name="T1" fmla="*/ 87 h 280"/>
                <a:gd name="T2" fmla="*/ 456 w 319"/>
                <a:gd name="T3" fmla="*/ 57 h 280"/>
                <a:gd name="T4" fmla="*/ 745 w 319"/>
                <a:gd name="T5" fmla="*/ 293 h 280"/>
                <a:gd name="T6" fmla="*/ 560 w 319"/>
                <a:gd name="T7" fmla="*/ 604 h 280"/>
                <a:gd name="T8" fmla="*/ 277 w 319"/>
                <a:gd name="T9" fmla="*/ 616 h 280"/>
                <a:gd name="T10" fmla="*/ 217 w 319"/>
                <a:gd name="T11" fmla="*/ 87 h 2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09" name="Freeform 33"/>
            <p:cNvSpPr>
              <a:spLocks noChangeArrowheads="1"/>
            </p:cNvSpPr>
            <p:nvPr/>
          </p:nvSpPr>
          <p:spPr bwMode="auto">
            <a:xfrm>
              <a:off x="0" y="0"/>
              <a:ext cx="1055" cy="1314"/>
            </a:xfrm>
            <a:custGeom>
              <a:avLst/>
              <a:gdLst>
                <a:gd name="T0" fmla="*/ 149 w 447"/>
                <a:gd name="T1" fmla="*/ 279 h 556"/>
                <a:gd name="T2" fmla="*/ 342 w 447"/>
                <a:gd name="T3" fmla="*/ 59 h 556"/>
                <a:gd name="T4" fmla="*/ 564 w 447"/>
                <a:gd name="T5" fmla="*/ 149 h 556"/>
                <a:gd name="T6" fmla="*/ 784 w 447"/>
                <a:gd name="T7" fmla="*/ 255 h 556"/>
                <a:gd name="T8" fmla="*/ 1055 w 447"/>
                <a:gd name="T9" fmla="*/ 801 h 556"/>
                <a:gd name="T10" fmla="*/ 956 w 447"/>
                <a:gd name="T11" fmla="*/ 1113 h 556"/>
                <a:gd name="T12" fmla="*/ 739 w 447"/>
                <a:gd name="T13" fmla="*/ 1215 h 556"/>
                <a:gd name="T14" fmla="*/ 498 w 447"/>
                <a:gd name="T15" fmla="*/ 1302 h 556"/>
                <a:gd name="T16" fmla="*/ 241 w 447"/>
                <a:gd name="T17" fmla="*/ 1253 h 556"/>
                <a:gd name="T18" fmla="*/ 101 w 447"/>
                <a:gd name="T19" fmla="*/ 1262 h 556"/>
                <a:gd name="T20" fmla="*/ 0 w 447"/>
                <a:gd name="T21" fmla="*/ 1106 h 556"/>
                <a:gd name="T22" fmla="*/ 0 w 447"/>
                <a:gd name="T23" fmla="*/ 359 h 556"/>
                <a:gd name="T24" fmla="*/ 149 w 447"/>
                <a:gd name="T25" fmla="*/ 279 h 55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10" name="Freeform 34"/>
            <p:cNvSpPr>
              <a:spLocks noChangeArrowheads="1"/>
            </p:cNvSpPr>
            <p:nvPr/>
          </p:nvSpPr>
          <p:spPr bwMode="auto">
            <a:xfrm>
              <a:off x="0" y="232"/>
              <a:ext cx="1006" cy="1093"/>
            </a:xfrm>
            <a:custGeom>
              <a:avLst/>
              <a:gdLst>
                <a:gd name="T0" fmla="*/ 283 w 426"/>
                <a:gd name="T1" fmla="*/ 92 h 463"/>
                <a:gd name="T2" fmla="*/ 631 w 426"/>
                <a:gd name="T3" fmla="*/ 83 h 463"/>
                <a:gd name="T4" fmla="*/ 985 w 426"/>
                <a:gd name="T5" fmla="*/ 538 h 463"/>
                <a:gd name="T6" fmla="*/ 725 w 426"/>
                <a:gd name="T7" fmla="*/ 937 h 463"/>
                <a:gd name="T8" fmla="*/ 246 w 426"/>
                <a:gd name="T9" fmla="*/ 956 h 463"/>
                <a:gd name="T10" fmla="*/ 0 w 426"/>
                <a:gd name="T11" fmla="*/ 758 h 463"/>
                <a:gd name="T12" fmla="*/ 0 w 426"/>
                <a:gd name="T13" fmla="*/ 260 h 463"/>
                <a:gd name="T14" fmla="*/ 283 w 426"/>
                <a:gd name="T15" fmla="*/ 92 h 4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11" name="Freeform 35"/>
            <p:cNvSpPr>
              <a:spLocks noChangeArrowheads="1"/>
            </p:cNvSpPr>
            <p:nvPr/>
          </p:nvSpPr>
          <p:spPr bwMode="auto">
            <a:xfrm>
              <a:off x="630" y="314"/>
              <a:ext cx="362" cy="844"/>
            </a:xfrm>
            <a:custGeom>
              <a:avLst/>
              <a:gdLst>
                <a:gd name="T0" fmla="*/ 203 w 153"/>
                <a:gd name="T1" fmla="*/ 95 h 357"/>
                <a:gd name="T2" fmla="*/ 331 w 153"/>
                <a:gd name="T3" fmla="*/ 605 h 357"/>
                <a:gd name="T4" fmla="*/ 161 w 153"/>
                <a:gd name="T5" fmla="*/ 842 h 357"/>
                <a:gd name="T6" fmla="*/ 109 w 153"/>
                <a:gd name="T7" fmla="*/ 839 h 357"/>
                <a:gd name="T8" fmla="*/ 303 w 153"/>
                <a:gd name="T9" fmla="*/ 452 h 357"/>
                <a:gd name="T10" fmla="*/ 106 w 153"/>
                <a:gd name="T11" fmla="*/ 52 h 357"/>
                <a:gd name="T12" fmla="*/ 0 w 153"/>
                <a:gd name="T13" fmla="*/ 0 h 357"/>
                <a:gd name="T14" fmla="*/ 203 w 153"/>
                <a:gd name="T15" fmla="*/ 95 h 3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12" name="Freeform 36"/>
            <p:cNvSpPr>
              <a:spLocks noChangeArrowheads="1"/>
            </p:cNvSpPr>
            <p:nvPr/>
          </p:nvSpPr>
          <p:spPr bwMode="auto">
            <a:xfrm>
              <a:off x="576" y="402"/>
              <a:ext cx="227" cy="734"/>
            </a:xfrm>
            <a:custGeom>
              <a:avLst/>
              <a:gdLst>
                <a:gd name="T0" fmla="*/ 189 w 96"/>
                <a:gd name="T1" fmla="*/ 255 h 311"/>
                <a:gd name="T2" fmla="*/ 175 w 96"/>
                <a:gd name="T3" fmla="*/ 670 h 311"/>
                <a:gd name="T4" fmla="*/ 116 w 96"/>
                <a:gd name="T5" fmla="*/ 734 h 311"/>
                <a:gd name="T6" fmla="*/ 166 w 96"/>
                <a:gd name="T7" fmla="*/ 288 h 311"/>
                <a:gd name="T8" fmla="*/ 0 w 96"/>
                <a:gd name="T9" fmla="*/ 0 h 311"/>
                <a:gd name="T10" fmla="*/ 189 w 96"/>
                <a:gd name="T11" fmla="*/ 255 h 3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13" name="Freeform 37"/>
            <p:cNvSpPr>
              <a:spLocks noChangeArrowheads="1"/>
            </p:cNvSpPr>
            <p:nvPr/>
          </p:nvSpPr>
          <p:spPr bwMode="auto">
            <a:xfrm>
              <a:off x="134" y="406"/>
              <a:ext cx="149" cy="778"/>
            </a:xfrm>
            <a:custGeom>
              <a:avLst/>
              <a:gdLst>
                <a:gd name="T0" fmla="*/ 116 w 63"/>
                <a:gd name="T1" fmla="*/ 0 h 329"/>
                <a:gd name="T2" fmla="*/ 38 w 63"/>
                <a:gd name="T3" fmla="*/ 246 h 329"/>
                <a:gd name="T4" fmla="*/ 149 w 63"/>
                <a:gd name="T5" fmla="*/ 778 h 329"/>
                <a:gd name="T6" fmla="*/ 111 w 63"/>
                <a:gd name="T7" fmla="*/ 759 h 329"/>
                <a:gd name="T8" fmla="*/ 2 w 63"/>
                <a:gd name="T9" fmla="*/ 239 h 329"/>
                <a:gd name="T10" fmla="*/ 116 w 63"/>
                <a:gd name="T11" fmla="*/ 0 h 3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14" name="Freeform 38"/>
            <p:cNvSpPr>
              <a:spLocks noChangeArrowheads="1"/>
            </p:cNvSpPr>
            <p:nvPr/>
          </p:nvSpPr>
          <p:spPr bwMode="auto">
            <a:xfrm>
              <a:off x="224" y="113"/>
              <a:ext cx="401" cy="256"/>
            </a:xfrm>
            <a:custGeom>
              <a:avLst/>
              <a:gdLst>
                <a:gd name="T0" fmla="*/ 165 w 170"/>
                <a:gd name="T1" fmla="*/ 0 h 108"/>
                <a:gd name="T2" fmla="*/ 231 w 170"/>
                <a:gd name="T3" fmla="*/ 0 h 108"/>
                <a:gd name="T4" fmla="*/ 226 w 170"/>
                <a:gd name="T5" fmla="*/ 66 h 108"/>
                <a:gd name="T6" fmla="*/ 326 w 170"/>
                <a:gd name="T7" fmla="*/ 111 h 108"/>
                <a:gd name="T8" fmla="*/ 401 w 170"/>
                <a:gd name="T9" fmla="*/ 206 h 108"/>
                <a:gd name="T10" fmla="*/ 7 w 170"/>
                <a:gd name="T11" fmla="*/ 199 h 108"/>
                <a:gd name="T12" fmla="*/ 165 w 170"/>
                <a:gd name="T13" fmla="*/ 0 h 1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15" name="Freeform 39"/>
            <p:cNvSpPr>
              <a:spLocks noChangeArrowheads="1"/>
            </p:cNvSpPr>
            <p:nvPr/>
          </p:nvSpPr>
          <p:spPr bwMode="auto">
            <a:xfrm>
              <a:off x="193" y="113"/>
              <a:ext cx="340" cy="286"/>
            </a:xfrm>
            <a:custGeom>
              <a:avLst/>
              <a:gdLst>
                <a:gd name="T0" fmla="*/ 196 w 144"/>
                <a:gd name="T1" fmla="*/ 0 h 121"/>
                <a:gd name="T2" fmla="*/ 111 w 144"/>
                <a:gd name="T3" fmla="*/ 123 h 121"/>
                <a:gd name="T4" fmla="*/ 123 w 144"/>
                <a:gd name="T5" fmla="*/ 217 h 121"/>
                <a:gd name="T6" fmla="*/ 340 w 144"/>
                <a:gd name="T7" fmla="*/ 227 h 121"/>
                <a:gd name="T8" fmla="*/ 76 w 144"/>
                <a:gd name="T9" fmla="*/ 253 h 121"/>
                <a:gd name="T10" fmla="*/ 64 w 144"/>
                <a:gd name="T11" fmla="*/ 118 h 121"/>
                <a:gd name="T12" fmla="*/ 196 w 144"/>
                <a:gd name="T13" fmla="*/ 0 h 1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16" name="Freeform 40"/>
            <p:cNvSpPr>
              <a:spLocks noChangeArrowheads="1"/>
            </p:cNvSpPr>
            <p:nvPr/>
          </p:nvSpPr>
          <p:spPr bwMode="auto">
            <a:xfrm>
              <a:off x="1599" y="867"/>
              <a:ext cx="1136" cy="1018"/>
            </a:xfrm>
            <a:custGeom>
              <a:avLst/>
              <a:gdLst>
                <a:gd name="T0" fmla="*/ 538 w 481"/>
                <a:gd name="T1" fmla="*/ 2 h 431"/>
                <a:gd name="T2" fmla="*/ 704 w 481"/>
                <a:gd name="T3" fmla="*/ 5 h 431"/>
                <a:gd name="T4" fmla="*/ 779 w 481"/>
                <a:gd name="T5" fmla="*/ 137 h 431"/>
                <a:gd name="T6" fmla="*/ 895 w 481"/>
                <a:gd name="T7" fmla="*/ 274 h 431"/>
                <a:gd name="T8" fmla="*/ 1117 w 481"/>
                <a:gd name="T9" fmla="*/ 765 h 431"/>
                <a:gd name="T10" fmla="*/ 897 w 481"/>
                <a:gd name="T11" fmla="*/ 1018 h 431"/>
                <a:gd name="T12" fmla="*/ 175 w 481"/>
                <a:gd name="T13" fmla="*/ 1018 h 431"/>
                <a:gd name="T14" fmla="*/ 43 w 481"/>
                <a:gd name="T15" fmla="*/ 798 h 431"/>
                <a:gd name="T16" fmla="*/ 260 w 481"/>
                <a:gd name="T17" fmla="*/ 250 h 431"/>
                <a:gd name="T18" fmla="*/ 409 w 481"/>
                <a:gd name="T19" fmla="*/ 210 h 431"/>
                <a:gd name="T20" fmla="*/ 543 w 481"/>
                <a:gd name="T21" fmla="*/ 109 h 431"/>
                <a:gd name="T22" fmla="*/ 538 w 481"/>
                <a:gd name="T23" fmla="*/ 2 h 43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17" name="Freeform 41"/>
            <p:cNvSpPr>
              <a:spLocks noChangeArrowheads="1"/>
            </p:cNvSpPr>
            <p:nvPr/>
          </p:nvSpPr>
          <p:spPr bwMode="auto">
            <a:xfrm>
              <a:off x="1736" y="1047"/>
              <a:ext cx="992" cy="838"/>
            </a:xfrm>
            <a:custGeom>
              <a:avLst/>
              <a:gdLst>
                <a:gd name="T0" fmla="*/ 522 w 420"/>
                <a:gd name="T1" fmla="*/ 17 h 355"/>
                <a:gd name="T2" fmla="*/ 673 w 420"/>
                <a:gd name="T3" fmla="*/ 87 h 355"/>
                <a:gd name="T4" fmla="*/ 848 w 420"/>
                <a:gd name="T5" fmla="*/ 838 h 355"/>
                <a:gd name="T6" fmla="*/ 376 w 420"/>
                <a:gd name="T7" fmla="*/ 838 h 355"/>
                <a:gd name="T8" fmla="*/ 272 w 420"/>
                <a:gd name="T9" fmla="*/ 800 h 355"/>
                <a:gd name="T10" fmla="*/ 0 w 420"/>
                <a:gd name="T11" fmla="*/ 401 h 355"/>
                <a:gd name="T12" fmla="*/ 357 w 420"/>
                <a:gd name="T13" fmla="*/ 68 h 355"/>
                <a:gd name="T14" fmla="*/ 522 w 420"/>
                <a:gd name="T15" fmla="*/ 17 h 35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18" name="Freeform 42"/>
            <p:cNvSpPr>
              <a:spLocks noChangeArrowheads="1"/>
            </p:cNvSpPr>
            <p:nvPr/>
          </p:nvSpPr>
          <p:spPr bwMode="auto">
            <a:xfrm>
              <a:off x="1991" y="1200"/>
              <a:ext cx="101" cy="624"/>
            </a:xfrm>
            <a:custGeom>
              <a:avLst/>
              <a:gdLst>
                <a:gd name="T0" fmla="*/ 101 w 43"/>
                <a:gd name="T1" fmla="*/ 0 h 264"/>
                <a:gd name="T2" fmla="*/ 2 w 43"/>
                <a:gd name="T3" fmla="*/ 279 h 264"/>
                <a:gd name="T4" fmla="*/ 52 w 43"/>
                <a:gd name="T5" fmla="*/ 624 h 264"/>
                <a:gd name="T6" fmla="*/ 94 w 43"/>
                <a:gd name="T7" fmla="*/ 607 h 264"/>
                <a:gd name="T8" fmla="*/ 59 w 43"/>
                <a:gd name="T9" fmla="*/ 300 h 264"/>
                <a:gd name="T10" fmla="*/ 101 w 43"/>
                <a:gd name="T11" fmla="*/ 0 h 2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19" name="Freeform 43"/>
            <p:cNvSpPr>
              <a:spLocks noChangeArrowheads="1"/>
            </p:cNvSpPr>
            <p:nvPr/>
          </p:nvSpPr>
          <p:spPr bwMode="auto">
            <a:xfrm>
              <a:off x="2359" y="1368"/>
              <a:ext cx="132" cy="463"/>
            </a:xfrm>
            <a:custGeom>
              <a:avLst/>
              <a:gdLst>
                <a:gd name="T0" fmla="*/ 73 w 56"/>
                <a:gd name="T1" fmla="*/ 0 h 196"/>
                <a:gd name="T2" fmla="*/ 104 w 56"/>
                <a:gd name="T3" fmla="*/ 279 h 196"/>
                <a:gd name="T4" fmla="*/ 50 w 56"/>
                <a:gd name="T5" fmla="*/ 454 h 196"/>
                <a:gd name="T6" fmla="*/ 0 w 56"/>
                <a:gd name="T7" fmla="*/ 463 h 196"/>
                <a:gd name="T8" fmla="*/ 87 w 56"/>
                <a:gd name="T9" fmla="*/ 215 h 196"/>
                <a:gd name="T10" fmla="*/ 73 w 56"/>
                <a:gd name="T11" fmla="*/ 0 h 1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20" name="Freeform 44"/>
            <p:cNvSpPr>
              <a:spLocks noChangeArrowheads="1"/>
            </p:cNvSpPr>
            <p:nvPr/>
          </p:nvSpPr>
          <p:spPr bwMode="auto">
            <a:xfrm>
              <a:off x="2036" y="914"/>
              <a:ext cx="408" cy="274"/>
            </a:xfrm>
            <a:custGeom>
              <a:avLst/>
              <a:gdLst>
                <a:gd name="T0" fmla="*/ 0 w 173"/>
                <a:gd name="T1" fmla="*/ 229 h 116"/>
                <a:gd name="T2" fmla="*/ 94 w 173"/>
                <a:gd name="T3" fmla="*/ 139 h 116"/>
                <a:gd name="T4" fmla="*/ 153 w 173"/>
                <a:gd name="T5" fmla="*/ 52 h 116"/>
                <a:gd name="T6" fmla="*/ 127 w 173"/>
                <a:gd name="T7" fmla="*/ 0 h 116"/>
                <a:gd name="T8" fmla="*/ 238 w 173"/>
                <a:gd name="T9" fmla="*/ 0 h 116"/>
                <a:gd name="T10" fmla="*/ 276 w 173"/>
                <a:gd name="T11" fmla="*/ 85 h 116"/>
                <a:gd name="T12" fmla="*/ 373 w 173"/>
                <a:gd name="T13" fmla="*/ 198 h 116"/>
                <a:gd name="T14" fmla="*/ 366 w 173"/>
                <a:gd name="T15" fmla="*/ 274 h 116"/>
                <a:gd name="T16" fmla="*/ 0 w 173"/>
                <a:gd name="T17" fmla="*/ 229 h 116"/>
                <a:gd name="T18" fmla="*/ 0 w 173"/>
                <a:gd name="T19" fmla="*/ 229 h 1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21" name="Freeform 45"/>
            <p:cNvSpPr>
              <a:spLocks noChangeArrowheads="1"/>
            </p:cNvSpPr>
            <p:nvPr/>
          </p:nvSpPr>
          <p:spPr bwMode="auto">
            <a:xfrm>
              <a:off x="2468" y="1226"/>
              <a:ext cx="234" cy="648"/>
            </a:xfrm>
            <a:custGeom>
              <a:avLst/>
              <a:gdLst>
                <a:gd name="T0" fmla="*/ 66 w 99"/>
                <a:gd name="T1" fmla="*/ 0 h 274"/>
                <a:gd name="T2" fmla="*/ 175 w 99"/>
                <a:gd name="T3" fmla="*/ 246 h 274"/>
                <a:gd name="T4" fmla="*/ 0 w 99"/>
                <a:gd name="T5" fmla="*/ 648 h 274"/>
                <a:gd name="T6" fmla="*/ 14 w 99"/>
                <a:gd name="T7" fmla="*/ 598 h 274"/>
                <a:gd name="T8" fmla="*/ 139 w 99"/>
                <a:gd name="T9" fmla="*/ 260 h 274"/>
                <a:gd name="T10" fmla="*/ 66 w 99"/>
                <a:gd name="T11" fmla="*/ 0 h 2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22" name="Freeform 46"/>
            <p:cNvSpPr>
              <a:spLocks noChangeArrowheads="1"/>
            </p:cNvSpPr>
            <p:nvPr/>
          </p:nvSpPr>
          <p:spPr bwMode="auto">
            <a:xfrm>
              <a:off x="1698" y="1134"/>
              <a:ext cx="276" cy="744"/>
            </a:xfrm>
            <a:custGeom>
              <a:avLst/>
              <a:gdLst>
                <a:gd name="T0" fmla="*/ 276 w 117"/>
                <a:gd name="T1" fmla="*/ 0 h 315"/>
                <a:gd name="T2" fmla="*/ 17 w 117"/>
                <a:gd name="T3" fmla="*/ 267 h 315"/>
                <a:gd name="T4" fmla="*/ 75 w 117"/>
                <a:gd name="T5" fmla="*/ 671 h 315"/>
                <a:gd name="T6" fmla="*/ 222 w 117"/>
                <a:gd name="T7" fmla="*/ 716 h 315"/>
                <a:gd name="T8" fmla="*/ 229 w 117"/>
                <a:gd name="T9" fmla="*/ 673 h 315"/>
                <a:gd name="T10" fmla="*/ 61 w 117"/>
                <a:gd name="T11" fmla="*/ 451 h 315"/>
                <a:gd name="T12" fmla="*/ 158 w 117"/>
                <a:gd name="T13" fmla="*/ 94 h 315"/>
                <a:gd name="T14" fmla="*/ 276 w 117"/>
                <a:gd name="T15" fmla="*/ 0 h 31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23" name="Freeform 47"/>
            <p:cNvSpPr>
              <a:spLocks noChangeArrowheads="1"/>
            </p:cNvSpPr>
            <p:nvPr/>
          </p:nvSpPr>
          <p:spPr bwMode="auto">
            <a:xfrm>
              <a:off x="1292" y="522"/>
              <a:ext cx="233" cy="548"/>
            </a:xfrm>
            <a:custGeom>
              <a:avLst/>
              <a:gdLst>
                <a:gd name="T0" fmla="*/ 94 w 99"/>
                <a:gd name="T1" fmla="*/ 66 h 232"/>
                <a:gd name="T2" fmla="*/ 0 w 99"/>
                <a:gd name="T3" fmla="*/ 0 h 232"/>
                <a:gd name="T4" fmla="*/ 212 w 99"/>
                <a:gd name="T5" fmla="*/ 187 h 232"/>
                <a:gd name="T6" fmla="*/ 188 w 99"/>
                <a:gd name="T7" fmla="*/ 494 h 232"/>
                <a:gd name="T8" fmla="*/ 82 w 99"/>
                <a:gd name="T9" fmla="*/ 536 h 232"/>
                <a:gd name="T10" fmla="*/ 73 w 99"/>
                <a:gd name="T11" fmla="*/ 505 h 232"/>
                <a:gd name="T12" fmla="*/ 188 w 99"/>
                <a:gd name="T13" fmla="*/ 328 h 232"/>
                <a:gd name="T14" fmla="*/ 94 w 99"/>
                <a:gd name="T15" fmla="*/ 66 h 2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24" name="Freeform 48"/>
            <p:cNvSpPr>
              <a:spLocks noChangeArrowheads="1"/>
            </p:cNvSpPr>
            <p:nvPr/>
          </p:nvSpPr>
          <p:spPr bwMode="auto">
            <a:xfrm>
              <a:off x="1209" y="577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87 w 39"/>
                <a:gd name="T3" fmla="*/ 205 h 198"/>
                <a:gd name="T4" fmla="*/ 68 w 39"/>
                <a:gd name="T5" fmla="*/ 467 h 198"/>
                <a:gd name="T6" fmla="*/ 35 w 39"/>
                <a:gd name="T7" fmla="*/ 458 h 198"/>
                <a:gd name="T8" fmla="*/ 45 w 39"/>
                <a:gd name="T9" fmla="*/ 224 h 198"/>
                <a:gd name="T10" fmla="*/ 0 w 39"/>
                <a:gd name="T11" fmla="*/ 0 h 1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25" name="Freeform 49"/>
            <p:cNvSpPr>
              <a:spLocks noChangeArrowheads="1"/>
            </p:cNvSpPr>
            <p:nvPr/>
          </p:nvSpPr>
          <p:spPr bwMode="auto">
            <a:xfrm>
              <a:off x="0" y="475"/>
              <a:ext cx="2130" cy="1410"/>
            </a:xfrm>
            <a:custGeom>
              <a:avLst/>
              <a:gdLst>
                <a:gd name="T0" fmla="*/ 0 w 902"/>
                <a:gd name="T1" fmla="*/ 572 h 597"/>
                <a:gd name="T2" fmla="*/ 116 w 902"/>
                <a:gd name="T3" fmla="*/ 562 h 597"/>
                <a:gd name="T4" fmla="*/ 564 w 902"/>
                <a:gd name="T5" fmla="*/ 345 h 597"/>
                <a:gd name="T6" fmla="*/ 675 w 902"/>
                <a:gd name="T7" fmla="*/ 24 h 597"/>
                <a:gd name="T8" fmla="*/ 952 w 902"/>
                <a:gd name="T9" fmla="*/ 109 h 597"/>
                <a:gd name="T10" fmla="*/ 914 w 902"/>
                <a:gd name="T11" fmla="*/ 312 h 597"/>
                <a:gd name="T12" fmla="*/ 1228 w 902"/>
                <a:gd name="T13" fmla="*/ 350 h 597"/>
                <a:gd name="T14" fmla="*/ 1386 w 902"/>
                <a:gd name="T15" fmla="*/ 449 h 597"/>
                <a:gd name="T16" fmla="*/ 1707 w 902"/>
                <a:gd name="T17" fmla="*/ 529 h 597"/>
                <a:gd name="T18" fmla="*/ 2121 w 902"/>
                <a:gd name="T19" fmla="*/ 1181 h 597"/>
                <a:gd name="T20" fmla="*/ 2130 w 902"/>
                <a:gd name="T21" fmla="*/ 1410 h 597"/>
                <a:gd name="T22" fmla="*/ 0 w 902"/>
                <a:gd name="T23" fmla="*/ 1410 h 597"/>
                <a:gd name="T24" fmla="*/ 0 w 902"/>
                <a:gd name="T25" fmla="*/ 572 h 597"/>
                <a:gd name="T26" fmla="*/ 0 w 902"/>
                <a:gd name="T27" fmla="*/ 572 h 59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26" name="Freeform 50"/>
            <p:cNvSpPr>
              <a:spLocks noChangeArrowheads="1"/>
            </p:cNvSpPr>
            <p:nvPr/>
          </p:nvSpPr>
          <p:spPr bwMode="auto">
            <a:xfrm>
              <a:off x="0" y="848"/>
              <a:ext cx="2118" cy="1037"/>
            </a:xfrm>
            <a:custGeom>
              <a:avLst/>
              <a:gdLst>
                <a:gd name="T0" fmla="*/ 0 w 897"/>
                <a:gd name="T1" fmla="*/ 300 h 439"/>
                <a:gd name="T2" fmla="*/ 172 w 897"/>
                <a:gd name="T3" fmla="*/ 265 h 439"/>
                <a:gd name="T4" fmla="*/ 1093 w 897"/>
                <a:gd name="T5" fmla="*/ 80 h 439"/>
                <a:gd name="T6" fmla="*/ 1452 w 897"/>
                <a:gd name="T7" fmla="*/ 142 h 439"/>
                <a:gd name="T8" fmla="*/ 2059 w 897"/>
                <a:gd name="T9" fmla="*/ 1037 h 439"/>
                <a:gd name="T10" fmla="*/ 0 w 897"/>
                <a:gd name="T11" fmla="*/ 1037 h 439"/>
                <a:gd name="T12" fmla="*/ 0 w 897"/>
                <a:gd name="T13" fmla="*/ 300 h 439"/>
                <a:gd name="T14" fmla="*/ 0 w 897"/>
                <a:gd name="T15" fmla="*/ 300 h 43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27" name="Freeform 51"/>
            <p:cNvSpPr>
              <a:spLocks noChangeArrowheads="1"/>
            </p:cNvSpPr>
            <p:nvPr/>
          </p:nvSpPr>
          <p:spPr bwMode="auto">
            <a:xfrm>
              <a:off x="158" y="567"/>
              <a:ext cx="1186" cy="657"/>
            </a:xfrm>
            <a:custGeom>
              <a:avLst/>
              <a:gdLst>
                <a:gd name="T0" fmla="*/ 227 w 502"/>
                <a:gd name="T1" fmla="*/ 383 h 278"/>
                <a:gd name="T2" fmla="*/ 468 w 502"/>
                <a:gd name="T3" fmla="*/ 343 h 278"/>
                <a:gd name="T4" fmla="*/ 539 w 502"/>
                <a:gd name="T5" fmla="*/ 14 h 278"/>
                <a:gd name="T6" fmla="*/ 721 w 502"/>
                <a:gd name="T7" fmla="*/ 71 h 278"/>
                <a:gd name="T8" fmla="*/ 688 w 502"/>
                <a:gd name="T9" fmla="*/ 338 h 278"/>
                <a:gd name="T10" fmla="*/ 1186 w 502"/>
                <a:gd name="T11" fmla="*/ 489 h 278"/>
                <a:gd name="T12" fmla="*/ 919 w 502"/>
                <a:gd name="T13" fmla="*/ 435 h 278"/>
                <a:gd name="T14" fmla="*/ 1030 w 502"/>
                <a:gd name="T15" fmla="*/ 586 h 278"/>
                <a:gd name="T16" fmla="*/ 673 w 502"/>
                <a:gd name="T17" fmla="*/ 499 h 278"/>
                <a:gd name="T18" fmla="*/ 321 w 502"/>
                <a:gd name="T19" fmla="*/ 657 h 278"/>
                <a:gd name="T20" fmla="*/ 312 w 502"/>
                <a:gd name="T21" fmla="*/ 468 h 278"/>
                <a:gd name="T22" fmla="*/ 0 w 502"/>
                <a:gd name="T23" fmla="*/ 584 h 278"/>
                <a:gd name="T24" fmla="*/ 227 w 502"/>
                <a:gd name="T25" fmla="*/ 383 h 2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28" name="Freeform 52"/>
            <p:cNvSpPr>
              <a:spLocks noChangeArrowheads="1"/>
            </p:cNvSpPr>
            <p:nvPr/>
          </p:nvSpPr>
          <p:spPr bwMode="auto">
            <a:xfrm>
              <a:off x="1457" y="1035"/>
              <a:ext cx="567" cy="850"/>
            </a:xfrm>
            <a:custGeom>
              <a:avLst/>
              <a:gdLst>
                <a:gd name="T0" fmla="*/ 447 w 240"/>
                <a:gd name="T1" fmla="*/ 425 h 360"/>
                <a:gd name="T2" fmla="*/ 0 w 240"/>
                <a:gd name="T3" fmla="*/ 45 h 360"/>
                <a:gd name="T4" fmla="*/ 376 w 240"/>
                <a:gd name="T5" fmla="*/ 198 h 360"/>
                <a:gd name="T6" fmla="*/ 567 w 240"/>
                <a:gd name="T7" fmla="*/ 770 h 360"/>
                <a:gd name="T8" fmla="*/ 567 w 240"/>
                <a:gd name="T9" fmla="*/ 850 h 360"/>
                <a:gd name="T10" fmla="*/ 510 w 240"/>
                <a:gd name="T11" fmla="*/ 850 h 360"/>
                <a:gd name="T12" fmla="*/ 447 w 240"/>
                <a:gd name="T13" fmla="*/ 425 h 3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29" name="Freeform 53"/>
            <p:cNvSpPr>
              <a:spLocks noChangeArrowheads="1"/>
            </p:cNvSpPr>
            <p:nvPr/>
          </p:nvSpPr>
          <p:spPr bwMode="auto">
            <a:xfrm>
              <a:off x="592" y="581"/>
              <a:ext cx="102" cy="374"/>
            </a:xfrm>
            <a:custGeom>
              <a:avLst/>
              <a:gdLst>
                <a:gd name="T0" fmla="*/ 102 w 43"/>
                <a:gd name="T1" fmla="*/ 0 h 158"/>
                <a:gd name="T2" fmla="*/ 40 w 43"/>
                <a:gd name="T3" fmla="*/ 201 h 158"/>
                <a:gd name="T4" fmla="*/ 36 w 43"/>
                <a:gd name="T5" fmla="*/ 374 h 158"/>
                <a:gd name="T6" fmla="*/ 19 w 43"/>
                <a:gd name="T7" fmla="*/ 196 h 158"/>
                <a:gd name="T8" fmla="*/ 102 w 43"/>
                <a:gd name="T9" fmla="*/ 0 h 1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30" name="Freeform 54"/>
            <p:cNvSpPr>
              <a:spLocks noChangeArrowheads="1"/>
            </p:cNvSpPr>
            <p:nvPr/>
          </p:nvSpPr>
          <p:spPr bwMode="auto">
            <a:xfrm>
              <a:off x="996" y="1226"/>
              <a:ext cx="291" cy="659"/>
            </a:xfrm>
            <a:custGeom>
              <a:avLst/>
              <a:gdLst>
                <a:gd name="T0" fmla="*/ 166 w 123"/>
                <a:gd name="T1" fmla="*/ 309 h 279"/>
                <a:gd name="T2" fmla="*/ 0 w 123"/>
                <a:gd name="T3" fmla="*/ 0 h 279"/>
                <a:gd name="T4" fmla="*/ 222 w 123"/>
                <a:gd name="T5" fmla="*/ 168 h 279"/>
                <a:gd name="T6" fmla="*/ 291 w 123"/>
                <a:gd name="T7" fmla="*/ 579 h 279"/>
                <a:gd name="T8" fmla="*/ 284 w 123"/>
                <a:gd name="T9" fmla="*/ 659 h 279"/>
                <a:gd name="T10" fmla="*/ 185 w 123"/>
                <a:gd name="T11" fmla="*/ 659 h 279"/>
                <a:gd name="T12" fmla="*/ 166 w 123"/>
                <a:gd name="T13" fmla="*/ 309 h 2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31" name="Freeform 55"/>
            <p:cNvSpPr>
              <a:spLocks noChangeArrowheads="1"/>
            </p:cNvSpPr>
            <p:nvPr/>
          </p:nvSpPr>
          <p:spPr bwMode="auto">
            <a:xfrm>
              <a:off x="961" y="1205"/>
              <a:ext cx="364" cy="680"/>
            </a:xfrm>
            <a:custGeom>
              <a:avLst/>
              <a:gdLst>
                <a:gd name="T0" fmla="*/ 281 w 154"/>
                <a:gd name="T1" fmla="*/ 340 h 288"/>
                <a:gd name="T2" fmla="*/ 0 w 154"/>
                <a:gd name="T3" fmla="*/ 0 h 288"/>
                <a:gd name="T4" fmla="*/ 333 w 154"/>
                <a:gd name="T5" fmla="*/ 349 h 288"/>
                <a:gd name="T6" fmla="*/ 350 w 154"/>
                <a:gd name="T7" fmla="*/ 680 h 288"/>
                <a:gd name="T8" fmla="*/ 303 w 154"/>
                <a:gd name="T9" fmla="*/ 680 h 288"/>
                <a:gd name="T10" fmla="*/ 281 w 154"/>
                <a:gd name="T11" fmla="*/ 340 h 2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32" name="Freeform 56"/>
            <p:cNvSpPr>
              <a:spLocks noChangeArrowheads="1"/>
            </p:cNvSpPr>
            <p:nvPr/>
          </p:nvSpPr>
          <p:spPr bwMode="auto">
            <a:xfrm>
              <a:off x="0" y="1264"/>
              <a:ext cx="276" cy="621"/>
            </a:xfrm>
            <a:custGeom>
              <a:avLst/>
              <a:gdLst>
                <a:gd name="T0" fmla="*/ 0 w 117"/>
                <a:gd name="T1" fmla="*/ 458 h 263"/>
                <a:gd name="T2" fmla="*/ 57 w 117"/>
                <a:gd name="T3" fmla="*/ 170 h 263"/>
                <a:gd name="T4" fmla="*/ 276 w 117"/>
                <a:gd name="T5" fmla="*/ 0 h 263"/>
                <a:gd name="T6" fmla="*/ 113 w 117"/>
                <a:gd name="T7" fmla="*/ 309 h 263"/>
                <a:gd name="T8" fmla="*/ 94 w 117"/>
                <a:gd name="T9" fmla="*/ 621 h 263"/>
                <a:gd name="T10" fmla="*/ 0 w 117"/>
                <a:gd name="T11" fmla="*/ 621 h 263"/>
                <a:gd name="T12" fmla="*/ 0 w 117"/>
                <a:gd name="T13" fmla="*/ 458 h 263"/>
                <a:gd name="T14" fmla="*/ 0 w 117"/>
                <a:gd name="T15" fmla="*/ 458 h 2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33" name="Freeform 57"/>
            <p:cNvSpPr>
              <a:spLocks noChangeArrowheads="1"/>
            </p:cNvSpPr>
            <p:nvPr/>
          </p:nvSpPr>
          <p:spPr bwMode="auto">
            <a:xfrm>
              <a:off x="0" y="1245"/>
              <a:ext cx="314" cy="640"/>
            </a:xfrm>
            <a:custGeom>
              <a:avLst/>
              <a:gdLst>
                <a:gd name="T0" fmla="*/ 0 w 133"/>
                <a:gd name="T1" fmla="*/ 279 h 271"/>
                <a:gd name="T2" fmla="*/ 314 w 133"/>
                <a:gd name="T3" fmla="*/ 0 h 271"/>
                <a:gd name="T4" fmla="*/ 31 w 133"/>
                <a:gd name="T5" fmla="*/ 340 h 271"/>
                <a:gd name="T6" fmla="*/ 9 w 133"/>
                <a:gd name="T7" fmla="*/ 640 h 271"/>
                <a:gd name="T8" fmla="*/ 0 w 133"/>
                <a:gd name="T9" fmla="*/ 640 h 271"/>
                <a:gd name="T10" fmla="*/ 0 w 133"/>
                <a:gd name="T11" fmla="*/ 279 h 271"/>
                <a:gd name="T12" fmla="*/ 0 w 133"/>
                <a:gd name="T13" fmla="*/ 279 h 2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34" name="Freeform 58"/>
            <p:cNvSpPr>
              <a:spLocks noChangeArrowheads="1"/>
            </p:cNvSpPr>
            <p:nvPr/>
          </p:nvSpPr>
          <p:spPr bwMode="auto">
            <a:xfrm>
              <a:off x="826" y="629"/>
              <a:ext cx="57" cy="281"/>
            </a:xfrm>
            <a:custGeom>
              <a:avLst/>
              <a:gdLst>
                <a:gd name="T0" fmla="*/ 57 w 24"/>
                <a:gd name="T1" fmla="*/ 21 h 119"/>
                <a:gd name="T2" fmla="*/ 29 w 24"/>
                <a:gd name="T3" fmla="*/ 146 h 119"/>
                <a:gd name="T4" fmla="*/ 31 w 24"/>
                <a:gd name="T5" fmla="*/ 276 h 119"/>
                <a:gd name="T6" fmla="*/ 10 w 24"/>
                <a:gd name="T7" fmla="*/ 281 h 119"/>
                <a:gd name="T8" fmla="*/ 0 w 24"/>
                <a:gd name="T9" fmla="*/ 142 h 119"/>
                <a:gd name="T10" fmla="*/ 40 w 24"/>
                <a:gd name="T11" fmla="*/ 0 h 119"/>
                <a:gd name="T12" fmla="*/ 57 w 24"/>
                <a:gd name="T13" fmla="*/ 21 h 119"/>
                <a:gd name="T14" fmla="*/ 57 w 24"/>
                <a:gd name="T15" fmla="*/ 21 h 11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35" name="Freeform 59"/>
            <p:cNvSpPr>
              <a:spLocks noChangeArrowheads="1"/>
            </p:cNvSpPr>
            <p:nvPr/>
          </p:nvSpPr>
          <p:spPr bwMode="auto">
            <a:xfrm>
              <a:off x="1384" y="1323"/>
              <a:ext cx="949" cy="562"/>
            </a:xfrm>
            <a:custGeom>
              <a:avLst/>
              <a:gdLst>
                <a:gd name="T0" fmla="*/ 529 w 402"/>
                <a:gd name="T1" fmla="*/ 0 h 238"/>
                <a:gd name="T2" fmla="*/ 550 w 402"/>
                <a:gd name="T3" fmla="*/ 7 h 238"/>
                <a:gd name="T4" fmla="*/ 578 w 402"/>
                <a:gd name="T5" fmla="*/ 90 h 238"/>
                <a:gd name="T6" fmla="*/ 701 w 402"/>
                <a:gd name="T7" fmla="*/ 163 h 238"/>
                <a:gd name="T8" fmla="*/ 902 w 402"/>
                <a:gd name="T9" fmla="*/ 234 h 238"/>
                <a:gd name="T10" fmla="*/ 944 w 402"/>
                <a:gd name="T11" fmla="*/ 475 h 238"/>
                <a:gd name="T12" fmla="*/ 925 w 402"/>
                <a:gd name="T13" fmla="*/ 562 h 238"/>
                <a:gd name="T14" fmla="*/ 35 w 402"/>
                <a:gd name="T15" fmla="*/ 562 h 238"/>
                <a:gd name="T16" fmla="*/ 19 w 402"/>
                <a:gd name="T17" fmla="*/ 324 h 238"/>
                <a:gd name="T18" fmla="*/ 158 w 402"/>
                <a:gd name="T19" fmla="*/ 128 h 238"/>
                <a:gd name="T20" fmla="*/ 321 w 402"/>
                <a:gd name="T21" fmla="*/ 128 h 238"/>
                <a:gd name="T22" fmla="*/ 437 w 402"/>
                <a:gd name="T23" fmla="*/ 94 h 238"/>
                <a:gd name="T24" fmla="*/ 437 w 402"/>
                <a:gd name="T25" fmla="*/ 14 h 238"/>
                <a:gd name="T26" fmla="*/ 529 w 402"/>
                <a:gd name="T27" fmla="*/ 0 h 23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36" name="Freeform 60"/>
            <p:cNvSpPr>
              <a:spLocks noChangeArrowheads="1"/>
            </p:cNvSpPr>
            <p:nvPr/>
          </p:nvSpPr>
          <p:spPr bwMode="auto">
            <a:xfrm>
              <a:off x="1639" y="1451"/>
              <a:ext cx="465" cy="120"/>
            </a:xfrm>
            <a:custGeom>
              <a:avLst/>
              <a:gdLst>
                <a:gd name="T0" fmla="*/ 456 w 197"/>
                <a:gd name="T1" fmla="*/ 115 h 51"/>
                <a:gd name="T2" fmla="*/ 448 w 197"/>
                <a:gd name="T3" fmla="*/ 111 h 51"/>
                <a:gd name="T4" fmla="*/ 267 w 197"/>
                <a:gd name="T5" fmla="*/ 12 h 51"/>
                <a:gd name="T6" fmla="*/ 0 w 197"/>
                <a:gd name="T7" fmla="*/ 75 h 51"/>
                <a:gd name="T8" fmla="*/ 5 w 197"/>
                <a:gd name="T9" fmla="*/ 80 h 51"/>
                <a:gd name="T10" fmla="*/ 465 w 197"/>
                <a:gd name="T11" fmla="*/ 120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37" name="Freeform 61"/>
            <p:cNvSpPr>
              <a:spLocks noChangeArrowheads="1"/>
            </p:cNvSpPr>
            <p:nvPr/>
          </p:nvSpPr>
          <p:spPr bwMode="auto">
            <a:xfrm>
              <a:off x="1438" y="1441"/>
              <a:ext cx="888" cy="459"/>
            </a:xfrm>
            <a:custGeom>
              <a:avLst/>
              <a:gdLst>
                <a:gd name="T0" fmla="*/ 425 w 376"/>
                <a:gd name="T1" fmla="*/ 57 h 194"/>
                <a:gd name="T2" fmla="*/ 633 w 376"/>
                <a:gd name="T3" fmla="*/ 128 h 194"/>
                <a:gd name="T4" fmla="*/ 805 w 376"/>
                <a:gd name="T5" fmla="*/ 459 h 194"/>
                <a:gd name="T6" fmla="*/ 35 w 376"/>
                <a:gd name="T7" fmla="*/ 459 h 194"/>
                <a:gd name="T8" fmla="*/ 5 w 376"/>
                <a:gd name="T9" fmla="*/ 291 h 194"/>
                <a:gd name="T10" fmla="*/ 239 w 376"/>
                <a:gd name="T11" fmla="*/ 106 h 194"/>
                <a:gd name="T12" fmla="*/ 425 w 376"/>
                <a:gd name="T13" fmla="*/ 57 h 1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38" name="Freeform 62"/>
            <p:cNvSpPr>
              <a:spLocks noEditPoints="1" noChangeArrowheads="1"/>
            </p:cNvSpPr>
            <p:nvPr/>
          </p:nvSpPr>
          <p:spPr bwMode="auto">
            <a:xfrm>
              <a:off x="1424" y="1472"/>
              <a:ext cx="869" cy="423"/>
            </a:xfrm>
            <a:custGeom>
              <a:avLst/>
              <a:gdLst>
                <a:gd name="T0" fmla="*/ 595 w 368"/>
                <a:gd name="T1" fmla="*/ 132 h 179"/>
                <a:gd name="T2" fmla="*/ 656 w 368"/>
                <a:gd name="T3" fmla="*/ 314 h 179"/>
                <a:gd name="T4" fmla="*/ 647 w 368"/>
                <a:gd name="T5" fmla="*/ 423 h 179"/>
                <a:gd name="T6" fmla="*/ 614 w 368"/>
                <a:gd name="T7" fmla="*/ 423 h 179"/>
                <a:gd name="T8" fmla="*/ 621 w 368"/>
                <a:gd name="T9" fmla="*/ 333 h 179"/>
                <a:gd name="T10" fmla="*/ 595 w 368"/>
                <a:gd name="T11" fmla="*/ 132 h 179"/>
                <a:gd name="T12" fmla="*/ 276 w 368"/>
                <a:gd name="T13" fmla="*/ 102 h 179"/>
                <a:gd name="T14" fmla="*/ 229 w 368"/>
                <a:gd name="T15" fmla="*/ 298 h 179"/>
                <a:gd name="T16" fmla="*/ 239 w 368"/>
                <a:gd name="T17" fmla="*/ 423 h 179"/>
                <a:gd name="T18" fmla="*/ 205 w 368"/>
                <a:gd name="T19" fmla="*/ 423 h 179"/>
                <a:gd name="T20" fmla="*/ 201 w 368"/>
                <a:gd name="T21" fmla="*/ 284 h 179"/>
                <a:gd name="T22" fmla="*/ 276 w 368"/>
                <a:gd name="T23" fmla="*/ 102 h 179"/>
                <a:gd name="T24" fmla="*/ 727 w 368"/>
                <a:gd name="T25" fmla="*/ 57 h 179"/>
                <a:gd name="T26" fmla="*/ 850 w 368"/>
                <a:gd name="T27" fmla="*/ 189 h 179"/>
                <a:gd name="T28" fmla="*/ 831 w 368"/>
                <a:gd name="T29" fmla="*/ 423 h 179"/>
                <a:gd name="T30" fmla="*/ 789 w 368"/>
                <a:gd name="T31" fmla="*/ 423 h 179"/>
                <a:gd name="T32" fmla="*/ 815 w 368"/>
                <a:gd name="T33" fmla="*/ 378 h 179"/>
                <a:gd name="T34" fmla="*/ 770 w 368"/>
                <a:gd name="T35" fmla="*/ 102 h 179"/>
                <a:gd name="T36" fmla="*/ 628 w 368"/>
                <a:gd name="T37" fmla="*/ 80 h 179"/>
                <a:gd name="T38" fmla="*/ 593 w 368"/>
                <a:gd name="T39" fmla="*/ 69 h 179"/>
                <a:gd name="T40" fmla="*/ 727 w 368"/>
                <a:gd name="T41" fmla="*/ 57 h 179"/>
                <a:gd name="T42" fmla="*/ 182 w 368"/>
                <a:gd name="T43" fmla="*/ 14 h 179"/>
                <a:gd name="T44" fmla="*/ 283 w 368"/>
                <a:gd name="T45" fmla="*/ 52 h 179"/>
                <a:gd name="T46" fmla="*/ 130 w 368"/>
                <a:gd name="T47" fmla="*/ 45 h 179"/>
                <a:gd name="T48" fmla="*/ 43 w 368"/>
                <a:gd name="T49" fmla="*/ 347 h 179"/>
                <a:gd name="T50" fmla="*/ 73 w 368"/>
                <a:gd name="T51" fmla="*/ 423 h 179"/>
                <a:gd name="T52" fmla="*/ 35 w 368"/>
                <a:gd name="T53" fmla="*/ 423 h 179"/>
                <a:gd name="T54" fmla="*/ 14 w 368"/>
                <a:gd name="T55" fmla="*/ 199 h 179"/>
                <a:gd name="T56" fmla="*/ 182 w 368"/>
                <a:gd name="T57" fmla="*/ 14 h 17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39" name="Freeform 63"/>
            <p:cNvSpPr>
              <a:spLocks noChangeArrowheads="1"/>
            </p:cNvSpPr>
            <p:nvPr/>
          </p:nvSpPr>
          <p:spPr bwMode="auto">
            <a:xfrm>
              <a:off x="1759" y="1377"/>
              <a:ext cx="218" cy="218"/>
            </a:xfrm>
            <a:custGeom>
              <a:avLst/>
              <a:gdLst>
                <a:gd name="T0" fmla="*/ 0 w 92"/>
                <a:gd name="T1" fmla="*/ 161 h 92"/>
                <a:gd name="T2" fmla="*/ 118 w 92"/>
                <a:gd name="T3" fmla="*/ 211 h 92"/>
                <a:gd name="T4" fmla="*/ 218 w 92"/>
                <a:gd name="T5" fmla="*/ 168 h 92"/>
                <a:gd name="T6" fmla="*/ 164 w 92"/>
                <a:gd name="T7" fmla="*/ 133 h 92"/>
                <a:gd name="T8" fmla="*/ 152 w 92"/>
                <a:gd name="T9" fmla="*/ 14 h 92"/>
                <a:gd name="T10" fmla="*/ 88 w 92"/>
                <a:gd name="T11" fmla="*/ 17 h 92"/>
                <a:gd name="T12" fmla="*/ 100 w 92"/>
                <a:gd name="T13" fmla="*/ 88 h 92"/>
                <a:gd name="T14" fmla="*/ 0 w 92"/>
                <a:gd name="T15" fmla="*/ 161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40" name="Freeform 64"/>
            <p:cNvSpPr>
              <a:spLocks noChangeArrowheads="1"/>
            </p:cNvSpPr>
            <p:nvPr/>
          </p:nvSpPr>
          <p:spPr bwMode="auto">
            <a:xfrm>
              <a:off x="1762" y="1389"/>
              <a:ext cx="233" cy="213"/>
            </a:xfrm>
            <a:custGeom>
              <a:avLst/>
              <a:gdLst>
                <a:gd name="T0" fmla="*/ 0 w 99"/>
                <a:gd name="T1" fmla="*/ 149 h 90"/>
                <a:gd name="T2" fmla="*/ 108 w 99"/>
                <a:gd name="T3" fmla="*/ 206 h 90"/>
                <a:gd name="T4" fmla="*/ 214 w 99"/>
                <a:gd name="T5" fmla="*/ 168 h 90"/>
                <a:gd name="T6" fmla="*/ 167 w 99"/>
                <a:gd name="T7" fmla="*/ 118 h 90"/>
                <a:gd name="T8" fmla="*/ 179 w 99"/>
                <a:gd name="T9" fmla="*/ 57 h 90"/>
                <a:gd name="T10" fmla="*/ 155 w 99"/>
                <a:gd name="T11" fmla="*/ 2 h 90"/>
                <a:gd name="T12" fmla="*/ 139 w 99"/>
                <a:gd name="T13" fmla="*/ 0 h 90"/>
                <a:gd name="T14" fmla="*/ 158 w 99"/>
                <a:gd name="T15" fmla="*/ 64 h 90"/>
                <a:gd name="T16" fmla="*/ 141 w 99"/>
                <a:gd name="T17" fmla="*/ 128 h 90"/>
                <a:gd name="T18" fmla="*/ 193 w 99"/>
                <a:gd name="T19" fmla="*/ 147 h 90"/>
                <a:gd name="T20" fmla="*/ 137 w 99"/>
                <a:gd name="T21" fmla="*/ 192 h 90"/>
                <a:gd name="T22" fmla="*/ 0 w 99"/>
                <a:gd name="T23" fmla="*/ 149 h 9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41" name="Freeform 65"/>
            <p:cNvSpPr>
              <a:spLocks noChangeArrowheads="1"/>
            </p:cNvSpPr>
            <p:nvPr/>
          </p:nvSpPr>
          <p:spPr bwMode="auto">
            <a:xfrm>
              <a:off x="829" y="884"/>
              <a:ext cx="507" cy="167"/>
            </a:xfrm>
            <a:custGeom>
              <a:avLst/>
              <a:gdLst>
                <a:gd name="T0" fmla="*/ 193 w 215"/>
                <a:gd name="T1" fmla="*/ 5 h 71"/>
                <a:gd name="T2" fmla="*/ 507 w 215"/>
                <a:gd name="T3" fmla="*/ 167 h 71"/>
                <a:gd name="T4" fmla="*/ 231 w 215"/>
                <a:gd name="T5" fmla="*/ 31 h 71"/>
                <a:gd name="T6" fmla="*/ 0 w 215"/>
                <a:gd name="T7" fmla="*/ 33 h 71"/>
                <a:gd name="T8" fmla="*/ 193 w 215"/>
                <a:gd name="T9" fmla="*/ 5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204" name="Group 344"/>
          <p:cNvGrpSpPr/>
          <p:nvPr/>
        </p:nvGrpSpPr>
        <p:grpSpPr bwMode="auto">
          <a:xfrm>
            <a:off x="0" y="3798888"/>
            <a:ext cx="4384675" cy="3084512"/>
            <a:chOff x="0" y="0"/>
            <a:chExt cx="3504440" cy="2464312"/>
          </a:xfrm>
        </p:grpSpPr>
        <p:grpSp>
          <p:nvGrpSpPr>
            <p:cNvPr id="8233" name="Group 345"/>
            <p:cNvGrpSpPr/>
            <p:nvPr/>
          </p:nvGrpSpPr>
          <p:grpSpPr bwMode="auto">
            <a:xfrm>
              <a:off x="1267" y="0"/>
              <a:ext cx="2827754" cy="2458133"/>
              <a:chOff x="0" y="0"/>
              <a:chExt cx="5799" cy="5041"/>
            </a:xfrm>
          </p:grpSpPr>
          <p:sp>
            <p:nvSpPr>
              <p:cNvPr id="8259" name="Freeform 157"/>
              <p:cNvSpPr>
                <a:spLocks noChangeArrowheads="1"/>
              </p:cNvSpPr>
              <p:nvPr/>
            </p:nvSpPr>
            <p:spPr bwMode="auto">
              <a:xfrm>
                <a:off x="2057" y="241"/>
                <a:ext cx="1751" cy="1833"/>
              </a:xfrm>
              <a:custGeom>
                <a:avLst/>
                <a:gdLst>
                  <a:gd name="T0" fmla="*/ 1144 w 741"/>
                  <a:gd name="T1" fmla="*/ 262 h 776"/>
                  <a:gd name="T2" fmla="*/ 879 w 741"/>
                  <a:gd name="T3" fmla="*/ 113 h 776"/>
                  <a:gd name="T4" fmla="*/ 886 w 741"/>
                  <a:gd name="T5" fmla="*/ 0 h 776"/>
                  <a:gd name="T6" fmla="*/ 711 w 741"/>
                  <a:gd name="T7" fmla="*/ 5 h 776"/>
                  <a:gd name="T8" fmla="*/ 489 w 741"/>
                  <a:gd name="T9" fmla="*/ 265 h 776"/>
                  <a:gd name="T10" fmla="*/ 168 w 741"/>
                  <a:gd name="T11" fmla="*/ 477 h 776"/>
                  <a:gd name="T12" fmla="*/ 113 w 741"/>
                  <a:gd name="T13" fmla="*/ 1325 h 776"/>
                  <a:gd name="T14" fmla="*/ 336 w 741"/>
                  <a:gd name="T15" fmla="*/ 1750 h 776"/>
                  <a:gd name="T16" fmla="*/ 541 w 741"/>
                  <a:gd name="T17" fmla="*/ 1736 h 776"/>
                  <a:gd name="T18" fmla="*/ 926 w 741"/>
                  <a:gd name="T19" fmla="*/ 1809 h 776"/>
                  <a:gd name="T20" fmla="*/ 1281 w 741"/>
                  <a:gd name="T21" fmla="*/ 1679 h 776"/>
                  <a:gd name="T22" fmla="*/ 1607 w 741"/>
                  <a:gd name="T23" fmla="*/ 1531 h 776"/>
                  <a:gd name="T24" fmla="*/ 1751 w 741"/>
                  <a:gd name="T25" fmla="*/ 1065 h 776"/>
                  <a:gd name="T26" fmla="*/ 1597 w 741"/>
                  <a:gd name="T27" fmla="*/ 515 h 776"/>
                  <a:gd name="T28" fmla="*/ 1144 w 741"/>
                  <a:gd name="T29" fmla="*/ 262 h 77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60" name="Freeform 158"/>
              <p:cNvSpPr>
                <a:spLocks noChangeArrowheads="1"/>
              </p:cNvSpPr>
              <p:nvPr/>
            </p:nvSpPr>
            <p:spPr bwMode="auto">
              <a:xfrm>
                <a:off x="1928" y="456"/>
                <a:ext cx="1807" cy="1630"/>
              </a:xfrm>
              <a:custGeom>
                <a:avLst/>
                <a:gdLst>
                  <a:gd name="T0" fmla="*/ 1252 w 765"/>
                  <a:gd name="T1" fmla="*/ 128 h 690"/>
                  <a:gd name="T2" fmla="*/ 735 w 765"/>
                  <a:gd name="T3" fmla="*/ 139 h 690"/>
                  <a:gd name="T4" fmla="*/ 680 w 765"/>
                  <a:gd name="T5" fmla="*/ 1429 h 690"/>
                  <a:gd name="T6" fmla="*/ 1387 w 765"/>
                  <a:gd name="T7" fmla="*/ 1401 h 690"/>
                  <a:gd name="T8" fmla="*/ 1776 w 765"/>
                  <a:gd name="T9" fmla="*/ 806 h 690"/>
                  <a:gd name="T10" fmla="*/ 1252 w 765"/>
                  <a:gd name="T11" fmla="*/ 128 h 69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61" name="Freeform 159"/>
              <p:cNvSpPr>
                <a:spLocks noChangeArrowheads="1"/>
              </p:cNvSpPr>
              <p:nvPr/>
            </p:nvSpPr>
            <p:spPr bwMode="auto">
              <a:xfrm>
                <a:off x="3177" y="586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158 w 225"/>
                  <a:gd name="T3" fmla="*/ 76 h 530"/>
                  <a:gd name="T4" fmla="*/ 447 w 225"/>
                  <a:gd name="T5" fmla="*/ 671 h 530"/>
                  <a:gd name="T6" fmla="*/ 161 w 225"/>
                  <a:gd name="T7" fmla="*/ 1245 h 530"/>
                  <a:gd name="T8" fmla="*/ 236 w 225"/>
                  <a:gd name="T9" fmla="*/ 1252 h 530"/>
                  <a:gd name="T10" fmla="*/ 489 w 225"/>
                  <a:gd name="T11" fmla="*/ 900 h 530"/>
                  <a:gd name="T12" fmla="*/ 298 w 225"/>
                  <a:gd name="T13" fmla="*/ 142 h 530"/>
                  <a:gd name="T14" fmla="*/ 0 w 225"/>
                  <a:gd name="T15" fmla="*/ 0 h 53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62" name="Freeform 160"/>
              <p:cNvSpPr>
                <a:spLocks noChangeArrowheads="1"/>
              </p:cNvSpPr>
              <p:nvPr/>
            </p:nvSpPr>
            <p:spPr bwMode="auto">
              <a:xfrm>
                <a:off x="3099" y="716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244 w 139"/>
                  <a:gd name="T3" fmla="*/ 430 h 462"/>
                  <a:gd name="T4" fmla="*/ 168 w 139"/>
                  <a:gd name="T5" fmla="*/ 1091 h 462"/>
                  <a:gd name="T6" fmla="*/ 258 w 139"/>
                  <a:gd name="T7" fmla="*/ 997 h 462"/>
                  <a:gd name="T8" fmla="*/ 279 w 139"/>
                  <a:gd name="T9" fmla="*/ 378 h 462"/>
                  <a:gd name="T10" fmla="*/ 0 w 139"/>
                  <a:gd name="T11" fmla="*/ 0 h 46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63" name="Freeform 161"/>
              <p:cNvSpPr>
                <a:spLocks noChangeArrowheads="1"/>
              </p:cNvSpPr>
              <p:nvPr/>
            </p:nvSpPr>
            <p:spPr bwMode="auto">
              <a:xfrm>
                <a:off x="2568" y="267"/>
                <a:ext cx="680" cy="425"/>
              </a:xfrm>
              <a:custGeom>
                <a:avLst/>
                <a:gdLst>
                  <a:gd name="T0" fmla="*/ 553 w 288"/>
                  <a:gd name="T1" fmla="*/ 177 h 180"/>
                  <a:gd name="T2" fmla="*/ 338 w 288"/>
                  <a:gd name="T3" fmla="*/ 123 h 180"/>
                  <a:gd name="T4" fmla="*/ 342 w 288"/>
                  <a:gd name="T5" fmla="*/ 0 h 180"/>
                  <a:gd name="T6" fmla="*/ 255 w 288"/>
                  <a:gd name="T7" fmla="*/ 0 h 180"/>
                  <a:gd name="T8" fmla="*/ 9 w 288"/>
                  <a:gd name="T9" fmla="*/ 326 h 180"/>
                  <a:gd name="T10" fmla="*/ 680 w 288"/>
                  <a:gd name="T11" fmla="*/ 335 h 180"/>
                  <a:gd name="T12" fmla="*/ 553 w 288"/>
                  <a:gd name="T13" fmla="*/ 177 h 1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64" name="Freeform 162"/>
              <p:cNvSpPr>
                <a:spLocks noChangeArrowheads="1"/>
              </p:cNvSpPr>
              <p:nvPr/>
            </p:nvSpPr>
            <p:spPr bwMode="auto">
              <a:xfrm>
                <a:off x="2518" y="267"/>
                <a:ext cx="579" cy="475"/>
              </a:xfrm>
              <a:custGeom>
                <a:avLst/>
                <a:gdLst>
                  <a:gd name="T0" fmla="*/ 206 w 245"/>
                  <a:gd name="T1" fmla="*/ 359 h 201"/>
                  <a:gd name="T2" fmla="*/ 187 w 245"/>
                  <a:gd name="T3" fmla="*/ 196 h 201"/>
                  <a:gd name="T4" fmla="*/ 305 w 245"/>
                  <a:gd name="T5" fmla="*/ 0 h 201"/>
                  <a:gd name="T6" fmla="*/ 104 w 245"/>
                  <a:gd name="T7" fmla="*/ 191 h 201"/>
                  <a:gd name="T8" fmla="*/ 125 w 245"/>
                  <a:gd name="T9" fmla="*/ 418 h 201"/>
                  <a:gd name="T10" fmla="*/ 579 w 245"/>
                  <a:gd name="T11" fmla="*/ 373 h 201"/>
                  <a:gd name="T12" fmla="*/ 206 w 245"/>
                  <a:gd name="T13" fmla="*/ 359 h 20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65" name="Freeform 163"/>
              <p:cNvSpPr>
                <a:spLocks noChangeArrowheads="1"/>
              </p:cNvSpPr>
              <p:nvPr/>
            </p:nvSpPr>
            <p:spPr bwMode="auto">
              <a:xfrm>
                <a:off x="40" y="206"/>
                <a:ext cx="2412" cy="1991"/>
              </a:xfrm>
              <a:custGeom>
                <a:avLst/>
                <a:gdLst>
                  <a:gd name="T0" fmla="*/ 1427 w 1021"/>
                  <a:gd name="T1" fmla="*/ 194 h 843"/>
                  <a:gd name="T2" fmla="*/ 806 w 1021"/>
                  <a:gd name="T3" fmla="*/ 177 h 843"/>
                  <a:gd name="T4" fmla="*/ 35 w 1021"/>
                  <a:gd name="T5" fmla="*/ 1004 h 843"/>
                  <a:gd name="T6" fmla="*/ 638 w 1021"/>
                  <a:gd name="T7" fmla="*/ 1715 h 843"/>
                  <a:gd name="T8" fmla="*/ 1495 w 1021"/>
                  <a:gd name="T9" fmla="*/ 1748 h 843"/>
                  <a:gd name="T10" fmla="*/ 1427 w 1021"/>
                  <a:gd name="T11" fmla="*/ 194 h 84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66" name="Freeform 164"/>
              <p:cNvSpPr>
                <a:spLocks noChangeArrowheads="1"/>
              </p:cNvSpPr>
              <p:nvPr/>
            </p:nvSpPr>
            <p:spPr bwMode="auto">
              <a:xfrm>
                <a:off x="123" y="428"/>
                <a:ext cx="831" cy="1540"/>
              </a:xfrm>
              <a:custGeom>
                <a:avLst/>
                <a:gdLst>
                  <a:gd name="T0" fmla="*/ 456 w 352"/>
                  <a:gd name="T1" fmla="*/ 572 h 652"/>
                  <a:gd name="T2" fmla="*/ 486 w 352"/>
                  <a:gd name="T3" fmla="*/ 1408 h 652"/>
                  <a:gd name="T4" fmla="*/ 486 w 352"/>
                  <a:gd name="T5" fmla="*/ 1410 h 652"/>
                  <a:gd name="T6" fmla="*/ 113 w 352"/>
                  <a:gd name="T7" fmla="*/ 756 h 652"/>
                  <a:gd name="T8" fmla="*/ 482 w 352"/>
                  <a:gd name="T9" fmla="*/ 80 h 652"/>
                  <a:gd name="T10" fmla="*/ 701 w 352"/>
                  <a:gd name="T11" fmla="*/ 0 h 652"/>
                  <a:gd name="T12" fmla="*/ 316 w 352"/>
                  <a:gd name="T13" fmla="*/ 151 h 652"/>
                  <a:gd name="T14" fmla="*/ 57 w 352"/>
                  <a:gd name="T15" fmla="*/ 1020 h 652"/>
                  <a:gd name="T16" fmla="*/ 399 w 352"/>
                  <a:gd name="T17" fmla="*/ 1424 h 652"/>
                  <a:gd name="T18" fmla="*/ 489 w 352"/>
                  <a:gd name="T19" fmla="*/ 1420 h 652"/>
                  <a:gd name="T20" fmla="*/ 600 w 352"/>
                  <a:gd name="T21" fmla="*/ 1540 h 652"/>
                  <a:gd name="T22" fmla="*/ 503 w 352"/>
                  <a:gd name="T23" fmla="*/ 642 h 652"/>
                  <a:gd name="T24" fmla="*/ 831 w 352"/>
                  <a:gd name="T25" fmla="*/ 64 h 652"/>
                  <a:gd name="T26" fmla="*/ 456 w 352"/>
                  <a:gd name="T27" fmla="*/ 572 h 65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67" name="Freeform 165"/>
              <p:cNvSpPr>
                <a:spLocks noChangeArrowheads="1"/>
              </p:cNvSpPr>
              <p:nvPr/>
            </p:nvSpPr>
            <p:spPr bwMode="auto">
              <a:xfrm>
                <a:off x="1547" y="539"/>
                <a:ext cx="262" cy="1389"/>
              </a:xfrm>
              <a:custGeom>
                <a:avLst/>
                <a:gdLst>
                  <a:gd name="T0" fmla="*/ 57 w 111"/>
                  <a:gd name="T1" fmla="*/ 0 h 588"/>
                  <a:gd name="T2" fmla="*/ 220 w 111"/>
                  <a:gd name="T3" fmla="*/ 437 h 588"/>
                  <a:gd name="T4" fmla="*/ 0 w 111"/>
                  <a:gd name="T5" fmla="*/ 1389 h 588"/>
                  <a:gd name="T6" fmla="*/ 61 w 111"/>
                  <a:gd name="T7" fmla="*/ 1358 h 588"/>
                  <a:gd name="T8" fmla="*/ 260 w 111"/>
                  <a:gd name="T9" fmla="*/ 430 h 588"/>
                  <a:gd name="T10" fmla="*/ 57 w 111"/>
                  <a:gd name="T11" fmla="*/ 0 h 58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68" name="Freeform 166"/>
              <p:cNvSpPr>
                <a:spLocks noChangeArrowheads="1"/>
              </p:cNvSpPr>
              <p:nvPr/>
            </p:nvSpPr>
            <p:spPr bwMode="auto">
              <a:xfrm>
                <a:off x="850" y="0"/>
                <a:ext cx="721" cy="470"/>
              </a:xfrm>
              <a:custGeom>
                <a:avLst/>
                <a:gdLst>
                  <a:gd name="T0" fmla="*/ 482 w 305"/>
                  <a:gd name="T1" fmla="*/ 262 h 199"/>
                  <a:gd name="T2" fmla="*/ 454 w 305"/>
                  <a:gd name="T3" fmla="*/ 21 h 199"/>
                  <a:gd name="T4" fmla="*/ 277 w 305"/>
                  <a:gd name="T5" fmla="*/ 35 h 199"/>
                  <a:gd name="T6" fmla="*/ 295 w 305"/>
                  <a:gd name="T7" fmla="*/ 295 h 199"/>
                  <a:gd name="T8" fmla="*/ 69 w 305"/>
                  <a:gd name="T9" fmla="*/ 272 h 199"/>
                  <a:gd name="T10" fmla="*/ 5 w 305"/>
                  <a:gd name="T11" fmla="*/ 368 h 199"/>
                  <a:gd name="T12" fmla="*/ 121 w 305"/>
                  <a:gd name="T13" fmla="*/ 418 h 199"/>
                  <a:gd name="T14" fmla="*/ 461 w 305"/>
                  <a:gd name="T15" fmla="*/ 470 h 199"/>
                  <a:gd name="T16" fmla="*/ 629 w 305"/>
                  <a:gd name="T17" fmla="*/ 347 h 199"/>
                  <a:gd name="T18" fmla="*/ 716 w 305"/>
                  <a:gd name="T19" fmla="*/ 368 h 199"/>
                  <a:gd name="T20" fmla="*/ 482 w 305"/>
                  <a:gd name="T21" fmla="*/ 262 h 19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69" name="Freeform 167"/>
              <p:cNvSpPr>
                <a:spLocks noChangeArrowheads="1"/>
              </p:cNvSpPr>
              <p:nvPr/>
            </p:nvSpPr>
            <p:spPr bwMode="auto">
              <a:xfrm>
                <a:off x="954" y="24"/>
                <a:ext cx="659" cy="491"/>
              </a:xfrm>
              <a:custGeom>
                <a:avLst/>
                <a:gdLst>
                  <a:gd name="T0" fmla="*/ 373 w 279"/>
                  <a:gd name="T1" fmla="*/ 238 h 208"/>
                  <a:gd name="T2" fmla="*/ 350 w 279"/>
                  <a:gd name="T3" fmla="*/ 5 h 208"/>
                  <a:gd name="T4" fmla="*/ 305 w 279"/>
                  <a:gd name="T5" fmla="*/ 0 h 208"/>
                  <a:gd name="T6" fmla="*/ 328 w 279"/>
                  <a:gd name="T7" fmla="*/ 281 h 208"/>
                  <a:gd name="T8" fmla="*/ 416 w 279"/>
                  <a:gd name="T9" fmla="*/ 293 h 208"/>
                  <a:gd name="T10" fmla="*/ 385 w 279"/>
                  <a:gd name="T11" fmla="*/ 420 h 208"/>
                  <a:gd name="T12" fmla="*/ 0 w 279"/>
                  <a:gd name="T13" fmla="*/ 404 h 208"/>
                  <a:gd name="T14" fmla="*/ 220 w 279"/>
                  <a:gd name="T15" fmla="*/ 413 h 208"/>
                  <a:gd name="T16" fmla="*/ 420 w 279"/>
                  <a:gd name="T17" fmla="*/ 489 h 208"/>
                  <a:gd name="T18" fmla="*/ 529 w 279"/>
                  <a:gd name="T19" fmla="*/ 413 h 208"/>
                  <a:gd name="T20" fmla="*/ 633 w 279"/>
                  <a:gd name="T21" fmla="*/ 394 h 208"/>
                  <a:gd name="T22" fmla="*/ 373 w 279"/>
                  <a:gd name="T23" fmla="*/ 238 h 20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70" name="Freeform 168"/>
              <p:cNvSpPr>
                <a:spLocks noChangeArrowheads="1"/>
              </p:cNvSpPr>
              <p:nvPr/>
            </p:nvSpPr>
            <p:spPr bwMode="auto">
              <a:xfrm>
                <a:off x="2714" y="546"/>
                <a:ext cx="2618" cy="2563"/>
              </a:xfrm>
              <a:custGeom>
                <a:avLst/>
                <a:gdLst>
                  <a:gd name="T0" fmla="*/ 1918 w 980"/>
                  <a:gd name="T1" fmla="*/ 637 h 917"/>
                  <a:gd name="T2" fmla="*/ 1504 w 980"/>
                  <a:gd name="T3" fmla="*/ 402 h 917"/>
                  <a:gd name="T4" fmla="*/ 1429 w 980"/>
                  <a:gd name="T5" fmla="*/ 137 h 917"/>
                  <a:gd name="T6" fmla="*/ 1127 w 980"/>
                  <a:gd name="T7" fmla="*/ 28 h 917"/>
                  <a:gd name="T8" fmla="*/ 1029 w 980"/>
                  <a:gd name="T9" fmla="*/ 347 h 917"/>
                  <a:gd name="T10" fmla="*/ 1175 w 980"/>
                  <a:gd name="T11" fmla="*/ 268 h 917"/>
                  <a:gd name="T12" fmla="*/ 1175 w 980"/>
                  <a:gd name="T13" fmla="*/ 380 h 917"/>
                  <a:gd name="T14" fmla="*/ 887 w 980"/>
                  <a:gd name="T15" fmla="*/ 405 h 917"/>
                  <a:gd name="T16" fmla="*/ 655 w 980"/>
                  <a:gd name="T17" fmla="*/ 565 h 917"/>
                  <a:gd name="T18" fmla="*/ 414 w 980"/>
                  <a:gd name="T19" fmla="*/ 651 h 917"/>
                  <a:gd name="T20" fmla="*/ 64 w 980"/>
                  <a:gd name="T21" fmla="*/ 1241 h 917"/>
                  <a:gd name="T22" fmla="*/ 40 w 980"/>
                  <a:gd name="T23" fmla="*/ 1800 h 917"/>
                  <a:gd name="T24" fmla="*/ 572 w 980"/>
                  <a:gd name="T25" fmla="*/ 2418 h 917"/>
                  <a:gd name="T26" fmla="*/ 1368 w 980"/>
                  <a:gd name="T27" fmla="*/ 2543 h 917"/>
                  <a:gd name="T28" fmla="*/ 2201 w 980"/>
                  <a:gd name="T29" fmla="*/ 2401 h 917"/>
                  <a:gd name="T30" fmla="*/ 2498 w 980"/>
                  <a:gd name="T31" fmla="*/ 1929 h 917"/>
                  <a:gd name="T32" fmla="*/ 2466 w 980"/>
                  <a:gd name="T33" fmla="*/ 1107 h 917"/>
                  <a:gd name="T34" fmla="*/ 1918 w 980"/>
                  <a:gd name="T35" fmla="*/ 637 h 9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71" name="Freeform 169"/>
              <p:cNvSpPr>
                <a:spLocks noChangeArrowheads="1"/>
              </p:cNvSpPr>
              <p:nvPr/>
            </p:nvSpPr>
            <p:spPr bwMode="auto">
              <a:xfrm>
                <a:off x="2818" y="905"/>
                <a:ext cx="2612" cy="2224"/>
              </a:xfrm>
              <a:custGeom>
                <a:avLst/>
                <a:gdLst>
                  <a:gd name="T0" fmla="*/ 1770 w 962"/>
                  <a:gd name="T1" fmla="*/ 307 h 688"/>
                  <a:gd name="T2" fmla="*/ 891 w 962"/>
                  <a:gd name="T3" fmla="*/ 97 h 688"/>
                  <a:gd name="T4" fmla="*/ 519 w 962"/>
                  <a:gd name="T5" fmla="*/ 268 h 688"/>
                  <a:gd name="T6" fmla="*/ 22 w 962"/>
                  <a:gd name="T7" fmla="*/ 1157 h 688"/>
                  <a:gd name="T8" fmla="*/ 1670 w 962"/>
                  <a:gd name="T9" fmla="*/ 2176 h 688"/>
                  <a:gd name="T10" fmla="*/ 1770 w 962"/>
                  <a:gd name="T11" fmla="*/ 307 h 68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72" name="Freeform 170"/>
              <p:cNvSpPr>
                <a:spLocks noChangeArrowheads="1"/>
              </p:cNvSpPr>
              <p:nvPr/>
            </p:nvSpPr>
            <p:spPr bwMode="auto">
              <a:xfrm>
                <a:off x="3380" y="593"/>
                <a:ext cx="1209" cy="655"/>
              </a:xfrm>
              <a:custGeom>
                <a:avLst/>
                <a:gdLst>
                  <a:gd name="T0" fmla="*/ 982 w 420"/>
                  <a:gd name="T1" fmla="*/ 410 h 249"/>
                  <a:gd name="T2" fmla="*/ 734 w 420"/>
                  <a:gd name="T3" fmla="*/ 376 h 249"/>
                  <a:gd name="T4" fmla="*/ 691 w 420"/>
                  <a:gd name="T5" fmla="*/ 116 h 249"/>
                  <a:gd name="T6" fmla="*/ 426 w 420"/>
                  <a:gd name="T7" fmla="*/ 21 h 249"/>
                  <a:gd name="T8" fmla="*/ 322 w 420"/>
                  <a:gd name="T9" fmla="*/ 213 h 249"/>
                  <a:gd name="T10" fmla="*/ 510 w 420"/>
                  <a:gd name="T11" fmla="*/ 368 h 249"/>
                  <a:gd name="T12" fmla="*/ 0 w 420"/>
                  <a:gd name="T13" fmla="*/ 510 h 249"/>
                  <a:gd name="T14" fmla="*/ 273 w 420"/>
                  <a:gd name="T15" fmla="*/ 458 h 249"/>
                  <a:gd name="T16" fmla="*/ 216 w 420"/>
                  <a:gd name="T17" fmla="*/ 587 h 249"/>
                  <a:gd name="T18" fmla="*/ 541 w 420"/>
                  <a:gd name="T19" fmla="*/ 513 h 249"/>
                  <a:gd name="T20" fmla="*/ 820 w 420"/>
                  <a:gd name="T21" fmla="*/ 655 h 249"/>
                  <a:gd name="T22" fmla="*/ 866 w 420"/>
                  <a:gd name="T23" fmla="*/ 492 h 249"/>
                  <a:gd name="T24" fmla="*/ 1209 w 420"/>
                  <a:gd name="T25" fmla="*/ 597 h 249"/>
                  <a:gd name="T26" fmla="*/ 982 w 420"/>
                  <a:gd name="T27" fmla="*/ 410 h 24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73" name="Freeform 171"/>
              <p:cNvSpPr>
                <a:spLocks noChangeArrowheads="1"/>
              </p:cNvSpPr>
              <p:nvPr/>
            </p:nvSpPr>
            <p:spPr bwMode="auto">
              <a:xfrm>
                <a:off x="3942" y="692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36 w 29"/>
                  <a:gd name="T3" fmla="*/ 128 h 139"/>
                  <a:gd name="T4" fmla="*/ 24 w 29"/>
                  <a:gd name="T5" fmla="*/ 329 h 139"/>
                  <a:gd name="T6" fmla="*/ 50 w 29"/>
                  <a:gd name="T7" fmla="*/ 128 h 139"/>
                  <a:gd name="T8" fmla="*/ 0 w 29"/>
                  <a:gd name="T9" fmla="*/ 0 h 1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74" name="Freeform 172"/>
              <p:cNvSpPr>
                <a:spLocks noChangeArrowheads="1"/>
              </p:cNvSpPr>
              <p:nvPr/>
            </p:nvSpPr>
            <p:spPr bwMode="auto">
              <a:xfrm>
                <a:off x="3380" y="903"/>
                <a:ext cx="425" cy="134"/>
              </a:xfrm>
              <a:custGeom>
                <a:avLst/>
                <a:gdLst>
                  <a:gd name="T0" fmla="*/ 264 w 180"/>
                  <a:gd name="T1" fmla="*/ 2 h 57"/>
                  <a:gd name="T2" fmla="*/ 0 w 180"/>
                  <a:gd name="T3" fmla="*/ 134 h 57"/>
                  <a:gd name="T4" fmla="*/ 234 w 180"/>
                  <a:gd name="T5" fmla="*/ 24 h 57"/>
                  <a:gd name="T6" fmla="*/ 425 w 180"/>
                  <a:gd name="T7" fmla="*/ 28 h 57"/>
                  <a:gd name="T8" fmla="*/ 264 w 180"/>
                  <a:gd name="T9" fmla="*/ 2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75" name="Freeform 173"/>
              <p:cNvSpPr>
                <a:spLocks noChangeArrowheads="1"/>
              </p:cNvSpPr>
              <p:nvPr/>
            </p:nvSpPr>
            <p:spPr bwMode="auto">
              <a:xfrm>
                <a:off x="4391" y="1215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231 w 212"/>
                  <a:gd name="T3" fmla="*/ 464 h 582"/>
                  <a:gd name="T4" fmla="*/ 27 w 212"/>
                  <a:gd name="T5" fmla="*/ 1580 h 582"/>
                  <a:gd name="T6" fmla="*/ 130 w 212"/>
                  <a:gd name="T7" fmla="*/ 1507 h 582"/>
                  <a:gd name="T8" fmla="*/ 317 w 212"/>
                  <a:gd name="T9" fmla="*/ 513 h 582"/>
                  <a:gd name="T10" fmla="*/ 0 w 212"/>
                  <a:gd name="T11" fmla="*/ 0 h 5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76" name="Freeform 174"/>
              <p:cNvSpPr>
                <a:spLocks noChangeArrowheads="1"/>
              </p:cNvSpPr>
              <p:nvPr/>
            </p:nvSpPr>
            <p:spPr bwMode="auto">
              <a:xfrm>
                <a:off x="4377" y="1207"/>
                <a:ext cx="490" cy="1496"/>
              </a:xfrm>
              <a:custGeom>
                <a:avLst/>
                <a:gdLst>
                  <a:gd name="T0" fmla="*/ 195 w 211"/>
                  <a:gd name="T1" fmla="*/ 159 h 516"/>
                  <a:gd name="T2" fmla="*/ 0 w 211"/>
                  <a:gd name="T3" fmla="*/ 0 h 516"/>
                  <a:gd name="T4" fmla="*/ 309 w 211"/>
                  <a:gd name="T5" fmla="*/ 444 h 516"/>
                  <a:gd name="T6" fmla="*/ 300 w 211"/>
                  <a:gd name="T7" fmla="*/ 1493 h 516"/>
                  <a:gd name="T8" fmla="*/ 323 w 211"/>
                  <a:gd name="T9" fmla="*/ 1496 h 516"/>
                  <a:gd name="T10" fmla="*/ 362 w 211"/>
                  <a:gd name="T11" fmla="*/ 586 h 516"/>
                  <a:gd name="T12" fmla="*/ 195 w 211"/>
                  <a:gd name="T13" fmla="*/ 159 h 5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77" name="Freeform 175"/>
              <p:cNvSpPr>
                <a:spLocks noChangeArrowheads="1"/>
              </p:cNvSpPr>
              <p:nvPr/>
            </p:nvSpPr>
            <p:spPr bwMode="auto">
              <a:xfrm>
                <a:off x="4053" y="1283"/>
                <a:ext cx="471" cy="1363"/>
              </a:xfrm>
              <a:custGeom>
                <a:avLst/>
                <a:gdLst>
                  <a:gd name="T0" fmla="*/ 182 w 199"/>
                  <a:gd name="T1" fmla="*/ 0 h 577"/>
                  <a:gd name="T2" fmla="*/ 258 w 199"/>
                  <a:gd name="T3" fmla="*/ 383 h 577"/>
                  <a:gd name="T4" fmla="*/ 0 w 199"/>
                  <a:gd name="T5" fmla="*/ 1323 h 577"/>
                  <a:gd name="T6" fmla="*/ 123 w 199"/>
                  <a:gd name="T7" fmla="*/ 1363 h 577"/>
                  <a:gd name="T8" fmla="*/ 348 w 199"/>
                  <a:gd name="T9" fmla="*/ 343 h 577"/>
                  <a:gd name="T10" fmla="*/ 182 w 199"/>
                  <a:gd name="T11" fmla="*/ 0 h 5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78" name="Freeform 176"/>
              <p:cNvSpPr>
                <a:spLocks noChangeArrowheads="1"/>
              </p:cNvSpPr>
              <p:nvPr/>
            </p:nvSpPr>
            <p:spPr bwMode="auto">
              <a:xfrm>
                <a:off x="4198" y="1264"/>
                <a:ext cx="337" cy="1382"/>
              </a:xfrm>
              <a:custGeom>
                <a:avLst/>
                <a:gdLst>
                  <a:gd name="T0" fmla="*/ 2 w 143"/>
                  <a:gd name="T1" fmla="*/ 0 h 585"/>
                  <a:gd name="T2" fmla="*/ 203 w 143"/>
                  <a:gd name="T3" fmla="*/ 428 h 585"/>
                  <a:gd name="T4" fmla="*/ 0 w 143"/>
                  <a:gd name="T5" fmla="*/ 1332 h 585"/>
                  <a:gd name="T6" fmla="*/ 71 w 143"/>
                  <a:gd name="T7" fmla="*/ 1290 h 585"/>
                  <a:gd name="T8" fmla="*/ 212 w 143"/>
                  <a:gd name="T9" fmla="*/ 345 h 585"/>
                  <a:gd name="T10" fmla="*/ 2 w 143"/>
                  <a:gd name="T11" fmla="*/ 0 h 58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79" name="Freeform 177"/>
              <p:cNvSpPr>
                <a:spLocks noChangeArrowheads="1"/>
              </p:cNvSpPr>
              <p:nvPr/>
            </p:nvSpPr>
            <p:spPr bwMode="auto">
              <a:xfrm>
                <a:off x="3425" y="1219"/>
                <a:ext cx="373" cy="1429"/>
              </a:xfrm>
              <a:custGeom>
                <a:avLst/>
                <a:gdLst>
                  <a:gd name="T0" fmla="*/ 196 w 158"/>
                  <a:gd name="T1" fmla="*/ 1122 h 605"/>
                  <a:gd name="T2" fmla="*/ 97 w 158"/>
                  <a:gd name="T3" fmla="*/ 609 h 605"/>
                  <a:gd name="T4" fmla="*/ 97 w 158"/>
                  <a:gd name="T5" fmla="*/ 607 h 605"/>
                  <a:gd name="T6" fmla="*/ 106 w 158"/>
                  <a:gd name="T7" fmla="*/ 257 h 605"/>
                  <a:gd name="T8" fmla="*/ 248 w 158"/>
                  <a:gd name="T9" fmla="*/ 0 h 605"/>
                  <a:gd name="T10" fmla="*/ 61 w 158"/>
                  <a:gd name="T11" fmla="*/ 142 h 605"/>
                  <a:gd name="T12" fmla="*/ 2 w 158"/>
                  <a:gd name="T13" fmla="*/ 484 h 605"/>
                  <a:gd name="T14" fmla="*/ 7 w 158"/>
                  <a:gd name="T15" fmla="*/ 560 h 605"/>
                  <a:gd name="T16" fmla="*/ 0 w 158"/>
                  <a:gd name="T17" fmla="*/ 565 h 605"/>
                  <a:gd name="T18" fmla="*/ 31 w 158"/>
                  <a:gd name="T19" fmla="*/ 940 h 605"/>
                  <a:gd name="T20" fmla="*/ 191 w 158"/>
                  <a:gd name="T21" fmla="*/ 1429 h 605"/>
                  <a:gd name="T22" fmla="*/ 373 w 158"/>
                  <a:gd name="T23" fmla="*/ 1412 h 605"/>
                  <a:gd name="T24" fmla="*/ 196 w 158"/>
                  <a:gd name="T25" fmla="*/ 1122 h 60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80" name="Freeform 178"/>
              <p:cNvSpPr>
                <a:spLocks noChangeArrowheads="1"/>
              </p:cNvSpPr>
              <p:nvPr/>
            </p:nvSpPr>
            <p:spPr bwMode="auto">
              <a:xfrm>
                <a:off x="3314" y="1193"/>
                <a:ext cx="388" cy="1429"/>
              </a:xfrm>
              <a:custGeom>
                <a:avLst/>
                <a:gdLst>
                  <a:gd name="T0" fmla="*/ 388 w 164"/>
                  <a:gd name="T1" fmla="*/ 9 h 605"/>
                  <a:gd name="T2" fmla="*/ 109 w 164"/>
                  <a:gd name="T3" fmla="*/ 300 h 605"/>
                  <a:gd name="T4" fmla="*/ 260 w 164"/>
                  <a:gd name="T5" fmla="*/ 1396 h 605"/>
                  <a:gd name="T6" fmla="*/ 336 w 164"/>
                  <a:gd name="T7" fmla="*/ 1410 h 605"/>
                  <a:gd name="T8" fmla="*/ 154 w 164"/>
                  <a:gd name="T9" fmla="*/ 293 h 605"/>
                  <a:gd name="T10" fmla="*/ 388 w 164"/>
                  <a:gd name="T11" fmla="*/ 9 h 60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81" name="Freeform 179"/>
              <p:cNvSpPr>
                <a:spLocks noChangeArrowheads="1"/>
              </p:cNvSpPr>
              <p:nvPr/>
            </p:nvSpPr>
            <p:spPr bwMode="auto">
              <a:xfrm>
                <a:off x="2794" y="1115"/>
                <a:ext cx="582" cy="1363"/>
              </a:xfrm>
              <a:custGeom>
                <a:avLst/>
                <a:gdLst>
                  <a:gd name="T0" fmla="*/ 182 w 246"/>
                  <a:gd name="T1" fmla="*/ 919 h 577"/>
                  <a:gd name="T2" fmla="*/ 194 w 246"/>
                  <a:gd name="T3" fmla="*/ 361 h 577"/>
                  <a:gd name="T4" fmla="*/ 530 w 246"/>
                  <a:gd name="T5" fmla="*/ 31 h 577"/>
                  <a:gd name="T6" fmla="*/ 279 w 246"/>
                  <a:gd name="T7" fmla="*/ 78 h 577"/>
                  <a:gd name="T8" fmla="*/ 90 w 246"/>
                  <a:gd name="T9" fmla="*/ 222 h 577"/>
                  <a:gd name="T10" fmla="*/ 71 w 246"/>
                  <a:gd name="T11" fmla="*/ 924 h 577"/>
                  <a:gd name="T12" fmla="*/ 582 w 246"/>
                  <a:gd name="T13" fmla="*/ 1354 h 577"/>
                  <a:gd name="T14" fmla="*/ 182 w 246"/>
                  <a:gd name="T15" fmla="*/ 919 h 57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82" name="Freeform 180"/>
              <p:cNvSpPr>
                <a:spLocks noChangeArrowheads="1"/>
              </p:cNvSpPr>
              <p:nvPr/>
            </p:nvSpPr>
            <p:spPr bwMode="auto">
              <a:xfrm>
                <a:off x="2809" y="1096"/>
                <a:ext cx="472" cy="1304"/>
              </a:xfrm>
              <a:custGeom>
                <a:avLst/>
                <a:gdLst>
                  <a:gd name="T0" fmla="*/ 472 w 200"/>
                  <a:gd name="T1" fmla="*/ 43 h 552"/>
                  <a:gd name="T2" fmla="*/ 253 w 200"/>
                  <a:gd name="T3" fmla="*/ 71 h 552"/>
                  <a:gd name="T4" fmla="*/ 68 w 200"/>
                  <a:gd name="T5" fmla="*/ 345 h 552"/>
                  <a:gd name="T6" fmla="*/ 38 w 200"/>
                  <a:gd name="T7" fmla="*/ 874 h 552"/>
                  <a:gd name="T8" fmla="*/ 321 w 200"/>
                  <a:gd name="T9" fmla="*/ 1304 h 552"/>
                  <a:gd name="T10" fmla="*/ 330 w 200"/>
                  <a:gd name="T11" fmla="*/ 1269 h 552"/>
                  <a:gd name="T12" fmla="*/ 118 w 200"/>
                  <a:gd name="T13" fmla="*/ 1006 h 552"/>
                  <a:gd name="T14" fmla="*/ 47 w 200"/>
                  <a:gd name="T15" fmla="*/ 704 h 552"/>
                  <a:gd name="T16" fmla="*/ 168 w 200"/>
                  <a:gd name="T17" fmla="*/ 243 h 552"/>
                  <a:gd name="T18" fmla="*/ 472 w 200"/>
                  <a:gd name="T19" fmla="*/ 43 h 55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83" name="Freeform 190"/>
              <p:cNvSpPr>
                <a:spLocks noChangeArrowheads="1"/>
              </p:cNvSpPr>
              <p:nvPr/>
            </p:nvSpPr>
            <p:spPr bwMode="auto">
              <a:xfrm>
                <a:off x="0" y="196"/>
                <a:ext cx="4212" cy="3912"/>
              </a:xfrm>
              <a:custGeom>
                <a:avLst/>
                <a:gdLst>
                  <a:gd name="T0" fmla="*/ 824 w 1783"/>
                  <a:gd name="T1" fmla="*/ 3683 h 1656"/>
                  <a:gd name="T2" fmla="*/ 2140 w 1783"/>
                  <a:gd name="T3" fmla="*/ 3886 h 1656"/>
                  <a:gd name="T4" fmla="*/ 3522 w 1783"/>
                  <a:gd name="T5" fmla="*/ 3659 h 1656"/>
                  <a:gd name="T6" fmla="*/ 4011 w 1783"/>
                  <a:gd name="T7" fmla="*/ 2908 h 1656"/>
                  <a:gd name="T8" fmla="*/ 3959 w 1783"/>
                  <a:gd name="T9" fmla="*/ 1604 h 1656"/>
                  <a:gd name="T10" fmla="*/ 3052 w 1783"/>
                  <a:gd name="T11" fmla="*/ 862 h 1656"/>
                  <a:gd name="T12" fmla="*/ 2362 w 1783"/>
                  <a:gd name="T13" fmla="*/ 487 h 1656"/>
                  <a:gd name="T14" fmla="*/ 2242 w 1783"/>
                  <a:gd name="T15" fmla="*/ 66 h 1656"/>
                  <a:gd name="T16" fmla="*/ 1765 w 1783"/>
                  <a:gd name="T17" fmla="*/ 116 h 1656"/>
                  <a:gd name="T18" fmla="*/ 1826 w 1783"/>
                  <a:gd name="T19" fmla="*/ 454 h 1656"/>
                  <a:gd name="T20" fmla="*/ 1342 w 1783"/>
                  <a:gd name="T21" fmla="*/ 491 h 1656"/>
                  <a:gd name="T22" fmla="*/ 959 w 1783"/>
                  <a:gd name="T23" fmla="*/ 746 h 1656"/>
                  <a:gd name="T24" fmla="*/ 565 w 1783"/>
                  <a:gd name="T25" fmla="*/ 881 h 1656"/>
                  <a:gd name="T26" fmla="*/ 0 w 1783"/>
                  <a:gd name="T27" fmla="*/ 1732 h 1656"/>
                  <a:gd name="T28" fmla="*/ 0 w 1783"/>
                  <a:gd name="T29" fmla="*/ 2849 h 1656"/>
                  <a:gd name="T30" fmla="*/ 824 w 1783"/>
                  <a:gd name="T31" fmla="*/ 3683 h 16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84" name="Freeform 191"/>
              <p:cNvSpPr>
                <a:spLocks noChangeArrowheads="1"/>
              </p:cNvSpPr>
              <p:nvPr/>
            </p:nvSpPr>
            <p:spPr bwMode="auto">
              <a:xfrm>
                <a:off x="69" y="723"/>
                <a:ext cx="4263" cy="3052"/>
              </a:xfrm>
              <a:custGeom>
                <a:avLst/>
                <a:gdLst>
                  <a:gd name="T0" fmla="*/ 2888 w 1805"/>
                  <a:gd name="T1" fmla="*/ 416 h 1292"/>
                  <a:gd name="T2" fmla="*/ 1448 w 1805"/>
                  <a:gd name="T3" fmla="*/ 123 h 1292"/>
                  <a:gd name="T4" fmla="*/ 848 w 1805"/>
                  <a:gd name="T5" fmla="*/ 359 h 1292"/>
                  <a:gd name="T6" fmla="*/ 35 w 1805"/>
                  <a:gd name="T7" fmla="*/ 1590 h 1292"/>
                  <a:gd name="T8" fmla="*/ 2723 w 1805"/>
                  <a:gd name="T9" fmla="*/ 2983 h 1292"/>
                  <a:gd name="T10" fmla="*/ 2888 w 1805"/>
                  <a:gd name="T11" fmla="*/ 416 h 12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85" name="Freeform 192"/>
              <p:cNvSpPr>
                <a:spLocks noChangeArrowheads="1"/>
              </p:cNvSpPr>
              <p:nvPr/>
            </p:nvSpPr>
            <p:spPr bwMode="auto">
              <a:xfrm>
                <a:off x="1122" y="241"/>
                <a:ext cx="1861" cy="1007"/>
              </a:xfrm>
              <a:custGeom>
                <a:avLst/>
                <a:gdLst>
                  <a:gd name="T0" fmla="*/ 1507 w 788"/>
                  <a:gd name="T1" fmla="*/ 600 h 426"/>
                  <a:gd name="T2" fmla="*/ 1127 w 788"/>
                  <a:gd name="T3" fmla="*/ 537 h 426"/>
                  <a:gd name="T4" fmla="*/ 1063 w 788"/>
                  <a:gd name="T5" fmla="*/ 99 h 426"/>
                  <a:gd name="T6" fmla="*/ 734 w 788"/>
                  <a:gd name="T7" fmla="*/ 109 h 426"/>
                  <a:gd name="T8" fmla="*/ 782 w 788"/>
                  <a:gd name="T9" fmla="*/ 527 h 426"/>
                  <a:gd name="T10" fmla="*/ 0 w 788"/>
                  <a:gd name="T11" fmla="*/ 764 h 426"/>
                  <a:gd name="T12" fmla="*/ 420 w 788"/>
                  <a:gd name="T13" fmla="*/ 676 h 426"/>
                  <a:gd name="T14" fmla="*/ 333 w 788"/>
                  <a:gd name="T15" fmla="*/ 894 h 426"/>
                  <a:gd name="T16" fmla="*/ 831 w 788"/>
                  <a:gd name="T17" fmla="*/ 766 h 426"/>
                  <a:gd name="T18" fmla="*/ 1263 w 788"/>
                  <a:gd name="T19" fmla="*/ 1007 h 426"/>
                  <a:gd name="T20" fmla="*/ 1334 w 788"/>
                  <a:gd name="T21" fmla="*/ 735 h 426"/>
                  <a:gd name="T22" fmla="*/ 1861 w 788"/>
                  <a:gd name="T23" fmla="*/ 915 h 426"/>
                  <a:gd name="T24" fmla="*/ 1507 w 788"/>
                  <a:gd name="T25" fmla="*/ 600 h 42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86" name="Freeform 193"/>
              <p:cNvSpPr>
                <a:spLocks noChangeArrowheads="1"/>
              </p:cNvSpPr>
              <p:nvPr/>
            </p:nvSpPr>
            <p:spPr bwMode="auto">
              <a:xfrm>
                <a:off x="2173" y="324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66 w 56"/>
                  <a:gd name="T3" fmla="*/ 243 h 258"/>
                  <a:gd name="T4" fmla="*/ 45 w 56"/>
                  <a:gd name="T5" fmla="*/ 609 h 258"/>
                  <a:gd name="T6" fmla="*/ 97 w 56"/>
                  <a:gd name="T7" fmla="*/ 236 h 258"/>
                  <a:gd name="T8" fmla="*/ 0 w 56"/>
                  <a:gd name="T9" fmla="*/ 0 h 2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87" name="Freeform 194"/>
              <p:cNvSpPr>
                <a:spLocks noChangeArrowheads="1"/>
              </p:cNvSpPr>
              <p:nvPr/>
            </p:nvSpPr>
            <p:spPr bwMode="auto">
              <a:xfrm>
                <a:off x="1122" y="711"/>
                <a:ext cx="798" cy="267"/>
              </a:xfrm>
              <a:custGeom>
                <a:avLst/>
                <a:gdLst>
                  <a:gd name="T0" fmla="*/ 491 w 338"/>
                  <a:gd name="T1" fmla="*/ 5 h 113"/>
                  <a:gd name="T2" fmla="*/ 0 w 338"/>
                  <a:gd name="T3" fmla="*/ 267 h 113"/>
                  <a:gd name="T4" fmla="*/ 434 w 338"/>
                  <a:gd name="T5" fmla="*/ 45 h 113"/>
                  <a:gd name="T6" fmla="*/ 798 w 338"/>
                  <a:gd name="T7" fmla="*/ 52 h 113"/>
                  <a:gd name="T8" fmla="*/ 491 w 338"/>
                  <a:gd name="T9" fmla="*/ 5 h 1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88" name="Freeform 195"/>
              <p:cNvSpPr>
                <a:spLocks noChangeArrowheads="1"/>
              </p:cNvSpPr>
              <p:nvPr/>
            </p:nvSpPr>
            <p:spPr bwMode="auto">
              <a:xfrm>
                <a:off x="3047" y="3874"/>
                <a:ext cx="45" cy="26"/>
              </a:xfrm>
              <a:custGeom>
                <a:avLst/>
                <a:gdLst>
                  <a:gd name="T0" fmla="*/ 45 w 19"/>
                  <a:gd name="T1" fmla="*/ 0 h 11"/>
                  <a:gd name="T2" fmla="*/ 0 w 19"/>
                  <a:gd name="T3" fmla="*/ 26 h 11"/>
                  <a:gd name="T4" fmla="*/ 45 w 19"/>
                  <a:gd name="T5" fmla="*/ 0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89" name="Freeform 196"/>
              <p:cNvSpPr>
                <a:spLocks noChangeArrowheads="1"/>
              </p:cNvSpPr>
              <p:nvPr/>
            </p:nvSpPr>
            <p:spPr bwMode="auto">
              <a:xfrm>
                <a:off x="3019" y="1304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458 w 398"/>
                  <a:gd name="T3" fmla="*/ 754 h 1088"/>
                  <a:gd name="T4" fmla="*/ 73 w 398"/>
                  <a:gd name="T5" fmla="*/ 2570 h 1088"/>
                  <a:gd name="T6" fmla="*/ 255 w 398"/>
                  <a:gd name="T7" fmla="*/ 2457 h 1088"/>
                  <a:gd name="T8" fmla="*/ 624 w 398"/>
                  <a:gd name="T9" fmla="*/ 834 h 1088"/>
                  <a:gd name="T10" fmla="*/ 0 w 398"/>
                  <a:gd name="T11" fmla="*/ 0 h 108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90" name="Freeform 197"/>
              <p:cNvSpPr>
                <a:spLocks noChangeArrowheads="1"/>
              </p:cNvSpPr>
              <p:nvPr/>
            </p:nvSpPr>
            <p:spPr bwMode="auto">
              <a:xfrm>
                <a:off x="2388" y="1427"/>
                <a:ext cx="877" cy="2553"/>
              </a:xfrm>
              <a:custGeom>
                <a:avLst/>
                <a:gdLst>
                  <a:gd name="T0" fmla="*/ 340 w 371"/>
                  <a:gd name="T1" fmla="*/ 0 h 1081"/>
                  <a:gd name="T2" fmla="*/ 480 w 371"/>
                  <a:gd name="T3" fmla="*/ 713 h 1081"/>
                  <a:gd name="T4" fmla="*/ 0 w 371"/>
                  <a:gd name="T5" fmla="*/ 2482 h 1081"/>
                  <a:gd name="T6" fmla="*/ 232 w 371"/>
                  <a:gd name="T7" fmla="*/ 2553 h 1081"/>
                  <a:gd name="T8" fmla="*/ 655 w 371"/>
                  <a:gd name="T9" fmla="*/ 638 h 1081"/>
                  <a:gd name="T10" fmla="*/ 340 w 371"/>
                  <a:gd name="T11" fmla="*/ 0 h 108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91" name="Freeform 198"/>
              <p:cNvSpPr>
                <a:spLocks noChangeArrowheads="1"/>
              </p:cNvSpPr>
              <p:nvPr/>
            </p:nvSpPr>
            <p:spPr bwMode="auto">
              <a:xfrm>
                <a:off x="1857" y="333"/>
                <a:ext cx="340" cy="123"/>
              </a:xfrm>
              <a:custGeom>
                <a:avLst/>
                <a:gdLst>
                  <a:gd name="T0" fmla="*/ 217 w 144"/>
                  <a:gd name="T1" fmla="*/ 99 h 52"/>
                  <a:gd name="T2" fmla="*/ 0 w 144"/>
                  <a:gd name="T3" fmla="*/ 7 h 52"/>
                  <a:gd name="T4" fmla="*/ 19 w 144"/>
                  <a:gd name="T5" fmla="*/ 40 h 52"/>
                  <a:gd name="T6" fmla="*/ 201 w 144"/>
                  <a:gd name="T7" fmla="*/ 123 h 52"/>
                  <a:gd name="T8" fmla="*/ 340 w 144"/>
                  <a:gd name="T9" fmla="*/ 35 h 52"/>
                  <a:gd name="T10" fmla="*/ 323 w 144"/>
                  <a:gd name="T11" fmla="*/ 0 h 52"/>
                  <a:gd name="T12" fmla="*/ 217 w 144"/>
                  <a:gd name="T13" fmla="*/ 99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92" name="Freeform 199"/>
              <p:cNvSpPr>
                <a:spLocks noChangeArrowheads="1"/>
              </p:cNvSpPr>
              <p:nvPr/>
            </p:nvSpPr>
            <p:spPr bwMode="auto">
              <a:xfrm>
                <a:off x="76" y="1139"/>
                <a:ext cx="3831" cy="2813"/>
              </a:xfrm>
              <a:custGeom>
                <a:avLst/>
                <a:gdLst>
                  <a:gd name="T0" fmla="*/ 3607 w 1622"/>
                  <a:gd name="T1" fmla="*/ 1044 h 1191"/>
                  <a:gd name="T2" fmla="*/ 3290 w 1622"/>
                  <a:gd name="T3" fmla="*/ 390 h 1191"/>
                  <a:gd name="T4" fmla="*/ 2912 w 1622"/>
                  <a:gd name="T5" fmla="*/ 144 h 1191"/>
                  <a:gd name="T6" fmla="*/ 3507 w 1622"/>
                  <a:gd name="T7" fmla="*/ 820 h 1191"/>
                  <a:gd name="T8" fmla="*/ 3531 w 1622"/>
                  <a:gd name="T9" fmla="*/ 2324 h 1191"/>
                  <a:gd name="T10" fmla="*/ 3193 w 1622"/>
                  <a:gd name="T11" fmla="*/ 2591 h 1191"/>
                  <a:gd name="T12" fmla="*/ 2704 w 1622"/>
                  <a:gd name="T13" fmla="*/ 2702 h 1191"/>
                  <a:gd name="T14" fmla="*/ 2716 w 1622"/>
                  <a:gd name="T15" fmla="*/ 2681 h 1191"/>
                  <a:gd name="T16" fmla="*/ 2985 w 1622"/>
                  <a:gd name="T17" fmla="*/ 898 h 1191"/>
                  <a:gd name="T18" fmla="*/ 2586 w 1622"/>
                  <a:gd name="T19" fmla="*/ 250 h 1191"/>
                  <a:gd name="T20" fmla="*/ 2969 w 1622"/>
                  <a:gd name="T21" fmla="*/ 1049 h 1191"/>
                  <a:gd name="T22" fmla="*/ 2617 w 1622"/>
                  <a:gd name="T23" fmla="*/ 2714 h 1191"/>
                  <a:gd name="T24" fmla="*/ 2577 w 1622"/>
                  <a:gd name="T25" fmla="*/ 2716 h 1191"/>
                  <a:gd name="T26" fmla="*/ 1887 w 1622"/>
                  <a:gd name="T27" fmla="*/ 2726 h 1191"/>
                  <a:gd name="T28" fmla="*/ 1497 w 1622"/>
                  <a:gd name="T29" fmla="*/ 2716 h 1191"/>
                  <a:gd name="T30" fmla="*/ 1207 w 1622"/>
                  <a:gd name="T31" fmla="*/ 671 h 1191"/>
                  <a:gd name="T32" fmla="*/ 1649 w 1622"/>
                  <a:gd name="T33" fmla="*/ 142 h 1191"/>
                  <a:gd name="T34" fmla="*/ 1124 w 1622"/>
                  <a:gd name="T35" fmla="*/ 683 h 1191"/>
                  <a:gd name="T36" fmla="*/ 1384 w 1622"/>
                  <a:gd name="T37" fmla="*/ 2707 h 1191"/>
                  <a:gd name="T38" fmla="*/ 1060 w 1622"/>
                  <a:gd name="T39" fmla="*/ 2629 h 1191"/>
                  <a:gd name="T40" fmla="*/ 557 w 1622"/>
                  <a:gd name="T41" fmla="*/ 2329 h 1191"/>
                  <a:gd name="T42" fmla="*/ 222 w 1622"/>
                  <a:gd name="T43" fmla="*/ 1892 h 1191"/>
                  <a:gd name="T44" fmla="*/ 92 w 1622"/>
                  <a:gd name="T45" fmla="*/ 1318 h 1191"/>
                  <a:gd name="T46" fmla="*/ 312 w 1622"/>
                  <a:gd name="T47" fmla="*/ 453 h 1191"/>
                  <a:gd name="T48" fmla="*/ 888 w 1622"/>
                  <a:gd name="T49" fmla="*/ 78 h 1191"/>
                  <a:gd name="T50" fmla="*/ 472 w 1622"/>
                  <a:gd name="T51" fmla="*/ 130 h 1191"/>
                  <a:gd name="T52" fmla="*/ 135 w 1622"/>
                  <a:gd name="T53" fmla="*/ 645 h 1191"/>
                  <a:gd name="T54" fmla="*/ 71 w 1622"/>
                  <a:gd name="T55" fmla="*/ 1639 h 1191"/>
                  <a:gd name="T56" fmla="*/ 468 w 1622"/>
                  <a:gd name="T57" fmla="*/ 2331 h 1191"/>
                  <a:gd name="T58" fmla="*/ 461 w 1622"/>
                  <a:gd name="T59" fmla="*/ 2336 h 1191"/>
                  <a:gd name="T60" fmla="*/ 1138 w 1622"/>
                  <a:gd name="T61" fmla="*/ 2726 h 1191"/>
                  <a:gd name="T62" fmla="*/ 2031 w 1622"/>
                  <a:gd name="T63" fmla="*/ 2804 h 1191"/>
                  <a:gd name="T64" fmla="*/ 2759 w 1622"/>
                  <a:gd name="T65" fmla="*/ 2773 h 1191"/>
                  <a:gd name="T66" fmla="*/ 3406 w 1622"/>
                  <a:gd name="T67" fmla="*/ 2582 h 1191"/>
                  <a:gd name="T68" fmla="*/ 3788 w 1622"/>
                  <a:gd name="T69" fmla="*/ 1967 h 1191"/>
                  <a:gd name="T70" fmla="*/ 3831 w 1622"/>
                  <a:gd name="T71" fmla="*/ 1750 h 1191"/>
                  <a:gd name="T72" fmla="*/ 3651 w 1622"/>
                  <a:gd name="T73" fmla="*/ 2116 h 1191"/>
                  <a:gd name="T74" fmla="*/ 3607 w 1622"/>
                  <a:gd name="T75" fmla="*/ 1044 h 119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93" name="Freeform 214"/>
              <p:cNvSpPr>
                <a:spLocks noChangeArrowheads="1"/>
              </p:cNvSpPr>
              <p:nvPr/>
            </p:nvSpPr>
            <p:spPr bwMode="auto">
              <a:xfrm>
                <a:off x="971" y="1680"/>
                <a:ext cx="4828" cy="3361"/>
              </a:xfrm>
              <a:custGeom>
                <a:avLst/>
                <a:gdLst>
                  <a:gd name="T0" fmla="*/ 4700 w 2044"/>
                  <a:gd name="T1" fmla="*/ 2192 h 1423"/>
                  <a:gd name="T2" fmla="*/ 4058 w 2044"/>
                  <a:gd name="T3" fmla="*/ 1148 h 1423"/>
                  <a:gd name="T4" fmla="*/ 3614 w 2044"/>
                  <a:gd name="T5" fmla="*/ 999 h 1423"/>
                  <a:gd name="T6" fmla="*/ 3186 w 2044"/>
                  <a:gd name="T7" fmla="*/ 713 h 1423"/>
                  <a:gd name="T8" fmla="*/ 2648 w 2044"/>
                  <a:gd name="T9" fmla="*/ 668 h 1423"/>
                  <a:gd name="T10" fmla="*/ 2650 w 2044"/>
                  <a:gd name="T11" fmla="*/ 472 h 1423"/>
                  <a:gd name="T12" fmla="*/ 2922 w 2044"/>
                  <a:gd name="T13" fmla="*/ 614 h 1423"/>
                  <a:gd name="T14" fmla="*/ 2735 w 2044"/>
                  <a:gd name="T15" fmla="*/ 47 h 1423"/>
                  <a:gd name="T16" fmla="*/ 2183 w 2044"/>
                  <a:gd name="T17" fmla="*/ 239 h 1423"/>
                  <a:gd name="T18" fmla="*/ 2048 w 2044"/>
                  <a:gd name="T19" fmla="*/ 706 h 1423"/>
                  <a:gd name="T20" fmla="*/ 1278 w 2044"/>
                  <a:gd name="T21" fmla="*/ 1124 h 1423"/>
                  <a:gd name="T22" fmla="*/ 267 w 2044"/>
                  <a:gd name="T23" fmla="*/ 1958 h 1423"/>
                  <a:gd name="T24" fmla="*/ 194 w 2044"/>
                  <a:gd name="T25" fmla="*/ 3361 h 1423"/>
                  <a:gd name="T26" fmla="*/ 4677 w 2044"/>
                  <a:gd name="T27" fmla="*/ 3361 h 1423"/>
                  <a:gd name="T28" fmla="*/ 4750 w 2044"/>
                  <a:gd name="T29" fmla="*/ 3181 h 1423"/>
                  <a:gd name="T30" fmla="*/ 4700 w 2044"/>
                  <a:gd name="T31" fmla="*/ 2192 h 142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94" name="Freeform 215"/>
              <p:cNvSpPr>
                <a:spLocks noChangeArrowheads="1"/>
              </p:cNvSpPr>
              <p:nvPr/>
            </p:nvSpPr>
            <p:spPr bwMode="auto">
              <a:xfrm>
                <a:off x="1122" y="2466"/>
                <a:ext cx="4424" cy="2575"/>
              </a:xfrm>
              <a:custGeom>
                <a:avLst/>
                <a:gdLst>
                  <a:gd name="T0" fmla="*/ 4415 w 1873"/>
                  <a:gd name="T1" fmla="*/ 1784 h 1090"/>
                  <a:gd name="T2" fmla="*/ 3515 w 1873"/>
                  <a:gd name="T3" fmla="*/ 409 h 1090"/>
                  <a:gd name="T4" fmla="*/ 2841 w 1873"/>
                  <a:gd name="T5" fmla="*/ 144 h 1090"/>
                  <a:gd name="T6" fmla="*/ 1233 w 1873"/>
                  <a:gd name="T7" fmla="*/ 468 h 1090"/>
                  <a:gd name="T8" fmla="*/ 350 w 1873"/>
                  <a:gd name="T9" fmla="*/ 2575 h 1090"/>
                  <a:gd name="T10" fmla="*/ 4254 w 1873"/>
                  <a:gd name="T11" fmla="*/ 2575 h 1090"/>
                  <a:gd name="T12" fmla="*/ 4415 w 1873"/>
                  <a:gd name="T13" fmla="*/ 1784 h 10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95" name="Freeform 216"/>
              <p:cNvSpPr>
                <a:spLocks noChangeArrowheads="1"/>
              </p:cNvSpPr>
              <p:nvPr/>
            </p:nvSpPr>
            <p:spPr bwMode="auto">
              <a:xfrm>
                <a:off x="2324" y="1774"/>
                <a:ext cx="2079" cy="1236"/>
              </a:xfrm>
              <a:custGeom>
                <a:avLst/>
                <a:gdLst>
                  <a:gd name="T0" fmla="*/ 2079 w 880"/>
                  <a:gd name="T1" fmla="*/ 962 h 523"/>
                  <a:gd name="T2" fmla="*/ 1203 w 880"/>
                  <a:gd name="T3" fmla="*/ 700 h 523"/>
                  <a:gd name="T4" fmla="*/ 1526 w 880"/>
                  <a:gd name="T5" fmla="*/ 404 h 523"/>
                  <a:gd name="T6" fmla="*/ 1344 w 880"/>
                  <a:gd name="T7" fmla="*/ 35 h 523"/>
                  <a:gd name="T8" fmla="*/ 891 w 880"/>
                  <a:gd name="T9" fmla="*/ 222 h 523"/>
                  <a:gd name="T10" fmla="*/ 817 w 880"/>
                  <a:gd name="T11" fmla="*/ 709 h 523"/>
                  <a:gd name="T12" fmla="*/ 397 w 880"/>
                  <a:gd name="T13" fmla="*/ 780 h 523"/>
                  <a:gd name="T14" fmla="*/ 0 w 880"/>
                  <a:gd name="T15" fmla="*/ 1130 h 523"/>
                  <a:gd name="T16" fmla="*/ 586 w 880"/>
                  <a:gd name="T17" fmla="*/ 929 h 523"/>
                  <a:gd name="T18" fmla="*/ 669 w 880"/>
                  <a:gd name="T19" fmla="*/ 1236 h 523"/>
                  <a:gd name="T20" fmla="*/ 1148 w 880"/>
                  <a:gd name="T21" fmla="*/ 964 h 523"/>
                  <a:gd name="T22" fmla="*/ 1706 w 880"/>
                  <a:gd name="T23" fmla="*/ 1106 h 523"/>
                  <a:gd name="T24" fmla="*/ 1609 w 880"/>
                  <a:gd name="T25" fmla="*/ 867 h 523"/>
                  <a:gd name="T26" fmla="*/ 2079 w 880"/>
                  <a:gd name="T27" fmla="*/ 962 h 52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96" name="Freeform 217"/>
              <p:cNvSpPr>
                <a:spLocks noChangeArrowheads="1"/>
              </p:cNvSpPr>
              <p:nvPr/>
            </p:nvSpPr>
            <p:spPr bwMode="auto">
              <a:xfrm>
                <a:off x="3083" y="1985"/>
                <a:ext cx="141" cy="682"/>
              </a:xfrm>
              <a:custGeom>
                <a:avLst/>
                <a:gdLst>
                  <a:gd name="T0" fmla="*/ 141 w 60"/>
                  <a:gd name="T1" fmla="*/ 0 h 289"/>
                  <a:gd name="T2" fmla="*/ 38 w 60"/>
                  <a:gd name="T3" fmla="*/ 267 h 289"/>
                  <a:gd name="T4" fmla="*/ 94 w 60"/>
                  <a:gd name="T5" fmla="*/ 682 h 289"/>
                  <a:gd name="T6" fmla="*/ 71 w 60"/>
                  <a:gd name="T7" fmla="*/ 271 h 289"/>
                  <a:gd name="T8" fmla="*/ 141 w 60"/>
                  <a:gd name="T9" fmla="*/ 0 h 2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97" name="Freeform 218"/>
              <p:cNvSpPr>
                <a:spLocks noChangeArrowheads="1"/>
              </p:cNvSpPr>
              <p:nvPr/>
            </p:nvSpPr>
            <p:spPr bwMode="auto">
              <a:xfrm>
                <a:off x="3510" y="2424"/>
                <a:ext cx="893" cy="290"/>
              </a:xfrm>
              <a:custGeom>
                <a:avLst/>
                <a:gdLst>
                  <a:gd name="T0" fmla="*/ 338 w 378"/>
                  <a:gd name="T1" fmla="*/ 5 h 123"/>
                  <a:gd name="T2" fmla="*/ 0 w 378"/>
                  <a:gd name="T3" fmla="*/ 57 h 123"/>
                  <a:gd name="T4" fmla="*/ 406 w 378"/>
                  <a:gd name="T5" fmla="*/ 50 h 123"/>
                  <a:gd name="T6" fmla="*/ 893 w 378"/>
                  <a:gd name="T7" fmla="*/ 290 h 123"/>
                  <a:gd name="T8" fmla="*/ 338 w 378"/>
                  <a:gd name="T9" fmla="*/ 5 h 1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98" name="Freeform 219"/>
              <p:cNvSpPr>
                <a:spLocks noChangeArrowheads="1"/>
              </p:cNvSpPr>
              <p:nvPr/>
            </p:nvSpPr>
            <p:spPr bwMode="auto">
              <a:xfrm>
                <a:off x="1533" y="2934"/>
                <a:ext cx="808" cy="2107"/>
              </a:xfrm>
              <a:custGeom>
                <a:avLst/>
                <a:gdLst>
                  <a:gd name="T0" fmla="*/ 298 w 342"/>
                  <a:gd name="T1" fmla="*/ 843 h 892"/>
                  <a:gd name="T2" fmla="*/ 808 w 342"/>
                  <a:gd name="T3" fmla="*/ 0 h 892"/>
                  <a:gd name="T4" fmla="*/ 113 w 342"/>
                  <a:gd name="T5" fmla="*/ 928 h 892"/>
                  <a:gd name="T6" fmla="*/ 57 w 342"/>
                  <a:gd name="T7" fmla="*/ 2107 h 892"/>
                  <a:gd name="T8" fmla="*/ 265 w 342"/>
                  <a:gd name="T9" fmla="*/ 2107 h 892"/>
                  <a:gd name="T10" fmla="*/ 298 w 342"/>
                  <a:gd name="T11" fmla="*/ 843 h 8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99" name="Freeform 220"/>
              <p:cNvSpPr>
                <a:spLocks noChangeArrowheads="1"/>
              </p:cNvSpPr>
              <p:nvPr/>
            </p:nvSpPr>
            <p:spPr bwMode="auto">
              <a:xfrm>
                <a:off x="1469" y="2910"/>
                <a:ext cx="907" cy="2131"/>
              </a:xfrm>
              <a:custGeom>
                <a:avLst/>
                <a:gdLst>
                  <a:gd name="T0" fmla="*/ 246 w 384"/>
                  <a:gd name="T1" fmla="*/ 756 h 902"/>
                  <a:gd name="T2" fmla="*/ 907 w 384"/>
                  <a:gd name="T3" fmla="*/ 0 h 902"/>
                  <a:gd name="T4" fmla="*/ 484 w 384"/>
                  <a:gd name="T5" fmla="*/ 276 h 902"/>
                  <a:gd name="T6" fmla="*/ 132 w 384"/>
                  <a:gd name="T7" fmla="*/ 1004 h 902"/>
                  <a:gd name="T8" fmla="*/ 64 w 384"/>
                  <a:gd name="T9" fmla="*/ 2131 h 902"/>
                  <a:gd name="T10" fmla="*/ 128 w 384"/>
                  <a:gd name="T11" fmla="*/ 2131 h 902"/>
                  <a:gd name="T12" fmla="*/ 246 w 384"/>
                  <a:gd name="T13" fmla="*/ 756 h 9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300" name="Freeform 221"/>
              <p:cNvSpPr>
                <a:spLocks noChangeArrowheads="1"/>
              </p:cNvSpPr>
              <p:nvPr/>
            </p:nvSpPr>
            <p:spPr bwMode="auto">
              <a:xfrm>
                <a:off x="2164" y="2946"/>
                <a:ext cx="446" cy="2095"/>
              </a:xfrm>
              <a:custGeom>
                <a:avLst/>
                <a:gdLst>
                  <a:gd name="T0" fmla="*/ 288 w 189"/>
                  <a:gd name="T1" fmla="*/ 798 h 887"/>
                  <a:gd name="T2" fmla="*/ 444 w 189"/>
                  <a:gd name="T3" fmla="*/ 0 h 887"/>
                  <a:gd name="T4" fmla="*/ 97 w 189"/>
                  <a:gd name="T5" fmla="*/ 716 h 887"/>
                  <a:gd name="T6" fmla="*/ 149 w 189"/>
                  <a:gd name="T7" fmla="*/ 2095 h 887"/>
                  <a:gd name="T8" fmla="*/ 446 w 189"/>
                  <a:gd name="T9" fmla="*/ 2095 h 887"/>
                  <a:gd name="T10" fmla="*/ 288 w 189"/>
                  <a:gd name="T11" fmla="*/ 798 h 88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301" name="Freeform 222"/>
              <p:cNvSpPr>
                <a:spLocks noChangeArrowheads="1"/>
              </p:cNvSpPr>
              <p:nvPr/>
            </p:nvSpPr>
            <p:spPr bwMode="auto">
              <a:xfrm>
                <a:off x="2091" y="2901"/>
                <a:ext cx="590" cy="2140"/>
              </a:xfrm>
              <a:custGeom>
                <a:avLst/>
                <a:gdLst>
                  <a:gd name="T0" fmla="*/ 170 w 250"/>
                  <a:gd name="T1" fmla="*/ 893 h 906"/>
                  <a:gd name="T2" fmla="*/ 590 w 250"/>
                  <a:gd name="T3" fmla="*/ 0 h 906"/>
                  <a:gd name="T4" fmla="*/ 149 w 250"/>
                  <a:gd name="T5" fmla="*/ 723 h 906"/>
                  <a:gd name="T6" fmla="*/ 196 w 250"/>
                  <a:gd name="T7" fmla="*/ 2140 h 906"/>
                  <a:gd name="T8" fmla="*/ 286 w 250"/>
                  <a:gd name="T9" fmla="*/ 2140 h 906"/>
                  <a:gd name="T10" fmla="*/ 170 w 250"/>
                  <a:gd name="T11" fmla="*/ 893 h 90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302" name="Freeform 223"/>
              <p:cNvSpPr>
                <a:spLocks noChangeArrowheads="1"/>
              </p:cNvSpPr>
              <p:nvPr/>
            </p:nvSpPr>
            <p:spPr bwMode="auto">
              <a:xfrm>
                <a:off x="3791" y="2934"/>
                <a:ext cx="518" cy="2107"/>
              </a:xfrm>
              <a:custGeom>
                <a:avLst/>
                <a:gdLst>
                  <a:gd name="T0" fmla="*/ 518 w 219"/>
                  <a:gd name="T1" fmla="*/ 1188 h 892"/>
                  <a:gd name="T2" fmla="*/ 501 w 219"/>
                  <a:gd name="T3" fmla="*/ 1176 h 892"/>
                  <a:gd name="T4" fmla="*/ 511 w 219"/>
                  <a:gd name="T5" fmla="*/ 1018 h 892"/>
                  <a:gd name="T6" fmla="*/ 390 w 219"/>
                  <a:gd name="T7" fmla="*/ 298 h 892"/>
                  <a:gd name="T8" fmla="*/ 0 w 219"/>
                  <a:gd name="T9" fmla="*/ 0 h 892"/>
                  <a:gd name="T10" fmla="*/ 293 w 219"/>
                  <a:gd name="T11" fmla="*/ 546 h 892"/>
                  <a:gd name="T12" fmla="*/ 312 w 219"/>
                  <a:gd name="T13" fmla="*/ 1273 h 892"/>
                  <a:gd name="T14" fmla="*/ 307 w 219"/>
                  <a:gd name="T15" fmla="*/ 1278 h 892"/>
                  <a:gd name="T16" fmla="*/ 170 w 219"/>
                  <a:gd name="T17" fmla="*/ 2107 h 892"/>
                  <a:gd name="T18" fmla="*/ 426 w 219"/>
                  <a:gd name="T19" fmla="*/ 2107 h 892"/>
                  <a:gd name="T20" fmla="*/ 452 w 219"/>
                  <a:gd name="T21" fmla="*/ 1977 h 892"/>
                  <a:gd name="T22" fmla="*/ 518 w 219"/>
                  <a:gd name="T23" fmla="*/ 1188 h 8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303" name="Freeform 224"/>
              <p:cNvSpPr>
                <a:spLocks noChangeArrowheads="1"/>
              </p:cNvSpPr>
              <p:nvPr/>
            </p:nvSpPr>
            <p:spPr bwMode="auto">
              <a:xfrm>
                <a:off x="3732" y="2863"/>
                <a:ext cx="685" cy="2178"/>
              </a:xfrm>
              <a:custGeom>
                <a:avLst/>
                <a:gdLst>
                  <a:gd name="T0" fmla="*/ 583 w 290"/>
                  <a:gd name="T1" fmla="*/ 631 h 922"/>
                  <a:gd name="T2" fmla="*/ 0 w 290"/>
                  <a:gd name="T3" fmla="*/ 21 h 922"/>
                  <a:gd name="T4" fmla="*/ 496 w 290"/>
                  <a:gd name="T5" fmla="*/ 619 h 922"/>
                  <a:gd name="T6" fmla="*/ 498 w 290"/>
                  <a:gd name="T7" fmla="*/ 2178 h 922"/>
                  <a:gd name="T8" fmla="*/ 591 w 290"/>
                  <a:gd name="T9" fmla="*/ 2178 h 922"/>
                  <a:gd name="T10" fmla="*/ 583 w 290"/>
                  <a:gd name="T11" fmla="*/ 631 h 9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304" name="Freeform 225"/>
              <p:cNvSpPr>
                <a:spLocks noChangeArrowheads="1"/>
              </p:cNvSpPr>
              <p:nvPr/>
            </p:nvSpPr>
            <p:spPr bwMode="auto">
              <a:xfrm>
                <a:off x="4299" y="2941"/>
                <a:ext cx="1042" cy="2100"/>
              </a:xfrm>
              <a:custGeom>
                <a:avLst/>
                <a:gdLst>
                  <a:gd name="T0" fmla="*/ 862 w 441"/>
                  <a:gd name="T1" fmla="*/ 480 h 889"/>
                  <a:gd name="T2" fmla="*/ 494 w 441"/>
                  <a:gd name="T3" fmla="*/ 170 h 889"/>
                  <a:gd name="T4" fmla="*/ 0 w 441"/>
                  <a:gd name="T5" fmla="*/ 71 h 889"/>
                  <a:gd name="T6" fmla="*/ 662 w 441"/>
                  <a:gd name="T7" fmla="*/ 775 h 889"/>
                  <a:gd name="T8" fmla="*/ 683 w 441"/>
                  <a:gd name="T9" fmla="*/ 1958 h 889"/>
                  <a:gd name="T10" fmla="*/ 652 w 441"/>
                  <a:gd name="T11" fmla="*/ 2100 h 889"/>
                  <a:gd name="T12" fmla="*/ 877 w 441"/>
                  <a:gd name="T13" fmla="*/ 2100 h 889"/>
                  <a:gd name="T14" fmla="*/ 905 w 441"/>
                  <a:gd name="T15" fmla="*/ 1970 h 889"/>
                  <a:gd name="T16" fmla="*/ 862 w 441"/>
                  <a:gd name="T17" fmla="*/ 480 h 88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305" name="Freeform 226"/>
              <p:cNvSpPr>
                <a:spLocks noChangeArrowheads="1"/>
              </p:cNvSpPr>
              <p:nvPr/>
            </p:nvSpPr>
            <p:spPr bwMode="auto">
              <a:xfrm>
                <a:off x="4424" y="2833"/>
                <a:ext cx="990" cy="2208"/>
              </a:xfrm>
              <a:custGeom>
                <a:avLst/>
                <a:gdLst>
                  <a:gd name="T0" fmla="*/ 844 w 419"/>
                  <a:gd name="T1" fmla="*/ 767 h 935"/>
                  <a:gd name="T2" fmla="*/ 463 w 419"/>
                  <a:gd name="T3" fmla="*/ 156 h 935"/>
                  <a:gd name="T4" fmla="*/ 0 w 419"/>
                  <a:gd name="T5" fmla="*/ 94 h 935"/>
                  <a:gd name="T6" fmla="*/ 643 w 419"/>
                  <a:gd name="T7" fmla="*/ 541 h 935"/>
                  <a:gd name="T8" fmla="*/ 891 w 419"/>
                  <a:gd name="T9" fmla="*/ 1573 h 935"/>
                  <a:gd name="T10" fmla="*/ 756 w 419"/>
                  <a:gd name="T11" fmla="*/ 2208 h 935"/>
                  <a:gd name="T12" fmla="*/ 848 w 419"/>
                  <a:gd name="T13" fmla="*/ 2208 h 935"/>
                  <a:gd name="T14" fmla="*/ 912 w 419"/>
                  <a:gd name="T15" fmla="*/ 1955 h 935"/>
                  <a:gd name="T16" fmla="*/ 844 w 419"/>
                  <a:gd name="T17" fmla="*/ 767 h 9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8234" name="Group 393"/>
            <p:cNvGrpSpPr/>
            <p:nvPr/>
          </p:nvGrpSpPr>
          <p:grpSpPr bwMode="auto">
            <a:xfrm flipH="1">
              <a:off x="2056812" y="893706"/>
              <a:ext cx="1134584" cy="955223"/>
              <a:chOff x="0" y="0"/>
              <a:chExt cx="1778554" cy="1449268"/>
            </a:xfrm>
          </p:grpSpPr>
          <p:sp>
            <p:nvSpPr>
              <p:cNvPr id="8250" name="Freeform 24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778554" cy="1449267"/>
              </a:xfrm>
              <a:custGeom>
                <a:avLst/>
                <a:gdLst>
                  <a:gd name="T0" fmla="*/ 834376 w 1778554"/>
                  <a:gd name="T1" fmla="*/ 660 h 1407849"/>
                  <a:gd name="T2" fmla="*/ 985025 w 1778554"/>
                  <a:gd name="T3" fmla="*/ 80143 h 1407849"/>
                  <a:gd name="T4" fmla="*/ 1037282 w 1778554"/>
                  <a:gd name="T5" fmla="*/ 262781 h 1407849"/>
                  <a:gd name="T6" fmla="*/ 1326565 w 1778554"/>
                  <a:gd name="T7" fmla="*/ 424271 h 1407849"/>
                  <a:gd name="T8" fmla="*/ 1709165 w 1778554"/>
                  <a:gd name="T9" fmla="*/ 745329 h 1407849"/>
                  <a:gd name="T10" fmla="*/ 1731561 w 1778554"/>
                  <a:gd name="T11" fmla="*/ 1310546 h 1407849"/>
                  <a:gd name="T12" fmla="*/ 1663915 w 1778554"/>
                  <a:gd name="T13" fmla="*/ 1449267 h 1407849"/>
                  <a:gd name="T14" fmla="*/ 153541 w 1778554"/>
                  <a:gd name="T15" fmla="*/ 1449267 h 1407849"/>
                  <a:gd name="T16" fmla="*/ 16394 w 1778554"/>
                  <a:gd name="T17" fmla="*/ 1222110 h 1407849"/>
                  <a:gd name="T18" fmla="*/ 33191 w 1778554"/>
                  <a:gd name="T19" fmla="*/ 837610 h 1407849"/>
                  <a:gd name="T20" fmla="*/ 277682 w 1778554"/>
                  <a:gd name="T21" fmla="*/ 433884 h 1407849"/>
                  <a:gd name="T22" fmla="*/ 445653 w 1778554"/>
                  <a:gd name="T23" fmla="*/ 374287 h 1407849"/>
                  <a:gd name="T24" fmla="*/ 608024 w 1778554"/>
                  <a:gd name="T25" fmla="*/ 264704 h 1407849"/>
                  <a:gd name="T26" fmla="*/ 809589 w 1778554"/>
                  <a:gd name="T27" fmla="*/ 247401 h 1407849"/>
                  <a:gd name="T28" fmla="*/ 809589 w 1778554"/>
                  <a:gd name="T29" fmla="*/ 170501 h 1407849"/>
                  <a:gd name="T30" fmla="*/ 706940 w 1778554"/>
                  <a:gd name="T31" fmla="*/ 224331 h 1407849"/>
                  <a:gd name="T32" fmla="*/ 775995 w 1778554"/>
                  <a:gd name="T33" fmla="*/ 5166 h 1407849"/>
                  <a:gd name="T34" fmla="*/ 834376 w 1778554"/>
                  <a:gd name="T35" fmla="*/ 660 h 140784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51" name="Freeform 245"/>
              <p:cNvSpPr>
                <a:spLocks noChangeArrowheads="1"/>
              </p:cNvSpPr>
              <p:nvPr/>
            </p:nvSpPr>
            <p:spPr bwMode="auto">
              <a:xfrm>
                <a:off x="83519" y="297218"/>
                <a:ext cx="1620621" cy="1152049"/>
              </a:xfrm>
              <a:custGeom>
                <a:avLst/>
                <a:gdLst>
                  <a:gd name="T0" fmla="*/ 833808 w 1620621"/>
                  <a:gd name="T1" fmla="*/ 35 h 1152049"/>
                  <a:gd name="T2" fmla="*/ 1202177 w 1620621"/>
                  <a:gd name="T3" fmla="*/ 148666 h 1152049"/>
                  <a:gd name="T4" fmla="*/ 1466297 w 1620621"/>
                  <a:gd name="T5" fmla="*/ 1152049 h 1152049"/>
                  <a:gd name="T6" fmla="*/ 168625 w 1620621"/>
                  <a:gd name="T7" fmla="*/ 1152049 h 1152049"/>
                  <a:gd name="T8" fmla="*/ 418 w 1620621"/>
                  <a:gd name="T9" fmla="*/ 641676 h 1152049"/>
                  <a:gd name="T10" fmla="*/ 341912 w 1620621"/>
                  <a:gd name="T11" fmla="*/ 126257 h 1152049"/>
                  <a:gd name="T12" fmla="*/ 597565 w 1620621"/>
                  <a:gd name="T13" fmla="*/ 27281 h 1152049"/>
                  <a:gd name="T14" fmla="*/ 833808 w 1620621"/>
                  <a:gd name="T15" fmla="*/ 35 h 115204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52" name="Freeform 246"/>
              <p:cNvSpPr>
                <a:spLocks noChangeArrowheads="1"/>
              </p:cNvSpPr>
              <p:nvPr/>
            </p:nvSpPr>
            <p:spPr bwMode="auto">
              <a:xfrm>
                <a:off x="513150" y="21905"/>
                <a:ext cx="783966" cy="467060"/>
              </a:xfrm>
              <a:custGeom>
                <a:avLst/>
                <a:gdLst>
                  <a:gd name="T0" fmla="*/ 636506 w 420"/>
                  <a:gd name="T1" fmla="*/ 293314 h 250"/>
                  <a:gd name="T2" fmla="*/ 475979 w 420"/>
                  <a:gd name="T3" fmla="*/ 269027 h 250"/>
                  <a:gd name="T4" fmla="*/ 447981 w 420"/>
                  <a:gd name="T5" fmla="*/ 84071 h 250"/>
                  <a:gd name="T6" fmla="*/ 276255 w 420"/>
                  <a:gd name="T7" fmla="*/ 14946 h 250"/>
                  <a:gd name="T8" fmla="*/ 209058 w 420"/>
                  <a:gd name="T9" fmla="*/ 153196 h 250"/>
                  <a:gd name="T10" fmla="*/ 330386 w 420"/>
                  <a:gd name="T11" fmla="*/ 263422 h 250"/>
                  <a:gd name="T12" fmla="*/ 0 w 420"/>
                  <a:gd name="T13" fmla="*/ 364307 h 250"/>
                  <a:gd name="T14" fmla="*/ 177326 w 420"/>
                  <a:gd name="T15" fmla="*/ 326942 h 250"/>
                  <a:gd name="T16" fmla="*/ 139994 w 420"/>
                  <a:gd name="T17" fmla="*/ 418486 h 250"/>
                  <a:gd name="T18" fmla="*/ 350918 w 420"/>
                  <a:gd name="T19" fmla="*/ 366175 h 250"/>
                  <a:gd name="T20" fmla="*/ 531977 w 420"/>
                  <a:gd name="T21" fmla="*/ 467060 h 250"/>
                  <a:gd name="T22" fmla="*/ 561842 w 420"/>
                  <a:gd name="T23" fmla="*/ 351229 h 250"/>
                  <a:gd name="T24" fmla="*/ 783966 w 420"/>
                  <a:gd name="T25" fmla="*/ 425959 h 250"/>
                  <a:gd name="T26" fmla="*/ 636506 w 420"/>
                  <a:gd name="T27" fmla="*/ 293314 h 25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53" name="Freeform 247"/>
              <p:cNvSpPr>
                <a:spLocks noChangeArrowheads="1"/>
              </p:cNvSpPr>
              <p:nvPr/>
            </p:nvSpPr>
            <p:spPr bwMode="auto">
              <a:xfrm>
                <a:off x="957292" y="102514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27797 w 29"/>
                  <a:gd name="T3" fmla="*/ 100813 h 138"/>
                  <a:gd name="T4" fmla="*/ 18531 w 29"/>
                  <a:gd name="T5" fmla="*/ 257634 h 138"/>
                  <a:gd name="T6" fmla="*/ 38915 w 29"/>
                  <a:gd name="T7" fmla="*/ 100813 h 138"/>
                  <a:gd name="T8" fmla="*/ 0 w 29"/>
                  <a:gd name="T9" fmla="*/ 0 h 1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54" name="Freeform 248"/>
              <p:cNvSpPr>
                <a:spLocks noChangeArrowheads="1"/>
              </p:cNvSpPr>
              <p:nvPr/>
            </p:nvSpPr>
            <p:spPr bwMode="auto">
              <a:xfrm>
                <a:off x="513150" y="266894"/>
                <a:ext cx="335873" cy="108269"/>
              </a:xfrm>
              <a:custGeom>
                <a:avLst/>
                <a:gdLst>
                  <a:gd name="T0" fmla="*/ 208988 w 180"/>
                  <a:gd name="T1" fmla="*/ 1867 h 58"/>
                  <a:gd name="T2" fmla="*/ 0 w 180"/>
                  <a:gd name="T3" fmla="*/ 108269 h 58"/>
                  <a:gd name="T4" fmla="*/ 184730 w 180"/>
                  <a:gd name="T5" fmla="*/ 18667 h 58"/>
                  <a:gd name="T6" fmla="*/ 335873 w 180"/>
                  <a:gd name="T7" fmla="*/ 22400 h 58"/>
                  <a:gd name="T8" fmla="*/ 208988 w 180"/>
                  <a:gd name="T9" fmla="*/ 1867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55" name="Freeform 251"/>
              <p:cNvSpPr>
                <a:spLocks noChangeArrowheads="1"/>
              </p:cNvSpPr>
              <p:nvPr/>
            </p:nvSpPr>
            <p:spPr bwMode="auto">
              <a:xfrm>
                <a:off x="1152343" y="568785"/>
                <a:ext cx="189023" cy="880483"/>
              </a:xfrm>
              <a:custGeom>
                <a:avLst/>
                <a:gdLst>
                  <a:gd name="T0" fmla="*/ 38085 w 189023"/>
                  <a:gd name="T1" fmla="*/ 0 h 880483"/>
                  <a:gd name="T2" fmla="*/ 168842 w 189023"/>
                  <a:gd name="T3" fmla="*/ 270691 h 880483"/>
                  <a:gd name="T4" fmla="*/ 118259 w 189023"/>
                  <a:gd name="T5" fmla="*/ 880483 h 880483"/>
                  <a:gd name="T6" fmla="*/ 0 w 189023"/>
                  <a:gd name="T7" fmla="*/ 880483 h 880483"/>
                  <a:gd name="T8" fmla="*/ 97859 w 189023"/>
                  <a:gd name="T9" fmla="*/ 302427 h 880483"/>
                  <a:gd name="T10" fmla="*/ 38085 w 189023"/>
                  <a:gd name="T11" fmla="*/ 0 h 88048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56" name="Freeform 252"/>
              <p:cNvSpPr>
                <a:spLocks noChangeArrowheads="1"/>
              </p:cNvSpPr>
              <p:nvPr/>
            </p:nvSpPr>
            <p:spPr bwMode="auto">
              <a:xfrm>
                <a:off x="1162265" y="554559"/>
                <a:ext cx="196539" cy="894708"/>
              </a:xfrm>
              <a:custGeom>
                <a:avLst/>
                <a:gdLst>
                  <a:gd name="T0" fmla="*/ 0 w 196539"/>
                  <a:gd name="T1" fmla="*/ 0 h 894708"/>
                  <a:gd name="T2" fmla="*/ 166248 w 196539"/>
                  <a:gd name="T3" fmla="*/ 272381 h 894708"/>
                  <a:gd name="T4" fmla="*/ 114420 w 196539"/>
                  <a:gd name="T5" fmla="*/ 894708 h 894708"/>
                  <a:gd name="T6" fmla="*/ 80704 w 196539"/>
                  <a:gd name="T7" fmla="*/ 894708 h 894708"/>
                  <a:gd name="T8" fmla="*/ 158776 w 196539"/>
                  <a:gd name="T9" fmla="*/ 335812 h 894708"/>
                  <a:gd name="T10" fmla="*/ 0 w 196539"/>
                  <a:gd name="T11" fmla="*/ 0 h 8947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57" name="Freeform 253"/>
              <p:cNvSpPr>
                <a:spLocks noChangeArrowheads="1"/>
              </p:cNvSpPr>
              <p:nvPr/>
            </p:nvSpPr>
            <p:spPr bwMode="auto">
              <a:xfrm>
                <a:off x="550294" y="518996"/>
                <a:ext cx="194220" cy="930271"/>
              </a:xfrm>
              <a:custGeom>
                <a:avLst/>
                <a:gdLst>
                  <a:gd name="T0" fmla="*/ 194220 w 194220"/>
                  <a:gd name="T1" fmla="*/ 0 h 930271"/>
                  <a:gd name="T2" fmla="*/ 84038 w 194220"/>
                  <a:gd name="T3" fmla="*/ 203465 h 930271"/>
                  <a:gd name="T4" fmla="*/ 76568 w 194220"/>
                  <a:gd name="T5" fmla="*/ 479728 h 930271"/>
                  <a:gd name="T6" fmla="*/ 76568 w 194220"/>
                  <a:gd name="T7" fmla="*/ 481595 h 930271"/>
                  <a:gd name="T8" fmla="*/ 153135 w 194220"/>
                  <a:gd name="T9" fmla="*/ 886657 h 930271"/>
                  <a:gd name="T10" fmla="*/ 170923 w 194220"/>
                  <a:gd name="T11" fmla="*/ 930271 h 930271"/>
                  <a:gd name="T12" fmla="*/ 72419 w 194220"/>
                  <a:gd name="T13" fmla="*/ 930271 h 930271"/>
                  <a:gd name="T14" fmla="*/ 24278 w 194220"/>
                  <a:gd name="T15" fmla="*/ 742925 h 930271"/>
                  <a:gd name="T16" fmla="*/ 0 w 194220"/>
                  <a:gd name="T17" fmla="*/ 446129 h 930271"/>
                  <a:gd name="T18" fmla="*/ 701 w 194220"/>
                  <a:gd name="T19" fmla="*/ 445662 h 930271"/>
                  <a:gd name="T20" fmla="*/ 5603 w 194220"/>
                  <a:gd name="T21" fmla="*/ 442395 h 930271"/>
                  <a:gd name="T22" fmla="*/ 1868 w 194220"/>
                  <a:gd name="T23" fmla="*/ 382663 h 930271"/>
                  <a:gd name="T24" fmla="*/ 48555 w 194220"/>
                  <a:gd name="T25" fmla="*/ 111999 h 930271"/>
                  <a:gd name="T26" fmla="*/ 194220 w 194220"/>
                  <a:gd name="T27" fmla="*/ 0 h 93027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58" name="Freeform 254"/>
              <p:cNvSpPr>
                <a:spLocks noChangeArrowheads="1"/>
              </p:cNvSpPr>
              <p:nvPr/>
            </p:nvSpPr>
            <p:spPr bwMode="auto">
              <a:xfrm>
                <a:off x="521369" y="505889"/>
                <a:ext cx="245464" cy="943378"/>
              </a:xfrm>
              <a:custGeom>
                <a:avLst/>
                <a:gdLst>
                  <a:gd name="T0" fmla="*/ 245464 w 245464"/>
                  <a:gd name="T1" fmla="*/ 27 h 943378"/>
                  <a:gd name="T2" fmla="*/ 60840 w 245464"/>
                  <a:gd name="T3" fmla="*/ 224024 h 943378"/>
                  <a:gd name="T4" fmla="*/ 100318 w 245464"/>
                  <a:gd name="T5" fmla="*/ 943378 h 943378"/>
                  <a:gd name="T6" fmla="*/ 61533 w 245464"/>
                  <a:gd name="T7" fmla="*/ 943378 h 943378"/>
                  <a:gd name="T8" fmla="*/ 25407 w 245464"/>
                  <a:gd name="T9" fmla="*/ 229624 h 943378"/>
                  <a:gd name="T10" fmla="*/ 245464 w 245464"/>
                  <a:gd name="T11" fmla="*/ 27 h 94337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8235" name="Group 403"/>
            <p:cNvGrpSpPr/>
            <p:nvPr/>
          </p:nvGrpSpPr>
          <p:grpSpPr bwMode="auto">
            <a:xfrm>
              <a:off x="0" y="943069"/>
              <a:ext cx="1522208" cy="1521243"/>
              <a:chOff x="0" y="0"/>
              <a:chExt cx="1522208" cy="1521243"/>
            </a:xfrm>
          </p:grpSpPr>
          <p:sp>
            <p:nvSpPr>
              <p:cNvPr id="8243" name="Freeform 34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22208" cy="1521243"/>
              </a:xfrm>
              <a:custGeom>
                <a:avLst/>
                <a:gdLst>
                  <a:gd name="T0" fmla="*/ 570110 w 1522208"/>
                  <a:gd name="T1" fmla="*/ 1095 h 1521243"/>
                  <a:gd name="T2" fmla="*/ 813888 w 1522208"/>
                  <a:gd name="T3" fmla="*/ 149579 h 1521243"/>
                  <a:gd name="T4" fmla="*/ 1130589 w 1522208"/>
                  <a:gd name="T5" fmla="*/ 303025 h 1521243"/>
                  <a:gd name="T6" fmla="*/ 1522208 w 1522208"/>
                  <a:gd name="T7" fmla="*/ 1090712 h 1521243"/>
                  <a:gd name="T8" fmla="*/ 1392316 w 1522208"/>
                  <a:gd name="T9" fmla="*/ 1521243 h 1521243"/>
                  <a:gd name="T10" fmla="*/ 0 w 1522208"/>
                  <a:gd name="T11" fmla="*/ 1521243 h 1521243"/>
                  <a:gd name="T12" fmla="*/ 0 w 1522208"/>
                  <a:gd name="T13" fmla="*/ 453060 h 1521243"/>
                  <a:gd name="T14" fmla="*/ 214539 w 1522208"/>
                  <a:gd name="T15" fmla="*/ 337124 h 1521243"/>
                  <a:gd name="T16" fmla="*/ 493781 w 1522208"/>
                  <a:gd name="T17" fmla="*/ 20003 h 1521243"/>
                  <a:gd name="T18" fmla="*/ 570110 w 1522208"/>
                  <a:gd name="T19" fmla="*/ 1095 h 15212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44" name="Freeform 344"/>
              <p:cNvSpPr>
                <a:spLocks noChangeArrowheads="1"/>
              </p:cNvSpPr>
              <p:nvPr/>
            </p:nvSpPr>
            <p:spPr bwMode="auto">
              <a:xfrm>
                <a:off x="0" y="304615"/>
                <a:ext cx="1425345" cy="1216628"/>
              </a:xfrm>
              <a:custGeom>
                <a:avLst/>
                <a:gdLst>
                  <a:gd name="T0" fmla="*/ 661868 w 1425345"/>
                  <a:gd name="T1" fmla="*/ 221 h 1216628"/>
                  <a:gd name="T2" fmla="*/ 909749 w 1425345"/>
                  <a:gd name="T3" fmla="*/ 84097 h 1216628"/>
                  <a:gd name="T4" fmla="*/ 1420843 w 1425345"/>
                  <a:gd name="T5" fmla="*/ 741478 h 1216628"/>
                  <a:gd name="T6" fmla="*/ 1293630 w 1425345"/>
                  <a:gd name="T7" fmla="*/ 1216628 h 1216628"/>
                  <a:gd name="T8" fmla="*/ 42881 w 1425345"/>
                  <a:gd name="T9" fmla="*/ 1216628 h 1216628"/>
                  <a:gd name="T10" fmla="*/ 0 w 1425345"/>
                  <a:gd name="T11" fmla="*/ 1058248 h 1216628"/>
                  <a:gd name="T12" fmla="*/ 0 w 1425345"/>
                  <a:gd name="T13" fmla="*/ 339556 h 1216628"/>
                  <a:gd name="T14" fmla="*/ 408876 w 1425345"/>
                  <a:gd name="T15" fmla="*/ 97721 h 1216628"/>
                  <a:gd name="T16" fmla="*/ 661868 w 1425345"/>
                  <a:gd name="T17" fmla="*/ 221 h 12166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45" name="Freeform 345"/>
              <p:cNvSpPr>
                <a:spLocks noChangeArrowheads="1"/>
              </p:cNvSpPr>
              <p:nvPr/>
            </p:nvSpPr>
            <p:spPr bwMode="auto">
              <a:xfrm>
                <a:off x="908997" y="387810"/>
                <a:ext cx="488244" cy="1133433"/>
              </a:xfrm>
              <a:custGeom>
                <a:avLst/>
                <a:gdLst>
                  <a:gd name="T0" fmla="*/ 0 w 488244"/>
                  <a:gd name="T1" fmla="*/ 0 h 1133433"/>
                  <a:gd name="T2" fmla="*/ 293587 w 488244"/>
                  <a:gd name="T3" fmla="*/ 136444 h 1133433"/>
                  <a:gd name="T4" fmla="*/ 477933 w 488244"/>
                  <a:gd name="T5" fmla="*/ 873243 h 1133433"/>
                  <a:gd name="T6" fmla="*/ 368535 w 488244"/>
                  <a:gd name="T7" fmla="*/ 1133433 h 1133433"/>
                  <a:gd name="T8" fmla="*/ 288146 w 488244"/>
                  <a:gd name="T9" fmla="*/ 1133433 h 1133433"/>
                  <a:gd name="T10" fmla="*/ 436967 w 488244"/>
                  <a:gd name="T11" fmla="*/ 651522 h 1133433"/>
                  <a:gd name="T12" fmla="*/ 153621 w 488244"/>
                  <a:gd name="T13" fmla="*/ 75045 h 1133433"/>
                  <a:gd name="T14" fmla="*/ 0 w 488244"/>
                  <a:gd name="T15" fmla="*/ 0 h 113343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46" name="Freeform 346"/>
              <p:cNvSpPr>
                <a:spLocks noChangeArrowheads="1"/>
              </p:cNvSpPr>
              <p:nvPr/>
            </p:nvSpPr>
            <p:spPr bwMode="auto">
              <a:xfrm>
                <a:off x="831083" y="520553"/>
                <a:ext cx="371297" cy="967030"/>
              </a:xfrm>
              <a:custGeom>
                <a:avLst/>
                <a:gdLst>
                  <a:gd name="T0" fmla="*/ 309414 w 96"/>
                  <a:gd name="T1" fmla="*/ 335817 h 311"/>
                  <a:gd name="T2" fmla="*/ 286208 w 96"/>
                  <a:gd name="T3" fmla="*/ 883076 h 311"/>
                  <a:gd name="T4" fmla="*/ 189516 w 96"/>
                  <a:gd name="T5" fmla="*/ 967030 h 311"/>
                  <a:gd name="T6" fmla="*/ 270737 w 96"/>
                  <a:gd name="T7" fmla="*/ 379349 h 311"/>
                  <a:gd name="T8" fmla="*/ 0 w 96"/>
                  <a:gd name="T9" fmla="*/ 0 h 311"/>
                  <a:gd name="T10" fmla="*/ 309414 w 96"/>
                  <a:gd name="T11" fmla="*/ 335817 h 3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47" name="Freeform 347"/>
              <p:cNvSpPr>
                <a:spLocks noChangeArrowheads="1"/>
              </p:cNvSpPr>
              <p:nvPr/>
            </p:nvSpPr>
            <p:spPr bwMode="auto">
              <a:xfrm>
                <a:off x="193342" y="520553"/>
                <a:ext cx="168331" cy="925033"/>
              </a:xfrm>
              <a:custGeom>
                <a:avLst/>
                <a:gdLst>
                  <a:gd name="T0" fmla="*/ 130924 w 63"/>
                  <a:gd name="T1" fmla="*/ 0 h 329"/>
                  <a:gd name="T2" fmla="*/ 42751 w 63"/>
                  <a:gd name="T3" fmla="*/ 292412 h 329"/>
                  <a:gd name="T4" fmla="*/ 168331 w 63"/>
                  <a:gd name="T5" fmla="*/ 925033 h 329"/>
                  <a:gd name="T6" fmla="*/ 125580 w 63"/>
                  <a:gd name="T7" fmla="*/ 902540 h 329"/>
                  <a:gd name="T8" fmla="*/ 2672 w 63"/>
                  <a:gd name="T9" fmla="*/ 283977 h 329"/>
                  <a:gd name="T10" fmla="*/ 130924 w 63"/>
                  <a:gd name="T11" fmla="*/ 0 h 32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48" name="Freeform 348"/>
              <p:cNvSpPr>
                <a:spLocks noChangeArrowheads="1"/>
              </p:cNvSpPr>
              <p:nvPr/>
            </p:nvSpPr>
            <p:spPr bwMode="auto">
              <a:xfrm>
                <a:off x="323199" y="97797"/>
                <a:ext cx="578583" cy="369370"/>
              </a:xfrm>
              <a:custGeom>
                <a:avLst/>
                <a:gdLst>
                  <a:gd name="T0" fmla="*/ 238240 w 170"/>
                  <a:gd name="T1" fmla="*/ 0 h 108"/>
                  <a:gd name="T2" fmla="*/ 333536 w 170"/>
                  <a:gd name="T3" fmla="*/ 0 h 108"/>
                  <a:gd name="T4" fmla="*/ 326729 w 170"/>
                  <a:gd name="T5" fmla="*/ 95763 h 108"/>
                  <a:gd name="T6" fmla="*/ 469673 w 170"/>
                  <a:gd name="T7" fmla="*/ 160744 h 108"/>
                  <a:gd name="T8" fmla="*/ 578583 w 170"/>
                  <a:gd name="T9" fmla="*/ 297548 h 108"/>
                  <a:gd name="T10" fmla="*/ 10210 w 170"/>
                  <a:gd name="T11" fmla="*/ 287288 h 108"/>
                  <a:gd name="T12" fmla="*/ 238240 w 170"/>
                  <a:gd name="T13" fmla="*/ 0 h 10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49" name="Freeform 349"/>
              <p:cNvSpPr>
                <a:spLocks noChangeArrowheads="1"/>
              </p:cNvSpPr>
              <p:nvPr/>
            </p:nvSpPr>
            <p:spPr bwMode="auto">
              <a:xfrm>
                <a:off x="278471" y="97797"/>
                <a:ext cx="490570" cy="412655"/>
              </a:xfrm>
              <a:custGeom>
                <a:avLst/>
                <a:gdLst>
                  <a:gd name="T0" fmla="*/ 282759 w 144"/>
                  <a:gd name="T1" fmla="*/ 0 h 121"/>
                  <a:gd name="T2" fmla="*/ 160117 w 144"/>
                  <a:gd name="T3" fmla="*/ 177339 h 121"/>
                  <a:gd name="T4" fmla="*/ 177150 w 144"/>
                  <a:gd name="T5" fmla="*/ 313754 h 121"/>
                  <a:gd name="T6" fmla="*/ 490570 w 144"/>
                  <a:gd name="T7" fmla="*/ 327396 h 121"/>
                  <a:gd name="T8" fmla="*/ 109016 w 144"/>
                  <a:gd name="T9" fmla="*/ 364910 h 121"/>
                  <a:gd name="T10" fmla="*/ 91982 w 144"/>
                  <a:gd name="T11" fmla="*/ 170519 h 121"/>
                  <a:gd name="T12" fmla="*/ 282759 w 144"/>
                  <a:gd name="T13" fmla="*/ 0 h 1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8236" name="Group 411"/>
            <p:cNvGrpSpPr/>
            <p:nvPr/>
          </p:nvGrpSpPr>
          <p:grpSpPr bwMode="auto">
            <a:xfrm>
              <a:off x="1810489" y="1436553"/>
              <a:ext cx="1693951" cy="1019100"/>
              <a:chOff x="0" y="0"/>
              <a:chExt cx="1171187" cy="716005"/>
            </a:xfrm>
          </p:grpSpPr>
          <p:sp>
            <p:nvSpPr>
              <p:cNvPr id="8237" name="Freeform 36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171187" cy="716005"/>
              </a:xfrm>
              <a:custGeom>
                <a:avLst/>
                <a:gdLst>
                  <a:gd name="T0" fmla="*/ 652602 w 402"/>
                  <a:gd name="T1" fmla="*/ 0 h 238"/>
                  <a:gd name="T2" fmla="*/ 678822 w 402"/>
                  <a:gd name="T3" fmla="*/ 9025 h 238"/>
                  <a:gd name="T4" fmla="*/ 713783 w 402"/>
                  <a:gd name="T5" fmla="*/ 114320 h 238"/>
                  <a:gd name="T6" fmla="*/ 865280 w 402"/>
                  <a:gd name="T7" fmla="*/ 207581 h 238"/>
                  <a:gd name="T8" fmla="*/ 1112919 w 402"/>
                  <a:gd name="T9" fmla="*/ 297834 h 238"/>
                  <a:gd name="T10" fmla="*/ 1165360 w 402"/>
                  <a:gd name="T11" fmla="*/ 604693 h 238"/>
                  <a:gd name="T12" fmla="*/ 1142053 w 402"/>
                  <a:gd name="T13" fmla="*/ 716005 h 238"/>
                  <a:gd name="T14" fmla="*/ 43701 w 402"/>
                  <a:gd name="T15" fmla="*/ 716005 h 238"/>
                  <a:gd name="T16" fmla="*/ 23307 w 402"/>
                  <a:gd name="T17" fmla="*/ 412154 h 238"/>
                  <a:gd name="T18" fmla="*/ 195198 w 402"/>
                  <a:gd name="T19" fmla="*/ 162455 h 238"/>
                  <a:gd name="T20" fmla="*/ 396222 w 402"/>
                  <a:gd name="T21" fmla="*/ 162455 h 238"/>
                  <a:gd name="T22" fmla="*/ 538979 w 402"/>
                  <a:gd name="T23" fmla="*/ 120337 h 238"/>
                  <a:gd name="T24" fmla="*/ 538979 w 402"/>
                  <a:gd name="T25" fmla="*/ 18051 h 238"/>
                  <a:gd name="T26" fmla="*/ 652602 w 402"/>
                  <a:gd name="T27" fmla="*/ 0 h 23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38" name="Freeform 370"/>
              <p:cNvSpPr>
                <a:spLocks noChangeArrowheads="1"/>
              </p:cNvSpPr>
              <p:nvPr/>
            </p:nvSpPr>
            <p:spPr bwMode="auto">
              <a:xfrm>
                <a:off x="314703" y="149371"/>
                <a:ext cx="573870" cy="148095"/>
              </a:xfrm>
              <a:custGeom>
                <a:avLst/>
                <a:gdLst>
                  <a:gd name="T0" fmla="*/ 562218 w 197"/>
                  <a:gd name="T1" fmla="*/ 142287 h 51"/>
                  <a:gd name="T2" fmla="*/ 553479 w 197"/>
                  <a:gd name="T3" fmla="*/ 136480 h 51"/>
                  <a:gd name="T4" fmla="*/ 329174 w 197"/>
                  <a:gd name="T5" fmla="*/ 14519 h 51"/>
                  <a:gd name="T6" fmla="*/ 0 w 197"/>
                  <a:gd name="T7" fmla="*/ 92922 h 51"/>
                  <a:gd name="T8" fmla="*/ 5826 w 197"/>
                  <a:gd name="T9" fmla="*/ 98730 h 51"/>
                  <a:gd name="T10" fmla="*/ 573870 w 197"/>
                  <a:gd name="T11" fmla="*/ 148095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39" name="Freeform 371"/>
              <p:cNvSpPr>
                <a:spLocks noChangeArrowheads="1"/>
              </p:cNvSpPr>
              <p:nvPr/>
            </p:nvSpPr>
            <p:spPr bwMode="auto">
              <a:xfrm>
                <a:off x="66643" y="106059"/>
                <a:ext cx="1095906" cy="609946"/>
              </a:xfrm>
              <a:custGeom>
                <a:avLst/>
                <a:gdLst>
                  <a:gd name="T0" fmla="*/ 524636 w 376"/>
                  <a:gd name="T1" fmla="*/ 75457 h 194"/>
                  <a:gd name="T2" fmla="*/ 781124 w 376"/>
                  <a:gd name="T3" fmla="*/ 169779 h 194"/>
                  <a:gd name="T4" fmla="*/ 993893 w 376"/>
                  <a:gd name="T5" fmla="*/ 609946 h 194"/>
                  <a:gd name="T6" fmla="*/ 43720 w 376"/>
                  <a:gd name="T7" fmla="*/ 609946 h 194"/>
                  <a:gd name="T8" fmla="*/ 5829 w 376"/>
                  <a:gd name="T9" fmla="*/ 386718 h 194"/>
                  <a:gd name="T10" fmla="*/ 294379 w 376"/>
                  <a:gd name="T11" fmla="*/ 141482 h 194"/>
                  <a:gd name="T12" fmla="*/ 524636 w 376"/>
                  <a:gd name="T13" fmla="*/ 75457 h 19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40" name="Freeform 372"/>
              <p:cNvSpPr>
                <a:spLocks noEditPoints="1" noChangeArrowheads="1"/>
              </p:cNvSpPr>
              <p:nvPr/>
            </p:nvSpPr>
            <p:spPr bwMode="auto">
              <a:xfrm>
                <a:off x="49365" y="175287"/>
                <a:ext cx="1072457" cy="540718"/>
              </a:xfrm>
              <a:custGeom>
                <a:avLst/>
                <a:gdLst>
                  <a:gd name="T0" fmla="*/ 734400 w 368"/>
                  <a:gd name="T1" fmla="*/ 169163 h 179"/>
                  <a:gd name="T2" fmla="*/ 810171 w 368"/>
                  <a:gd name="T3" fmla="*/ 401763 h 179"/>
                  <a:gd name="T4" fmla="*/ 798514 w 368"/>
                  <a:gd name="T5" fmla="*/ 540718 h 179"/>
                  <a:gd name="T6" fmla="*/ 757714 w 368"/>
                  <a:gd name="T7" fmla="*/ 540718 h 179"/>
                  <a:gd name="T8" fmla="*/ 766457 w 368"/>
                  <a:gd name="T9" fmla="*/ 425929 h 179"/>
                  <a:gd name="T10" fmla="*/ 734400 w 368"/>
                  <a:gd name="T11" fmla="*/ 169163 h 179"/>
                  <a:gd name="T12" fmla="*/ 340971 w 368"/>
                  <a:gd name="T13" fmla="*/ 129893 h 179"/>
                  <a:gd name="T14" fmla="*/ 282686 w 368"/>
                  <a:gd name="T15" fmla="*/ 380617 h 179"/>
                  <a:gd name="T16" fmla="*/ 294343 w 368"/>
                  <a:gd name="T17" fmla="*/ 540718 h 179"/>
                  <a:gd name="T18" fmla="*/ 253543 w 368"/>
                  <a:gd name="T19" fmla="*/ 540718 h 179"/>
                  <a:gd name="T20" fmla="*/ 247714 w 368"/>
                  <a:gd name="T21" fmla="*/ 362493 h 179"/>
                  <a:gd name="T22" fmla="*/ 340971 w 368"/>
                  <a:gd name="T23" fmla="*/ 129893 h 179"/>
                  <a:gd name="T24" fmla="*/ 897600 w 368"/>
                  <a:gd name="T25" fmla="*/ 72499 h 179"/>
                  <a:gd name="T26" fmla="*/ 1049143 w 368"/>
                  <a:gd name="T27" fmla="*/ 241662 h 179"/>
                  <a:gd name="T28" fmla="*/ 1025828 w 368"/>
                  <a:gd name="T29" fmla="*/ 540718 h 179"/>
                  <a:gd name="T30" fmla="*/ 973371 w 368"/>
                  <a:gd name="T31" fmla="*/ 540718 h 179"/>
                  <a:gd name="T32" fmla="*/ 1005428 w 368"/>
                  <a:gd name="T33" fmla="*/ 483323 h 179"/>
                  <a:gd name="T34" fmla="*/ 950057 w 368"/>
                  <a:gd name="T35" fmla="*/ 129893 h 179"/>
                  <a:gd name="T36" fmla="*/ 775200 w 368"/>
                  <a:gd name="T37" fmla="*/ 102706 h 179"/>
                  <a:gd name="T38" fmla="*/ 731486 w 368"/>
                  <a:gd name="T39" fmla="*/ 87602 h 179"/>
                  <a:gd name="T40" fmla="*/ 897600 w 368"/>
                  <a:gd name="T41" fmla="*/ 72499 h 179"/>
                  <a:gd name="T42" fmla="*/ 224400 w 368"/>
                  <a:gd name="T43" fmla="*/ 18125 h 179"/>
                  <a:gd name="T44" fmla="*/ 349714 w 368"/>
                  <a:gd name="T45" fmla="*/ 66457 h 179"/>
                  <a:gd name="T46" fmla="*/ 160286 w 368"/>
                  <a:gd name="T47" fmla="*/ 57395 h 179"/>
                  <a:gd name="T48" fmla="*/ 52457 w 368"/>
                  <a:gd name="T49" fmla="*/ 444053 h 179"/>
                  <a:gd name="T50" fmla="*/ 90343 w 368"/>
                  <a:gd name="T51" fmla="*/ 540718 h 179"/>
                  <a:gd name="T52" fmla="*/ 43714 w 368"/>
                  <a:gd name="T53" fmla="*/ 540718 h 179"/>
                  <a:gd name="T54" fmla="*/ 17486 w 368"/>
                  <a:gd name="T55" fmla="*/ 253745 h 179"/>
                  <a:gd name="T56" fmla="*/ 224400 w 368"/>
                  <a:gd name="T57" fmla="*/ 18125 h 17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41" name="Freeform 373"/>
              <p:cNvSpPr>
                <a:spLocks noChangeArrowheads="1"/>
              </p:cNvSpPr>
              <p:nvPr/>
            </p:nvSpPr>
            <p:spPr bwMode="auto">
              <a:xfrm>
                <a:off x="462798" y="58045"/>
                <a:ext cx="269040" cy="269040"/>
              </a:xfrm>
              <a:custGeom>
                <a:avLst/>
                <a:gdLst>
                  <a:gd name="T0" fmla="*/ 0 w 92"/>
                  <a:gd name="T1" fmla="*/ 198856 h 92"/>
                  <a:gd name="T2" fmla="*/ 146217 w 92"/>
                  <a:gd name="T3" fmla="*/ 260267 h 92"/>
                  <a:gd name="T4" fmla="*/ 269040 w 92"/>
                  <a:gd name="T5" fmla="*/ 207629 h 92"/>
                  <a:gd name="T6" fmla="*/ 201780 w 92"/>
                  <a:gd name="T7" fmla="*/ 163763 h 92"/>
                  <a:gd name="T8" fmla="*/ 187158 w 92"/>
                  <a:gd name="T9" fmla="*/ 17546 h 92"/>
                  <a:gd name="T10" fmla="*/ 108201 w 92"/>
                  <a:gd name="T11" fmla="*/ 20470 h 92"/>
                  <a:gd name="T12" fmla="*/ 122823 w 92"/>
                  <a:gd name="T13" fmla="*/ 108201 h 92"/>
                  <a:gd name="T14" fmla="*/ 0 w 92"/>
                  <a:gd name="T15" fmla="*/ 198856 h 9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42" name="Freeform 374"/>
              <p:cNvSpPr>
                <a:spLocks noChangeArrowheads="1"/>
              </p:cNvSpPr>
              <p:nvPr/>
            </p:nvSpPr>
            <p:spPr bwMode="auto">
              <a:xfrm>
                <a:off x="466500" y="72855"/>
                <a:ext cx="287552" cy="262869"/>
              </a:xfrm>
              <a:custGeom>
                <a:avLst/>
                <a:gdLst>
                  <a:gd name="T0" fmla="*/ 0 w 99"/>
                  <a:gd name="T1" fmla="*/ 184008 h 90"/>
                  <a:gd name="T2" fmla="*/ 133610 w 99"/>
                  <a:gd name="T3" fmla="*/ 254107 h 90"/>
                  <a:gd name="T4" fmla="*/ 264315 w 99"/>
                  <a:gd name="T5" fmla="*/ 207374 h 90"/>
                  <a:gd name="T6" fmla="*/ 206224 w 99"/>
                  <a:gd name="T7" fmla="*/ 146038 h 90"/>
                  <a:gd name="T8" fmla="*/ 220747 w 99"/>
                  <a:gd name="T9" fmla="*/ 70098 h 90"/>
                  <a:gd name="T10" fmla="*/ 191701 w 99"/>
                  <a:gd name="T11" fmla="*/ 2921 h 90"/>
                  <a:gd name="T12" fmla="*/ 171369 w 99"/>
                  <a:gd name="T13" fmla="*/ 0 h 90"/>
                  <a:gd name="T14" fmla="*/ 194606 w 99"/>
                  <a:gd name="T15" fmla="*/ 78861 h 90"/>
                  <a:gd name="T16" fmla="*/ 174274 w 99"/>
                  <a:gd name="T17" fmla="*/ 157721 h 90"/>
                  <a:gd name="T18" fmla="*/ 238174 w 99"/>
                  <a:gd name="T19" fmla="*/ 181088 h 90"/>
                  <a:gd name="T20" fmla="*/ 168465 w 99"/>
                  <a:gd name="T21" fmla="*/ 236582 h 90"/>
                  <a:gd name="T22" fmla="*/ 0 w 99"/>
                  <a:gd name="T23" fmla="*/ 184008 h 9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8205" name="Group 418"/>
          <p:cNvGrpSpPr/>
          <p:nvPr/>
        </p:nvGrpSpPr>
        <p:grpSpPr bwMode="auto">
          <a:xfrm rot="-1651837">
            <a:off x="368300" y="506413"/>
            <a:ext cx="893763" cy="1020762"/>
            <a:chOff x="0" y="0"/>
            <a:chExt cx="1164" cy="1332"/>
          </a:xfrm>
        </p:grpSpPr>
        <p:sp>
          <p:nvSpPr>
            <p:cNvPr id="8225" name="Freeform 53"/>
            <p:cNvSpPr>
              <a:spLocks noChangeArrowheads="1"/>
            </p:cNvSpPr>
            <p:nvPr/>
          </p:nvSpPr>
          <p:spPr bwMode="auto">
            <a:xfrm>
              <a:off x="0" y="0"/>
              <a:ext cx="1164" cy="1235"/>
            </a:xfrm>
            <a:custGeom>
              <a:avLst/>
              <a:gdLst>
                <a:gd name="T0" fmla="*/ 508 w 493"/>
                <a:gd name="T1" fmla="*/ 1100 h 523"/>
                <a:gd name="T2" fmla="*/ 71 w 493"/>
                <a:gd name="T3" fmla="*/ 779 h 523"/>
                <a:gd name="T4" fmla="*/ 269 w 493"/>
                <a:gd name="T5" fmla="*/ 871 h 523"/>
                <a:gd name="T6" fmla="*/ 137 w 493"/>
                <a:gd name="T7" fmla="*/ 262 h 523"/>
                <a:gd name="T8" fmla="*/ 423 w 493"/>
                <a:gd name="T9" fmla="*/ 560 h 523"/>
                <a:gd name="T10" fmla="*/ 789 w 493"/>
                <a:gd name="T11" fmla="*/ 0 h 523"/>
                <a:gd name="T12" fmla="*/ 760 w 493"/>
                <a:gd name="T13" fmla="*/ 630 h 523"/>
                <a:gd name="T14" fmla="*/ 1164 w 493"/>
                <a:gd name="T15" fmla="*/ 442 h 523"/>
                <a:gd name="T16" fmla="*/ 942 w 493"/>
                <a:gd name="T17" fmla="*/ 874 h 523"/>
                <a:gd name="T18" fmla="*/ 1100 w 493"/>
                <a:gd name="T19" fmla="*/ 838 h 523"/>
                <a:gd name="T20" fmla="*/ 508 w 493"/>
                <a:gd name="T21" fmla="*/ 1100 h 5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6" name="Freeform 54"/>
            <p:cNvSpPr>
              <a:spLocks noChangeArrowheads="1"/>
            </p:cNvSpPr>
            <p:nvPr/>
          </p:nvSpPr>
          <p:spPr bwMode="auto">
            <a:xfrm>
              <a:off x="99" y="75"/>
              <a:ext cx="987" cy="1002"/>
            </a:xfrm>
            <a:custGeom>
              <a:avLst/>
              <a:gdLst>
                <a:gd name="T0" fmla="*/ 527 w 418"/>
                <a:gd name="T1" fmla="*/ 997 h 424"/>
                <a:gd name="T2" fmla="*/ 909 w 418"/>
                <a:gd name="T3" fmla="*/ 846 h 424"/>
                <a:gd name="T4" fmla="*/ 718 w 418"/>
                <a:gd name="T5" fmla="*/ 851 h 424"/>
                <a:gd name="T6" fmla="*/ 985 w 418"/>
                <a:gd name="T7" fmla="*/ 463 h 424"/>
                <a:gd name="T8" fmla="*/ 602 w 418"/>
                <a:gd name="T9" fmla="*/ 633 h 424"/>
                <a:gd name="T10" fmla="*/ 642 w 418"/>
                <a:gd name="T11" fmla="*/ 0 h 424"/>
                <a:gd name="T12" fmla="*/ 354 w 418"/>
                <a:gd name="T13" fmla="*/ 572 h 424"/>
                <a:gd name="T14" fmla="*/ 59 w 418"/>
                <a:gd name="T15" fmla="*/ 298 h 424"/>
                <a:gd name="T16" fmla="*/ 307 w 418"/>
                <a:gd name="T17" fmla="*/ 863 h 424"/>
                <a:gd name="T18" fmla="*/ 71 w 418"/>
                <a:gd name="T19" fmla="*/ 801 h 424"/>
                <a:gd name="T20" fmla="*/ 512 w 418"/>
                <a:gd name="T21" fmla="*/ 1002 h 424"/>
                <a:gd name="T22" fmla="*/ 527 w 418"/>
                <a:gd name="T23" fmla="*/ 997 h 424"/>
                <a:gd name="T24" fmla="*/ 527 w 418"/>
                <a:gd name="T25" fmla="*/ 997 h 4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7" name="Freeform 55"/>
            <p:cNvSpPr>
              <a:spLocks noChangeArrowheads="1"/>
            </p:cNvSpPr>
            <p:nvPr/>
          </p:nvSpPr>
          <p:spPr bwMode="auto">
            <a:xfrm>
              <a:off x="484" y="340"/>
              <a:ext cx="163" cy="696"/>
            </a:xfrm>
            <a:custGeom>
              <a:avLst/>
              <a:gdLst>
                <a:gd name="T0" fmla="*/ 125 w 69"/>
                <a:gd name="T1" fmla="*/ 696 h 295"/>
                <a:gd name="T2" fmla="*/ 163 w 69"/>
                <a:gd name="T3" fmla="*/ 0 h 295"/>
                <a:gd name="T4" fmla="*/ 125 w 69"/>
                <a:gd name="T5" fmla="*/ 696 h 29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8" name="Freeform 56"/>
            <p:cNvSpPr>
              <a:spLocks noChangeArrowheads="1"/>
            </p:cNvSpPr>
            <p:nvPr/>
          </p:nvSpPr>
          <p:spPr bwMode="auto">
            <a:xfrm>
              <a:off x="224" y="545"/>
              <a:ext cx="317" cy="338"/>
            </a:xfrm>
            <a:custGeom>
              <a:avLst/>
              <a:gdLst>
                <a:gd name="T0" fmla="*/ 317 w 134"/>
                <a:gd name="T1" fmla="*/ 338 h 143"/>
                <a:gd name="T2" fmla="*/ 0 w 134"/>
                <a:gd name="T3" fmla="*/ 0 h 143"/>
                <a:gd name="T4" fmla="*/ 317 w 134"/>
                <a:gd name="T5" fmla="*/ 338 h 14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9" name="Freeform 57"/>
            <p:cNvSpPr>
              <a:spLocks noChangeArrowheads="1"/>
            </p:cNvSpPr>
            <p:nvPr/>
          </p:nvSpPr>
          <p:spPr bwMode="auto">
            <a:xfrm>
              <a:off x="278" y="956"/>
              <a:ext cx="277" cy="95"/>
            </a:xfrm>
            <a:custGeom>
              <a:avLst/>
              <a:gdLst>
                <a:gd name="T0" fmla="*/ 277 w 117"/>
                <a:gd name="T1" fmla="*/ 52 h 40"/>
                <a:gd name="T2" fmla="*/ 0 w 117"/>
                <a:gd name="T3" fmla="*/ 0 h 40"/>
                <a:gd name="T4" fmla="*/ 277 w 117"/>
                <a:gd name="T5" fmla="*/ 52 h 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30" name="Freeform 58"/>
            <p:cNvSpPr>
              <a:spLocks noChangeArrowheads="1"/>
            </p:cNvSpPr>
            <p:nvPr/>
          </p:nvSpPr>
          <p:spPr bwMode="auto">
            <a:xfrm>
              <a:off x="623" y="647"/>
              <a:ext cx="387" cy="260"/>
            </a:xfrm>
            <a:custGeom>
              <a:avLst/>
              <a:gdLst>
                <a:gd name="T0" fmla="*/ 0 w 164"/>
                <a:gd name="T1" fmla="*/ 248 h 110"/>
                <a:gd name="T2" fmla="*/ 387 w 164"/>
                <a:gd name="T3" fmla="*/ 0 h 110"/>
                <a:gd name="T4" fmla="*/ 0 w 164"/>
                <a:gd name="T5" fmla="*/ 248 h 1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31" name="Freeform 59"/>
            <p:cNvSpPr>
              <a:spLocks noChangeArrowheads="1"/>
            </p:cNvSpPr>
            <p:nvPr/>
          </p:nvSpPr>
          <p:spPr bwMode="auto">
            <a:xfrm>
              <a:off x="604" y="947"/>
              <a:ext cx="373" cy="118"/>
            </a:xfrm>
            <a:custGeom>
              <a:avLst/>
              <a:gdLst>
                <a:gd name="T0" fmla="*/ 0 w 158"/>
                <a:gd name="T1" fmla="*/ 61 h 50"/>
                <a:gd name="T2" fmla="*/ 373 w 158"/>
                <a:gd name="T3" fmla="*/ 0 h 50"/>
                <a:gd name="T4" fmla="*/ 0 w 158"/>
                <a:gd name="T5" fmla="*/ 61 h 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32" name="Freeform 60"/>
            <p:cNvSpPr>
              <a:spLocks noChangeArrowheads="1"/>
            </p:cNvSpPr>
            <p:nvPr/>
          </p:nvSpPr>
          <p:spPr bwMode="auto">
            <a:xfrm>
              <a:off x="408" y="1093"/>
              <a:ext cx="187" cy="239"/>
            </a:xfrm>
            <a:custGeom>
              <a:avLst/>
              <a:gdLst>
                <a:gd name="T0" fmla="*/ 140 w 79"/>
                <a:gd name="T1" fmla="*/ 14 h 101"/>
                <a:gd name="T2" fmla="*/ 26 w 79"/>
                <a:gd name="T3" fmla="*/ 239 h 101"/>
                <a:gd name="T4" fmla="*/ 0 w 79"/>
                <a:gd name="T5" fmla="*/ 218 h 101"/>
                <a:gd name="T6" fmla="*/ 116 w 79"/>
                <a:gd name="T7" fmla="*/ 137 h 101"/>
                <a:gd name="T8" fmla="*/ 123 w 79"/>
                <a:gd name="T9" fmla="*/ 0 h 101"/>
                <a:gd name="T10" fmla="*/ 140 w 79"/>
                <a:gd name="T11" fmla="*/ 14 h 101"/>
                <a:gd name="T12" fmla="*/ 140 w 79"/>
                <a:gd name="T13" fmla="*/ 14 h 1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206" name="Group 427"/>
          <p:cNvGrpSpPr/>
          <p:nvPr/>
        </p:nvGrpSpPr>
        <p:grpSpPr bwMode="auto">
          <a:xfrm rot="5825446">
            <a:off x="11636376" y="393700"/>
            <a:ext cx="406400" cy="466725"/>
            <a:chOff x="0" y="0"/>
            <a:chExt cx="1164" cy="1332"/>
          </a:xfrm>
        </p:grpSpPr>
        <p:sp>
          <p:nvSpPr>
            <p:cNvPr id="8217" name="Freeform 53"/>
            <p:cNvSpPr>
              <a:spLocks noChangeArrowheads="1"/>
            </p:cNvSpPr>
            <p:nvPr/>
          </p:nvSpPr>
          <p:spPr bwMode="auto">
            <a:xfrm>
              <a:off x="0" y="0"/>
              <a:ext cx="1164" cy="1235"/>
            </a:xfrm>
            <a:custGeom>
              <a:avLst/>
              <a:gdLst>
                <a:gd name="T0" fmla="*/ 508 w 493"/>
                <a:gd name="T1" fmla="*/ 1100 h 523"/>
                <a:gd name="T2" fmla="*/ 71 w 493"/>
                <a:gd name="T3" fmla="*/ 779 h 523"/>
                <a:gd name="T4" fmla="*/ 269 w 493"/>
                <a:gd name="T5" fmla="*/ 871 h 523"/>
                <a:gd name="T6" fmla="*/ 137 w 493"/>
                <a:gd name="T7" fmla="*/ 262 h 523"/>
                <a:gd name="T8" fmla="*/ 423 w 493"/>
                <a:gd name="T9" fmla="*/ 560 h 523"/>
                <a:gd name="T10" fmla="*/ 789 w 493"/>
                <a:gd name="T11" fmla="*/ 0 h 523"/>
                <a:gd name="T12" fmla="*/ 760 w 493"/>
                <a:gd name="T13" fmla="*/ 630 h 523"/>
                <a:gd name="T14" fmla="*/ 1164 w 493"/>
                <a:gd name="T15" fmla="*/ 442 h 523"/>
                <a:gd name="T16" fmla="*/ 942 w 493"/>
                <a:gd name="T17" fmla="*/ 874 h 523"/>
                <a:gd name="T18" fmla="*/ 1100 w 493"/>
                <a:gd name="T19" fmla="*/ 838 h 523"/>
                <a:gd name="T20" fmla="*/ 508 w 493"/>
                <a:gd name="T21" fmla="*/ 1100 h 5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8" name="Freeform 54"/>
            <p:cNvSpPr>
              <a:spLocks noChangeArrowheads="1"/>
            </p:cNvSpPr>
            <p:nvPr/>
          </p:nvSpPr>
          <p:spPr bwMode="auto">
            <a:xfrm>
              <a:off x="99" y="75"/>
              <a:ext cx="987" cy="1002"/>
            </a:xfrm>
            <a:custGeom>
              <a:avLst/>
              <a:gdLst>
                <a:gd name="T0" fmla="*/ 527 w 418"/>
                <a:gd name="T1" fmla="*/ 997 h 424"/>
                <a:gd name="T2" fmla="*/ 909 w 418"/>
                <a:gd name="T3" fmla="*/ 846 h 424"/>
                <a:gd name="T4" fmla="*/ 718 w 418"/>
                <a:gd name="T5" fmla="*/ 851 h 424"/>
                <a:gd name="T6" fmla="*/ 985 w 418"/>
                <a:gd name="T7" fmla="*/ 463 h 424"/>
                <a:gd name="T8" fmla="*/ 602 w 418"/>
                <a:gd name="T9" fmla="*/ 633 h 424"/>
                <a:gd name="T10" fmla="*/ 642 w 418"/>
                <a:gd name="T11" fmla="*/ 0 h 424"/>
                <a:gd name="T12" fmla="*/ 354 w 418"/>
                <a:gd name="T13" fmla="*/ 572 h 424"/>
                <a:gd name="T14" fmla="*/ 59 w 418"/>
                <a:gd name="T15" fmla="*/ 298 h 424"/>
                <a:gd name="T16" fmla="*/ 307 w 418"/>
                <a:gd name="T17" fmla="*/ 863 h 424"/>
                <a:gd name="T18" fmla="*/ 71 w 418"/>
                <a:gd name="T19" fmla="*/ 801 h 424"/>
                <a:gd name="T20" fmla="*/ 512 w 418"/>
                <a:gd name="T21" fmla="*/ 1002 h 424"/>
                <a:gd name="T22" fmla="*/ 527 w 418"/>
                <a:gd name="T23" fmla="*/ 997 h 424"/>
                <a:gd name="T24" fmla="*/ 527 w 418"/>
                <a:gd name="T25" fmla="*/ 997 h 4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9" name="Freeform 55"/>
            <p:cNvSpPr>
              <a:spLocks noChangeArrowheads="1"/>
            </p:cNvSpPr>
            <p:nvPr/>
          </p:nvSpPr>
          <p:spPr bwMode="auto">
            <a:xfrm>
              <a:off x="484" y="340"/>
              <a:ext cx="163" cy="696"/>
            </a:xfrm>
            <a:custGeom>
              <a:avLst/>
              <a:gdLst>
                <a:gd name="T0" fmla="*/ 125 w 69"/>
                <a:gd name="T1" fmla="*/ 696 h 295"/>
                <a:gd name="T2" fmla="*/ 163 w 69"/>
                <a:gd name="T3" fmla="*/ 0 h 295"/>
                <a:gd name="T4" fmla="*/ 125 w 69"/>
                <a:gd name="T5" fmla="*/ 696 h 29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0" name="Freeform 56"/>
            <p:cNvSpPr>
              <a:spLocks noChangeArrowheads="1"/>
            </p:cNvSpPr>
            <p:nvPr/>
          </p:nvSpPr>
          <p:spPr bwMode="auto">
            <a:xfrm>
              <a:off x="224" y="545"/>
              <a:ext cx="317" cy="338"/>
            </a:xfrm>
            <a:custGeom>
              <a:avLst/>
              <a:gdLst>
                <a:gd name="T0" fmla="*/ 317 w 134"/>
                <a:gd name="T1" fmla="*/ 338 h 143"/>
                <a:gd name="T2" fmla="*/ 0 w 134"/>
                <a:gd name="T3" fmla="*/ 0 h 143"/>
                <a:gd name="T4" fmla="*/ 317 w 134"/>
                <a:gd name="T5" fmla="*/ 338 h 14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1" name="Freeform 57"/>
            <p:cNvSpPr>
              <a:spLocks noChangeArrowheads="1"/>
            </p:cNvSpPr>
            <p:nvPr/>
          </p:nvSpPr>
          <p:spPr bwMode="auto">
            <a:xfrm>
              <a:off x="278" y="956"/>
              <a:ext cx="277" cy="95"/>
            </a:xfrm>
            <a:custGeom>
              <a:avLst/>
              <a:gdLst>
                <a:gd name="T0" fmla="*/ 277 w 117"/>
                <a:gd name="T1" fmla="*/ 52 h 40"/>
                <a:gd name="T2" fmla="*/ 0 w 117"/>
                <a:gd name="T3" fmla="*/ 0 h 40"/>
                <a:gd name="T4" fmla="*/ 277 w 117"/>
                <a:gd name="T5" fmla="*/ 52 h 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2" name="Freeform 58"/>
            <p:cNvSpPr>
              <a:spLocks noChangeArrowheads="1"/>
            </p:cNvSpPr>
            <p:nvPr/>
          </p:nvSpPr>
          <p:spPr bwMode="auto">
            <a:xfrm>
              <a:off x="623" y="647"/>
              <a:ext cx="387" cy="260"/>
            </a:xfrm>
            <a:custGeom>
              <a:avLst/>
              <a:gdLst>
                <a:gd name="T0" fmla="*/ 0 w 164"/>
                <a:gd name="T1" fmla="*/ 248 h 110"/>
                <a:gd name="T2" fmla="*/ 387 w 164"/>
                <a:gd name="T3" fmla="*/ 0 h 110"/>
                <a:gd name="T4" fmla="*/ 0 w 164"/>
                <a:gd name="T5" fmla="*/ 248 h 1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3" name="Freeform 59"/>
            <p:cNvSpPr>
              <a:spLocks noChangeArrowheads="1"/>
            </p:cNvSpPr>
            <p:nvPr/>
          </p:nvSpPr>
          <p:spPr bwMode="auto">
            <a:xfrm>
              <a:off x="604" y="947"/>
              <a:ext cx="373" cy="118"/>
            </a:xfrm>
            <a:custGeom>
              <a:avLst/>
              <a:gdLst>
                <a:gd name="T0" fmla="*/ 0 w 158"/>
                <a:gd name="T1" fmla="*/ 61 h 50"/>
                <a:gd name="T2" fmla="*/ 373 w 158"/>
                <a:gd name="T3" fmla="*/ 0 h 50"/>
                <a:gd name="T4" fmla="*/ 0 w 158"/>
                <a:gd name="T5" fmla="*/ 61 h 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4" name="Freeform 60"/>
            <p:cNvSpPr>
              <a:spLocks noChangeArrowheads="1"/>
            </p:cNvSpPr>
            <p:nvPr/>
          </p:nvSpPr>
          <p:spPr bwMode="auto">
            <a:xfrm>
              <a:off x="408" y="1093"/>
              <a:ext cx="187" cy="239"/>
            </a:xfrm>
            <a:custGeom>
              <a:avLst/>
              <a:gdLst>
                <a:gd name="T0" fmla="*/ 140 w 79"/>
                <a:gd name="T1" fmla="*/ 14 h 101"/>
                <a:gd name="T2" fmla="*/ 26 w 79"/>
                <a:gd name="T3" fmla="*/ 239 h 101"/>
                <a:gd name="T4" fmla="*/ 0 w 79"/>
                <a:gd name="T5" fmla="*/ 218 h 101"/>
                <a:gd name="T6" fmla="*/ 116 w 79"/>
                <a:gd name="T7" fmla="*/ 137 h 101"/>
                <a:gd name="T8" fmla="*/ 123 w 79"/>
                <a:gd name="T9" fmla="*/ 0 h 101"/>
                <a:gd name="T10" fmla="*/ 140 w 79"/>
                <a:gd name="T11" fmla="*/ 14 h 101"/>
                <a:gd name="T12" fmla="*/ 140 w 79"/>
                <a:gd name="T13" fmla="*/ 14 h 1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207" name="Group 436"/>
          <p:cNvGrpSpPr/>
          <p:nvPr/>
        </p:nvGrpSpPr>
        <p:grpSpPr bwMode="auto">
          <a:xfrm>
            <a:off x="23813" y="3049588"/>
            <a:ext cx="387350" cy="363537"/>
            <a:chOff x="0" y="0"/>
            <a:chExt cx="413" cy="388"/>
          </a:xfrm>
        </p:grpSpPr>
        <p:sp>
          <p:nvSpPr>
            <p:cNvPr id="8209" name="Freeform 67"/>
            <p:cNvSpPr>
              <a:spLocks noChangeArrowheads="1"/>
            </p:cNvSpPr>
            <p:nvPr/>
          </p:nvSpPr>
          <p:spPr bwMode="auto">
            <a:xfrm>
              <a:off x="335" y="12"/>
              <a:ext cx="78" cy="109"/>
            </a:xfrm>
            <a:custGeom>
              <a:avLst/>
              <a:gdLst>
                <a:gd name="T0" fmla="*/ 9 w 33"/>
                <a:gd name="T1" fmla="*/ 109 h 46"/>
                <a:gd name="T2" fmla="*/ 59 w 33"/>
                <a:gd name="T3" fmla="*/ 2 h 46"/>
                <a:gd name="T4" fmla="*/ 45 w 33"/>
                <a:gd name="T5" fmla="*/ 0 h 46"/>
                <a:gd name="T6" fmla="*/ 47 w 33"/>
                <a:gd name="T7" fmla="*/ 64 h 46"/>
                <a:gd name="T8" fmla="*/ 0 w 33"/>
                <a:gd name="T9" fmla="*/ 107 h 46"/>
                <a:gd name="T10" fmla="*/ 9 w 33"/>
                <a:gd name="T11" fmla="*/ 109 h 46"/>
                <a:gd name="T12" fmla="*/ 9 w 33"/>
                <a:gd name="T13" fmla="*/ 109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0" name="Freeform 68"/>
            <p:cNvSpPr>
              <a:spLocks noChangeArrowheads="1"/>
            </p:cNvSpPr>
            <p:nvPr/>
          </p:nvSpPr>
          <p:spPr bwMode="auto">
            <a:xfrm>
              <a:off x="0" y="0"/>
              <a:ext cx="413" cy="388"/>
            </a:xfrm>
            <a:custGeom>
              <a:avLst/>
              <a:gdLst>
                <a:gd name="T0" fmla="*/ 342 w 175"/>
                <a:gd name="T1" fmla="*/ 64 h 164"/>
                <a:gd name="T2" fmla="*/ 404 w 175"/>
                <a:gd name="T3" fmla="*/ 237 h 164"/>
                <a:gd name="T4" fmla="*/ 361 w 175"/>
                <a:gd name="T5" fmla="*/ 312 h 164"/>
                <a:gd name="T6" fmla="*/ 354 w 175"/>
                <a:gd name="T7" fmla="*/ 218 h 164"/>
                <a:gd name="T8" fmla="*/ 257 w 175"/>
                <a:gd name="T9" fmla="*/ 374 h 164"/>
                <a:gd name="T10" fmla="*/ 210 w 175"/>
                <a:gd name="T11" fmla="*/ 383 h 164"/>
                <a:gd name="T12" fmla="*/ 236 w 175"/>
                <a:gd name="T13" fmla="*/ 260 h 164"/>
                <a:gd name="T14" fmla="*/ 85 w 175"/>
                <a:gd name="T15" fmla="*/ 277 h 164"/>
                <a:gd name="T16" fmla="*/ 0 w 175"/>
                <a:gd name="T17" fmla="*/ 256 h 164"/>
                <a:gd name="T18" fmla="*/ 201 w 175"/>
                <a:gd name="T19" fmla="*/ 149 h 164"/>
                <a:gd name="T20" fmla="*/ 85 w 175"/>
                <a:gd name="T21" fmla="*/ 71 h 164"/>
                <a:gd name="T22" fmla="*/ 238 w 175"/>
                <a:gd name="T23" fmla="*/ 50 h 164"/>
                <a:gd name="T24" fmla="*/ 201 w 175"/>
                <a:gd name="T25" fmla="*/ 12 h 164"/>
                <a:gd name="T26" fmla="*/ 276 w 175"/>
                <a:gd name="T27" fmla="*/ 12 h 164"/>
                <a:gd name="T28" fmla="*/ 337 w 175"/>
                <a:gd name="T29" fmla="*/ 57 h 164"/>
                <a:gd name="T30" fmla="*/ 342 w 175"/>
                <a:gd name="T31" fmla="*/ 64 h 164"/>
                <a:gd name="T32" fmla="*/ 342 w 175"/>
                <a:gd name="T33" fmla="*/ 64 h 1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1" name="Freeform 69"/>
            <p:cNvSpPr>
              <a:spLocks noChangeArrowheads="1"/>
            </p:cNvSpPr>
            <p:nvPr/>
          </p:nvSpPr>
          <p:spPr bwMode="auto">
            <a:xfrm>
              <a:off x="40" y="0"/>
              <a:ext cx="364" cy="367"/>
            </a:xfrm>
            <a:custGeom>
              <a:avLst/>
              <a:gdLst>
                <a:gd name="T0" fmla="*/ 310 w 154"/>
                <a:gd name="T1" fmla="*/ 104 h 155"/>
                <a:gd name="T2" fmla="*/ 199 w 154"/>
                <a:gd name="T3" fmla="*/ 21 h 155"/>
                <a:gd name="T4" fmla="*/ 232 w 154"/>
                <a:gd name="T5" fmla="*/ 76 h 155"/>
                <a:gd name="T6" fmla="*/ 73 w 154"/>
                <a:gd name="T7" fmla="*/ 69 h 155"/>
                <a:gd name="T8" fmla="*/ 191 w 154"/>
                <a:gd name="T9" fmla="*/ 147 h 155"/>
                <a:gd name="T10" fmla="*/ 0 w 154"/>
                <a:gd name="T11" fmla="*/ 251 h 155"/>
                <a:gd name="T12" fmla="*/ 217 w 154"/>
                <a:gd name="T13" fmla="*/ 232 h 155"/>
                <a:gd name="T14" fmla="*/ 191 w 154"/>
                <a:gd name="T15" fmla="*/ 367 h 155"/>
                <a:gd name="T16" fmla="*/ 310 w 154"/>
                <a:gd name="T17" fmla="*/ 192 h 155"/>
                <a:gd name="T18" fmla="*/ 336 w 154"/>
                <a:gd name="T19" fmla="*/ 272 h 155"/>
                <a:gd name="T20" fmla="*/ 314 w 154"/>
                <a:gd name="T21" fmla="*/ 107 h 155"/>
                <a:gd name="T22" fmla="*/ 310 w 154"/>
                <a:gd name="T23" fmla="*/ 104 h 155"/>
                <a:gd name="T24" fmla="*/ 310 w 154"/>
                <a:gd name="T25" fmla="*/ 104 h 15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2" name="Freeform 70"/>
            <p:cNvSpPr>
              <a:spLocks noChangeArrowheads="1"/>
            </p:cNvSpPr>
            <p:nvPr/>
          </p:nvSpPr>
          <p:spPr bwMode="auto">
            <a:xfrm>
              <a:off x="135" y="116"/>
              <a:ext cx="207" cy="116"/>
            </a:xfrm>
            <a:custGeom>
              <a:avLst/>
              <a:gdLst>
                <a:gd name="T0" fmla="*/ 207 w 88"/>
                <a:gd name="T1" fmla="*/ 0 h 49"/>
                <a:gd name="T2" fmla="*/ 0 w 88"/>
                <a:gd name="T3" fmla="*/ 116 h 49"/>
                <a:gd name="T4" fmla="*/ 207 w 88"/>
                <a:gd name="T5" fmla="*/ 0 h 4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3" name="Freeform 71"/>
            <p:cNvSpPr>
              <a:spLocks noChangeArrowheads="1"/>
            </p:cNvSpPr>
            <p:nvPr/>
          </p:nvSpPr>
          <p:spPr bwMode="auto">
            <a:xfrm>
              <a:off x="269" y="164"/>
              <a:ext cx="59" cy="151"/>
            </a:xfrm>
            <a:custGeom>
              <a:avLst/>
              <a:gdLst>
                <a:gd name="T0" fmla="*/ 42 w 25"/>
                <a:gd name="T1" fmla="*/ 0 h 64"/>
                <a:gd name="T2" fmla="*/ 0 w 25"/>
                <a:gd name="T3" fmla="*/ 151 h 64"/>
                <a:gd name="T4" fmla="*/ 42 w 25"/>
                <a:gd name="T5" fmla="*/ 0 h 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4" name="Freeform 72"/>
            <p:cNvSpPr>
              <a:spLocks noChangeArrowheads="1"/>
            </p:cNvSpPr>
            <p:nvPr/>
          </p:nvSpPr>
          <p:spPr bwMode="auto">
            <a:xfrm>
              <a:off x="347" y="142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36 w 16"/>
                <a:gd name="T3" fmla="*/ 90 h 38"/>
                <a:gd name="T4" fmla="*/ 0 w 16"/>
                <a:gd name="T5" fmla="*/ 0 h 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5" name="Freeform 73"/>
            <p:cNvSpPr>
              <a:spLocks noChangeArrowheads="1"/>
            </p:cNvSpPr>
            <p:nvPr/>
          </p:nvSpPr>
          <p:spPr bwMode="auto">
            <a:xfrm>
              <a:off x="274" y="41"/>
              <a:ext cx="54" cy="78"/>
            </a:xfrm>
            <a:custGeom>
              <a:avLst/>
              <a:gdLst>
                <a:gd name="T0" fmla="*/ 54 w 23"/>
                <a:gd name="T1" fmla="*/ 78 h 33"/>
                <a:gd name="T2" fmla="*/ 0 w 23"/>
                <a:gd name="T3" fmla="*/ 0 h 33"/>
                <a:gd name="T4" fmla="*/ 54 w 23"/>
                <a:gd name="T5" fmla="*/ 78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6" name="Freeform 74"/>
            <p:cNvSpPr>
              <a:spLocks noChangeArrowheads="1"/>
            </p:cNvSpPr>
            <p:nvPr/>
          </p:nvSpPr>
          <p:spPr bwMode="auto">
            <a:xfrm>
              <a:off x="158" y="69"/>
              <a:ext cx="140" cy="69"/>
            </a:xfrm>
            <a:custGeom>
              <a:avLst/>
              <a:gdLst>
                <a:gd name="T0" fmla="*/ 140 w 59"/>
                <a:gd name="T1" fmla="*/ 69 h 29"/>
                <a:gd name="T2" fmla="*/ 0 w 59"/>
                <a:gd name="T3" fmla="*/ 0 h 29"/>
                <a:gd name="T4" fmla="*/ 140 w 59"/>
                <a:gd name="T5" fmla="*/ 69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208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2035175" y="828675"/>
            <a:ext cx="6057900" cy="3508375"/>
          </a:xfrm>
        </p:spPr>
        <p:txBody>
          <a:bodyPr anchor="ctr"/>
          <a:lstStyle/>
          <a:p>
            <a:pPr algn="ctr" eaLnBrk="1" hangingPunct="1"/>
            <a:r>
              <a:rPr lang="en-US" altLang="zh-CN" sz="6000"/>
              <a:t>Questions?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92"/>
          <p:cNvSpPr>
            <a:spLocks noChangeArrowheads="1"/>
          </p:cNvSpPr>
          <p:nvPr/>
        </p:nvSpPr>
        <p:spPr bwMode="auto">
          <a:xfrm>
            <a:off x="8643938" y="3889375"/>
            <a:ext cx="212725" cy="1000125"/>
          </a:xfrm>
          <a:custGeom>
            <a:avLst/>
            <a:gdLst>
              <a:gd name="T0" fmla="*/ 96866 w 112"/>
              <a:gd name="T1" fmla="*/ 927735 h 525"/>
              <a:gd name="T2" fmla="*/ 96866 w 112"/>
              <a:gd name="T3" fmla="*/ 817245 h 525"/>
              <a:gd name="T4" fmla="*/ 5698 w 112"/>
              <a:gd name="T5" fmla="*/ 653415 h 525"/>
              <a:gd name="T6" fmla="*/ 96866 w 112"/>
              <a:gd name="T7" fmla="*/ 781050 h 525"/>
              <a:gd name="T8" fmla="*/ 96866 w 112"/>
              <a:gd name="T9" fmla="*/ 638175 h 525"/>
              <a:gd name="T10" fmla="*/ 5698 w 112"/>
              <a:gd name="T11" fmla="*/ 474345 h 525"/>
              <a:gd name="T12" fmla="*/ 94967 w 112"/>
              <a:gd name="T13" fmla="*/ 598170 h 525"/>
              <a:gd name="T14" fmla="*/ 94967 w 112"/>
              <a:gd name="T15" fmla="*/ 407670 h 525"/>
              <a:gd name="T16" fmla="*/ 13295 w 112"/>
              <a:gd name="T17" fmla="*/ 249555 h 525"/>
              <a:gd name="T18" fmla="*/ 94967 w 112"/>
              <a:gd name="T19" fmla="*/ 348615 h 525"/>
              <a:gd name="T20" fmla="*/ 94967 w 112"/>
              <a:gd name="T21" fmla="*/ 222885 h 525"/>
              <a:gd name="T22" fmla="*/ 9497 w 112"/>
              <a:gd name="T23" fmla="*/ 62865 h 525"/>
              <a:gd name="T24" fmla="*/ 94967 w 112"/>
              <a:gd name="T25" fmla="*/ 167640 h 525"/>
              <a:gd name="T26" fmla="*/ 94967 w 112"/>
              <a:gd name="T27" fmla="*/ 106680 h 525"/>
              <a:gd name="T28" fmla="*/ 110161 w 112"/>
              <a:gd name="T29" fmla="*/ 106680 h 525"/>
              <a:gd name="T30" fmla="*/ 195631 w 112"/>
              <a:gd name="T31" fmla="*/ 0 h 525"/>
              <a:gd name="T32" fmla="*/ 112060 w 112"/>
              <a:gd name="T33" fmla="*/ 160020 h 525"/>
              <a:gd name="T34" fmla="*/ 112060 w 112"/>
              <a:gd name="T35" fmla="*/ 308610 h 525"/>
              <a:gd name="T36" fmla="*/ 201329 w 112"/>
              <a:gd name="T37" fmla="*/ 177165 h 525"/>
              <a:gd name="T38" fmla="*/ 112060 w 112"/>
              <a:gd name="T39" fmla="*/ 340995 h 525"/>
              <a:gd name="T40" fmla="*/ 112060 w 112"/>
              <a:gd name="T41" fmla="*/ 502920 h 525"/>
              <a:gd name="T42" fmla="*/ 199430 w 112"/>
              <a:gd name="T43" fmla="*/ 388620 h 525"/>
              <a:gd name="T44" fmla="*/ 112060 w 112"/>
              <a:gd name="T45" fmla="*/ 552450 h 525"/>
              <a:gd name="T46" fmla="*/ 112060 w 112"/>
              <a:gd name="T47" fmla="*/ 706755 h 525"/>
              <a:gd name="T48" fmla="*/ 199430 w 112"/>
              <a:gd name="T49" fmla="*/ 596265 h 525"/>
              <a:gd name="T50" fmla="*/ 112060 w 112"/>
              <a:gd name="T51" fmla="*/ 756285 h 525"/>
              <a:gd name="T52" fmla="*/ 113960 w 112"/>
              <a:gd name="T53" fmla="*/ 937260 h 525"/>
              <a:gd name="T54" fmla="*/ 205128 w 112"/>
              <a:gd name="T55" fmla="*/ 790575 h 525"/>
              <a:gd name="T56" fmla="*/ 113960 w 112"/>
              <a:gd name="T57" fmla="*/ 956310 h 525"/>
              <a:gd name="T58" fmla="*/ 113960 w 112"/>
              <a:gd name="T59" fmla="*/ 1000125 h 525"/>
              <a:gd name="T60" fmla="*/ 96866 w 112"/>
              <a:gd name="T61" fmla="*/ 1000125 h 525"/>
              <a:gd name="T62" fmla="*/ 96866 w 112"/>
              <a:gd name="T63" fmla="*/ 986790 h 525"/>
              <a:gd name="T64" fmla="*/ 13295 w 112"/>
              <a:gd name="T65" fmla="*/ 826770 h 525"/>
              <a:gd name="T66" fmla="*/ 96866 w 112"/>
              <a:gd name="T67" fmla="*/ 927735 h 52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19" name="Freeform 50"/>
          <p:cNvSpPr>
            <a:spLocks noChangeArrowheads="1"/>
          </p:cNvSpPr>
          <p:nvPr/>
        </p:nvSpPr>
        <p:spPr bwMode="auto">
          <a:xfrm>
            <a:off x="6780213" y="4191000"/>
            <a:ext cx="5410200" cy="2667000"/>
          </a:xfrm>
          <a:custGeom>
            <a:avLst/>
            <a:gdLst>
              <a:gd name="T0" fmla="*/ 4881886 w 5150129"/>
              <a:gd name="T1" fmla="*/ 1108 h 2763306"/>
              <a:gd name="T2" fmla="*/ 5410200 w 5150129"/>
              <a:gd name="T3" fmla="*/ 13390 h 2763306"/>
              <a:gd name="T4" fmla="*/ 5410200 w 5150129"/>
              <a:gd name="T5" fmla="*/ 2667000 h 2763306"/>
              <a:gd name="T6" fmla="*/ 3851290 w 5150129"/>
              <a:gd name="T7" fmla="*/ 2667000 h 2763306"/>
              <a:gd name="T8" fmla="*/ 0 w 5150129"/>
              <a:gd name="T9" fmla="*/ 1653096 h 2763306"/>
              <a:gd name="T10" fmla="*/ 4881886 w 5150129"/>
              <a:gd name="T11" fmla="*/ 1108 h 27633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0" name="Freeform 51"/>
          <p:cNvSpPr>
            <a:spLocks noChangeArrowheads="1"/>
          </p:cNvSpPr>
          <p:nvPr/>
        </p:nvSpPr>
        <p:spPr bwMode="auto">
          <a:xfrm>
            <a:off x="0" y="4572000"/>
            <a:ext cx="11415713" cy="2286000"/>
          </a:xfrm>
          <a:custGeom>
            <a:avLst/>
            <a:gdLst>
              <a:gd name="T0" fmla="*/ 3184192 w 12079179"/>
              <a:gd name="T1" fmla="*/ 1009 h 2245075"/>
              <a:gd name="T2" fmla="*/ 11415713 w 12079179"/>
              <a:gd name="T3" fmla="*/ 2286000 h 2245075"/>
              <a:gd name="T4" fmla="*/ 0 w 12079179"/>
              <a:gd name="T5" fmla="*/ 2286000 h 2245075"/>
              <a:gd name="T6" fmla="*/ 0 w 12079179"/>
              <a:gd name="T7" fmla="*/ 512909 h 2245075"/>
              <a:gd name="T8" fmla="*/ 3184192 w 12079179"/>
              <a:gd name="T9" fmla="*/ 1009 h 22450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9221" name="Group 5"/>
          <p:cNvGrpSpPr/>
          <p:nvPr/>
        </p:nvGrpSpPr>
        <p:grpSpPr bwMode="auto">
          <a:xfrm flipH="1">
            <a:off x="9731375" y="958850"/>
            <a:ext cx="1401763" cy="4002088"/>
            <a:chOff x="0" y="0"/>
            <a:chExt cx="1347" cy="3848"/>
          </a:xfrm>
        </p:grpSpPr>
        <p:sp>
          <p:nvSpPr>
            <p:cNvPr id="9579" name="Freeform 70"/>
            <p:cNvSpPr>
              <a:spLocks noChangeArrowheads="1"/>
            </p:cNvSpPr>
            <p:nvPr/>
          </p:nvSpPr>
          <p:spPr bwMode="auto">
            <a:xfrm>
              <a:off x="770" y="257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80" name="Freeform 71"/>
            <p:cNvSpPr>
              <a:spLocks noChangeArrowheads="1"/>
            </p:cNvSpPr>
            <p:nvPr/>
          </p:nvSpPr>
          <p:spPr bwMode="auto">
            <a:xfrm>
              <a:off x="591" y="980"/>
              <a:ext cx="161" cy="248"/>
            </a:xfrm>
            <a:custGeom>
              <a:avLst/>
              <a:gdLst>
                <a:gd name="T0" fmla="*/ 154 w 68"/>
                <a:gd name="T1" fmla="*/ 248 h 105"/>
                <a:gd name="T2" fmla="*/ 12 w 68"/>
                <a:gd name="T3" fmla="*/ 0 h 105"/>
                <a:gd name="T4" fmla="*/ 154 w 68"/>
                <a:gd name="T5" fmla="*/ 248 h 1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81" name="Freeform 72"/>
            <p:cNvSpPr>
              <a:spLocks noChangeArrowheads="1"/>
            </p:cNvSpPr>
            <p:nvPr/>
          </p:nvSpPr>
          <p:spPr bwMode="auto">
            <a:xfrm>
              <a:off x="801" y="770"/>
              <a:ext cx="161" cy="250"/>
            </a:xfrm>
            <a:custGeom>
              <a:avLst/>
              <a:gdLst>
                <a:gd name="T0" fmla="*/ 9 w 68"/>
                <a:gd name="T1" fmla="*/ 250 h 106"/>
                <a:gd name="T2" fmla="*/ 152 w 68"/>
                <a:gd name="T3" fmla="*/ 0 h 106"/>
                <a:gd name="T4" fmla="*/ 9 w 68"/>
                <a:gd name="T5" fmla="*/ 250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82" name="Freeform 73"/>
            <p:cNvSpPr>
              <a:spLocks noChangeArrowheads="1"/>
            </p:cNvSpPr>
            <p:nvPr/>
          </p:nvSpPr>
          <p:spPr bwMode="auto">
            <a:xfrm>
              <a:off x="591" y="1273"/>
              <a:ext cx="161" cy="253"/>
            </a:xfrm>
            <a:custGeom>
              <a:avLst/>
              <a:gdLst>
                <a:gd name="T0" fmla="*/ 154 w 68"/>
                <a:gd name="T1" fmla="*/ 253 h 107"/>
                <a:gd name="T2" fmla="*/ 12 w 68"/>
                <a:gd name="T3" fmla="*/ 0 h 107"/>
                <a:gd name="T4" fmla="*/ 154 w 68"/>
                <a:gd name="T5" fmla="*/ 253 h 10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83" name="Freeform 74"/>
            <p:cNvSpPr>
              <a:spLocks noChangeArrowheads="1"/>
            </p:cNvSpPr>
            <p:nvPr/>
          </p:nvSpPr>
          <p:spPr bwMode="auto">
            <a:xfrm>
              <a:off x="801" y="1065"/>
              <a:ext cx="161" cy="250"/>
            </a:xfrm>
            <a:custGeom>
              <a:avLst/>
              <a:gdLst>
                <a:gd name="T0" fmla="*/ 9 w 68"/>
                <a:gd name="T1" fmla="*/ 250 h 106"/>
                <a:gd name="T2" fmla="*/ 152 w 68"/>
                <a:gd name="T3" fmla="*/ 0 h 106"/>
                <a:gd name="T4" fmla="*/ 9 w 68"/>
                <a:gd name="T5" fmla="*/ 250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84" name="Freeform 75"/>
            <p:cNvSpPr>
              <a:spLocks noChangeArrowheads="1"/>
            </p:cNvSpPr>
            <p:nvPr/>
          </p:nvSpPr>
          <p:spPr bwMode="auto">
            <a:xfrm>
              <a:off x="801" y="1396"/>
              <a:ext cx="161" cy="252"/>
            </a:xfrm>
            <a:custGeom>
              <a:avLst/>
              <a:gdLst>
                <a:gd name="T0" fmla="*/ 9 w 68"/>
                <a:gd name="T1" fmla="*/ 252 h 107"/>
                <a:gd name="T2" fmla="*/ 152 w 68"/>
                <a:gd name="T3" fmla="*/ 0 h 107"/>
                <a:gd name="T4" fmla="*/ 9 w 68"/>
                <a:gd name="T5" fmla="*/ 252 h 10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85" name="Freeform 76"/>
            <p:cNvSpPr>
              <a:spLocks noChangeArrowheads="1"/>
            </p:cNvSpPr>
            <p:nvPr/>
          </p:nvSpPr>
          <p:spPr bwMode="auto">
            <a:xfrm>
              <a:off x="591" y="649"/>
              <a:ext cx="161" cy="253"/>
            </a:xfrm>
            <a:custGeom>
              <a:avLst/>
              <a:gdLst>
                <a:gd name="T0" fmla="*/ 154 w 68"/>
                <a:gd name="T1" fmla="*/ 253 h 107"/>
                <a:gd name="T2" fmla="*/ 12 w 68"/>
                <a:gd name="T3" fmla="*/ 0 h 107"/>
                <a:gd name="T4" fmla="*/ 154 w 68"/>
                <a:gd name="T5" fmla="*/ 253 h 10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86" name="Freeform 77"/>
            <p:cNvSpPr>
              <a:spLocks noChangeArrowheads="1"/>
            </p:cNvSpPr>
            <p:nvPr/>
          </p:nvSpPr>
          <p:spPr bwMode="auto">
            <a:xfrm>
              <a:off x="801" y="441"/>
              <a:ext cx="161" cy="251"/>
            </a:xfrm>
            <a:custGeom>
              <a:avLst/>
              <a:gdLst>
                <a:gd name="T0" fmla="*/ 9 w 68"/>
                <a:gd name="T1" fmla="*/ 251 h 106"/>
                <a:gd name="T2" fmla="*/ 152 w 68"/>
                <a:gd name="T3" fmla="*/ 0 h 106"/>
                <a:gd name="T4" fmla="*/ 9 w 68"/>
                <a:gd name="T5" fmla="*/ 251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87" name="Freeform 78"/>
            <p:cNvSpPr>
              <a:spLocks noChangeArrowheads="1"/>
            </p:cNvSpPr>
            <p:nvPr/>
          </p:nvSpPr>
          <p:spPr bwMode="auto">
            <a:xfrm>
              <a:off x="591" y="333"/>
              <a:ext cx="161" cy="250"/>
            </a:xfrm>
            <a:custGeom>
              <a:avLst/>
              <a:gdLst>
                <a:gd name="T0" fmla="*/ 154 w 68"/>
                <a:gd name="T1" fmla="*/ 250 h 106"/>
                <a:gd name="T2" fmla="*/ 12 w 68"/>
                <a:gd name="T3" fmla="*/ 0 h 106"/>
                <a:gd name="T4" fmla="*/ 154 w 68"/>
                <a:gd name="T5" fmla="*/ 250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88" name="Freeform 79"/>
            <p:cNvSpPr>
              <a:spLocks noChangeArrowheads="1"/>
            </p:cNvSpPr>
            <p:nvPr/>
          </p:nvSpPr>
          <p:spPr bwMode="auto">
            <a:xfrm>
              <a:off x="615" y="96"/>
              <a:ext cx="161" cy="251"/>
            </a:xfrm>
            <a:custGeom>
              <a:avLst/>
              <a:gdLst>
                <a:gd name="T0" fmla="*/ 154 w 68"/>
                <a:gd name="T1" fmla="*/ 251 h 106"/>
                <a:gd name="T2" fmla="*/ 12 w 68"/>
                <a:gd name="T3" fmla="*/ 0 h 106"/>
                <a:gd name="T4" fmla="*/ 154 w 68"/>
                <a:gd name="T5" fmla="*/ 251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89" name="Freeform 80"/>
            <p:cNvSpPr>
              <a:spLocks noChangeArrowheads="1"/>
            </p:cNvSpPr>
            <p:nvPr/>
          </p:nvSpPr>
          <p:spPr bwMode="auto">
            <a:xfrm>
              <a:off x="801" y="125"/>
              <a:ext cx="161" cy="250"/>
            </a:xfrm>
            <a:custGeom>
              <a:avLst/>
              <a:gdLst>
                <a:gd name="T0" fmla="*/ 9 w 68"/>
                <a:gd name="T1" fmla="*/ 250 h 106"/>
                <a:gd name="T2" fmla="*/ 152 w 68"/>
                <a:gd name="T3" fmla="*/ 0 h 106"/>
                <a:gd name="T4" fmla="*/ 9 w 68"/>
                <a:gd name="T5" fmla="*/ 250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90" name="Freeform 81"/>
            <p:cNvSpPr>
              <a:spLocks noChangeArrowheads="1"/>
            </p:cNvSpPr>
            <p:nvPr/>
          </p:nvSpPr>
          <p:spPr bwMode="auto">
            <a:xfrm>
              <a:off x="140" y="250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91" name="Freeform 82"/>
            <p:cNvSpPr>
              <a:spLocks noChangeArrowheads="1"/>
            </p:cNvSpPr>
            <p:nvPr/>
          </p:nvSpPr>
          <p:spPr bwMode="auto">
            <a:xfrm>
              <a:off x="0" y="812"/>
              <a:ext cx="126" cy="194"/>
            </a:xfrm>
            <a:custGeom>
              <a:avLst/>
              <a:gdLst>
                <a:gd name="T0" fmla="*/ 121 w 53"/>
                <a:gd name="T1" fmla="*/ 194 h 82"/>
                <a:gd name="T2" fmla="*/ 10 w 53"/>
                <a:gd name="T3" fmla="*/ 0 h 82"/>
                <a:gd name="T4" fmla="*/ 121 w 53"/>
                <a:gd name="T5" fmla="*/ 194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92" name="Freeform 83"/>
            <p:cNvSpPr>
              <a:spLocks noChangeArrowheads="1"/>
            </p:cNvSpPr>
            <p:nvPr/>
          </p:nvSpPr>
          <p:spPr bwMode="auto">
            <a:xfrm>
              <a:off x="166" y="649"/>
              <a:ext cx="123" cy="196"/>
            </a:xfrm>
            <a:custGeom>
              <a:avLst/>
              <a:gdLst>
                <a:gd name="T0" fmla="*/ 7 w 52"/>
                <a:gd name="T1" fmla="*/ 196 h 83"/>
                <a:gd name="T2" fmla="*/ 116 w 52"/>
                <a:gd name="T3" fmla="*/ 0 h 83"/>
                <a:gd name="T4" fmla="*/ 7 w 52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93" name="Freeform 84"/>
            <p:cNvSpPr>
              <a:spLocks noChangeArrowheads="1"/>
            </p:cNvSpPr>
            <p:nvPr/>
          </p:nvSpPr>
          <p:spPr bwMode="auto">
            <a:xfrm>
              <a:off x="0" y="1041"/>
              <a:ext cx="126" cy="196"/>
            </a:xfrm>
            <a:custGeom>
              <a:avLst/>
              <a:gdLst>
                <a:gd name="T0" fmla="*/ 121 w 53"/>
                <a:gd name="T1" fmla="*/ 196 h 83"/>
                <a:gd name="T2" fmla="*/ 10 w 53"/>
                <a:gd name="T3" fmla="*/ 0 h 83"/>
                <a:gd name="T4" fmla="*/ 121 w 53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94" name="Freeform 85"/>
            <p:cNvSpPr>
              <a:spLocks noChangeArrowheads="1"/>
            </p:cNvSpPr>
            <p:nvPr/>
          </p:nvSpPr>
          <p:spPr bwMode="auto">
            <a:xfrm>
              <a:off x="166" y="878"/>
              <a:ext cx="123" cy="194"/>
            </a:xfrm>
            <a:custGeom>
              <a:avLst/>
              <a:gdLst>
                <a:gd name="T0" fmla="*/ 7 w 52"/>
                <a:gd name="T1" fmla="*/ 194 h 82"/>
                <a:gd name="T2" fmla="*/ 116 w 52"/>
                <a:gd name="T3" fmla="*/ 0 h 82"/>
                <a:gd name="T4" fmla="*/ 7 w 52"/>
                <a:gd name="T5" fmla="*/ 194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95" name="Freeform 86"/>
            <p:cNvSpPr>
              <a:spLocks noChangeArrowheads="1"/>
            </p:cNvSpPr>
            <p:nvPr/>
          </p:nvSpPr>
          <p:spPr bwMode="auto">
            <a:xfrm>
              <a:off x="166" y="1136"/>
              <a:ext cx="123" cy="196"/>
            </a:xfrm>
            <a:custGeom>
              <a:avLst/>
              <a:gdLst>
                <a:gd name="T0" fmla="*/ 7 w 52"/>
                <a:gd name="T1" fmla="*/ 196 h 83"/>
                <a:gd name="T2" fmla="*/ 116 w 52"/>
                <a:gd name="T3" fmla="*/ 0 h 83"/>
                <a:gd name="T4" fmla="*/ 7 w 52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96" name="Freeform 87"/>
            <p:cNvSpPr>
              <a:spLocks noChangeArrowheads="1"/>
            </p:cNvSpPr>
            <p:nvPr/>
          </p:nvSpPr>
          <p:spPr bwMode="auto">
            <a:xfrm>
              <a:off x="0" y="557"/>
              <a:ext cx="126" cy="196"/>
            </a:xfrm>
            <a:custGeom>
              <a:avLst/>
              <a:gdLst>
                <a:gd name="T0" fmla="*/ 121 w 53"/>
                <a:gd name="T1" fmla="*/ 196 h 83"/>
                <a:gd name="T2" fmla="*/ 10 w 53"/>
                <a:gd name="T3" fmla="*/ 0 h 83"/>
                <a:gd name="T4" fmla="*/ 121 w 53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97" name="Freeform 88"/>
            <p:cNvSpPr>
              <a:spLocks noChangeArrowheads="1"/>
            </p:cNvSpPr>
            <p:nvPr/>
          </p:nvSpPr>
          <p:spPr bwMode="auto">
            <a:xfrm>
              <a:off x="166" y="394"/>
              <a:ext cx="123" cy="196"/>
            </a:xfrm>
            <a:custGeom>
              <a:avLst/>
              <a:gdLst>
                <a:gd name="T0" fmla="*/ 7 w 52"/>
                <a:gd name="T1" fmla="*/ 196 h 83"/>
                <a:gd name="T2" fmla="*/ 116 w 52"/>
                <a:gd name="T3" fmla="*/ 0 h 83"/>
                <a:gd name="T4" fmla="*/ 7 w 52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98" name="Freeform 89"/>
            <p:cNvSpPr>
              <a:spLocks noChangeArrowheads="1"/>
            </p:cNvSpPr>
            <p:nvPr/>
          </p:nvSpPr>
          <p:spPr bwMode="auto">
            <a:xfrm>
              <a:off x="0" y="309"/>
              <a:ext cx="126" cy="196"/>
            </a:xfrm>
            <a:custGeom>
              <a:avLst/>
              <a:gdLst>
                <a:gd name="T0" fmla="*/ 121 w 53"/>
                <a:gd name="T1" fmla="*/ 196 h 83"/>
                <a:gd name="T2" fmla="*/ 10 w 53"/>
                <a:gd name="T3" fmla="*/ 0 h 83"/>
                <a:gd name="T4" fmla="*/ 121 w 53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99" name="Freeform 90"/>
            <p:cNvSpPr>
              <a:spLocks noChangeArrowheads="1"/>
            </p:cNvSpPr>
            <p:nvPr/>
          </p:nvSpPr>
          <p:spPr bwMode="auto">
            <a:xfrm>
              <a:off x="0" y="80"/>
              <a:ext cx="126" cy="196"/>
            </a:xfrm>
            <a:custGeom>
              <a:avLst/>
              <a:gdLst>
                <a:gd name="T0" fmla="*/ 121 w 53"/>
                <a:gd name="T1" fmla="*/ 196 h 83"/>
                <a:gd name="T2" fmla="*/ 10 w 53"/>
                <a:gd name="T3" fmla="*/ 0 h 83"/>
                <a:gd name="T4" fmla="*/ 121 w 53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00" name="Freeform 91"/>
            <p:cNvSpPr>
              <a:spLocks noChangeArrowheads="1"/>
            </p:cNvSpPr>
            <p:nvPr/>
          </p:nvSpPr>
          <p:spPr bwMode="auto">
            <a:xfrm>
              <a:off x="166" y="149"/>
              <a:ext cx="123" cy="193"/>
            </a:xfrm>
            <a:custGeom>
              <a:avLst/>
              <a:gdLst>
                <a:gd name="T0" fmla="*/ 7 w 52"/>
                <a:gd name="T1" fmla="*/ 193 h 82"/>
                <a:gd name="T2" fmla="*/ 116 w 52"/>
                <a:gd name="T3" fmla="*/ 0 h 82"/>
                <a:gd name="T4" fmla="*/ 7 w 52"/>
                <a:gd name="T5" fmla="*/ 193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01" name="Freeform 92"/>
            <p:cNvSpPr>
              <a:spLocks noChangeArrowheads="1"/>
            </p:cNvSpPr>
            <p:nvPr/>
          </p:nvSpPr>
          <p:spPr bwMode="auto">
            <a:xfrm>
              <a:off x="63" y="1524"/>
              <a:ext cx="264" cy="1241"/>
            </a:xfrm>
            <a:custGeom>
              <a:avLst/>
              <a:gdLst>
                <a:gd name="T0" fmla="*/ 120 w 112"/>
                <a:gd name="T1" fmla="*/ 1151 h 525"/>
                <a:gd name="T2" fmla="*/ 120 w 112"/>
                <a:gd name="T3" fmla="*/ 1014 h 525"/>
                <a:gd name="T4" fmla="*/ 7 w 112"/>
                <a:gd name="T5" fmla="*/ 811 h 525"/>
                <a:gd name="T6" fmla="*/ 120 w 112"/>
                <a:gd name="T7" fmla="*/ 969 h 525"/>
                <a:gd name="T8" fmla="*/ 120 w 112"/>
                <a:gd name="T9" fmla="*/ 792 h 525"/>
                <a:gd name="T10" fmla="*/ 7 w 112"/>
                <a:gd name="T11" fmla="*/ 589 h 525"/>
                <a:gd name="T12" fmla="*/ 118 w 112"/>
                <a:gd name="T13" fmla="*/ 742 h 525"/>
                <a:gd name="T14" fmla="*/ 118 w 112"/>
                <a:gd name="T15" fmla="*/ 506 h 525"/>
                <a:gd name="T16" fmla="*/ 17 w 112"/>
                <a:gd name="T17" fmla="*/ 310 h 525"/>
                <a:gd name="T18" fmla="*/ 118 w 112"/>
                <a:gd name="T19" fmla="*/ 433 h 525"/>
                <a:gd name="T20" fmla="*/ 118 w 112"/>
                <a:gd name="T21" fmla="*/ 277 h 525"/>
                <a:gd name="T22" fmla="*/ 12 w 112"/>
                <a:gd name="T23" fmla="*/ 78 h 525"/>
                <a:gd name="T24" fmla="*/ 118 w 112"/>
                <a:gd name="T25" fmla="*/ 208 h 525"/>
                <a:gd name="T26" fmla="*/ 118 w 112"/>
                <a:gd name="T27" fmla="*/ 132 h 525"/>
                <a:gd name="T28" fmla="*/ 137 w 112"/>
                <a:gd name="T29" fmla="*/ 132 h 525"/>
                <a:gd name="T30" fmla="*/ 243 w 112"/>
                <a:gd name="T31" fmla="*/ 0 h 525"/>
                <a:gd name="T32" fmla="*/ 139 w 112"/>
                <a:gd name="T33" fmla="*/ 199 h 525"/>
                <a:gd name="T34" fmla="*/ 139 w 112"/>
                <a:gd name="T35" fmla="*/ 383 h 525"/>
                <a:gd name="T36" fmla="*/ 250 w 112"/>
                <a:gd name="T37" fmla="*/ 220 h 525"/>
                <a:gd name="T38" fmla="*/ 139 w 112"/>
                <a:gd name="T39" fmla="*/ 423 h 525"/>
                <a:gd name="T40" fmla="*/ 139 w 112"/>
                <a:gd name="T41" fmla="*/ 624 h 525"/>
                <a:gd name="T42" fmla="*/ 248 w 112"/>
                <a:gd name="T43" fmla="*/ 482 h 525"/>
                <a:gd name="T44" fmla="*/ 139 w 112"/>
                <a:gd name="T45" fmla="*/ 686 h 525"/>
                <a:gd name="T46" fmla="*/ 139 w 112"/>
                <a:gd name="T47" fmla="*/ 877 h 525"/>
                <a:gd name="T48" fmla="*/ 248 w 112"/>
                <a:gd name="T49" fmla="*/ 740 h 525"/>
                <a:gd name="T50" fmla="*/ 139 w 112"/>
                <a:gd name="T51" fmla="*/ 938 h 525"/>
                <a:gd name="T52" fmla="*/ 141 w 112"/>
                <a:gd name="T53" fmla="*/ 1163 h 525"/>
                <a:gd name="T54" fmla="*/ 255 w 112"/>
                <a:gd name="T55" fmla="*/ 981 h 525"/>
                <a:gd name="T56" fmla="*/ 141 w 112"/>
                <a:gd name="T57" fmla="*/ 1187 h 525"/>
                <a:gd name="T58" fmla="*/ 141 w 112"/>
                <a:gd name="T59" fmla="*/ 1241 h 525"/>
                <a:gd name="T60" fmla="*/ 120 w 112"/>
                <a:gd name="T61" fmla="*/ 1241 h 525"/>
                <a:gd name="T62" fmla="*/ 120 w 112"/>
                <a:gd name="T63" fmla="*/ 1224 h 525"/>
                <a:gd name="T64" fmla="*/ 17 w 112"/>
                <a:gd name="T65" fmla="*/ 1026 h 525"/>
                <a:gd name="T66" fmla="*/ 120 w 112"/>
                <a:gd name="T67" fmla="*/ 1151 h 52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02" name="Freeform 93"/>
            <p:cNvSpPr>
              <a:spLocks noChangeArrowheads="1"/>
            </p:cNvSpPr>
            <p:nvPr/>
          </p:nvSpPr>
          <p:spPr bwMode="auto">
            <a:xfrm>
              <a:off x="585" y="1143"/>
              <a:ext cx="378" cy="1786"/>
            </a:xfrm>
            <a:custGeom>
              <a:avLst/>
              <a:gdLst>
                <a:gd name="T0" fmla="*/ 203 w 160"/>
                <a:gd name="T1" fmla="*/ 1656 h 756"/>
                <a:gd name="T2" fmla="*/ 203 w 160"/>
                <a:gd name="T3" fmla="*/ 1458 h 756"/>
                <a:gd name="T4" fmla="*/ 366 w 160"/>
                <a:gd name="T5" fmla="*/ 1165 h 756"/>
                <a:gd name="T6" fmla="*/ 203 w 160"/>
                <a:gd name="T7" fmla="*/ 1391 h 756"/>
                <a:gd name="T8" fmla="*/ 203 w 160"/>
                <a:gd name="T9" fmla="*/ 1136 h 756"/>
                <a:gd name="T10" fmla="*/ 366 w 160"/>
                <a:gd name="T11" fmla="*/ 846 h 756"/>
                <a:gd name="T12" fmla="*/ 208 w 160"/>
                <a:gd name="T13" fmla="*/ 1068 h 756"/>
                <a:gd name="T14" fmla="*/ 208 w 160"/>
                <a:gd name="T15" fmla="*/ 730 h 756"/>
                <a:gd name="T16" fmla="*/ 354 w 160"/>
                <a:gd name="T17" fmla="*/ 447 h 756"/>
                <a:gd name="T18" fmla="*/ 208 w 160"/>
                <a:gd name="T19" fmla="*/ 621 h 756"/>
                <a:gd name="T20" fmla="*/ 208 w 160"/>
                <a:gd name="T21" fmla="*/ 399 h 756"/>
                <a:gd name="T22" fmla="*/ 359 w 160"/>
                <a:gd name="T23" fmla="*/ 111 h 756"/>
                <a:gd name="T24" fmla="*/ 208 w 160"/>
                <a:gd name="T25" fmla="*/ 300 h 756"/>
                <a:gd name="T26" fmla="*/ 180 w 160"/>
                <a:gd name="T27" fmla="*/ 191 h 756"/>
                <a:gd name="T28" fmla="*/ 31 w 160"/>
                <a:gd name="T29" fmla="*/ 0 h 756"/>
                <a:gd name="T30" fmla="*/ 177 w 160"/>
                <a:gd name="T31" fmla="*/ 286 h 756"/>
                <a:gd name="T32" fmla="*/ 177 w 160"/>
                <a:gd name="T33" fmla="*/ 553 h 756"/>
                <a:gd name="T34" fmla="*/ 17 w 160"/>
                <a:gd name="T35" fmla="*/ 314 h 756"/>
                <a:gd name="T36" fmla="*/ 177 w 160"/>
                <a:gd name="T37" fmla="*/ 610 h 756"/>
                <a:gd name="T38" fmla="*/ 177 w 160"/>
                <a:gd name="T39" fmla="*/ 898 h 756"/>
                <a:gd name="T40" fmla="*/ 24 w 160"/>
                <a:gd name="T41" fmla="*/ 692 h 756"/>
                <a:gd name="T42" fmla="*/ 177 w 160"/>
                <a:gd name="T43" fmla="*/ 985 h 756"/>
                <a:gd name="T44" fmla="*/ 177 w 160"/>
                <a:gd name="T45" fmla="*/ 1259 h 756"/>
                <a:gd name="T46" fmla="*/ 24 w 160"/>
                <a:gd name="T47" fmla="*/ 1063 h 756"/>
                <a:gd name="T48" fmla="*/ 177 w 160"/>
                <a:gd name="T49" fmla="*/ 1351 h 756"/>
                <a:gd name="T50" fmla="*/ 175 w 160"/>
                <a:gd name="T51" fmla="*/ 1670 h 756"/>
                <a:gd name="T52" fmla="*/ 12 w 160"/>
                <a:gd name="T53" fmla="*/ 1410 h 756"/>
                <a:gd name="T54" fmla="*/ 175 w 160"/>
                <a:gd name="T55" fmla="*/ 1703 h 756"/>
                <a:gd name="T56" fmla="*/ 175 w 160"/>
                <a:gd name="T57" fmla="*/ 1786 h 756"/>
                <a:gd name="T58" fmla="*/ 203 w 160"/>
                <a:gd name="T59" fmla="*/ 1786 h 756"/>
                <a:gd name="T60" fmla="*/ 203 w 160"/>
                <a:gd name="T61" fmla="*/ 1762 h 756"/>
                <a:gd name="T62" fmla="*/ 354 w 160"/>
                <a:gd name="T63" fmla="*/ 1477 h 756"/>
                <a:gd name="T64" fmla="*/ 203 w 160"/>
                <a:gd name="T65" fmla="*/ 1656 h 75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03" name="Freeform 94"/>
            <p:cNvSpPr>
              <a:spLocks noChangeArrowheads="1"/>
            </p:cNvSpPr>
            <p:nvPr/>
          </p:nvSpPr>
          <p:spPr bwMode="auto">
            <a:xfrm>
              <a:off x="29" y="2688"/>
              <a:ext cx="359" cy="560"/>
            </a:xfrm>
            <a:custGeom>
              <a:avLst/>
              <a:gdLst>
                <a:gd name="T0" fmla="*/ 340 w 152"/>
                <a:gd name="T1" fmla="*/ 560 h 237"/>
                <a:gd name="T2" fmla="*/ 26 w 152"/>
                <a:gd name="T3" fmla="*/ 0 h 237"/>
                <a:gd name="T4" fmla="*/ 340 w 152"/>
                <a:gd name="T5" fmla="*/ 560 h 2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04" name="Freeform 95"/>
            <p:cNvSpPr>
              <a:spLocks noChangeArrowheads="1"/>
            </p:cNvSpPr>
            <p:nvPr/>
          </p:nvSpPr>
          <p:spPr bwMode="auto">
            <a:xfrm>
              <a:off x="104" y="2756"/>
              <a:ext cx="305" cy="520"/>
            </a:xfrm>
            <a:custGeom>
              <a:avLst/>
              <a:gdLst>
                <a:gd name="T0" fmla="*/ 265 w 129"/>
                <a:gd name="T1" fmla="*/ 466 h 220"/>
                <a:gd name="T2" fmla="*/ 255 w 129"/>
                <a:gd name="T3" fmla="*/ 449 h 220"/>
                <a:gd name="T4" fmla="*/ 236 w 129"/>
                <a:gd name="T5" fmla="*/ 421 h 220"/>
                <a:gd name="T6" fmla="*/ 227 w 129"/>
                <a:gd name="T7" fmla="*/ 409 h 220"/>
                <a:gd name="T8" fmla="*/ 208 w 129"/>
                <a:gd name="T9" fmla="*/ 373 h 220"/>
                <a:gd name="T10" fmla="*/ 206 w 129"/>
                <a:gd name="T11" fmla="*/ 364 h 220"/>
                <a:gd name="T12" fmla="*/ 194 w 129"/>
                <a:gd name="T13" fmla="*/ 345 h 220"/>
                <a:gd name="T14" fmla="*/ 184 w 129"/>
                <a:gd name="T15" fmla="*/ 329 h 220"/>
                <a:gd name="T16" fmla="*/ 180 w 129"/>
                <a:gd name="T17" fmla="*/ 319 h 220"/>
                <a:gd name="T18" fmla="*/ 175 w 129"/>
                <a:gd name="T19" fmla="*/ 312 h 220"/>
                <a:gd name="T20" fmla="*/ 161 w 129"/>
                <a:gd name="T21" fmla="*/ 293 h 220"/>
                <a:gd name="T22" fmla="*/ 156 w 129"/>
                <a:gd name="T23" fmla="*/ 286 h 220"/>
                <a:gd name="T24" fmla="*/ 149 w 129"/>
                <a:gd name="T25" fmla="*/ 272 h 220"/>
                <a:gd name="T26" fmla="*/ 142 w 129"/>
                <a:gd name="T27" fmla="*/ 260 h 220"/>
                <a:gd name="T28" fmla="*/ 130 w 129"/>
                <a:gd name="T29" fmla="*/ 243 h 220"/>
                <a:gd name="T30" fmla="*/ 121 w 129"/>
                <a:gd name="T31" fmla="*/ 225 h 220"/>
                <a:gd name="T32" fmla="*/ 116 w 129"/>
                <a:gd name="T33" fmla="*/ 217 h 220"/>
                <a:gd name="T34" fmla="*/ 113 w 129"/>
                <a:gd name="T35" fmla="*/ 208 h 220"/>
                <a:gd name="T36" fmla="*/ 109 w 129"/>
                <a:gd name="T37" fmla="*/ 203 h 220"/>
                <a:gd name="T38" fmla="*/ 106 w 129"/>
                <a:gd name="T39" fmla="*/ 201 h 220"/>
                <a:gd name="T40" fmla="*/ 102 w 129"/>
                <a:gd name="T41" fmla="*/ 191 h 220"/>
                <a:gd name="T42" fmla="*/ 85 w 129"/>
                <a:gd name="T43" fmla="*/ 165 h 220"/>
                <a:gd name="T44" fmla="*/ 80 w 129"/>
                <a:gd name="T45" fmla="*/ 156 h 220"/>
                <a:gd name="T46" fmla="*/ 73 w 129"/>
                <a:gd name="T47" fmla="*/ 144 h 220"/>
                <a:gd name="T48" fmla="*/ 64 w 129"/>
                <a:gd name="T49" fmla="*/ 125 h 220"/>
                <a:gd name="T50" fmla="*/ 64 w 129"/>
                <a:gd name="T51" fmla="*/ 116 h 220"/>
                <a:gd name="T52" fmla="*/ 54 w 129"/>
                <a:gd name="T53" fmla="*/ 111 h 220"/>
                <a:gd name="T54" fmla="*/ 47 w 129"/>
                <a:gd name="T55" fmla="*/ 106 h 220"/>
                <a:gd name="T56" fmla="*/ 43 w 129"/>
                <a:gd name="T57" fmla="*/ 95 h 220"/>
                <a:gd name="T58" fmla="*/ 40 w 129"/>
                <a:gd name="T59" fmla="*/ 95 h 220"/>
                <a:gd name="T60" fmla="*/ 38 w 129"/>
                <a:gd name="T61" fmla="*/ 90 h 220"/>
                <a:gd name="T62" fmla="*/ 38 w 129"/>
                <a:gd name="T63" fmla="*/ 78 h 220"/>
                <a:gd name="T64" fmla="*/ 28 w 129"/>
                <a:gd name="T65" fmla="*/ 73 h 220"/>
                <a:gd name="T66" fmla="*/ 28 w 129"/>
                <a:gd name="T67" fmla="*/ 69 h 220"/>
                <a:gd name="T68" fmla="*/ 21 w 129"/>
                <a:gd name="T69" fmla="*/ 61 h 220"/>
                <a:gd name="T70" fmla="*/ 19 w 129"/>
                <a:gd name="T71" fmla="*/ 54 h 220"/>
                <a:gd name="T72" fmla="*/ 24 w 129"/>
                <a:gd name="T73" fmla="*/ 54 h 220"/>
                <a:gd name="T74" fmla="*/ 14 w 129"/>
                <a:gd name="T75" fmla="*/ 43 h 220"/>
                <a:gd name="T76" fmla="*/ 7 w 129"/>
                <a:gd name="T77" fmla="*/ 19 h 220"/>
                <a:gd name="T78" fmla="*/ 5 w 129"/>
                <a:gd name="T79" fmla="*/ 14 h 220"/>
                <a:gd name="T80" fmla="*/ 0 w 129"/>
                <a:gd name="T81" fmla="*/ 0 h 220"/>
                <a:gd name="T82" fmla="*/ 5 w 129"/>
                <a:gd name="T83" fmla="*/ 7 h 220"/>
                <a:gd name="T84" fmla="*/ 7 w 129"/>
                <a:gd name="T85" fmla="*/ 17 h 220"/>
                <a:gd name="T86" fmla="*/ 26 w 129"/>
                <a:gd name="T87" fmla="*/ 38 h 220"/>
                <a:gd name="T88" fmla="*/ 50 w 129"/>
                <a:gd name="T89" fmla="*/ 76 h 220"/>
                <a:gd name="T90" fmla="*/ 73 w 129"/>
                <a:gd name="T91" fmla="*/ 113 h 220"/>
                <a:gd name="T92" fmla="*/ 92 w 129"/>
                <a:gd name="T93" fmla="*/ 144 h 220"/>
                <a:gd name="T94" fmla="*/ 109 w 129"/>
                <a:gd name="T95" fmla="*/ 173 h 220"/>
                <a:gd name="T96" fmla="*/ 135 w 129"/>
                <a:gd name="T97" fmla="*/ 222 h 220"/>
                <a:gd name="T98" fmla="*/ 149 w 129"/>
                <a:gd name="T99" fmla="*/ 248 h 220"/>
                <a:gd name="T100" fmla="*/ 166 w 129"/>
                <a:gd name="T101" fmla="*/ 284 h 220"/>
                <a:gd name="T102" fmla="*/ 239 w 129"/>
                <a:gd name="T103" fmla="*/ 395 h 220"/>
                <a:gd name="T104" fmla="*/ 253 w 129"/>
                <a:gd name="T105" fmla="*/ 425 h 220"/>
                <a:gd name="T106" fmla="*/ 296 w 129"/>
                <a:gd name="T107" fmla="*/ 515 h 2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05" name="Freeform 96"/>
            <p:cNvSpPr>
              <a:spLocks noChangeArrowheads="1"/>
            </p:cNvSpPr>
            <p:nvPr/>
          </p:nvSpPr>
          <p:spPr bwMode="auto">
            <a:xfrm>
              <a:off x="390" y="139"/>
              <a:ext cx="232" cy="444"/>
            </a:xfrm>
            <a:custGeom>
              <a:avLst/>
              <a:gdLst>
                <a:gd name="T0" fmla="*/ 144 w 98"/>
                <a:gd name="T1" fmla="*/ 9 h 188"/>
                <a:gd name="T2" fmla="*/ 33 w 98"/>
                <a:gd name="T3" fmla="*/ 444 h 188"/>
                <a:gd name="T4" fmla="*/ 187 w 98"/>
                <a:gd name="T5" fmla="*/ 274 h 188"/>
                <a:gd name="T6" fmla="*/ 144 w 98"/>
                <a:gd name="T7" fmla="*/ 9 h 18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06" name="Freeform 97"/>
            <p:cNvSpPr>
              <a:spLocks noChangeArrowheads="1"/>
            </p:cNvSpPr>
            <p:nvPr/>
          </p:nvSpPr>
          <p:spPr bwMode="auto">
            <a:xfrm>
              <a:off x="492" y="151"/>
              <a:ext cx="118" cy="371"/>
            </a:xfrm>
            <a:custGeom>
              <a:avLst/>
              <a:gdLst>
                <a:gd name="T0" fmla="*/ 42 w 50"/>
                <a:gd name="T1" fmla="*/ 0 h 157"/>
                <a:gd name="T2" fmla="*/ 0 w 50"/>
                <a:gd name="T3" fmla="*/ 371 h 157"/>
                <a:gd name="T4" fmla="*/ 85 w 50"/>
                <a:gd name="T5" fmla="*/ 262 h 157"/>
                <a:gd name="T6" fmla="*/ 42 w 50"/>
                <a:gd name="T7" fmla="*/ 0 h 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07" name="Freeform 98"/>
            <p:cNvSpPr>
              <a:spLocks noChangeArrowheads="1"/>
            </p:cNvSpPr>
            <p:nvPr/>
          </p:nvSpPr>
          <p:spPr bwMode="auto">
            <a:xfrm>
              <a:off x="407" y="1521"/>
              <a:ext cx="252" cy="498"/>
            </a:xfrm>
            <a:custGeom>
              <a:avLst/>
              <a:gdLst>
                <a:gd name="T0" fmla="*/ 158 w 107"/>
                <a:gd name="T1" fmla="*/ 9 h 211"/>
                <a:gd name="T2" fmla="*/ 38 w 107"/>
                <a:gd name="T3" fmla="*/ 498 h 211"/>
                <a:gd name="T4" fmla="*/ 205 w 107"/>
                <a:gd name="T5" fmla="*/ 307 h 211"/>
                <a:gd name="T6" fmla="*/ 158 w 107"/>
                <a:gd name="T7" fmla="*/ 9 h 2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08" name="Freeform 99"/>
            <p:cNvSpPr>
              <a:spLocks noChangeArrowheads="1"/>
            </p:cNvSpPr>
            <p:nvPr/>
          </p:nvSpPr>
          <p:spPr bwMode="auto">
            <a:xfrm>
              <a:off x="520" y="1530"/>
              <a:ext cx="128" cy="416"/>
            </a:xfrm>
            <a:custGeom>
              <a:avLst/>
              <a:gdLst>
                <a:gd name="T0" fmla="*/ 45 w 54"/>
                <a:gd name="T1" fmla="*/ 0 h 176"/>
                <a:gd name="T2" fmla="*/ 0 w 54"/>
                <a:gd name="T3" fmla="*/ 416 h 176"/>
                <a:gd name="T4" fmla="*/ 90 w 54"/>
                <a:gd name="T5" fmla="*/ 295 h 176"/>
                <a:gd name="T6" fmla="*/ 45 w 54"/>
                <a:gd name="T7" fmla="*/ 0 h 1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09" name="Freeform 100"/>
            <p:cNvSpPr>
              <a:spLocks noChangeArrowheads="1"/>
            </p:cNvSpPr>
            <p:nvPr/>
          </p:nvSpPr>
          <p:spPr bwMode="auto">
            <a:xfrm>
              <a:off x="388" y="2780"/>
              <a:ext cx="255" cy="498"/>
            </a:xfrm>
            <a:custGeom>
              <a:avLst/>
              <a:gdLst>
                <a:gd name="T0" fmla="*/ 161 w 108"/>
                <a:gd name="T1" fmla="*/ 7 h 211"/>
                <a:gd name="T2" fmla="*/ 35 w 108"/>
                <a:gd name="T3" fmla="*/ 498 h 211"/>
                <a:gd name="T4" fmla="*/ 205 w 108"/>
                <a:gd name="T5" fmla="*/ 307 h 211"/>
                <a:gd name="T6" fmla="*/ 161 w 108"/>
                <a:gd name="T7" fmla="*/ 7 h 2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10" name="Freeform 101"/>
            <p:cNvSpPr>
              <a:spLocks noChangeArrowheads="1"/>
            </p:cNvSpPr>
            <p:nvPr/>
          </p:nvSpPr>
          <p:spPr bwMode="auto">
            <a:xfrm>
              <a:off x="501" y="2789"/>
              <a:ext cx="128" cy="416"/>
            </a:xfrm>
            <a:custGeom>
              <a:avLst/>
              <a:gdLst>
                <a:gd name="T0" fmla="*/ 47 w 54"/>
                <a:gd name="T1" fmla="*/ 0 h 176"/>
                <a:gd name="T2" fmla="*/ 0 w 54"/>
                <a:gd name="T3" fmla="*/ 416 h 176"/>
                <a:gd name="T4" fmla="*/ 92 w 54"/>
                <a:gd name="T5" fmla="*/ 298 h 176"/>
                <a:gd name="T6" fmla="*/ 47 w 54"/>
                <a:gd name="T7" fmla="*/ 0 h 1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11" name="Freeform 102"/>
            <p:cNvSpPr>
              <a:spLocks noChangeArrowheads="1"/>
            </p:cNvSpPr>
            <p:nvPr/>
          </p:nvSpPr>
          <p:spPr bwMode="auto">
            <a:xfrm>
              <a:off x="109" y="1292"/>
              <a:ext cx="255" cy="496"/>
            </a:xfrm>
            <a:custGeom>
              <a:avLst/>
              <a:gdLst>
                <a:gd name="T0" fmla="*/ 94 w 108"/>
                <a:gd name="T1" fmla="*/ 7 h 210"/>
                <a:gd name="T2" fmla="*/ 217 w 108"/>
                <a:gd name="T3" fmla="*/ 496 h 210"/>
                <a:gd name="T4" fmla="*/ 52 w 108"/>
                <a:gd name="T5" fmla="*/ 302 h 210"/>
                <a:gd name="T6" fmla="*/ 94 w 108"/>
                <a:gd name="T7" fmla="*/ 7 h 2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12" name="Freeform 103"/>
            <p:cNvSpPr>
              <a:spLocks noChangeArrowheads="1"/>
            </p:cNvSpPr>
            <p:nvPr/>
          </p:nvSpPr>
          <p:spPr bwMode="auto">
            <a:xfrm>
              <a:off x="121" y="1301"/>
              <a:ext cx="127" cy="418"/>
            </a:xfrm>
            <a:custGeom>
              <a:avLst/>
              <a:gdLst>
                <a:gd name="T0" fmla="*/ 82 w 54"/>
                <a:gd name="T1" fmla="*/ 0 h 177"/>
                <a:gd name="T2" fmla="*/ 127 w 54"/>
                <a:gd name="T3" fmla="*/ 418 h 177"/>
                <a:gd name="T4" fmla="*/ 40 w 54"/>
                <a:gd name="T5" fmla="*/ 293 h 177"/>
                <a:gd name="T6" fmla="*/ 82 w 54"/>
                <a:gd name="T7" fmla="*/ 0 h 17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13" name="Freeform 104"/>
            <p:cNvSpPr>
              <a:spLocks noChangeArrowheads="1"/>
            </p:cNvSpPr>
            <p:nvPr/>
          </p:nvSpPr>
          <p:spPr bwMode="auto">
            <a:xfrm>
              <a:off x="41" y="2036"/>
              <a:ext cx="356" cy="560"/>
            </a:xfrm>
            <a:custGeom>
              <a:avLst/>
              <a:gdLst>
                <a:gd name="T0" fmla="*/ 337 w 151"/>
                <a:gd name="T1" fmla="*/ 560 h 237"/>
                <a:gd name="T2" fmla="*/ 24 w 151"/>
                <a:gd name="T3" fmla="*/ 0 h 237"/>
                <a:gd name="T4" fmla="*/ 337 w 151"/>
                <a:gd name="T5" fmla="*/ 560 h 2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14" name="Freeform 105"/>
            <p:cNvSpPr>
              <a:spLocks noChangeArrowheads="1"/>
            </p:cNvSpPr>
            <p:nvPr/>
          </p:nvSpPr>
          <p:spPr bwMode="auto">
            <a:xfrm>
              <a:off x="395" y="1627"/>
              <a:ext cx="357" cy="560"/>
            </a:xfrm>
            <a:custGeom>
              <a:avLst/>
              <a:gdLst>
                <a:gd name="T0" fmla="*/ 17 w 151"/>
                <a:gd name="T1" fmla="*/ 560 h 237"/>
                <a:gd name="T2" fmla="*/ 331 w 151"/>
                <a:gd name="T3" fmla="*/ 0 h 237"/>
                <a:gd name="T4" fmla="*/ 17 w 151"/>
                <a:gd name="T5" fmla="*/ 560 h 2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15" name="Freeform 106"/>
            <p:cNvSpPr>
              <a:spLocks noChangeArrowheads="1"/>
            </p:cNvSpPr>
            <p:nvPr/>
          </p:nvSpPr>
          <p:spPr bwMode="auto">
            <a:xfrm>
              <a:off x="367" y="2227"/>
              <a:ext cx="356" cy="562"/>
            </a:xfrm>
            <a:custGeom>
              <a:avLst/>
              <a:gdLst>
                <a:gd name="T0" fmla="*/ 19 w 151"/>
                <a:gd name="T1" fmla="*/ 562 h 238"/>
                <a:gd name="T2" fmla="*/ 330 w 151"/>
                <a:gd name="T3" fmla="*/ 0 h 238"/>
                <a:gd name="T4" fmla="*/ 19 w 151"/>
                <a:gd name="T5" fmla="*/ 562 h 2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16" name="Freeform 107"/>
            <p:cNvSpPr>
              <a:spLocks noChangeArrowheads="1"/>
            </p:cNvSpPr>
            <p:nvPr/>
          </p:nvSpPr>
          <p:spPr bwMode="auto">
            <a:xfrm>
              <a:off x="371" y="2860"/>
              <a:ext cx="352" cy="562"/>
            </a:xfrm>
            <a:custGeom>
              <a:avLst/>
              <a:gdLst>
                <a:gd name="T0" fmla="*/ 17 w 149"/>
                <a:gd name="T1" fmla="*/ 562 h 238"/>
                <a:gd name="T2" fmla="*/ 331 w 149"/>
                <a:gd name="T3" fmla="*/ 0 h 238"/>
                <a:gd name="T4" fmla="*/ 17 w 149"/>
                <a:gd name="T5" fmla="*/ 562 h 2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17" name="Freeform 108"/>
            <p:cNvSpPr>
              <a:spLocks noChangeArrowheads="1"/>
            </p:cNvSpPr>
            <p:nvPr/>
          </p:nvSpPr>
          <p:spPr bwMode="auto">
            <a:xfrm>
              <a:off x="24" y="1367"/>
              <a:ext cx="357" cy="555"/>
            </a:xfrm>
            <a:custGeom>
              <a:avLst/>
              <a:gdLst>
                <a:gd name="T0" fmla="*/ 340 w 151"/>
                <a:gd name="T1" fmla="*/ 555 h 235"/>
                <a:gd name="T2" fmla="*/ 26 w 151"/>
                <a:gd name="T3" fmla="*/ 0 h 235"/>
                <a:gd name="T4" fmla="*/ 340 w 151"/>
                <a:gd name="T5" fmla="*/ 555 h 23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18" name="Freeform 109"/>
            <p:cNvSpPr>
              <a:spLocks noChangeArrowheads="1"/>
            </p:cNvSpPr>
            <p:nvPr/>
          </p:nvSpPr>
          <p:spPr bwMode="auto">
            <a:xfrm>
              <a:off x="411" y="902"/>
              <a:ext cx="355" cy="558"/>
            </a:xfrm>
            <a:custGeom>
              <a:avLst/>
              <a:gdLst>
                <a:gd name="T0" fmla="*/ 14 w 150"/>
                <a:gd name="T1" fmla="*/ 558 h 236"/>
                <a:gd name="T2" fmla="*/ 331 w 150"/>
                <a:gd name="T3" fmla="*/ 0 h 236"/>
                <a:gd name="T4" fmla="*/ 14 w 150"/>
                <a:gd name="T5" fmla="*/ 558 h 2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19" name="Freeform 110"/>
            <p:cNvSpPr>
              <a:spLocks noChangeArrowheads="1"/>
            </p:cNvSpPr>
            <p:nvPr/>
          </p:nvSpPr>
          <p:spPr bwMode="auto">
            <a:xfrm>
              <a:off x="24" y="659"/>
              <a:ext cx="357" cy="560"/>
            </a:xfrm>
            <a:custGeom>
              <a:avLst/>
              <a:gdLst>
                <a:gd name="T0" fmla="*/ 340 w 151"/>
                <a:gd name="T1" fmla="*/ 560 h 237"/>
                <a:gd name="T2" fmla="*/ 26 w 151"/>
                <a:gd name="T3" fmla="*/ 0 h 237"/>
                <a:gd name="T4" fmla="*/ 340 w 151"/>
                <a:gd name="T5" fmla="*/ 560 h 2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20" name="Freeform 111"/>
            <p:cNvSpPr>
              <a:spLocks noChangeArrowheads="1"/>
            </p:cNvSpPr>
            <p:nvPr/>
          </p:nvSpPr>
          <p:spPr bwMode="auto">
            <a:xfrm>
              <a:off x="8" y="0"/>
              <a:ext cx="359" cy="562"/>
            </a:xfrm>
            <a:custGeom>
              <a:avLst/>
              <a:gdLst>
                <a:gd name="T0" fmla="*/ 340 w 152"/>
                <a:gd name="T1" fmla="*/ 562 h 238"/>
                <a:gd name="T2" fmla="*/ 26 w 152"/>
                <a:gd name="T3" fmla="*/ 0 h 238"/>
                <a:gd name="T4" fmla="*/ 340 w 152"/>
                <a:gd name="T5" fmla="*/ 562 h 2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21" name="Freeform 112"/>
            <p:cNvSpPr>
              <a:spLocks noChangeArrowheads="1"/>
            </p:cNvSpPr>
            <p:nvPr/>
          </p:nvSpPr>
          <p:spPr bwMode="auto">
            <a:xfrm>
              <a:off x="381" y="252"/>
              <a:ext cx="321" cy="501"/>
            </a:xfrm>
            <a:custGeom>
              <a:avLst/>
              <a:gdLst>
                <a:gd name="T0" fmla="*/ 14 w 136"/>
                <a:gd name="T1" fmla="*/ 501 h 212"/>
                <a:gd name="T2" fmla="*/ 297 w 136"/>
                <a:gd name="T3" fmla="*/ 0 h 212"/>
                <a:gd name="T4" fmla="*/ 14 w 136"/>
                <a:gd name="T5" fmla="*/ 501 h 2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22" name="Freeform 113"/>
            <p:cNvSpPr>
              <a:spLocks noChangeArrowheads="1"/>
            </p:cNvSpPr>
            <p:nvPr/>
          </p:nvSpPr>
          <p:spPr bwMode="auto">
            <a:xfrm>
              <a:off x="416" y="1627"/>
              <a:ext cx="300" cy="551"/>
            </a:xfrm>
            <a:custGeom>
              <a:avLst/>
              <a:gdLst>
                <a:gd name="T0" fmla="*/ 31 w 127"/>
                <a:gd name="T1" fmla="*/ 487 h 233"/>
                <a:gd name="T2" fmla="*/ 40 w 127"/>
                <a:gd name="T3" fmla="*/ 471 h 233"/>
                <a:gd name="T4" fmla="*/ 54 w 127"/>
                <a:gd name="T5" fmla="*/ 437 h 233"/>
                <a:gd name="T6" fmla="*/ 61 w 127"/>
                <a:gd name="T7" fmla="*/ 423 h 233"/>
                <a:gd name="T8" fmla="*/ 83 w 127"/>
                <a:gd name="T9" fmla="*/ 393 h 233"/>
                <a:gd name="T10" fmla="*/ 87 w 127"/>
                <a:gd name="T11" fmla="*/ 378 h 233"/>
                <a:gd name="T12" fmla="*/ 99 w 127"/>
                <a:gd name="T13" fmla="*/ 359 h 233"/>
                <a:gd name="T14" fmla="*/ 109 w 127"/>
                <a:gd name="T15" fmla="*/ 343 h 233"/>
                <a:gd name="T16" fmla="*/ 116 w 127"/>
                <a:gd name="T17" fmla="*/ 333 h 233"/>
                <a:gd name="T18" fmla="*/ 116 w 127"/>
                <a:gd name="T19" fmla="*/ 324 h 233"/>
                <a:gd name="T20" fmla="*/ 128 w 127"/>
                <a:gd name="T21" fmla="*/ 303 h 233"/>
                <a:gd name="T22" fmla="*/ 132 w 127"/>
                <a:gd name="T23" fmla="*/ 293 h 233"/>
                <a:gd name="T24" fmla="*/ 137 w 127"/>
                <a:gd name="T25" fmla="*/ 281 h 233"/>
                <a:gd name="T26" fmla="*/ 149 w 127"/>
                <a:gd name="T27" fmla="*/ 267 h 233"/>
                <a:gd name="T28" fmla="*/ 156 w 127"/>
                <a:gd name="T29" fmla="*/ 251 h 233"/>
                <a:gd name="T30" fmla="*/ 168 w 127"/>
                <a:gd name="T31" fmla="*/ 232 h 233"/>
                <a:gd name="T32" fmla="*/ 170 w 127"/>
                <a:gd name="T33" fmla="*/ 222 h 233"/>
                <a:gd name="T34" fmla="*/ 177 w 127"/>
                <a:gd name="T35" fmla="*/ 215 h 233"/>
                <a:gd name="T36" fmla="*/ 180 w 127"/>
                <a:gd name="T37" fmla="*/ 206 h 233"/>
                <a:gd name="T38" fmla="*/ 180 w 127"/>
                <a:gd name="T39" fmla="*/ 203 h 233"/>
                <a:gd name="T40" fmla="*/ 187 w 127"/>
                <a:gd name="T41" fmla="*/ 194 h 233"/>
                <a:gd name="T42" fmla="*/ 201 w 127"/>
                <a:gd name="T43" fmla="*/ 168 h 233"/>
                <a:gd name="T44" fmla="*/ 208 w 127"/>
                <a:gd name="T45" fmla="*/ 154 h 233"/>
                <a:gd name="T46" fmla="*/ 213 w 127"/>
                <a:gd name="T47" fmla="*/ 147 h 233"/>
                <a:gd name="T48" fmla="*/ 224 w 127"/>
                <a:gd name="T49" fmla="*/ 123 h 233"/>
                <a:gd name="T50" fmla="*/ 231 w 127"/>
                <a:gd name="T51" fmla="*/ 121 h 233"/>
                <a:gd name="T52" fmla="*/ 234 w 127"/>
                <a:gd name="T53" fmla="*/ 109 h 233"/>
                <a:gd name="T54" fmla="*/ 234 w 127"/>
                <a:gd name="T55" fmla="*/ 102 h 233"/>
                <a:gd name="T56" fmla="*/ 241 w 127"/>
                <a:gd name="T57" fmla="*/ 90 h 233"/>
                <a:gd name="T58" fmla="*/ 241 w 127"/>
                <a:gd name="T59" fmla="*/ 87 h 233"/>
                <a:gd name="T60" fmla="*/ 243 w 127"/>
                <a:gd name="T61" fmla="*/ 83 h 233"/>
                <a:gd name="T62" fmla="*/ 253 w 127"/>
                <a:gd name="T63" fmla="*/ 76 h 233"/>
                <a:gd name="T64" fmla="*/ 255 w 127"/>
                <a:gd name="T65" fmla="*/ 66 h 233"/>
                <a:gd name="T66" fmla="*/ 257 w 127"/>
                <a:gd name="T67" fmla="*/ 61 h 233"/>
                <a:gd name="T68" fmla="*/ 260 w 127"/>
                <a:gd name="T69" fmla="*/ 54 h 233"/>
                <a:gd name="T70" fmla="*/ 262 w 127"/>
                <a:gd name="T71" fmla="*/ 45 h 233"/>
                <a:gd name="T72" fmla="*/ 265 w 127"/>
                <a:gd name="T73" fmla="*/ 54 h 233"/>
                <a:gd name="T74" fmla="*/ 274 w 127"/>
                <a:gd name="T75" fmla="*/ 38 h 233"/>
                <a:gd name="T76" fmla="*/ 288 w 127"/>
                <a:gd name="T77" fmla="*/ 19 h 233"/>
                <a:gd name="T78" fmla="*/ 293 w 127"/>
                <a:gd name="T79" fmla="*/ 14 h 233"/>
                <a:gd name="T80" fmla="*/ 300 w 127"/>
                <a:gd name="T81" fmla="*/ 0 h 233"/>
                <a:gd name="T82" fmla="*/ 300 w 127"/>
                <a:gd name="T83" fmla="*/ 7 h 233"/>
                <a:gd name="T84" fmla="*/ 291 w 127"/>
                <a:gd name="T85" fmla="*/ 19 h 233"/>
                <a:gd name="T86" fmla="*/ 281 w 127"/>
                <a:gd name="T87" fmla="*/ 43 h 233"/>
                <a:gd name="T88" fmla="*/ 260 w 127"/>
                <a:gd name="T89" fmla="*/ 83 h 233"/>
                <a:gd name="T90" fmla="*/ 239 w 127"/>
                <a:gd name="T91" fmla="*/ 128 h 233"/>
                <a:gd name="T92" fmla="*/ 220 w 127"/>
                <a:gd name="T93" fmla="*/ 163 h 233"/>
                <a:gd name="T94" fmla="*/ 208 w 127"/>
                <a:gd name="T95" fmla="*/ 187 h 233"/>
                <a:gd name="T96" fmla="*/ 177 w 127"/>
                <a:gd name="T97" fmla="*/ 239 h 233"/>
                <a:gd name="T98" fmla="*/ 161 w 127"/>
                <a:gd name="T99" fmla="*/ 267 h 233"/>
                <a:gd name="T100" fmla="*/ 137 w 127"/>
                <a:gd name="T101" fmla="*/ 300 h 233"/>
                <a:gd name="T102" fmla="*/ 78 w 127"/>
                <a:gd name="T103" fmla="*/ 423 h 233"/>
                <a:gd name="T104" fmla="*/ 61 w 127"/>
                <a:gd name="T105" fmla="*/ 456 h 233"/>
                <a:gd name="T106" fmla="*/ 2 w 127"/>
                <a:gd name="T107" fmla="*/ 542 h 23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23" name="Freeform 114"/>
            <p:cNvSpPr>
              <a:spLocks noChangeArrowheads="1"/>
            </p:cNvSpPr>
            <p:nvPr/>
          </p:nvSpPr>
          <p:spPr bwMode="auto">
            <a:xfrm>
              <a:off x="433" y="921"/>
              <a:ext cx="300" cy="550"/>
            </a:xfrm>
            <a:custGeom>
              <a:avLst/>
              <a:gdLst>
                <a:gd name="T0" fmla="*/ 31 w 127"/>
                <a:gd name="T1" fmla="*/ 486 h 233"/>
                <a:gd name="T2" fmla="*/ 40 w 127"/>
                <a:gd name="T3" fmla="*/ 470 h 233"/>
                <a:gd name="T4" fmla="*/ 54 w 127"/>
                <a:gd name="T5" fmla="*/ 434 h 233"/>
                <a:gd name="T6" fmla="*/ 61 w 127"/>
                <a:gd name="T7" fmla="*/ 423 h 233"/>
                <a:gd name="T8" fmla="*/ 85 w 127"/>
                <a:gd name="T9" fmla="*/ 389 h 233"/>
                <a:gd name="T10" fmla="*/ 87 w 127"/>
                <a:gd name="T11" fmla="*/ 378 h 233"/>
                <a:gd name="T12" fmla="*/ 99 w 127"/>
                <a:gd name="T13" fmla="*/ 356 h 233"/>
                <a:gd name="T14" fmla="*/ 109 w 127"/>
                <a:gd name="T15" fmla="*/ 340 h 233"/>
                <a:gd name="T16" fmla="*/ 116 w 127"/>
                <a:gd name="T17" fmla="*/ 330 h 233"/>
                <a:gd name="T18" fmla="*/ 118 w 127"/>
                <a:gd name="T19" fmla="*/ 323 h 233"/>
                <a:gd name="T20" fmla="*/ 128 w 127"/>
                <a:gd name="T21" fmla="*/ 302 h 233"/>
                <a:gd name="T22" fmla="*/ 135 w 127"/>
                <a:gd name="T23" fmla="*/ 293 h 233"/>
                <a:gd name="T24" fmla="*/ 137 w 127"/>
                <a:gd name="T25" fmla="*/ 279 h 233"/>
                <a:gd name="T26" fmla="*/ 149 w 127"/>
                <a:gd name="T27" fmla="*/ 264 h 233"/>
                <a:gd name="T28" fmla="*/ 156 w 127"/>
                <a:gd name="T29" fmla="*/ 250 h 233"/>
                <a:gd name="T30" fmla="*/ 168 w 127"/>
                <a:gd name="T31" fmla="*/ 229 h 233"/>
                <a:gd name="T32" fmla="*/ 172 w 127"/>
                <a:gd name="T33" fmla="*/ 220 h 233"/>
                <a:gd name="T34" fmla="*/ 177 w 127"/>
                <a:gd name="T35" fmla="*/ 212 h 233"/>
                <a:gd name="T36" fmla="*/ 180 w 127"/>
                <a:gd name="T37" fmla="*/ 208 h 233"/>
                <a:gd name="T38" fmla="*/ 182 w 127"/>
                <a:gd name="T39" fmla="*/ 201 h 233"/>
                <a:gd name="T40" fmla="*/ 187 w 127"/>
                <a:gd name="T41" fmla="*/ 194 h 233"/>
                <a:gd name="T42" fmla="*/ 201 w 127"/>
                <a:gd name="T43" fmla="*/ 165 h 233"/>
                <a:gd name="T44" fmla="*/ 208 w 127"/>
                <a:gd name="T45" fmla="*/ 153 h 233"/>
                <a:gd name="T46" fmla="*/ 215 w 127"/>
                <a:gd name="T47" fmla="*/ 146 h 233"/>
                <a:gd name="T48" fmla="*/ 224 w 127"/>
                <a:gd name="T49" fmla="*/ 123 h 233"/>
                <a:gd name="T50" fmla="*/ 231 w 127"/>
                <a:gd name="T51" fmla="*/ 120 h 233"/>
                <a:gd name="T52" fmla="*/ 234 w 127"/>
                <a:gd name="T53" fmla="*/ 109 h 233"/>
                <a:gd name="T54" fmla="*/ 234 w 127"/>
                <a:gd name="T55" fmla="*/ 99 h 233"/>
                <a:gd name="T56" fmla="*/ 241 w 127"/>
                <a:gd name="T57" fmla="*/ 90 h 233"/>
                <a:gd name="T58" fmla="*/ 241 w 127"/>
                <a:gd name="T59" fmla="*/ 85 h 233"/>
                <a:gd name="T60" fmla="*/ 246 w 127"/>
                <a:gd name="T61" fmla="*/ 83 h 233"/>
                <a:gd name="T62" fmla="*/ 253 w 127"/>
                <a:gd name="T63" fmla="*/ 76 h 233"/>
                <a:gd name="T64" fmla="*/ 255 w 127"/>
                <a:gd name="T65" fmla="*/ 66 h 233"/>
                <a:gd name="T66" fmla="*/ 257 w 127"/>
                <a:gd name="T67" fmla="*/ 64 h 233"/>
                <a:gd name="T68" fmla="*/ 260 w 127"/>
                <a:gd name="T69" fmla="*/ 52 h 233"/>
                <a:gd name="T70" fmla="*/ 262 w 127"/>
                <a:gd name="T71" fmla="*/ 45 h 233"/>
                <a:gd name="T72" fmla="*/ 265 w 127"/>
                <a:gd name="T73" fmla="*/ 50 h 233"/>
                <a:gd name="T74" fmla="*/ 274 w 127"/>
                <a:gd name="T75" fmla="*/ 35 h 233"/>
                <a:gd name="T76" fmla="*/ 291 w 127"/>
                <a:gd name="T77" fmla="*/ 19 h 233"/>
                <a:gd name="T78" fmla="*/ 295 w 127"/>
                <a:gd name="T79" fmla="*/ 14 h 233"/>
                <a:gd name="T80" fmla="*/ 300 w 127"/>
                <a:gd name="T81" fmla="*/ 0 h 233"/>
                <a:gd name="T82" fmla="*/ 300 w 127"/>
                <a:gd name="T83" fmla="*/ 5 h 233"/>
                <a:gd name="T84" fmla="*/ 293 w 127"/>
                <a:gd name="T85" fmla="*/ 19 h 233"/>
                <a:gd name="T86" fmla="*/ 281 w 127"/>
                <a:gd name="T87" fmla="*/ 42 h 233"/>
                <a:gd name="T88" fmla="*/ 262 w 127"/>
                <a:gd name="T89" fmla="*/ 83 h 233"/>
                <a:gd name="T90" fmla="*/ 239 w 127"/>
                <a:gd name="T91" fmla="*/ 127 h 233"/>
                <a:gd name="T92" fmla="*/ 220 w 127"/>
                <a:gd name="T93" fmla="*/ 161 h 233"/>
                <a:gd name="T94" fmla="*/ 208 w 127"/>
                <a:gd name="T95" fmla="*/ 189 h 233"/>
                <a:gd name="T96" fmla="*/ 177 w 127"/>
                <a:gd name="T97" fmla="*/ 238 h 233"/>
                <a:gd name="T98" fmla="*/ 161 w 127"/>
                <a:gd name="T99" fmla="*/ 264 h 233"/>
                <a:gd name="T100" fmla="*/ 137 w 127"/>
                <a:gd name="T101" fmla="*/ 302 h 233"/>
                <a:gd name="T102" fmla="*/ 76 w 127"/>
                <a:gd name="T103" fmla="*/ 423 h 233"/>
                <a:gd name="T104" fmla="*/ 61 w 127"/>
                <a:gd name="T105" fmla="*/ 453 h 233"/>
                <a:gd name="T106" fmla="*/ 2 w 127"/>
                <a:gd name="T107" fmla="*/ 541 h 23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24" name="Freeform 115"/>
            <p:cNvSpPr>
              <a:spLocks noChangeArrowheads="1"/>
            </p:cNvSpPr>
            <p:nvPr/>
          </p:nvSpPr>
          <p:spPr bwMode="auto">
            <a:xfrm>
              <a:off x="400" y="260"/>
              <a:ext cx="269" cy="493"/>
            </a:xfrm>
            <a:custGeom>
              <a:avLst/>
              <a:gdLst>
                <a:gd name="T0" fmla="*/ 28 w 114"/>
                <a:gd name="T1" fmla="*/ 434 h 209"/>
                <a:gd name="T2" fmla="*/ 38 w 114"/>
                <a:gd name="T3" fmla="*/ 420 h 209"/>
                <a:gd name="T4" fmla="*/ 50 w 114"/>
                <a:gd name="T5" fmla="*/ 389 h 209"/>
                <a:gd name="T6" fmla="*/ 54 w 114"/>
                <a:gd name="T7" fmla="*/ 377 h 209"/>
                <a:gd name="T8" fmla="*/ 73 w 114"/>
                <a:gd name="T9" fmla="*/ 347 h 209"/>
                <a:gd name="T10" fmla="*/ 80 w 114"/>
                <a:gd name="T11" fmla="*/ 340 h 209"/>
                <a:gd name="T12" fmla="*/ 87 w 114"/>
                <a:gd name="T13" fmla="*/ 321 h 209"/>
                <a:gd name="T14" fmla="*/ 99 w 114"/>
                <a:gd name="T15" fmla="*/ 304 h 209"/>
                <a:gd name="T16" fmla="*/ 101 w 114"/>
                <a:gd name="T17" fmla="*/ 297 h 209"/>
                <a:gd name="T18" fmla="*/ 104 w 114"/>
                <a:gd name="T19" fmla="*/ 288 h 209"/>
                <a:gd name="T20" fmla="*/ 113 w 114"/>
                <a:gd name="T21" fmla="*/ 269 h 209"/>
                <a:gd name="T22" fmla="*/ 118 w 114"/>
                <a:gd name="T23" fmla="*/ 262 h 209"/>
                <a:gd name="T24" fmla="*/ 123 w 114"/>
                <a:gd name="T25" fmla="*/ 250 h 209"/>
                <a:gd name="T26" fmla="*/ 132 w 114"/>
                <a:gd name="T27" fmla="*/ 238 h 209"/>
                <a:gd name="T28" fmla="*/ 139 w 114"/>
                <a:gd name="T29" fmla="*/ 222 h 209"/>
                <a:gd name="T30" fmla="*/ 149 w 114"/>
                <a:gd name="T31" fmla="*/ 205 h 209"/>
                <a:gd name="T32" fmla="*/ 151 w 114"/>
                <a:gd name="T33" fmla="*/ 198 h 209"/>
                <a:gd name="T34" fmla="*/ 160 w 114"/>
                <a:gd name="T35" fmla="*/ 191 h 209"/>
                <a:gd name="T36" fmla="*/ 163 w 114"/>
                <a:gd name="T37" fmla="*/ 184 h 209"/>
                <a:gd name="T38" fmla="*/ 163 w 114"/>
                <a:gd name="T39" fmla="*/ 182 h 209"/>
                <a:gd name="T40" fmla="*/ 165 w 114"/>
                <a:gd name="T41" fmla="*/ 172 h 209"/>
                <a:gd name="T42" fmla="*/ 179 w 114"/>
                <a:gd name="T43" fmla="*/ 149 h 209"/>
                <a:gd name="T44" fmla="*/ 184 w 114"/>
                <a:gd name="T45" fmla="*/ 139 h 209"/>
                <a:gd name="T46" fmla="*/ 189 w 114"/>
                <a:gd name="T47" fmla="*/ 130 h 209"/>
                <a:gd name="T48" fmla="*/ 201 w 114"/>
                <a:gd name="T49" fmla="*/ 109 h 209"/>
                <a:gd name="T50" fmla="*/ 208 w 114"/>
                <a:gd name="T51" fmla="*/ 109 h 209"/>
                <a:gd name="T52" fmla="*/ 208 w 114"/>
                <a:gd name="T53" fmla="*/ 97 h 209"/>
                <a:gd name="T54" fmla="*/ 208 w 114"/>
                <a:gd name="T55" fmla="*/ 90 h 209"/>
                <a:gd name="T56" fmla="*/ 212 w 114"/>
                <a:gd name="T57" fmla="*/ 83 h 209"/>
                <a:gd name="T58" fmla="*/ 212 w 114"/>
                <a:gd name="T59" fmla="*/ 75 h 209"/>
                <a:gd name="T60" fmla="*/ 217 w 114"/>
                <a:gd name="T61" fmla="*/ 73 h 209"/>
                <a:gd name="T62" fmla="*/ 227 w 114"/>
                <a:gd name="T63" fmla="*/ 68 h 209"/>
                <a:gd name="T64" fmla="*/ 227 w 114"/>
                <a:gd name="T65" fmla="*/ 61 h 209"/>
                <a:gd name="T66" fmla="*/ 229 w 114"/>
                <a:gd name="T67" fmla="*/ 54 h 209"/>
                <a:gd name="T68" fmla="*/ 231 w 114"/>
                <a:gd name="T69" fmla="*/ 47 h 209"/>
                <a:gd name="T70" fmla="*/ 236 w 114"/>
                <a:gd name="T71" fmla="*/ 42 h 209"/>
                <a:gd name="T72" fmla="*/ 238 w 114"/>
                <a:gd name="T73" fmla="*/ 45 h 209"/>
                <a:gd name="T74" fmla="*/ 243 w 114"/>
                <a:gd name="T75" fmla="*/ 31 h 209"/>
                <a:gd name="T76" fmla="*/ 257 w 114"/>
                <a:gd name="T77" fmla="*/ 19 h 209"/>
                <a:gd name="T78" fmla="*/ 262 w 114"/>
                <a:gd name="T79" fmla="*/ 12 h 209"/>
                <a:gd name="T80" fmla="*/ 269 w 114"/>
                <a:gd name="T81" fmla="*/ 0 h 209"/>
                <a:gd name="T82" fmla="*/ 269 w 114"/>
                <a:gd name="T83" fmla="*/ 7 h 209"/>
                <a:gd name="T84" fmla="*/ 257 w 114"/>
                <a:gd name="T85" fmla="*/ 14 h 209"/>
                <a:gd name="T86" fmla="*/ 252 w 114"/>
                <a:gd name="T87" fmla="*/ 40 h 209"/>
                <a:gd name="T88" fmla="*/ 234 w 114"/>
                <a:gd name="T89" fmla="*/ 75 h 209"/>
                <a:gd name="T90" fmla="*/ 212 w 114"/>
                <a:gd name="T91" fmla="*/ 113 h 209"/>
                <a:gd name="T92" fmla="*/ 196 w 114"/>
                <a:gd name="T93" fmla="*/ 146 h 209"/>
                <a:gd name="T94" fmla="*/ 186 w 114"/>
                <a:gd name="T95" fmla="*/ 170 h 209"/>
                <a:gd name="T96" fmla="*/ 160 w 114"/>
                <a:gd name="T97" fmla="*/ 217 h 209"/>
                <a:gd name="T98" fmla="*/ 144 w 114"/>
                <a:gd name="T99" fmla="*/ 238 h 209"/>
                <a:gd name="T100" fmla="*/ 125 w 114"/>
                <a:gd name="T101" fmla="*/ 269 h 209"/>
                <a:gd name="T102" fmla="*/ 71 w 114"/>
                <a:gd name="T103" fmla="*/ 377 h 209"/>
                <a:gd name="T104" fmla="*/ 54 w 114"/>
                <a:gd name="T105" fmla="*/ 408 h 209"/>
                <a:gd name="T106" fmla="*/ 2 w 114"/>
                <a:gd name="T107" fmla="*/ 484 h 20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25" name="Freeform 116"/>
            <p:cNvSpPr>
              <a:spLocks noChangeArrowheads="1"/>
            </p:cNvSpPr>
            <p:nvPr/>
          </p:nvSpPr>
          <p:spPr bwMode="auto">
            <a:xfrm>
              <a:off x="45" y="37"/>
              <a:ext cx="319" cy="530"/>
            </a:xfrm>
            <a:custGeom>
              <a:avLst/>
              <a:gdLst>
                <a:gd name="T0" fmla="*/ 279 w 135"/>
                <a:gd name="T1" fmla="*/ 473 h 224"/>
                <a:gd name="T2" fmla="*/ 267 w 135"/>
                <a:gd name="T3" fmla="*/ 457 h 224"/>
                <a:gd name="T4" fmla="*/ 246 w 135"/>
                <a:gd name="T5" fmla="*/ 426 h 224"/>
                <a:gd name="T6" fmla="*/ 241 w 135"/>
                <a:gd name="T7" fmla="*/ 416 h 224"/>
                <a:gd name="T8" fmla="*/ 220 w 135"/>
                <a:gd name="T9" fmla="*/ 379 h 224"/>
                <a:gd name="T10" fmla="*/ 215 w 135"/>
                <a:gd name="T11" fmla="*/ 369 h 224"/>
                <a:gd name="T12" fmla="*/ 203 w 135"/>
                <a:gd name="T13" fmla="*/ 353 h 224"/>
                <a:gd name="T14" fmla="*/ 194 w 135"/>
                <a:gd name="T15" fmla="*/ 334 h 224"/>
                <a:gd name="T16" fmla="*/ 187 w 135"/>
                <a:gd name="T17" fmla="*/ 324 h 224"/>
                <a:gd name="T18" fmla="*/ 182 w 135"/>
                <a:gd name="T19" fmla="*/ 317 h 224"/>
                <a:gd name="T20" fmla="*/ 172 w 135"/>
                <a:gd name="T21" fmla="*/ 298 h 224"/>
                <a:gd name="T22" fmla="*/ 163 w 135"/>
                <a:gd name="T23" fmla="*/ 291 h 224"/>
                <a:gd name="T24" fmla="*/ 156 w 135"/>
                <a:gd name="T25" fmla="*/ 279 h 224"/>
                <a:gd name="T26" fmla="*/ 149 w 135"/>
                <a:gd name="T27" fmla="*/ 265 h 224"/>
                <a:gd name="T28" fmla="*/ 139 w 135"/>
                <a:gd name="T29" fmla="*/ 251 h 224"/>
                <a:gd name="T30" fmla="*/ 130 w 135"/>
                <a:gd name="T31" fmla="*/ 230 h 224"/>
                <a:gd name="T32" fmla="*/ 123 w 135"/>
                <a:gd name="T33" fmla="*/ 220 h 224"/>
                <a:gd name="T34" fmla="*/ 121 w 135"/>
                <a:gd name="T35" fmla="*/ 213 h 224"/>
                <a:gd name="T36" fmla="*/ 113 w 135"/>
                <a:gd name="T37" fmla="*/ 206 h 224"/>
                <a:gd name="T38" fmla="*/ 111 w 135"/>
                <a:gd name="T39" fmla="*/ 203 h 224"/>
                <a:gd name="T40" fmla="*/ 109 w 135"/>
                <a:gd name="T41" fmla="*/ 194 h 224"/>
                <a:gd name="T42" fmla="*/ 92 w 135"/>
                <a:gd name="T43" fmla="*/ 168 h 224"/>
                <a:gd name="T44" fmla="*/ 85 w 135"/>
                <a:gd name="T45" fmla="*/ 156 h 224"/>
                <a:gd name="T46" fmla="*/ 78 w 135"/>
                <a:gd name="T47" fmla="*/ 149 h 224"/>
                <a:gd name="T48" fmla="*/ 66 w 135"/>
                <a:gd name="T49" fmla="*/ 125 h 224"/>
                <a:gd name="T50" fmla="*/ 69 w 135"/>
                <a:gd name="T51" fmla="*/ 118 h 224"/>
                <a:gd name="T52" fmla="*/ 59 w 135"/>
                <a:gd name="T53" fmla="*/ 111 h 224"/>
                <a:gd name="T54" fmla="*/ 52 w 135"/>
                <a:gd name="T55" fmla="*/ 106 h 224"/>
                <a:gd name="T56" fmla="*/ 47 w 135"/>
                <a:gd name="T57" fmla="*/ 95 h 224"/>
                <a:gd name="T58" fmla="*/ 45 w 135"/>
                <a:gd name="T59" fmla="*/ 92 h 224"/>
                <a:gd name="T60" fmla="*/ 45 w 135"/>
                <a:gd name="T61" fmla="*/ 90 h 224"/>
                <a:gd name="T62" fmla="*/ 40 w 135"/>
                <a:gd name="T63" fmla="*/ 80 h 224"/>
                <a:gd name="T64" fmla="*/ 31 w 135"/>
                <a:gd name="T65" fmla="*/ 73 h 224"/>
                <a:gd name="T66" fmla="*/ 31 w 135"/>
                <a:gd name="T67" fmla="*/ 69 h 224"/>
                <a:gd name="T68" fmla="*/ 26 w 135"/>
                <a:gd name="T69" fmla="*/ 62 h 224"/>
                <a:gd name="T70" fmla="*/ 19 w 135"/>
                <a:gd name="T71" fmla="*/ 54 h 224"/>
                <a:gd name="T72" fmla="*/ 28 w 135"/>
                <a:gd name="T73" fmla="*/ 54 h 224"/>
                <a:gd name="T74" fmla="*/ 14 w 135"/>
                <a:gd name="T75" fmla="*/ 45 h 224"/>
                <a:gd name="T76" fmla="*/ 12 w 135"/>
                <a:gd name="T77" fmla="*/ 21 h 224"/>
                <a:gd name="T78" fmla="*/ 9 w 135"/>
                <a:gd name="T79" fmla="*/ 12 h 224"/>
                <a:gd name="T80" fmla="*/ 0 w 135"/>
                <a:gd name="T81" fmla="*/ 0 h 224"/>
                <a:gd name="T82" fmla="*/ 7 w 135"/>
                <a:gd name="T83" fmla="*/ 5 h 224"/>
                <a:gd name="T84" fmla="*/ 12 w 135"/>
                <a:gd name="T85" fmla="*/ 19 h 224"/>
                <a:gd name="T86" fmla="*/ 28 w 135"/>
                <a:gd name="T87" fmla="*/ 40 h 224"/>
                <a:gd name="T88" fmla="*/ 52 w 135"/>
                <a:gd name="T89" fmla="*/ 76 h 224"/>
                <a:gd name="T90" fmla="*/ 76 w 135"/>
                <a:gd name="T91" fmla="*/ 116 h 224"/>
                <a:gd name="T92" fmla="*/ 97 w 135"/>
                <a:gd name="T93" fmla="*/ 149 h 224"/>
                <a:gd name="T94" fmla="*/ 113 w 135"/>
                <a:gd name="T95" fmla="*/ 173 h 224"/>
                <a:gd name="T96" fmla="*/ 139 w 135"/>
                <a:gd name="T97" fmla="*/ 222 h 224"/>
                <a:gd name="T98" fmla="*/ 156 w 135"/>
                <a:gd name="T99" fmla="*/ 253 h 224"/>
                <a:gd name="T100" fmla="*/ 175 w 135"/>
                <a:gd name="T101" fmla="*/ 286 h 224"/>
                <a:gd name="T102" fmla="*/ 248 w 135"/>
                <a:gd name="T103" fmla="*/ 402 h 224"/>
                <a:gd name="T104" fmla="*/ 265 w 135"/>
                <a:gd name="T105" fmla="*/ 431 h 224"/>
                <a:gd name="T106" fmla="*/ 310 w 135"/>
                <a:gd name="T107" fmla="*/ 525 h 22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26" name="Freeform 117"/>
            <p:cNvSpPr>
              <a:spLocks noChangeArrowheads="1"/>
            </p:cNvSpPr>
            <p:nvPr/>
          </p:nvSpPr>
          <p:spPr bwMode="auto">
            <a:xfrm>
              <a:off x="59" y="680"/>
              <a:ext cx="319" cy="529"/>
            </a:xfrm>
            <a:custGeom>
              <a:avLst/>
              <a:gdLst>
                <a:gd name="T0" fmla="*/ 279 w 135"/>
                <a:gd name="T1" fmla="*/ 468 h 224"/>
                <a:gd name="T2" fmla="*/ 269 w 135"/>
                <a:gd name="T3" fmla="*/ 456 h 224"/>
                <a:gd name="T4" fmla="*/ 246 w 135"/>
                <a:gd name="T5" fmla="*/ 425 h 224"/>
                <a:gd name="T6" fmla="*/ 241 w 135"/>
                <a:gd name="T7" fmla="*/ 416 h 224"/>
                <a:gd name="T8" fmla="*/ 220 w 135"/>
                <a:gd name="T9" fmla="*/ 378 h 224"/>
                <a:gd name="T10" fmla="*/ 215 w 135"/>
                <a:gd name="T11" fmla="*/ 366 h 224"/>
                <a:gd name="T12" fmla="*/ 203 w 135"/>
                <a:gd name="T13" fmla="*/ 350 h 224"/>
                <a:gd name="T14" fmla="*/ 194 w 135"/>
                <a:gd name="T15" fmla="*/ 333 h 224"/>
                <a:gd name="T16" fmla="*/ 189 w 135"/>
                <a:gd name="T17" fmla="*/ 324 h 224"/>
                <a:gd name="T18" fmla="*/ 184 w 135"/>
                <a:gd name="T19" fmla="*/ 316 h 224"/>
                <a:gd name="T20" fmla="*/ 170 w 135"/>
                <a:gd name="T21" fmla="*/ 298 h 224"/>
                <a:gd name="T22" fmla="*/ 165 w 135"/>
                <a:gd name="T23" fmla="*/ 288 h 224"/>
                <a:gd name="T24" fmla="*/ 154 w 135"/>
                <a:gd name="T25" fmla="*/ 276 h 224"/>
                <a:gd name="T26" fmla="*/ 149 w 135"/>
                <a:gd name="T27" fmla="*/ 262 h 224"/>
                <a:gd name="T28" fmla="*/ 137 w 135"/>
                <a:gd name="T29" fmla="*/ 248 h 224"/>
                <a:gd name="T30" fmla="*/ 130 w 135"/>
                <a:gd name="T31" fmla="*/ 229 h 224"/>
                <a:gd name="T32" fmla="*/ 123 w 135"/>
                <a:gd name="T33" fmla="*/ 222 h 224"/>
                <a:gd name="T34" fmla="*/ 121 w 135"/>
                <a:gd name="T35" fmla="*/ 213 h 224"/>
                <a:gd name="T36" fmla="*/ 113 w 135"/>
                <a:gd name="T37" fmla="*/ 205 h 224"/>
                <a:gd name="T38" fmla="*/ 111 w 135"/>
                <a:gd name="T39" fmla="*/ 203 h 224"/>
                <a:gd name="T40" fmla="*/ 106 w 135"/>
                <a:gd name="T41" fmla="*/ 194 h 224"/>
                <a:gd name="T42" fmla="*/ 90 w 135"/>
                <a:gd name="T43" fmla="*/ 165 h 224"/>
                <a:gd name="T44" fmla="*/ 85 w 135"/>
                <a:gd name="T45" fmla="*/ 158 h 224"/>
                <a:gd name="T46" fmla="*/ 80 w 135"/>
                <a:gd name="T47" fmla="*/ 149 h 224"/>
                <a:gd name="T48" fmla="*/ 66 w 135"/>
                <a:gd name="T49" fmla="*/ 125 h 224"/>
                <a:gd name="T50" fmla="*/ 69 w 135"/>
                <a:gd name="T51" fmla="*/ 118 h 224"/>
                <a:gd name="T52" fmla="*/ 59 w 135"/>
                <a:gd name="T53" fmla="*/ 111 h 224"/>
                <a:gd name="T54" fmla="*/ 52 w 135"/>
                <a:gd name="T55" fmla="*/ 106 h 224"/>
                <a:gd name="T56" fmla="*/ 47 w 135"/>
                <a:gd name="T57" fmla="*/ 97 h 224"/>
                <a:gd name="T58" fmla="*/ 43 w 135"/>
                <a:gd name="T59" fmla="*/ 94 h 224"/>
                <a:gd name="T60" fmla="*/ 43 w 135"/>
                <a:gd name="T61" fmla="*/ 87 h 224"/>
                <a:gd name="T62" fmla="*/ 40 w 135"/>
                <a:gd name="T63" fmla="*/ 80 h 224"/>
                <a:gd name="T64" fmla="*/ 31 w 135"/>
                <a:gd name="T65" fmla="*/ 73 h 224"/>
                <a:gd name="T66" fmla="*/ 31 w 135"/>
                <a:gd name="T67" fmla="*/ 68 h 224"/>
                <a:gd name="T68" fmla="*/ 24 w 135"/>
                <a:gd name="T69" fmla="*/ 61 h 224"/>
                <a:gd name="T70" fmla="*/ 21 w 135"/>
                <a:gd name="T71" fmla="*/ 54 h 224"/>
                <a:gd name="T72" fmla="*/ 26 w 135"/>
                <a:gd name="T73" fmla="*/ 54 h 224"/>
                <a:gd name="T74" fmla="*/ 17 w 135"/>
                <a:gd name="T75" fmla="*/ 43 h 224"/>
                <a:gd name="T76" fmla="*/ 9 w 135"/>
                <a:gd name="T77" fmla="*/ 21 h 224"/>
                <a:gd name="T78" fmla="*/ 9 w 135"/>
                <a:gd name="T79" fmla="*/ 14 h 224"/>
                <a:gd name="T80" fmla="*/ 0 w 135"/>
                <a:gd name="T81" fmla="*/ 0 h 224"/>
                <a:gd name="T82" fmla="*/ 7 w 135"/>
                <a:gd name="T83" fmla="*/ 5 h 224"/>
                <a:gd name="T84" fmla="*/ 9 w 135"/>
                <a:gd name="T85" fmla="*/ 19 h 224"/>
                <a:gd name="T86" fmla="*/ 26 w 135"/>
                <a:gd name="T87" fmla="*/ 38 h 224"/>
                <a:gd name="T88" fmla="*/ 52 w 135"/>
                <a:gd name="T89" fmla="*/ 76 h 224"/>
                <a:gd name="T90" fmla="*/ 76 w 135"/>
                <a:gd name="T91" fmla="*/ 118 h 224"/>
                <a:gd name="T92" fmla="*/ 97 w 135"/>
                <a:gd name="T93" fmla="*/ 149 h 224"/>
                <a:gd name="T94" fmla="*/ 113 w 135"/>
                <a:gd name="T95" fmla="*/ 172 h 224"/>
                <a:gd name="T96" fmla="*/ 142 w 135"/>
                <a:gd name="T97" fmla="*/ 224 h 224"/>
                <a:gd name="T98" fmla="*/ 156 w 135"/>
                <a:gd name="T99" fmla="*/ 253 h 224"/>
                <a:gd name="T100" fmla="*/ 175 w 135"/>
                <a:gd name="T101" fmla="*/ 288 h 224"/>
                <a:gd name="T102" fmla="*/ 248 w 135"/>
                <a:gd name="T103" fmla="*/ 399 h 224"/>
                <a:gd name="T104" fmla="*/ 265 w 135"/>
                <a:gd name="T105" fmla="*/ 430 h 224"/>
                <a:gd name="T106" fmla="*/ 310 w 135"/>
                <a:gd name="T107" fmla="*/ 524 h 22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27" name="Freeform 118"/>
            <p:cNvSpPr>
              <a:spLocks noChangeArrowheads="1"/>
            </p:cNvSpPr>
            <p:nvPr/>
          </p:nvSpPr>
          <p:spPr bwMode="auto">
            <a:xfrm>
              <a:off x="69" y="1389"/>
              <a:ext cx="305" cy="517"/>
            </a:xfrm>
            <a:custGeom>
              <a:avLst/>
              <a:gdLst>
                <a:gd name="T0" fmla="*/ 265 w 129"/>
                <a:gd name="T1" fmla="*/ 460 h 219"/>
                <a:gd name="T2" fmla="*/ 258 w 129"/>
                <a:gd name="T3" fmla="*/ 444 h 219"/>
                <a:gd name="T4" fmla="*/ 236 w 129"/>
                <a:gd name="T5" fmla="*/ 415 h 219"/>
                <a:gd name="T6" fmla="*/ 227 w 129"/>
                <a:gd name="T7" fmla="*/ 406 h 219"/>
                <a:gd name="T8" fmla="*/ 210 w 129"/>
                <a:gd name="T9" fmla="*/ 371 h 219"/>
                <a:gd name="T10" fmla="*/ 203 w 129"/>
                <a:gd name="T11" fmla="*/ 361 h 219"/>
                <a:gd name="T12" fmla="*/ 194 w 129"/>
                <a:gd name="T13" fmla="*/ 342 h 219"/>
                <a:gd name="T14" fmla="*/ 182 w 129"/>
                <a:gd name="T15" fmla="*/ 326 h 219"/>
                <a:gd name="T16" fmla="*/ 180 w 129"/>
                <a:gd name="T17" fmla="*/ 316 h 219"/>
                <a:gd name="T18" fmla="*/ 175 w 129"/>
                <a:gd name="T19" fmla="*/ 312 h 219"/>
                <a:gd name="T20" fmla="*/ 161 w 129"/>
                <a:gd name="T21" fmla="*/ 293 h 219"/>
                <a:gd name="T22" fmla="*/ 156 w 129"/>
                <a:gd name="T23" fmla="*/ 281 h 219"/>
                <a:gd name="T24" fmla="*/ 147 w 129"/>
                <a:gd name="T25" fmla="*/ 271 h 219"/>
                <a:gd name="T26" fmla="*/ 139 w 129"/>
                <a:gd name="T27" fmla="*/ 257 h 219"/>
                <a:gd name="T28" fmla="*/ 132 w 129"/>
                <a:gd name="T29" fmla="*/ 241 h 219"/>
                <a:gd name="T30" fmla="*/ 121 w 129"/>
                <a:gd name="T31" fmla="*/ 220 h 219"/>
                <a:gd name="T32" fmla="*/ 116 w 129"/>
                <a:gd name="T33" fmla="*/ 215 h 219"/>
                <a:gd name="T34" fmla="*/ 113 w 129"/>
                <a:gd name="T35" fmla="*/ 205 h 219"/>
                <a:gd name="T36" fmla="*/ 109 w 129"/>
                <a:gd name="T37" fmla="*/ 201 h 219"/>
                <a:gd name="T38" fmla="*/ 106 w 129"/>
                <a:gd name="T39" fmla="*/ 198 h 219"/>
                <a:gd name="T40" fmla="*/ 99 w 129"/>
                <a:gd name="T41" fmla="*/ 189 h 219"/>
                <a:gd name="T42" fmla="*/ 85 w 129"/>
                <a:gd name="T43" fmla="*/ 163 h 219"/>
                <a:gd name="T44" fmla="*/ 78 w 129"/>
                <a:gd name="T45" fmla="*/ 153 h 219"/>
                <a:gd name="T46" fmla="*/ 73 w 129"/>
                <a:gd name="T47" fmla="*/ 144 h 219"/>
                <a:gd name="T48" fmla="*/ 64 w 129"/>
                <a:gd name="T49" fmla="*/ 123 h 219"/>
                <a:gd name="T50" fmla="*/ 64 w 129"/>
                <a:gd name="T51" fmla="*/ 113 h 219"/>
                <a:gd name="T52" fmla="*/ 52 w 129"/>
                <a:gd name="T53" fmla="*/ 111 h 219"/>
                <a:gd name="T54" fmla="*/ 47 w 129"/>
                <a:gd name="T55" fmla="*/ 106 h 219"/>
                <a:gd name="T56" fmla="*/ 43 w 129"/>
                <a:gd name="T57" fmla="*/ 94 h 219"/>
                <a:gd name="T58" fmla="*/ 38 w 129"/>
                <a:gd name="T59" fmla="*/ 92 h 219"/>
                <a:gd name="T60" fmla="*/ 38 w 129"/>
                <a:gd name="T61" fmla="*/ 87 h 219"/>
                <a:gd name="T62" fmla="*/ 38 w 129"/>
                <a:gd name="T63" fmla="*/ 78 h 219"/>
                <a:gd name="T64" fmla="*/ 28 w 129"/>
                <a:gd name="T65" fmla="*/ 71 h 219"/>
                <a:gd name="T66" fmla="*/ 28 w 129"/>
                <a:gd name="T67" fmla="*/ 66 h 219"/>
                <a:gd name="T68" fmla="*/ 21 w 129"/>
                <a:gd name="T69" fmla="*/ 61 h 219"/>
                <a:gd name="T70" fmla="*/ 17 w 129"/>
                <a:gd name="T71" fmla="*/ 52 h 219"/>
                <a:gd name="T72" fmla="*/ 24 w 129"/>
                <a:gd name="T73" fmla="*/ 52 h 219"/>
                <a:gd name="T74" fmla="*/ 12 w 129"/>
                <a:gd name="T75" fmla="*/ 42 h 219"/>
                <a:gd name="T76" fmla="*/ 7 w 129"/>
                <a:gd name="T77" fmla="*/ 19 h 219"/>
                <a:gd name="T78" fmla="*/ 7 w 129"/>
                <a:gd name="T79" fmla="*/ 12 h 219"/>
                <a:gd name="T80" fmla="*/ 0 w 129"/>
                <a:gd name="T81" fmla="*/ 0 h 219"/>
                <a:gd name="T82" fmla="*/ 5 w 129"/>
                <a:gd name="T83" fmla="*/ 2 h 219"/>
                <a:gd name="T84" fmla="*/ 7 w 129"/>
                <a:gd name="T85" fmla="*/ 17 h 219"/>
                <a:gd name="T86" fmla="*/ 24 w 129"/>
                <a:gd name="T87" fmla="*/ 38 h 219"/>
                <a:gd name="T88" fmla="*/ 47 w 129"/>
                <a:gd name="T89" fmla="*/ 73 h 219"/>
                <a:gd name="T90" fmla="*/ 71 w 129"/>
                <a:gd name="T91" fmla="*/ 111 h 219"/>
                <a:gd name="T92" fmla="*/ 92 w 129"/>
                <a:gd name="T93" fmla="*/ 144 h 219"/>
                <a:gd name="T94" fmla="*/ 106 w 129"/>
                <a:gd name="T95" fmla="*/ 170 h 219"/>
                <a:gd name="T96" fmla="*/ 135 w 129"/>
                <a:gd name="T97" fmla="*/ 220 h 219"/>
                <a:gd name="T98" fmla="*/ 149 w 129"/>
                <a:gd name="T99" fmla="*/ 248 h 219"/>
                <a:gd name="T100" fmla="*/ 166 w 129"/>
                <a:gd name="T101" fmla="*/ 281 h 219"/>
                <a:gd name="T102" fmla="*/ 236 w 129"/>
                <a:gd name="T103" fmla="*/ 390 h 219"/>
                <a:gd name="T104" fmla="*/ 255 w 129"/>
                <a:gd name="T105" fmla="*/ 423 h 219"/>
                <a:gd name="T106" fmla="*/ 298 w 129"/>
                <a:gd name="T107" fmla="*/ 512 h 21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28" name="Freeform 119"/>
            <p:cNvSpPr>
              <a:spLocks noChangeArrowheads="1"/>
            </p:cNvSpPr>
            <p:nvPr/>
          </p:nvSpPr>
          <p:spPr bwMode="auto">
            <a:xfrm>
              <a:off x="71" y="2041"/>
              <a:ext cx="310" cy="517"/>
            </a:xfrm>
            <a:custGeom>
              <a:avLst/>
              <a:gdLst>
                <a:gd name="T0" fmla="*/ 272 w 131"/>
                <a:gd name="T1" fmla="*/ 460 h 219"/>
                <a:gd name="T2" fmla="*/ 263 w 131"/>
                <a:gd name="T3" fmla="*/ 446 h 219"/>
                <a:gd name="T4" fmla="*/ 241 w 131"/>
                <a:gd name="T5" fmla="*/ 415 h 219"/>
                <a:gd name="T6" fmla="*/ 237 w 131"/>
                <a:gd name="T7" fmla="*/ 406 h 219"/>
                <a:gd name="T8" fmla="*/ 218 w 131"/>
                <a:gd name="T9" fmla="*/ 371 h 219"/>
                <a:gd name="T10" fmla="*/ 211 w 131"/>
                <a:gd name="T11" fmla="*/ 361 h 219"/>
                <a:gd name="T12" fmla="*/ 199 w 131"/>
                <a:gd name="T13" fmla="*/ 345 h 219"/>
                <a:gd name="T14" fmla="*/ 189 w 131"/>
                <a:gd name="T15" fmla="*/ 328 h 219"/>
                <a:gd name="T16" fmla="*/ 185 w 131"/>
                <a:gd name="T17" fmla="*/ 316 h 219"/>
                <a:gd name="T18" fmla="*/ 177 w 131"/>
                <a:gd name="T19" fmla="*/ 309 h 219"/>
                <a:gd name="T20" fmla="*/ 166 w 131"/>
                <a:gd name="T21" fmla="*/ 293 h 219"/>
                <a:gd name="T22" fmla="*/ 161 w 131"/>
                <a:gd name="T23" fmla="*/ 283 h 219"/>
                <a:gd name="T24" fmla="*/ 154 w 131"/>
                <a:gd name="T25" fmla="*/ 271 h 219"/>
                <a:gd name="T26" fmla="*/ 144 w 131"/>
                <a:gd name="T27" fmla="*/ 257 h 219"/>
                <a:gd name="T28" fmla="*/ 137 w 131"/>
                <a:gd name="T29" fmla="*/ 243 h 219"/>
                <a:gd name="T30" fmla="*/ 125 w 131"/>
                <a:gd name="T31" fmla="*/ 222 h 219"/>
                <a:gd name="T32" fmla="*/ 121 w 131"/>
                <a:gd name="T33" fmla="*/ 217 h 219"/>
                <a:gd name="T34" fmla="*/ 118 w 131"/>
                <a:gd name="T35" fmla="*/ 205 h 219"/>
                <a:gd name="T36" fmla="*/ 114 w 131"/>
                <a:gd name="T37" fmla="*/ 203 h 219"/>
                <a:gd name="T38" fmla="*/ 111 w 131"/>
                <a:gd name="T39" fmla="*/ 198 h 219"/>
                <a:gd name="T40" fmla="*/ 104 w 131"/>
                <a:gd name="T41" fmla="*/ 189 h 219"/>
                <a:gd name="T42" fmla="*/ 90 w 131"/>
                <a:gd name="T43" fmla="*/ 163 h 219"/>
                <a:gd name="T44" fmla="*/ 83 w 131"/>
                <a:gd name="T45" fmla="*/ 156 h 219"/>
                <a:gd name="T46" fmla="*/ 78 w 131"/>
                <a:gd name="T47" fmla="*/ 144 h 219"/>
                <a:gd name="T48" fmla="*/ 66 w 131"/>
                <a:gd name="T49" fmla="*/ 123 h 219"/>
                <a:gd name="T50" fmla="*/ 66 w 131"/>
                <a:gd name="T51" fmla="*/ 116 h 219"/>
                <a:gd name="T52" fmla="*/ 59 w 131"/>
                <a:gd name="T53" fmla="*/ 111 h 219"/>
                <a:gd name="T54" fmla="*/ 52 w 131"/>
                <a:gd name="T55" fmla="*/ 106 h 219"/>
                <a:gd name="T56" fmla="*/ 47 w 131"/>
                <a:gd name="T57" fmla="*/ 94 h 219"/>
                <a:gd name="T58" fmla="*/ 43 w 131"/>
                <a:gd name="T59" fmla="*/ 94 h 219"/>
                <a:gd name="T60" fmla="*/ 43 w 131"/>
                <a:gd name="T61" fmla="*/ 90 h 219"/>
                <a:gd name="T62" fmla="*/ 40 w 131"/>
                <a:gd name="T63" fmla="*/ 78 h 219"/>
                <a:gd name="T64" fmla="*/ 33 w 131"/>
                <a:gd name="T65" fmla="*/ 73 h 219"/>
                <a:gd name="T66" fmla="*/ 31 w 131"/>
                <a:gd name="T67" fmla="*/ 66 h 219"/>
                <a:gd name="T68" fmla="*/ 28 w 131"/>
                <a:gd name="T69" fmla="*/ 61 h 219"/>
                <a:gd name="T70" fmla="*/ 21 w 131"/>
                <a:gd name="T71" fmla="*/ 52 h 219"/>
                <a:gd name="T72" fmla="*/ 28 w 131"/>
                <a:gd name="T73" fmla="*/ 54 h 219"/>
                <a:gd name="T74" fmla="*/ 17 w 131"/>
                <a:gd name="T75" fmla="*/ 42 h 219"/>
                <a:gd name="T76" fmla="*/ 12 w 131"/>
                <a:gd name="T77" fmla="*/ 19 h 219"/>
                <a:gd name="T78" fmla="*/ 9 w 131"/>
                <a:gd name="T79" fmla="*/ 14 h 219"/>
                <a:gd name="T80" fmla="*/ 0 w 131"/>
                <a:gd name="T81" fmla="*/ 0 h 219"/>
                <a:gd name="T82" fmla="*/ 7 w 131"/>
                <a:gd name="T83" fmla="*/ 5 h 219"/>
                <a:gd name="T84" fmla="*/ 12 w 131"/>
                <a:gd name="T85" fmla="*/ 17 h 219"/>
                <a:gd name="T86" fmla="*/ 31 w 131"/>
                <a:gd name="T87" fmla="*/ 38 h 219"/>
                <a:gd name="T88" fmla="*/ 52 w 131"/>
                <a:gd name="T89" fmla="*/ 73 h 219"/>
                <a:gd name="T90" fmla="*/ 78 w 131"/>
                <a:gd name="T91" fmla="*/ 113 h 219"/>
                <a:gd name="T92" fmla="*/ 97 w 131"/>
                <a:gd name="T93" fmla="*/ 144 h 219"/>
                <a:gd name="T94" fmla="*/ 114 w 131"/>
                <a:gd name="T95" fmla="*/ 168 h 219"/>
                <a:gd name="T96" fmla="*/ 140 w 131"/>
                <a:gd name="T97" fmla="*/ 220 h 219"/>
                <a:gd name="T98" fmla="*/ 154 w 131"/>
                <a:gd name="T99" fmla="*/ 248 h 219"/>
                <a:gd name="T100" fmla="*/ 173 w 131"/>
                <a:gd name="T101" fmla="*/ 283 h 219"/>
                <a:gd name="T102" fmla="*/ 244 w 131"/>
                <a:gd name="T103" fmla="*/ 392 h 219"/>
                <a:gd name="T104" fmla="*/ 260 w 131"/>
                <a:gd name="T105" fmla="*/ 420 h 219"/>
                <a:gd name="T106" fmla="*/ 303 w 131"/>
                <a:gd name="T107" fmla="*/ 512 h 21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29" name="Freeform 120"/>
            <p:cNvSpPr>
              <a:spLocks noChangeArrowheads="1"/>
            </p:cNvSpPr>
            <p:nvPr/>
          </p:nvSpPr>
          <p:spPr bwMode="auto">
            <a:xfrm>
              <a:off x="388" y="2201"/>
              <a:ext cx="300" cy="551"/>
            </a:xfrm>
            <a:custGeom>
              <a:avLst/>
              <a:gdLst>
                <a:gd name="T0" fmla="*/ 33 w 127"/>
                <a:gd name="T1" fmla="*/ 485 h 233"/>
                <a:gd name="T2" fmla="*/ 40 w 127"/>
                <a:gd name="T3" fmla="*/ 471 h 233"/>
                <a:gd name="T4" fmla="*/ 54 w 127"/>
                <a:gd name="T5" fmla="*/ 437 h 233"/>
                <a:gd name="T6" fmla="*/ 64 w 127"/>
                <a:gd name="T7" fmla="*/ 423 h 233"/>
                <a:gd name="T8" fmla="*/ 83 w 127"/>
                <a:gd name="T9" fmla="*/ 390 h 233"/>
                <a:gd name="T10" fmla="*/ 90 w 127"/>
                <a:gd name="T11" fmla="*/ 378 h 233"/>
                <a:gd name="T12" fmla="*/ 97 w 127"/>
                <a:gd name="T13" fmla="*/ 359 h 233"/>
                <a:gd name="T14" fmla="*/ 109 w 127"/>
                <a:gd name="T15" fmla="*/ 343 h 233"/>
                <a:gd name="T16" fmla="*/ 113 w 127"/>
                <a:gd name="T17" fmla="*/ 333 h 233"/>
                <a:gd name="T18" fmla="*/ 116 w 127"/>
                <a:gd name="T19" fmla="*/ 324 h 233"/>
                <a:gd name="T20" fmla="*/ 128 w 127"/>
                <a:gd name="T21" fmla="*/ 303 h 233"/>
                <a:gd name="T22" fmla="*/ 132 w 127"/>
                <a:gd name="T23" fmla="*/ 293 h 233"/>
                <a:gd name="T24" fmla="*/ 137 w 127"/>
                <a:gd name="T25" fmla="*/ 279 h 233"/>
                <a:gd name="T26" fmla="*/ 146 w 127"/>
                <a:gd name="T27" fmla="*/ 265 h 233"/>
                <a:gd name="T28" fmla="*/ 156 w 127"/>
                <a:gd name="T29" fmla="*/ 248 h 233"/>
                <a:gd name="T30" fmla="*/ 168 w 127"/>
                <a:gd name="T31" fmla="*/ 232 h 233"/>
                <a:gd name="T32" fmla="*/ 172 w 127"/>
                <a:gd name="T33" fmla="*/ 220 h 233"/>
                <a:gd name="T34" fmla="*/ 175 w 127"/>
                <a:gd name="T35" fmla="*/ 215 h 233"/>
                <a:gd name="T36" fmla="*/ 180 w 127"/>
                <a:gd name="T37" fmla="*/ 206 h 233"/>
                <a:gd name="T38" fmla="*/ 180 w 127"/>
                <a:gd name="T39" fmla="*/ 201 h 233"/>
                <a:gd name="T40" fmla="*/ 184 w 127"/>
                <a:gd name="T41" fmla="*/ 194 h 233"/>
                <a:gd name="T42" fmla="*/ 201 w 127"/>
                <a:gd name="T43" fmla="*/ 168 h 233"/>
                <a:gd name="T44" fmla="*/ 208 w 127"/>
                <a:gd name="T45" fmla="*/ 154 h 233"/>
                <a:gd name="T46" fmla="*/ 213 w 127"/>
                <a:gd name="T47" fmla="*/ 147 h 233"/>
                <a:gd name="T48" fmla="*/ 224 w 127"/>
                <a:gd name="T49" fmla="*/ 123 h 233"/>
                <a:gd name="T50" fmla="*/ 231 w 127"/>
                <a:gd name="T51" fmla="*/ 118 h 233"/>
                <a:gd name="T52" fmla="*/ 234 w 127"/>
                <a:gd name="T53" fmla="*/ 109 h 233"/>
                <a:gd name="T54" fmla="*/ 234 w 127"/>
                <a:gd name="T55" fmla="*/ 102 h 233"/>
                <a:gd name="T56" fmla="*/ 239 w 127"/>
                <a:gd name="T57" fmla="*/ 90 h 233"/>
                <a:gd name="T58" fmla="*/ 239 w 127"/>
                <a:gd name="T59" fmla="*/ 87 h 233"/>
                <a:gd name="T60" fmla="*/ 243 w 127"/>
                <a:gd name="T61" fmla="*/ 83 h 233"/>
                <a:gd name="T62" fmla="*/ 253 w 127"/>
                <a:gd name="T63" fmla="*/ 73 h 233"/>
                <a:gd name="T64" fmla="*/ 253 w 127"/>
                <a:gd name="T65" fmla="*/ 66 h 233"/>
                <a:gd name="T66" fmla="*/ 257 w 127"/>
                <a:gd name="T67" fmla="*/ 61 h 233"/>
                <a:gd name="T68" fmla="*/ 260 w 127"/>
                <a:gd name="T69" fmla="*/ 54 h 233"/>
                <a:gd name="T70" fmla="*/ 265 w 127"/>
                <a:gd name="T71" fmla="*/ 45 h 233"/>
                <a:gd name="T72" fmla="*/ 267 w 127"/>
                <a:gd name="T73" fmla="*/ 52 h 233"/>
                <a:gd name="T74" fmla="*/ 272 w 127"/>
                <a:gd name="T75" fmla="*/ 35 h 233"/>
                <a:gd name="T76" fmla="*/ 286 w 127"/>
                <a:gd name="T77" fmla="*/ 19 h 233"/>
                <a:gd name="T78" fmla="*/ 293 w 127"/>
                <a:gd name="T79" fmla="*/ 12 h 233"/>
                <a:gd name="T80" fmla="*/ 300 w 127"/>
                <a:gd name="T81" fmla="*/ 0 h 233"/>
                <a:gd name="T82" fmla="*/ 300 w 127"/>
                <a:gd name="T83" fmla="*/ 7 h 233"/>
                <a:gd name="T84" fmla="*/ 288 w 127"/>
                <a:gd name="T85" fmla="*/ 19 h 233"/>
                <a:gd name="T86" fmla="*/ 281 w 127"/>
                <a:gd name="T87" fmla="*/ 43 h 233"/>
                <a:gd name="T88" fmla="*/ 262 w 127"/>
                <a:gd name="T89" fmla="*/ 85 h 233"/>
                <a:gd name="T90" fmla="*/ 239 w 127"/>
                <a:gd name="T91" fmla="*/ 128 h 233"/>
                <a:gd name="T92" fmla="*/ 222 w 127"/>
                <a:gd name="T93" fmla="*/ 161 h 233"/>
                <a:gd name="T94" fmla="*/ 208 w 127"/>
                <a:gd name="T95" fmla="*/ 187 h 233"/>
                <a:gd name="T96" fmla="*/ 177 w 127"/>
                <a:gd name="T97" fmla="*/ 239 h 233"/>
                <a:gd name="T98" fmla="*/ 161 w 127"/>
                <a:gd name="T99" fmla="*/ 265 h 233"/>
                <a:gd name="T100" fmla="*/ 139 w 127"/>
                <a:gd name="T101" fmla="*/ 303 h 233"/>
                <a:gd name="T102" fmla="*/ 78 w 127"/>
                <a:gd name="T103" fmla="*/ 423 h 233"/>
                <a:gd name="T104" fmla="*/ 61 w 127"/>
                <a:gd name="T105" fmla="*/ 454 h 233"/>
                <a:gd name="T106" fmla="*/ 2 w 127"/>
                <a:gd name="T107" fmla="*/ 544 h 23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30" name="Freeform 121"/>
            <p:cNvSpPr>
              <a:spLocks noChangeArrowheads="1"/>
            </p:cNvSpPr>
            <p:nvPr/>
          </p:nvSpPr>
          <p:spPr bwMode="auto">
            <a:xfrm>
              <a:off x="388" y="2853"/>
              <a:ext cx="300" cy="551"/>
            </a:xfrm>
            <a:custGeom>
              <a:avLst/>
              <a:gdLst>
                <a:gd name="T0" fmla="*/ 33 w 127"/>
                <a:gd name="T1" fmla="*/ 485 h 233"/>
                <a:gd name="T2" fmla="*/ 43 w 127"/>
                <a:gd name="T3" fmla="*/ 471 h 233"/>
                <a:gd name="T4" fmla="*/ 59 w 127"/>
                <a:gd name="T5" fmla="*/ 435 h 233"/>
                <a:gd name="T6" fmla="*/ 61 w 127"/>
                <a:gd name="T7" fmla="*/ 423 h 233"/>
                <a:gd name="T8" fmla="*/ 85 w 127"/>
                <a:gd name="T9" fmla="*/ 390 h 233"/>
                <a:gd name="T10" fmla="*/ 92 w 127"/>
                <a:gd name="T11" fmla="*/ 378 h 233"/>
                <a:gd name="T12" fmla="*/ 102 w 127"/>
                <a:gd name="T13" fmla="*/ 357 h 233"/>
                <a:gd name="T14" fmla="*/ 109 w 127"/>
                <a:gd name="T15" fmla="*/ 343 h 233"/>
                <a:gd name="T16" fmla="*/ 118 w 127"/>
                <a:gd name="T17" fmla="*/ 331 h 233"/>
                <a:gd name="T18" fmla="*/ 120 w 127"/>
                <a:gd name="T19" fmla="*/ 324 h 233"/>
                <a:gd name="T20" fmla="*/ 128 w 127"/>
                <a:gd name="T21" fmla="*/ 303 h 233"/>
                <a:gd name="T22" fmla="*/ 135 w 127"/>
                <a:gd name="T23" fmla="*/ 291 h 233"/>
                <a:gd name="T24" fmla="*/ 139 w 127"/>
                <a:gd name="T25" fmla="*/ 281 h 233"/>
                <a:gd name="T26" fmla="*/ 149 w 127"/>
                <a:gd name="T27" fmla="*/ 267 h 233"/>
                <a:gd name="T28" fmla="*/ 156 w 127"/>
                <a:gd name="T29" fmla="*/ 248 h 233"/>
                <a:gd name="T30" fmla="*/ 170 w 127"/>
                <a:gd name="T31" fmla="*/ 229 h 233"/>
                <a:gd name="T32" fmla="*/ 172 w 127"/>
                <a:gd name="T33" fmla="*/ 220 h 233"/>
                <a:gd name="T34" fmla="*/ 177 w 127"/>
                <a:gd name="T35" fmla="*/ 215 h 233"/>
                <a:gd name="T36" fmla="*/ 182 w 127"/>
                <a:gd name="T37" fmla="*/ 203 h 233"/>
                <a:gd name="T38" fmla="*/ 184 w 127"/>
                <a:gd name="T39" fmla="*/ 203 h 233"/>
                <a:gd name="T40" fmla="*/ 189 w 127"/>
                <a:gd name="T41" fmla="*/ 194 h 233"/>
                <a:gd name="T42" fmla="*/ 206 w 127"/>
                <a:gd name="T43" fmla="*/ 166 h 233"/>
                <a:gd name="T44" fmla="*/ 208 w 127"/>
                <a:gd name="T45" fmla="*/ 154 h 233"/>
                <a:gd name="T46" fmla="*/ 215 w 127"/>
                <a:gd name="T47" fmla="*/ 144 h 233"/>
                <a:gd name="T48" fmla="*/ 227 w 127"/>
                <a:gd name="T49" fmla="*/ 123 h 233"/>
                <a:gd name="T50" fmla="*/ 234 w 127"/>
                <a:gd name="T51" fmla="*/ 118 h 233"/>
                <a:gd name="T52" fmla="*/ 236 w 127"/>
                <a:gd name="T53" fmla="*/ 109 h 233"/>
                <a:gd name="T54" fmla="*/ 236 w 127"/>
                <a:gd name="T55" fmla="*/ 99 h 233"/>
                <a:gd name="T56" fmla="*/ 241 w 127"/>
                <a:gd name="T57" fmla="*/ 90 h 233"/>
                <a:gd name="T58" fmla="*/ 241 w 127"/>
                <a:gd name="T59" fmla="*/ 87 h 233"/>
                <a:gd name="T60" fmla="*/ 248 w 127"/>
                <a:gd name="T61" fmla="*/ 80 h 233"/>
                <a:gd name="T62" fmla="*/ 253 w 127"/>
                <a:gd name="T63" fmla="*/ 76 h 233"/>
                <a:gd name="T64" fmla="*/ 255 w 127"/>
                <a:gd name="T65" fmla="*/ 66 h 233"/>
                <a:gd name="T66" fmla="*/ 257 w 127"/>
                <a:gd name="T67" fmla="*/ 59 h 233"/>
                <a:gd name="T68" fmla="*/ 260 w 127"/>
                <a:gd name="T69" fmla="*/ 54 h 233"/>
                <a:gd name="T70" fmla="*/ 265 w 127"/>
                <a:gd name="T71" fmla="*/ 45 h 233"/>
                <a:gd name="T72" fmla="*/ 269 w 127"/>
                <a:gd name="T73" fmla="*/ 52 h 233"/>
                <a:gd name="T74" fmla="*/ 274 w 127"/>
                <a:gd name="T75" fmla="*/ 35 h 233"/>
                <a:gd name="T76" fmla="*/ 291 w 127"/>
                <a:gd name="T77" fmla="*/ 17 h 233"/>
                <a:gd name="T78" fmla="*/ 295 w 127"/>
                <a:gd name="T79" fmla="*/ 12 h 233"/>
                <a:gd name="T80" fmla="*/ 300 w 127"/>
                <a:gd name="T81" fmla="*/ 0 h 233"/>
                <a:gd name="T82" fmla="*/ 300 w 127"/>
                <a:gd name="T83" fmla="*/ 7 h 233"/>
                <a:gd name="T84" fmla="*/ 293 w 127"/>
                <a:gd name="T85" fmla="*/ 17 h 233"/>
                <a:gd name="T86" fmla="*/ 283 w 127"/>
                <a:gd name="T87" fmla="*/ 43 h 233"/>
                <a:gd name="T88" fmla="*/ 262 w 127"/>
                <a:gd name="T89" fmla="*/ 83 h 233"/>
                <a:gd name="T90" fmla="*/ 239 w 127"/>
                <a:gd name="T91" fmla="*/ 128 h 233"/>
                <a:gd name="T92" fmla="*/ 220 w 127"/>
                <a:gd name="T93" fmla="*/ 161 h 233"/>
                <a:gd name="T94" fmla="*/ 208 w 127"/>
                <a:gd name="T95" fmla="*/ 187 h 233"/>
                <a:gd name="T96" fmla="*/ 177 w 127"/>
                <a:gd name="T97" fmla="*/ 239 h 233"/>
                <a:gd name="T98" fmla="*/ 163 w 127"/>
                <a:gd name="T99" fmla="*/ 267 h 233"/>
                <a:gd name="T100" fmla="*/ 139 w 127"/>
                <a:gd name="T101" fmla="*/ 303 h 233"/>
                <a:gd name="T102" fmla="*/ 78 w 127"/>
                <a:gd name="T103" fmla="*/ 423 h 233"/>
                <a:gd name="T104" fmla="*/ 61 w 127"/>
                <a:gd name="T105" fmla="*/ 454 h 233"/>
                <a:gd name="T106" fmla="*/ 2 w 127"/>
                <a:gd name="T107" fmla="*/ 542 h 23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31" name="Freeform 122"/>
            <p:cNvSpPr>
              <a:spLocks noChangeArrowheads="1"/>
            </p:cNvSpPr>
            <p:nvPr/>
          </p:nvSpPr>
          <p:spPr bwMode="auto">
            <a:xfrm>
              <a:off x="355" y="515"/>
              <a:ext cx="68" cy="2938"/>
            </a:xfrm>
            <a:custGeom>
              <a:avLst/>
              <a:gdLst>
                <a:gd name="T0" fmla="*/ 9 w 29"/>
                <a:gd name="T1" fmla="*/ 0 h 1244"/>
                <a:gd name="T2" fmla="*/ 21 w 29"/>
                <a:gd name="T3" fmla="*/ 1455 h 1244"/>
                <a:gd name="T4" fmla="*/ 0 w 29"/>
                <a:gd name="T5" fmla="*/ 2938 h 1244"/>
                <a:gd name="T6" fmla="*/ 61 w 29"/>
                <a:gd name="T7" fmla="*/ 2938 h 1244"/>
                <a:gd name="T8" fmla="*/ 40 w 29"/>
                <a:gd name="T9" fmla="*/ 2128 h 1244"/>
                <a:gd name="T10" fmla="*/ 68 w 29"/>
                <a:gd name="T11" fmla="*/ 668 h 1244"/>
                <a:gd name="T12" fmla="*/ 47 w 29"/>
                <a:gd name="T13" fmla="*/ 0 h 1244"/>
                <a:gd name="T14" fmla="*/ 9 w 29"/>
                <a:gd name="T15" fmla="*/ 0 h 1244"/>
                <a:gd name="T16" fmla="*/ 9 w 29"/>
                <a:gd name="T17" fmla="*/ 0 h 12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32" name="Freeform 123"/>
            <p:cNvSpPr>
              <a:spLocks noChangeArrowheads="1"/>
            </p:cNvSpPr>
            <p:nvPr/>
          </p:nvSpPr>
          <p:spPr bwMode="auto">
            <a:xfrm>
              <a:off x="841" y="1044"/>
              <a:ext cx="194" cy="385"/>
            </a:xfrm>
            <a:custGeom>
              <a:avLst/>
              <a:gdLst>
                <a:gd name="T0" fmla="*/ 71 w 82"/>
                <a:gd name="T1" fmla="*/ 12 h 163"/>
                <a:gd name="T2" fmla="*/ 163 w 82"/>
                <a:gd name="T3" fmla="*/ 385 h 163"/>
                <a:gd name="T4" fmla="*/ 35 w 82"/>
                <a:gd name="T5" fmla="*/ 239 h 163"/>
                <a:gd name="T6" fmla="*/ 71 w 82"/>
                <a:gd name="T7" fmla="*/ 12 h 1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33" name="Freeform 124"/>
            <p:cNvSpPr>
              <a:spLocks noChangeArrowheads="1"/>
            </p:cNvSpPr>
            <p:nvPr/>
          </p:nvSpPr>
          <p:spPr bwMode="auto">
            <a:xfrm>
              <a:off x="848" y="1056"/>
              <a:ext cx="102" cy="318"/>
            </a:xfrm>
            <a:custGeom>
              <a:avLst/>
              <a:gdLst>
                <a:gd name="T0" fmla="*/ 66 w 43"/>
                <a:gd name="T1" fmla="*/ 0 h 135"/>
                <a:gd name="T2" fmla="*/ 102 w 43"/>
                <a:gd name="T3" fmla="*/ 318 h 135"/>
                <a:gd name="T4" fmla="*/ 31 w 43"/>
                <a:gd name="T5" fmla="*/ 226 h 135"/>
                <a:gd name="T6" fmla="*/ 66 w 43"/>
                <a:gd name="T7" fmla="*/ 0 h 1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34" name="Freeform 125"/>
            <p:cNvSpPr>
              <a:spLocks noChangeArrowheads="1"/>
            </p:cNvSpPr>
            <p:nvPr/>
          </p:nvSpPr>
          <p:spPr bwMode="auto">
            <a:xfrm>
              <a:off x="820" y="2248"/>
              <a:ext cx="220" cy="426"/>
            </a:xfrm>
            <a:custGeom>
              <a:avLst/>
              <a:gdLst>
                <a:gd name="T0" fmla="*/ 83 w 93"/>
                <a:gd name="T1" fmla="*/ 9 h 180"/>
                <a:gd name="T2" fmla="*/ 189 w 93"/>
                <a:gd name="T3" fmla="*/ 426 h 180"/>
                <a:gd name="T4" fmla="*/ 43 w 93"/>
                <a:gd name="T5" fmla="*/ 258 h 180"/>
                <a:gd name="T6" fmla="*/ 83 w 93"/>
                <a:gd name="T7" fmla="*/ 9 h 1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35" name="Freeform 126"/>
            <p:cNvSpPr>
              <a:spLocks noChangeArrowheads="1"/>
            </p:cNvSpPr>
            <p:nvPr/>
          </p:nvSpPr>
          <p:spPr bwMode="auto">
            <a:xfrm>
              <a:off x="830" y="2256"/>
              <a:ext cx="111" cy="359"/>
            </a:xfrm>
            <a:custGeom>
              <a:avLst/>
              <a:gdLst>
                <a:gd name="T0" fmla="*/ 73 w 47"/>
                <a:gd name="T1" fmla="*/ 0 h 152"/>
                <a:gd name="T2" fmla="*/ 111 w 47"/>
                <a:gd name="T3" fmla="*/ 359 h 152"/>
                <a:gd name="T4" fmla="*/ 33 w 47"/>
                <a:gd name="T5" fmla="*/ 253 h 152"/>
                <a:gd name="T6" fmla="*/ 73 w 47"/>
                <a:gd name="T7" fmla="*/ 0 h 1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36" name="Freeform 127"/>
            <p:cNvSpPr>
              <a:spLocks noChangeArrowheads="1"/>
            </p:cNvSpPr>
            <p:nvPr/>
          </p:nvSpPr>
          <p:spPr bwMode="auto">
            <a:xfrm>
              <a:off x="830" y="3309"/>
              <a:ext cx="222" cy="428"/>
            </a:xfrm>
            <a:custGeom>
              <a:avLst/>
              <a:gdLst>
                <a:gd name="T0" fmla="*/ 83 w 94"/>
                <a:gd name="T1" fmla="*/ 12 h 181"/>
                <a:gd name="T2" fmla="*/ 187 w 94"/>
                <a:gd name="T3" fmla="*/ 428 h 181"/>
                <a:gd name="T4" fmla="*/ 45 w 94"/>
                <a:gd name="T5" fmla="*/ 265 h 181"/>
                <a:gd name="T6" fmla="*/ 83 w 94"/>
                <a:gd name="T7" fmla="*/ 12 h 1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37" name="Freeform 128"/>
            <p:cNvSpPr>
              <a:spLocks noChangeArrowheads="1"/>
            </p:cNvSpPr>
            <p:nvPr/>
          </p:nvSpPr>
          <p:spPr bwMode="auto">
            <a:xfrm>
              <a:off x="846" y="3321"/>
              <a:ext cx="106" cy="354"/>
            </a:xfrm>
            <a:custGeom>
              <a:avLst/>
              <a:gdLst>
                <a:gd name="T0" fmla="*/ 66 w 45"/>
                <a:gd name="T1" fmla="*/ 0 h 150"/>
                <a:gd name="T2" fmla="*/ 106 w 45"/>
                <a:gd name="T3" fmla="*/ 354 h 150"/>
                <a:gd name="T4" fmla="*/ 31 w 45"/>
                <a:gd name="T5" fmla="*/ 253 h 150"/>
                <a:gd name="T6" fmla="*/ 66 w 45"/>
                <a:gd name="T7" fmla="*/ 0 h 15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38" name="Freeform 129"/>
            <p:cNvSpPr>
              <a:spLocks noChangeArrowheads="1"/>
            </p:cNvSpPr>
            <p:nvPr/>
          </p:nvSpPr>
          <p:spPr bwMode="auto">
            <a:xfrm>
              <a:off x="1049" y="2085"/>
              <a:ext cx="218" cy="433"/>
            </a:xfrm>
            <a:custGeom>
              <a:avLst/>
              <a:gdLst>
                <a:gd name="T0" fmla="*/ 135 w 92"/>
                <a:gd name="T1" fmla="*/ 12 h 183"/>
                <a:gd name="T2" fmla="*/ 31 w 92"/>
                <a:gd name="T3" fmla="*/ 433 h 183"/>
                <a:gd name="T4" fmla="*/ 171 w 92"/>
                <a:gd name="T5" fmla="*/ 263 h 183"/>
                <a:gd name="T6" fmla="*/ 135 w 92"/>
                <a:gd name="T7" fmla="*/ 12 h 18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39" name="Freeform 130"/>
            <p:cNvSpPr>
              <a:spLocks noChangeArrowheads="1"/>
            </p:cNvSpPr>
            <p:nvPr/>
          </p:nvSpPr>
          <p:spPr bwMode="auto">
            <a:xfrm>
              <a:off x="1146" y="2097"/>
              <a:ext cx="111" cy="355"/>
            </a:xfrm>
            <a:custGeom>
              <a:avLst/>
              <a:gdLst>
                <a:gd name="T0" fmla="*/ 40 w 47"/>
                <a:gd name="T1" fmla="*/ 0 h 150"/>
                <a:gd name="T2" fmla="*/ 0 w 47"/>
                <a:gd name="T3" fmla="*/ 355 h 150"/>
                <a:gd name="T4" fmla="*/ 78 w 47"/>
                <a:gd name="T5" fmla="*/ 251 h 150"/>
                <a:gd name="T6" fmla="*/ 40 w 47"/>
                <a:gd name="T7" fmla="*/ 0 h 15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40" name="Freeform 131"/>
            <p:cNvSpPr>
              <a:spLocks noChangeArrowheads="1"/>
            </p:cNvSpPr>
            <p:nvPr/>
          </p:nvSpPr>
          <p:spPr bwMode="auto">
            <a:xfrm>
              <a:off x="1033" y="2719"/>
              <a:ext cx="304" cy="481"/>
            </a:xfrm>
            <a:custGeom>
              <a:avLst/>
              <a:gdLst>
                <a:gd name="T0" fmla="*/ 14 w 129"/>
                <a:gd name="T1" fmla="*/ 481 h 204"/>
                <a:gd name="T2" fmla="*/ 283 w 129"/>
                <a:gd name="T3" fmla="*/ 0 h 204"/>
                <a:gd name="T4" fmla="*/ 14 w 129"/>
                <a:gd name="T5" fmla="*/ 481 h 2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41" name="Freeform 132"/>
            <p:cNvSpPr>
              <a:spLocks noChangeArrowheads="1"/>
            </p:cNvSpPr>
            <p:nvPr/>
          </p:nvSpPr>
          <p:spPr bwMode="auto">
            <a:xfrm>
              <a:off x="744" y="2341"/>
              <a:ext cx="305" cy="477"/>
            </a:xfrm>
            <a:custGeom>
              <a:avLst/>
              <a:gdLst>
                <a:gd name="T0" fmla="*/ 291 w 129"/>
                <a:gd name="T1" fmla="*/ 477 h 202"/>
                <a:gd name="T2" fmla="*/ 24 w 129"/>
                <a:gd name="T3" fmla="*/ 0 h 202"/>
                <a:gd name="T4" fmla="*/ 291 w 129"/>
                <a:gd name="T5" fmla="*/ 477 h 2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42" name="Freeform 133"/>
            <p:cNvSpPr>
              <a:spLocks noChangeArrowheads="1"/>
            </p:cNvSpPr>
            <p:nvPr/>
          </p:nvSpPr>
          <p:spPr bwMode="auto">
            <a:xfrm>
              <a:off x="1042" y="3354"/>
              <a:ext cx="305" cy="479"/>
            </a:xfrm>
            <a:custGeom>
              <a:avLst/>
              <a:gdLst>
                <a:gd name="T0" fmla="*/ 14 w 129"/>
                <a:gd name="T1" fmla="*/ 479 h 203"/>
                <a:gd name="T2" fmla="*/ 284 w 129"/>
                <a:gd name="T3" fmla="*/ 0 h 203"/>
                <a:gd name="T4" fmla="*/ 14 w 129"/>
                <a:gd name="T5" fmla="*/ 479 h 2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43" name="Freeform 134"/>
            <p:cNvSpPr>
              <a:spLocks noChangeArrowheads="1"/>
            </p:cNvSpPr>
            <p:nvPr/>
          </p:nvSpPr>
          <p:spPr bwMode="auto">
            <a:xfrm>
              <a:off x="752" y="2886"/>
              <a:ext cx="304" cy="475"/>
            </a:xfrm>
            <a:custGeom>
              <a:avLst/>
              <a:gdLst>
                <a:gd name="T0" fmla="*/ 292 w 129"/>
                <a:gd name="T1" fmla="*/ 475 h 201"/>
                <a:gd name="T2" fmla="*/ 21 w 129"/>
                <a:gd name="T3" fmla="*/ 0 h 201"/>
                <a:gd name="T4" fmla="*/ 292 w 129"/>
                <a:gd name="T5" fmla="*/ 475 h 2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44" name="Freeform 135"/>
            <p:cNvSpPr>
              <a:spLocks noChangeArrowheads="1"/>
            </p:cNvSpPr>
            <p:nvPr/>
          </p:nvSpPr>
          <p:spPr bwMode="auto">
            <a:xfrm>
              <a:off x="761" y="3359"/>
              <a:ext cx="305" cy="482"/>
            </a:xfrm>
            <a:custGeom>
              <a:avLst/>
              <a:gdLst>
                <a:gd name="T0" fmla="*/ 293 w 129"/>
                <a:gd name="T1" fmla="*/ 482 h 204"/>
                <a:gd name="T2" fmla="*/ 21 w 129"/>
                <a:gd name="T3" fmla="*/ 0 h 204"/>
                <a:gd name="T4" fmla="*/ 293 w 129"/>
                <a:gd name="T5" fmla="*/ 482 h 2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45" name="Freeform 136"/>
            <p:cNvSpPr>
              <a:spLocks noChangeArrowheads="1"/>
            </p:cNvSpPr>
            <p:nvPr/>
          </p:nvSpPr>
          <p:spPr bwMode="auto">
            <a:xfrm>
              <a:off x="1033" y="2149"/>
              <a:ext cx="304" cy="482"/>
            </a:xfrm>
            <a:custGeom>
              <a:avLst/>
              <a:gdLst>
                <a:gd name="T0" fmla="*/ 14 w 129"/>
                <a:gd name="T1" fmla="*/ 482 h 204"/>
                <a:gd name="T2" fmla="*/ 283 w 129"/>
                <a:gd name="T3" fmla="*/ 0 h 204"/>
                <a:gd name="T4" fmla="*/ 14 w 129"/>
                <a:gd name="T5" fmla="*/ 482 h 2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46" name="Freeform 137"/>
            <p:cNvSpPr>
              <a:spLocks noChangeArrowheads="1"/>
            </p:cNvSpPr>
            <p:nvPr/>
          </p:nvSpPr>
          <p:spPr bwMode="auto">
            <a:xfrm>
              <a:off x="730" y="1710"/>
              <a:ext cx="305" cy="484"/>
            </a:xfrm>
            <a:custGeom>
              <a:avLst/>
              <a:gdLst>
                <a:gd name="T0" fmla="*/ 288 w 129"/>
                <a:gd name="T1" fmla="*/ 484 h 205"/>
                <a:gd name="T2" fmla="*/ 19 w 129"/>
                <a:gd name="T3" fmla="*/ 0 h 205"/>
                <a:gd name="T4" fmla="*/ 288 w 129"/>
                <a:gd name="T5" fmla="*/ 484 h 2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47" name="Freeform 138"/>
            <p:cNvSpPr>
              <a:spLocks noChangeArrowheads="1"/>
            </p:cNvSpPr>
            <p:nvPr/>
          </p:nvSpPr>
          <p:spPr bwMode="auto">
            <a:xfrm>
              <a:off x="1033" y="1511"/>
              <a:ext cx="304" cy="478"/>
            </a:xfrm>
            <a:custGeom>
              <a:avLst/>
              <a:gdLst>
                <a:gd name="T0" fmla="*/ 14 w 129"/>
                <a:gd name="T1" fmla="*/ 478 h 202"/>
                <a:gd name="T2" fmla="*/ 283 w 129"/>
                <a:gd name="T3" fmla="*/ 0 h 202"/>
                <a:gd name="T4" fmla="*/ 14 w 129"/>
                <a:gd name="T5" fmla="*/ 478 h 2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48" name="Freeform 139"/>
            <p:cNvSpPr>
              <a:spLocks noChangeArrowheads="1"/>
            </p:cNvSpPr>
            <p:nvPr/>
          </p:nvSpPr>
          <p:spPr bwMode="auto">
            <a:xfrm>
              <a:off x="1028" y="975"/>
              <a:ext cx="307" cy="475"/>
            </a:xfrm>
            <a:custGeom>
              <a:avLst/>
              <a:gdLst>
                <a:gd name="T0" fmla="*/ 17 w 130"/>
                <a:gd name="T1" fmla="*/ 475 h 201"/>
                <a:gd name="T2" fmla="*/ 283 w 130"/>
                <a:gd name="T3" fmla="*/ 0 h 201"/>
                <a:gd name="T4" fmla="*/ 17 w 130"/>
                <a:gd name="T5" fmla="*/ 475 h 2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49" name="Freeform 140"/>
            <p:cNvSpPr>
              <a:spLocks noChangeArrowheads="1"/>
            </p:cNvSpPr>
            <p:nvPr/>
          </p:nvSpPr>
          <p:spPr bwMode="auto">
            <a:xfrm>
              <a:off x="770" y="1145"/>
              <a:ext cx="274" cy="428"/>
            </a:xfrm>
            <a:custGeom>
              <a:avLst/>
              <a:gdLst>
                <a:gd name="T0" fmla="*/ 265 w 116"/>
                <a:gd name="T1" fmla="*/ 428 h 181"/>
                <a:gd name="T2" fmla="*/ 19 w 116"/>
                <a:gd name="T3" fmla="*/ 0 h 181"/>
                <a:gd name="T4" fmla="*/ 265 w 116"/>
                <a:gd name="T5" fmla="*/ 428 h 1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50" name="Freeform 141"/>
            <p:cNvSpPr>
              <a:spLocks noChangeArrowheads="1"/>
            </p:cNvSpPr>
            <p:nvPr/>
          </p:nvSpPr>
          <p:spPr bwMode="auto">
            <a:xfrm>
              <a:off x="773" y="2341"/>
              <a:ext cx="260" cy="474"/>
            </a:xfrm>
            <a:custGeom>
              <a:avLst/>
              <a:gdLst>
                <a:gd name="T0" fmla="*/ 229 w 110"/>
                <a:gd name="T1" fmla="*/ 415 h 201"/>
                <a:gd name="T2" fmla="*/ 220 w 110"/>
                <a:gd name="T3" fmla="*/ 399 h 201"/>
                <a:gd name="T4" fmla="*/ 210 w 110"/>
                <a:gd name="T5" fmla="*/ 368 h 201"/>
                <a:gd name="T6" fmla="*/ 208 w 110"/>
                <a:gd name="T7" fmla="*/ 361 h 201"/>
                <a:gd name="T8" fmla="*/ 187 w 110"/>
                <a:gd name="T9" fmla="*/ 330 h 201"/>
                <a:gd name="T10" fmla="*/ 180 w 110"/>
                <a:gd name="T11" fmla="*/ 321 h 201"/>
                <a:gd name="T12" fmla="*/ 173 w 110"/>
                <a:gd name="T13" fmla="*/ 302 h 201"/>
                <a:gd name="T14" fmla="*/ 168 w 110"/>
                <a:gd name="T15" fmla="*/ 290 h 201"/>
                <a:gd name="T16" fmla="*/ 161 w 110"/>
                <a:gd name="T17" fmla="*/ 283 h 201"/>
                <a:gd name="T18" fmla="*/ 161 w 110"/>
                <a:gd name="T19" fmla="*/ 274 h 201"/>
                <a:gd name="T20" fmla="*/ 151 w 110"/>
                <a:gd name="T21" fmla="*/ 255 h 201"/>
                <a:gd name="T22" fmla="*/ 147 w 110"/>
                <a:gd name="T23" fmla="*/ 245 h 201"/>
                <a:gd name="T24" fmla="*/ 142 w 110"/>
                <a:gd name="T25" fmla="*/ 233 h 201"/>
                <a:gd name="T26" fmla="*/ 137 w 110"/>
                <a:gd name="T27" fmla="*/ 224 h 201"/>
                <a:gd name="T28" fmla="*/ 130 w 110"/>
                <a:gd name="T29" fmla="*/ 210 h 201"/>
                <a:gd name="T30" fmla="*/ 116 w 110"/>
                <a:gd name="T31" fmla="*/ 193 h 201"/>
                <a:gd name="T32" fmla="*/ 116 w 110"/>
                <a:gd name="T33" fmla="*/ 189 h 201"/>
                <a:gd name="T34" fmla="*/ 109 w 110"/>
                <a:gd name="T35" fmla="*/ 179 h 201"/>
                <a:gd name="T36" fmla="*/ 106 w 110"/>
                <a:gd name="T37" fmla="*/ 172 h 201"/>
                <a:gd name="T38" fmla="*/ 106 w 110"/>
                <a:gd name="T39" fmla="*/ 170 h 201"/>
                <a:gd name="T40" fmla="*/ 102 w 110"/>
                <a:gd name="T41" fmla="*/ 163 h 201"/>
                <a:gd name="T42" fmla="*/ 87 w 110"/>
                <a:gd name="T43" fmla="*/ 139 h 201"/>
                <a:gd name="T44" fmla="*/ 85 w 110"/>
                <a:gd name="T45" fmla="*/ 130 h 201"/>
                <a:gd name="T46" fmla="*/ 78 w 110"/>
                <a:gd name="T47" fmla="*/ 120 h 201"/>
                <a:gd name="T48" fmla="*/ 69 w 110"/>
                <a:gd name="T49" fmla="*/ 101 h 201"/>
                <a:gd name="T50" fmla="*/ 64 w 110"/>
                <a:gd name="T51" fmla="*/ 99 h 201"/>
                <a:gd name="T52" fmla="*/ 64 w 110"/>
                <a:gd name="T53" fmla="*/ 92 h 201"/>
                <a:gd name="T54" fmla="*/ 66 w 110"/>
                <a:gd name="T55" fmla="*/ 80 h 201"/>
                <a:gd name="T56" fmla="*/ 57 w 110"/>
                <a:gd name="T57" fmla="*/ 73 h 201"/>
                <a:gd name="T58" fmla="*/ 57 w 110"/>
                <a:gd name="T59" fmla="*/ 68 h 201"/>
                <a:gd name="T60" fmla="*/ 54 w 110"/>
                <a:gd name="T61" fmla="*/ 68 h 201"/>
                <a:gd name="T62" fmla="*/ 45 w 110"/>
                <a:gd name="T63" fmla="*/ 61 h 201"/>
                <a:gd name="T64" fmla="*/ 47 w 110"/>
                <a:gd name="T65" fmla="*/ 50 h 201"/>
                <a:gd name="T66" fmla="*/ 40 w 110"/>
                <a:gd name="T67" fmla="*/ 50 h 201"/>
                <a:gd name="T68" fmla="*/ 40 w 110"/>
                <a:gd name="T69" fmla="*/ 40 h 201"/>
                <a:gd name="T70" fmla="*/ 38 w 110"/>
                <a:gd name="T71" fmla="*/ 33 h 201"/>
                <a:gd name="T72" fmla="*/ 35 w 110"/>
                <a:gd name="T73" fmla="*/ 40 h 201"/>
                <a:gd name="T74" fmla="*/ 31 w 110"/>
                <a:gd name="T75" fmla="*/ 26 h 201"/>
                <a:gd name="T76" fmla="*/ 9 w 110"/>
                <a:gd name="T77" fmla="*/ 12 h 201"/>
                <a:gd name="T78" fmla="*/ 7 w 110"/>
                <a:gd name="T79" fmla="*/ 9 h 201"/>
                <a:gd name="T80" fmla="*/ 0 w 110"/>
                <a:gd name="T81" fmla="*/ 0 h 201"/>
                <a:gd name="T82" fmla="*/ 0 w 110"/>
                <a:gd name="T83" fmla="*/ 7 h 201"/>
                <a:gd name="T84" fmla="*/ 9 w 110"/>
                <a:gd name="T85" fmla="*/ 12 h 201"/>
                <a:gd name="T86" fmla="*/ 14 w 110"/>
                <a:gd name="T87" fmla="*/ 38 h 201"/>
                <a:gd name="T88" fmla="*/ 31 w 110"/>
                <a:gd name="T89" fmla="*/ 71 h 201"/>
                <a:gd name="T90" fmla="*/ 47 w 110"/>
                <a:gd name="T91" fmla="*/ 108 h 201"/>
                <a:gd name="T92" fmla="*/ 66 w 110"/>
                <a:gd name="T93" fmla="*/ 139 h 201"/>
                <a:gd name="T94" fmla="*/ 76 w 110"/>
                <a:gd name="T95" fmla="*/ 163 h 201"/>
                <a:gd name="T96" fmla="*/ 102 w 110"/>
                <a:gd name="T97" fmla="*/ 205 h 201"/>
                <a:gd name="T98" fmla="*/ 116 w 110"/>
                <a:gd name="T99" fmla="*/ 229 h 201"/>
                <a:gd name="T100" fmla="*/ 137 w 110"/>
                <a:gd name="T101" fmla="*/ 259 h 201"/>
                <a:gd name="T102" fmla="*/ 182 w 110"/>
                <a:gd name="T103" fmla="*/ 363 h 201"/>
                <a:gd name="T104" fmla="*/ 201 w 110"/>
                <a:gd name="T105" fmla="*/ 391 h 201"/>
                <a:gd name="T106" fmla="*/ 258 w 110"/>
                <a:gd name="T107" fmla="*/ 462 h 20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51" name="Freeform 142"/>
            <p:cNvSpPr>
              <a:spLocks noChangeArrowheads="1"/>
            </p:cNvSpPr>
            <p:nvPr/>
          </p:nvSpPr>
          <p:spPr bwMode="auto">
            <a:xfrm>
              <a:off x="759" y="1726"/>
              <a:ext cx="257" cy="478"/>
            </a:xfrm>
            <a:custGeom>
              <a:avLst/>
              <a:gdLst>
                <a:gd name="T0" fmla="*/ 226 w 109"/>
                <a:gd name="T1" fmla="*/ 419 h 202"/>
                <a:gd name="T2" fmla="*/ 222 w 109"/>
                <a:gd name="T3" fmla="*/ 407 h 202"/>
                <a:gd name="T4" fmla="*/ 207 w 109"/>
                <a:gd name="T5" fmla="*/ 374 h 202"/>
                <a:gd name="T6" fmla="*/ 205 w 109"/>
                <a:gd name="T7" fmla="*/ 367 h 202"/>
                <a:gd name="T8" fmla="*/ 186 w 109"/>
                <a:gd name="T9" fmla="*/ 338 h 202"/>
                <a:gd name="T10" fmla="*/ 177 w 109"/>
                <a:gd name="T11" fmla="*/ 327 h 202"/>
                <a:gd name="T12" fmla="*/ 172 w 109"/>
                <a:gd name="T13" fmla="*/ 310 h 202"/>
                <a:gd name="T14" fmla="*/ 165 w 109"/>
                <a:gd name="T15" fmla="*/ 293 h 202"/>
                <a:gd name="T16" fmla="*/ 160 w 109"/>
                <a:gd name="T17" fmla="*/ 289 h 202"/>
                <a:gd name="T18" fmla="*/ 160 w 109"/>
                <a:gd name="T19" fmla="*/ 279 h 202"/>
                <a:gd name="T20" fmla="*/ 153 w 109"/>
                <a:gd name="T21" fmla="*/ 260 h 202"/>
                <a:gd name="T22" fmla="*/ 144 w 109"/>
                <a:gd name="T23" fmla="*/ 251 h 202"/>
                <a:gd name="T24" fmla="*/ 141 w 109"/>
                <a:gd name="T25" fmla="*/ 241 h 202"/>
                <a:gd name="T26" fmla="*/ 134 w 109"/>
                <a:gd name="T27" fmla="*/ 230 h 202"/>
                <a:gd name="T28" fmla="*/ 130 w 109"/>
                <a:gd name="T29" fmla="*/ 215 h 202"/>
                <a:gd name="T30" fmla="*/ 113 w 109"/>
                <a:gd name="T31" fmla="*/ 199 h 202"/>
                <a:gd name="T32" fmla="*/ 113 w 109"/>
                <a:gd name="T33" fmla="*/ 189 h 202"/>
                <a:gd name="T34" fmla="*/ 108 w 109"/>
                <a:gd name="T35" fmla="*/ 187 h 202"/>
                <a:gd name="T36" fmla="*/ 104 w 109"/>
                <a:gd name="T37" fmla="*/ 180 h 202"/>
                <a:gd name="T38" fmla="*/ 104 w 109"/>
                <a:gd name="T39" fmla="*/ 177 h 202"/>
                <a:gd name="T40" fmla="*/ 101 w 109"/>
                <a:gd name="T41" fmla="*/ 166 h 202"/>
                <a:gd name="T42" fmla="*/ 90 w 109"/>
                <a:gd name="T43" fmla="*/ 144 h 202"/>
                <a:gd name="T44" fmla="*/ 87 w 109"/>
                <a:gd name="T45" fmla="*/ 135 h 202"/>
                <a:gd name="T46" fmla="*/ 78 w 109"/>
                <a:gd name="T47" fmla="*/ 125 h 202"/>
                <a:gd name="T48" fmla="*/ 68 w 109"/>
                <a:gd name="T49" fmla="*/ 106 h 202"/>
                <a:gd name="T50" fmla="*/ 61 w 109"/>
                <a:gd name="T51" fmla="*/ 104 h 202"/>
                <a:gd name="T52" fmla="*/ 61 w 109"/>
                <a:gd name="T53" fmla="*/ 95 h 202"/>
                <a:gd name="T54" fmla="*/ 64 w 109"/>
                <a:gd name="T55" fmla="*/ 88 h 202"/>
                <a:gd name="T56" fmla="*/ 59 w 109"/>
                <a:gd name="T57" fmla="*/ 78 h 202"/>
                <a:gd name="T58" fmla="*/ 59 w 109"/>
                <a:gd name="T59" fmla="*/ 71 h 202"/>
                <a:gd name="T60" fmla="*/ 57 w 109"/>
                <a:gd name="T61" fmla="*/ 69 h 202"/>
                <a:gd name="T62" fmla="*/ 42 w 109"/>
                <a:gd name="T63" fmla="*/ 66 h 202"/>
                <a:gd name="T64" fmla="*/ 42 w 109"/>
                <a:gd name="T65" fmla="*/ 57 h 202"/>
                <a:gd name="T66" fmla="*/ 40 w 109"/>
                <a:gd name="T67" fmla="*/ 54 h 202"/>
                <a:gd name="T68" fmla="*/ 40 w 109"/>
                <a:gd name="T69" fmla="*/ 47 h 202"/>
                <a:gd name="T70" fmla="*/ 38 w 109"/>
                <a:gd name="T71" fmla="*/ 38 h 202"/>
                <a:gd name="T72" fmla="*/ 31 w 109"/>
                <a:gd name="T73" fmla="*/ 47 h 202"/>
                <a:gd name="T74" fmla="*/ 31 w 109"/>
                <a:gd name="T75" fmla="*/ 31 h 202"/>
                <a:gd name="T76" fmla="*/ 9 w 109"/>
                <a:gd name="T77" fmla="*/ 19 h 202"/>
                <a:gd name="T78" fmla="*/ 7 w 109"/>
                <a:gd name="T79" fmla="*/ 17 h 202"/>
                <a:gd name="T80" fmla="*/ 0 w 109"/>
                <a:gd name="T81" fmla="*/ 0 h 202"/>
                <a:gd name="T82" fmla="*/ 0 w 109"/>
                <a:gd name="T83" fmla="*/ 7 h 202"/>
                <a:gd name="T84" fmla="*/ 9 w 109"/>
                <a:gd name="T85" fmla="*/ 19 h 202"/>
                <a:gd name="T86" fmla="*/ 12 w 109"/>
                <a:gd name="T87" fmla="*/ 40 h 202"/>
                <a:gd name="T88" fmla="*/ 31 w 109"/>
                <a:gd name="T89" fmla="*/ 78 h 202"/>
                <a:gd name="T90" fmla="*/ 47 w 109"/>
                <a:gd name="T91" fmla="*/ 116 h 202"/>
                <a:gd name="T92" fmla="*/ 64 w 109"/>
                <a:gd name="T93" fmla="*/ 147 h 202"/>
                <a:gd name="T94" fmla="*/ 73 w 109"/>
                <a:gd name="T95" fmla="*/ 166 h 202"/>
                <a:gd name="T96" fmla="*/ 101 w 109"/>
                <a:gd name="T97" fmla="*/ 211 h 202"/>
                <a:gd name="T98" fmla="*/ 113 w 109"/>
                <a:gd name="T99" fmla="*/ 232 h 202"/>
                <a:gd name="T100" fmla="*/ 134 w 109"/>
                <a:gd name="T101" fmla="*/ 263 h 202"/>
                <a:gd name="T102" fmla="*/ 184 w 109"/>
                <a:gd name="T103" fmla="*/ 369 h 202"/>
                <a:gd name="T104" fmla="*/ 200 w 109"/>
                <a:gd name="T105" fmla="*/ 398 h 202"/>
                <a:gd name="T106" fmla="*/ 255 w 109"/>
                <a:gd name="T107" fmla="*/ 469 h 20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52" name="Freeform 143"/>
            <p:cNvSpPr>
              <a:spLocks noChangeArrowheads="1"/>
            </p:cNvSpPr>
            <p:nvPr/>
          </p:nvSpPr>
          <p:spPr bwMode="auto">
            <a:xfrm>
              <a:off x="799" y="1152"/>
              <a:ext cx="229" cy="421"/>
            </a:xfrm>
            <a:custGeom>
              <a:avLst/>
              <a:gdLst>
                <a:gd name="T0" fmla="*/ 203 w 97"/>
                <a:gd name="T1" fmla="*/ 369 h 178"/>
                <a:gd name="T2" fmla="*/ 196 w 97"/>
                <a:gd name="T3" fmla="*/ 357 h 178"/>
                <a:gd name="T4" fmla="*/ 189 w 97"/>
                <a:gd name="T5" fmla="*/ 329 h 178"/>
                <a:gd name="T6" fmla="*/ 182 w 97"/>
                <a:gd name="T7" fmla="*/ 324 h 178"/>
                <a:gd name="T8" fmla="*/ 165 w 97"/>
                <a:gd name="T9" fmla="*/ 296 h 178"/>
                <a:gd name="T10" fmla="*/ 163 w 97"/>
                <a:gd name="T11" fmla="*/ 286 h 178"/>
                <a:gd name="T12" fmla="*/ 153 w 97"/>
                <a:gd name="T13" fmla="*/ 270 h 178"/>
                <a:gd name="T14" fmla="*/ 146 w 97"/>
                <a:gd name="T15" fmla="*/ 258 h 178"/>
                <a:gd name="T16" fmla="*/ 142 w 97"/>
                <a:gd name="T17" fmla="*/ 253 h 178"/>
                <a:gd name="T18" fmla="*/ 142 w 97"/>
                <a:gd name="T19" fmla="*/ 244 h 178"/>
                <a:gd name="T20" fmla="*/ 135 w 97"/>
                <a:gd name="T21" fmla="*/ 227 h 178"/>
                <a:gd name="T22" fmla="*/ 132 w 97"/>
                <a:gd name="T23" fmla="*/ 222 h 178"/>
                <a:gd name="T24" fmla="*/ 127 w 97"/>
                <a:gd name="T25" fmla="*/ 208 h 178"/>
                <a:gd name="T26" fmla="*/ 118 w 97"/>
                <a:gd name="T27" fmla="*/ 201 h 178"/>
                <a:gd name="T28" fmla="*/ 113 w 97"/>
                <a:gd name="T29" fmla="*/ 187 h 178"/>
                <a:gd name="T30" fmla="*/ 104 w 97"/>
                <a:gd name="T31" fmla="*/ 173 h 178"/>
                <a:gd name="T32" fmla="*/ 102 w 97"/>
                <a:gd name="T33" fmla="*/ 166 h 178"/>
                <a:gd name="T34" fmla="*/ 97 w 97"/>
                <a:gd name="T35" fmla="*/ 161 h 178"/>
                <a:gd name="T36" fmla="*/ 94 w 97"/>
                <a:gd name="T37" fmla="*/ 154 h 178"/>
                <a:gd name="T38" fmla="*/ 94 w 97"/>
                <a:gd name="T39" fmla="*/ 154 h 178"/>
                <a:gd name="T40" fmla="*/ 92 w 97"/>
                <a:gd name="T41" fmla="*/ 142 h 178"/>
                <a:gd name="T42" fmla="*/ 78 w 97"/>
                <a:gd name="T43" fmla="*/ 123 h 178"/>
                <a:gd name="T44" fmla="*/ 73 w 97"/>
                <a:gd name="T45" fmla="*/ 114 h 178"/>
                <a:gd name="T46" fmla="*/ 71 w 97"/>
                <a:gd name="T47" fmla="*/ 109 h 178"/>
                <a:gd name="T48" fmla="*/ 61 w 97"/>
                <a:gd name="T49" fmla="*/ 92 h 178"/>
                <a:gd name="T50" fmla="*/ 52 w 97"/>
                <a:gd name="T51" fmla="*/ 90 h 178"/>
                <a:gd name="T52" fmla="*/ 57 w 97"/>
                <a:gd name="T53" fmla="*/ 80 h 178"/>
                <a:gd name="T54" fmla="*/ 57 w 97"/>
                <a:gd name="T55" fmla="*/ 71 h 178"/>
                <a:gd name="T56" fmla="*/ 47 w 97"/>
                <a:gd name="T57" fmla="*/ 64 h 178"/>
                <a:gd name="T58" fmla="*/ 52 w 97"/>
                <a:gd name="T59" fmla="*/ 61 h 178"/>
                <a:gd name="T60" fmla="*/ 47 w 97"/>
                <a:gd name="T61" fmla="*/ 59 h 178"/>
                <a:gd name="T62" fmla="*/ 40 w 97"/>
                <a:gd name="T63" fmla="*/ 52 h 178"/>
                <a:gd name="T64" fmla="*/ 40 w 97"/>
                <a:gd name="T65" fmla="*/ 43 h 178"/>
                <a:gd name="T66" fmla="*/ 35 w 97"/>
                <a:gd name="T67" fmla="*/ 43 h 178"/>
                <a:gd name="T68" fmla="*/ 35 w 97"/>
                <a:gd name="T69" fmla="*/ 38 h 178"/>
                <a:gd name="T70" fmla="*/ 33 w 97"/>
                <a:gd name="T71" fmla="*/ 31 h 178"/>
                <a:gd name="T72" fmla="*/ 31 w 97"/>
                <a:gd name="T73" fmla="*/ 38 h 178"/>
                <a:gd name="T74" fmla="*/ 26 w 97"/>
                <a:gd name="T75" fmla="*/ 24 h 178"/>
                <a:gd name="T76" fmla="*/ 7 w 97"/>
                <a:gd name="T77" fmla="*/ 12 h 178"/>
                <a:gd name="T78" fmla="*/ 5 w 97"/>
                <a:gd name="T79" fmla="*/ 9 h 178"/>
                <a:gd name="T80" fmla="*/ 0 w 97"/>
                <a:gd name="T81" fmla="*/ 0 h 178"/>
                <a:gd name="T82" fmla="*/ 0 w 97"/>
                <a:gd name="T83" fmla="*/ 2 h 178"/>
                <a:gd name="T84" fmla="*/ 5 w 97"/>
                <a:gd name="T85" fmla="*/ 12 h 178"/>
                <a:gd name="T86" fmla="*/ 12 w 97"/>
                <a:gd name="T87" fmla="*/ 33 h 178"/>
                <a:gd name="T88" fmla="*/ 26 w 97"/>
                <a:gd name="T89" fmla="*/ 64 h 178"/>
                <a:gd name="T90" fmla="*/ 42 w 97"/>
                <a:gd name="T91" fmla="*/ 99 h 178"/>
                <a:gd name="T92" fmla="*/ 57 w 97"/>
                <a:gd name="T93" fmla="*/ 125 h 178"/>
                <a:gd name="T94" fmla="*/ 64 w 97"/>
                <a:gd name="T95" fmla="*/ 144 h 178"/>
                <a:gd name="T96" fmla="*/ 85 w 97"/>
                <a:gd name="T97" fmla="*/ 184 h 178"/>
                <a:gd name="T98" fmla="*/ 102 w 97"/>
                <a:gd name="T99" fmla="*/ 203 h 178"/>
                <a:gd name="T100" fmla="*/ 116 w 97"/>
                <a:gd name="T101" fmla="*/ 232 h 178"/>
                <a:gd name="T102" fmla="*/ 163 w 97"/>
                <a:gd name="T103" fmla="*/ 326 h 178"/>
                <a:gd name="T104" fmla="*/ 175 w 97"/>
                <a:gd name="T105" fmla="*/ 350 h 178"/>
                <a:gd name="T106" fmla="*/ 227 w 97"/>
                <a:gd name="T107" fmla="*/ 416 h 17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53" name="Freeform 144"/>
            <p:cNvSpPr>
              <a:spLocks noChangeArrowheads="1"/>
            </p:cNvSpPr>
            <p:nvPr/>
          </p:nvSpPr>
          <p:spPr bwMode="auto">
            <a:xfrm>
              <a:off x="1028" y="1004"/>
              <a:ext cx="276" cy="448"/>
            </a:xfrm>
            <a:custGeom>
              <a:avLst/>
              <a:gdLst>
                <a:gd name="T0" fmla="*/ 38 w 117"/>
                <a:gd name="T1" fmla="*/ 403 h 190"/>
                <a:gd name="T2" fmla="*/ 45 w 117"/>
                <a:gd name="T3" fmla="*/ 387 h 190"/>
                <a:gd name="T4" fmla="*/ 66 w 117"/>
                <a:gd name="T5" fmla="*/ 363 h 190"/>
                <a:gd name="T6" fmla="*/ 71 w 117"/>
                <a:gd name="T7" fmla="*/ 354 h 190"/>
                <a:gd name="T8" fmla="*/ 90 w 117"/>
                <a:gd name="T9" fmla="*/ 323 h 190"/>
                <a:gd name="T10" fmla="*/ 94 w 117"/>
                <a:gd name="T11" fmla="*/ 316 h 190"/>
                <a:gd name="T12" fmla="*/ 106 w 117"/>
                <a:gd name="T13" fmla="*/ 297 h 190"/>
                <a:gd name="T14" fmla="*/ 111 w 117"/>
                <a:gd name="T15" fmla="*/ 285 h 190"/>
                <a:gd name="T16" fmla="*/ 116 w 117"/>
                <a:gd name="T17" fmla="*/ 276 h 190"/>
                <a:gd name="T18" fmla="*/ 125 w 117"/>
                <a:gd name="T19" fmla="*/ 274 h 190"/>
                <a:gd name="T20" fmla="*/ 134 w 117"/>
                <a:gd name="T21" fmla="*/ 259 h 190"/>
                <a:gd name="T22" fmla="*/ 139 w 117"/>
                <a:gd name="T23" fmla="*/ 250 h 190"/>
                <a:gd name="T24" fmla="*/ 146 w 117"/>
                <a:gd name="T25" fmla="*/ 241 h 190"/>
                <a:gd name="T26" fmla="*/ 149 w 117"/>
                <a:gd name="T27" fmla="*/ 229 h 190"/>
                <a:gd name="T28" fmla="*/ 160 w 117"/>
                <a:gd name="T29" fmla="*/ 215 h 190"/>
                <a:gd name="T30" fmla="*/ 167 w 117"/>
                <a:gd name="T31" fmla="*/ 198 h 190"/>
                <a:gd name="T32" fmla="*/ 175 w 117"/>
                <a:gd name="T33" fmla="*/ 191 h 190"/>
                <a:gd name="T34" fmla="*/ 175 w 117"/>
                <a:gd name="T35" fmla="*/ 184 h 190"/>
                <a:gd name="T36" fmla="*/ 179 w 117"/>
                <a:gd name="T37" fmla="*/ 179 h 190"/>
                <a:gd name="T38" fmla="*/ 186 w 117"/>
                <a:gd name="T39" fmla="*/ 179 h 190"/>
                <a:gd name="T40" fmla="*/ 189 w 117"/>
                <a:gd name="T41" fmla="*/ 165 h 190"/>
                <a:gd name="T42" fmla="*/ 201 w 117"/>
                <a:gd name="T43" fmla="*/ 149 h 190"/>
                <a:gd name="T44" fmla="*/ 208 w 117"/>
                <a:gd name="T45" fmla="*/ 134 h 190"/>
                <a:gd name="T46" fmla="*/ 210 w 117"/>
                <a:gd name="T47" fmla="*/ 130 h 190"/>
                <a:gd name="T48" fmla="*/ 222 w 117"/>
                <a:gd name="T49" fmla="*/ 111 h 190"/>
                <a:gd name="T50" fmla="*/ 219 w 117"/>
                <a:gd name="T51" fmla="*/ 101 h 190"/>
                <a:gd name="T52" fmla="*/ 229 w 117"/>
                <a:gd name="T53" fmla="*/ 99 h 190"/>
                <a:gd name="T54" fmla="*/ 238 w 117"/>
                <a:gd name="T55" fmla="*/ 97 h 190"/>
                <a:gd name="T56" fmla="*/ 241 w 117"/>
                <a:gd name="T57" fmla="*/ 87 h 190"/>
                <a:gd name="T58" fmla="*/ 248 w 117"/>
                <a:gd name="T59" fmla="*/ 87 h 190"/>
                <a:gd name="T60" fmla="*/ 248 w 117"/>
                <a:gd name="T61" fmla="*/ 83 h 190"/>
                <a:gd name="T62" fmla="*/ 248 w 117"/>
                <a:gd name="T63" fmla="*/ 71 h 190"/>
                <a:gd name="T64" fmla="*/ 252 w 117"/>
                <a:gd name="T65" fmla="*/ 66 h 190"/>
                <a:gd name="T66" fmla="*/ 252 w 117"/>
                <a:gd name="T67" fmla="*/ 61 h 190"/>
                <a:gd name="T68" fmla="*/ 259 w 117"/>
                <a:gd name="T69" fmla="*/ 59 h 190"/>
                <a:gd name="T70" fmla="*/ 262 w 117"/>
                <a:gd name="T71" fmla="*/ 52 h 190"/>
                <a:gd name="T72" fmla="*/ 257 w 117"/>
                <a:gd name="T73" fmla="*/ 50 h 190"/>
                <a:gd name="T74" fmla="*/ 267 w 117"/>
                <a:gd name="T75" fmla="*/ 40 h 190"/>
                <a:gd name="T76" fmla="*/ 267 w 117"/>
                <a:gd name="T77" fmla="*/ 19 h 190"/>
                <a:gd name="T78" fmla="*/ 269 w 117"/>
                <a:gd name="T79" fmla="*/ 17 h 190"/>
                <a:gd name="T80" fmla="*/ 276 w 117"/>
                <a:gd name="T81" fmla="*/ 0 h 190"/>
                <a:gd name="T82" fmla="*/ 269 w 117"/>
                <a:gd name="T83" fmla="*/ 2 h 190"/>
                <a:gd name="T84" fmla="*/ 267 w 117"/>
                <a:gd name="T85" fmla="*/ 19 h 190"/>
                <a:gd name="T86" fmla="*/ 250 w 117"/>
                <a:gd name="T87" fmla="*/ 31 h 190"/>
                <a:gd name="T88" fmla="*/ 229 w 117"/>
                <a:gd name="T89" fmla="*/ 61 h 190"/>
                <a:gd name="T90" fmla="*/ 205 w 117"/>
                <a:gd name="T91" fmla="*/ 97 h 190"/>
                <a:gd name="T92" fmla="*/ 189 w 117"/>
                <a:gd name="T93" fmla="*/ 127 h 190"/>
                <a:gd name="T94" fmla="*/ 175 w 117"/>
                <a:gd name="T95" fmla="*/ 149 h 190"/>
                <a:gd name="T96" fmla="*/ 149 w 117"/>
                <a:gd name="T97" fmla="*/ 191 h 190"/>
                <a:gd name="T98" fmla="*/ 139 w 117"/>
                <a:gd name="T99" fmla="*/ 215 h 190"/>
                <a:gd name="T100" fmla="*/ 125 w 117"/>
                <a:gd name="T101" fmla="*/ 245 h 190"/>
                <a:gd name="T102" fmla="*/ 59 w 117"/>
                <a:gd name="T103" fmla="*/ 337 h 190"/>
                <a:gd name="T104" fmla="*/ 45 w 117"/>
                <a:gd name="T105" fmla="*/ 363 h 190"/>
                <a:gd name="T106" fmla="*/ 9 w 117"/>
                <a:gd name="T107" fmla="*/ 446 h 1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54" name="Freeform 145"/>
            <p:cNvSpPr>
              <a:spLocks noChangeArrowheads="1"/>
            </p:cNvSpPr>
            <p:nvPr/>
          </p:nvSpPr>
          <p:spPr bwMode="auto">
            <a:xfrm>
              <a:off x="1033" y="1530"/>
              <a:ext cx="274" cy="449"/>
            </a:xfrm>
            <a:custGeom>
              <a:avLst/>
              <a:gdLst>
                <a:gd name="T0" fmla="*/ 38 w 116"/>
                <a:gd name="T1" fmla="*/ 402 h 190"/>
                <a:gd name="T2" fmla="*/ 43 w 116"/>
                <a:gd name="T3" fmla="*/ 388 h 190"/>
                <a:gd name="T4" fmla="*/ 64 w 116"/>
                <a:gd name="T5" fmla="*/ 364 h 190"/>
                <a:gd name="T6" fmla="*/ 71 w 116"/>
                <a:gd name="T7" fmla="*/ 354 h 190"/>
                <a:gd name="T8" fmla="*/ 85 w 116"/>
                <a:gd name="T9" fmla="*/ 324 h 190"/>
                <a:gd name="T10" fmla="*/ 92 w 116"/>
                <a:gd name="T11" fmla="*/ 317 h 190"/>
                <a:gd name="T12" fmla="*/ 104 w 116"/>
                <a:gd name="T13" fmla="*/ 300 h 190"/>
                <a:gd name="T14" fmla="*/ 111 w 116"/>
                <a:gd name="T15" fmla="*/ 286 h 190"/>
                <a:gd name="T16" fmla="*/ 113 w 116"/>
                <a:gd name="T17" fmla="*/ 276 h 190"/>
                <a:gd name="T18" fmla="*/ 120 w 116"/>
                <a:gd name="T19" fmla="*/ 272 h 190"/>
                <a:gd name="T20" fmla="*/ 132 w 116"/>
                <a:gd name="T21" fmla="*/ 260 h 190"/>
                <a:gd name="T22" fmla="*/ 139 w 116"/>
                <a:gd name="T23" fmla="*/ 250 h 190"/>
                <a:gd name="T24" fmla="*/ 144 w 116"/>
                <a:gd name="T25" fmla="*/ 241 h 190"/>
                <a:gd name="T26" fmla="*/ 149 w 116"/>
                <a:gd name="T27" fmla="*/ 227 h 190"/>
                <a:gd name="T28" fmla="*/ 156 w 116"/>
                <a:gd name="T29" fmla="*/ 215 h 190"/>
                <a:gd name="T30" fmla="*/ 165 w 116"/>
                <a:gd name="T31" fmla="*/ 196 h 190"/>
                <a:gd name="T32" fmla="*/ 172 w 116"/>
                <a:gd name="T33" fmla="*/ 191 h 190"/>
                <a:gd name="T34" fmla="*/ 172 w 116"/>
                <a:gd name="T35" fmla="*/ 184 h 190"/>
                <a:gd name="T36" fmla="*/ 180 w 116"/>
                <a:gd name="T37" fmla="*/ 175 h 190"/>
                <a:gd name="T38" fmla="*/ 182 w 116"/>
                <a:gd name="T39" fmla="*/ 175 h 190"/>
                <a:gd name="T40" fmla="*/ 184 w 116"/>
                <a:gd name="T41" fmla="*/ 165 h 190"/>
                <a:gd name="T42" fmla="*/ 201 w 116"/>
                <a:gd name="T43" fmla="*/ 149 h 190"/>
                <a:gd name="T44" fmla="*/ 206 w 116"/>
                <a:gd name="T45" fmla="*/ 135 h 190"/>
                <a:gd name="T46" fmla="*/ 210 w 116"/>
                <a:gd name="T47" fmla="*/ 130 h 190"/>
                <a:gd name="T48" fmla="*/ 220 w 116"/>
                <a:gd name="T49" fmla="*/ 109 h 190"/>
                <a:gd name="T50" fmla="*/ 215 w 116"/>
                <a:gd name="T51" fmla="*/ 102 h 190"/>
                <a:gd name="T52" fmla="*/ 224 w 116"/>
                <a:gd name="T53" fmla="*/ 99 h 190"/>
                <a:gd name="T54" fmla="*/ 236 w 116"/>
                <a:gd name="T55" fmla="*/ 95 h 190"/>
                <a:gd name="T56" fmla="*/ 241 w 116"/>
                <a:gd name="T57" fmla="*/ 85 h 190"/>
                <a:gd name="T58" fmla="*/ 243 w 116"/>
                <a:gd name="T59" fmla="*/ 85 h 190"/>
                <a:gd name="T60" fmla="*/ 243 w 116"/>
                <a:gd name="T61" fmla="*/ 83 h 190"/>
                <a:gd name="T62" fmla="*/ 243 w 116"/>
                <a:gd name="T63" fmla="*/ 71 h 190"/>
                <a:gd name="T64" fmla="*/ 250 w 116"/>
                <a:gd name="T65" fmla="*/ 64 h 190"/>
                <a:gd name="T66" fmla="*/ 250 w 116"/>
                <a:gd name="T67" fmla="*/ 61 h 190"/>
                <a:gd name="T68" fmla="*/ 255 w 116"/>
                <a:gd name="T69" fmla="*/ 59 h 190"/>
                <a:gd name="T70" fmla="*/ 260 w 116"/>
                <a:gd name="T71" fmla="*/ 52 h 190"/>
                <a:gd name="T72" fmla="*/ 253 w 116"/>
                <a:gd name="T73" fmla="*/ 45 h 190"/>
                <a:gd name="T74" fmla="*/ 262 w 116"/>
                <a:gd name="T75" fmla="*/ 40 h 190"/>
                <a:gd name="T76" fmla="*/ 262 w 116"/>
                <a:gd name="T77" fmla="*/ 19 h 190"/>
                <a:gd name="T78" fmla="*/ 267 w 116"/>
                <a:gd name="T79" fmla="*/ 12 h 190"/>
                <a:gd name="T80" fmla="*/ 274 w 116"/>
                <a:gd name="T81" fmla="*/ 0 h 190"/>
                <a:gd name="T82" fmla="*/ 267 w 116"/>
                <a:gd name="T83" fmla="*/ 2 h 190"/>
                <a:gd name="T84" fmla="*/ 262 w 116"/>
                <a:gd name="T85" fmla="*/ 19 h 190"/>
                <a:gd name="T86" fmla="*/ 246 w 116"/>
                <a:gd name="T87" fmla="*/ 31 h 190"/>
                <a:gd name="T88" fmla="*/ 224 w 116"/>
                <a:gd name="T89" fmla="*/ 61 h 190"/>
                <a:gd name="T90" fmla="*/ 203 w 116"/>
                <a:gd name="T91" fmla="*/ 95 h 190"/>
                <a:gd name="T92" fmla="*/ 184 w 116"/>
                <a:gd name="T93" fmla="*/ 125 h 190"/>
                <a:gd name="T94" fmla="*/ 172 w 116"/>
                <a:gd name="T95" fmla="*/ 149 h 190"/>
                <a:gd name="T96" fmla="*/ 149 w 116"/>
                <a:gd name="T97" fmla="*/ 191 h 190"/>
                <a:gd name="T98" fmla="*/ 135 w 116"/>
                <a:gd name="T99" fmla="*/ 215 h 190"/>
                <a:gd name="T100" fmla="*/ 120 w 116"/>
                <a:gd name="T101" fmla="*/ 246 h 190"/>
                <a:gd name="T102" fmla="*/ 59 w 116"/>
                <a:gd name="T103" fmla="*/ 336 h 190"/>
                <a:gd name="T104" fmla="*/ 43 w 116"/>
                <a:gd name="T105" fmla="*/ 364 h 190"/>
                <a:gd name="T106" fmla="*/ 9 w 116"/>
                <a:gd name="T107" fmla="*/ 447 h 1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55" name="Freeform 146"/>
            <p:cNvSpPr>
              <a:spLocks noChangeArrowheads="1"/>
            </p:cNvSpPr>
            <p:nvPr/>
          </p:nvSpPr>
          <p:spPr bwMode="auto">
            <a:xfrm>
              <a:off x="1033" y="2171"/>
              <a:ext cx="271" cy="441"/>
            </a:xfrm>
            <a:custGeom>
              <a:avLst/>
              <a:gdLst>
                <a:gd name="T0" fmla="*/ 40 w 115"/>
                <a:gd name="T1" fmla="*/ 394 h 187"/>
                <a:gd name="T2" fmla="*/ 45 w 115"/>
                <a:gd name="T3" fmla="*/ 380 h 187"/>
                <a:gd name="T4" fmla="*/ 68 w 115"/>
                <a:gd name="T5" fmla="*/ 358 h 187"/>
                <a:gd name="T6" fmla="*/ 73 w 115"/>
                <a:gd name="T7" fmla="*/ 349 h 187"/>
                <a:gd name="T8" fmla="*/ 85 w 115"/>
                <a:gd name="T9" fmla="*/ 318 h 187"/>
                <a:gd name="T10" fmla="*/ 92 w 115"/>
                <a:gd name="T11" fmla="*/ 309 h 187"/>
                <a:gd name="T12" fmla="*/ 104 w 115"/>
                <a:gd name="T13" fmla="*/ 295 h 187"/>
                <a:gd name="T14" fmla="*/ 111 w 115"/>
                <a:gd name="T15" fmla="*/ 281 h 187"/>
                <a:gd name="T16" fmla="*/ 113 w 115"/>
                <a:gd name="T17" fmla="*/ 271 h 187"/>
                <a:gd name="T18" fmla="*/ 120 w 115"/>
                <a:gd name="T19" fmla="*/ 269 h 187"/>
                <a:gd name="T20" fmla="*/ 132 w 115"/>
                <a:gd name="T21" fmla="*/ 250 h 187"/>
                <a:gd name="T22" fmla="*/ 139 w 115"/>
                <a:gd name="T23" fmla="*/ 243 h 187"/>
                <a:gd name="T24" fmla="*/ 144 w 115"/>
                <a:gd name="T25" fmla="*/ 233 h 187"/>
                <a:gd name="T26" fmla="*/ 146 w 115"/>
                <a:gd name="T27" fmla="*/ 222 h 187"/>
                <a:gd name="T28" fmla="*/ 160 w 115"/>
                <a:gd name="T29" fmla="*/ 210 h 187"/>
                <a:gd name="T30" fmla="*/ 165 w 115"/>
                <a:gd name="T31" fmla="*/ 191 h 187"/>
                <a:gd name="T32" fmla="*/ 172 w 115"/>
                <a:gd name="T33" fmla="*/ 184 h 187"/>
                <a:gd name="T34" fmla="*/ 172 w 115"/>
                <a:gd name="T35" fmla="*/ 179 h 187"/>
                <a:gd name="T36" fmla="*/ 179 w 115"/>
                <a:gd name="T37" fmla="*/ 177 h 187"/>
                <a:gd name="T38" fmla="*/ 179 w 115"/>
                <a:gd name="T39" fmla="*/ 172 h 187"/>
                <a:gd name="T40" fmla="*/ 186 w 115"/>
                <a:gd name="T41" fmla="*/ 163 h 187"/>
                <a:gd name="T42" fmla="*/ 200 w 115"/>
                <a:gd name="T43" fmla="*/ 141 h 187"/>
                <a:gd name="T44" fmla="*/ 203 w 115"/>
                <a:gd name="T45" fmla="*/ 132 h 187"/>
                <a:gd name="T46" fmla="*/ 205 w 115"/>
                <a:gd name="T47" fmla="*/ 123 h 187"/>
                <a:gd name="T48" fmla="*/ 217 w 115"/>
                <a:gd name="T49" fmla="*/ 108 h 187"/>
                <a:gd name="T50" fmla="*/ 217 w 115"/>
                <a:gd name="T51" fmla="*/ 99 h 187"/>
                <a:gd name="T52" fmla="*/ 224 w 115"/>
                <a:gd name="T53" fmla="*/ 97 h 187"/>
                <a:gd name="T54" fmla="*/ 233 w 115"/>
                <a:gd name="T55" fmla="*/ 92 h 187"/>
                <a:gd name="T56" fmla="*/ 236 w 115"/>
                <a:gd name="T57" fmla="*/ 83 h 187"/>
                <a:gd name="T58" fmla="*/ 240 w 115"/>
                <a:gd name="T59" fmla="*/ 83 h 187"/>
                <a:gd name="T60" fmla="*/ 240 w 115"/>
                <a:gd name="T61" fmla="*/ 78 h 187"/>
                <a:gd name="T62" fmla="*/ 240 w 115"/>
                <a:gd name="T63" fmla="*/ 68 h 187"/>
                <a:gd name="T64" fmla="*/ 247 w 115"/>
                <a:gd name="T65" fmla="*/ 61 h 187"/>
                <a:gd name="T66" fmla="*/ 247 w 115"/>
                <a:gd name="T67" fmla="*/ 59 h 187"/>
                <a:gd name="T68" fmla="*/ 255 w 115"/>
                <a:gd name="T69" fmla="*/ 57 h 187"/>
                <a:gd name="T70" fmla="*/ 257 w 115"/>
                <a:gd name="T71" fmla="*/ 50 h 187"/>
                <a:gd name="T72" fmla="*/ 252 w 115"/>
                <a:gd name="T73" fmla="*/ 50 h 187"/>
                <a:gd name="T74" fmla="*/ 262 w 115"/>
                <a:gd name="T75" fmla="*/ 38 h 187"/>
                <a:gd name="T76" fmla="*/ 262 w 115"/>
                <a:gd name="T77" fmla="*/ 19 h 187"/>
                <a:gd name="T78" fmla="*/ 264 w 115"/>
                <a:gd name="T79" fmla="*/ 12 h 187"/>
                <a:gd name="T80" fmla="*/ 271 w 115"/>
                <a:gd name="T81" fmla="*/ 0 h 187"/>
                <a:gd name="T82" fmla="*/ 264 w 115"/>
                <a:gd name="T83" fmla="*/ 2 h 187"/>
                <a:gd name="T84" fmla="*/ 262 w 115"/>
                <a:gd name="T85" fmla="*/ 17 h 187"/>
                <a:gd name="T86" fmla="*/ 243 w 115"/>
                <a:gd name="T87" fmla="*/ 31 h 187"/>
                <a:gd name="T88" fmla="*/ 224 w 115"/>
                <a:gd name="T89" fmla="*/ 59 h 187"/>
                <a:gd name="T90" fmla="*/ 200 w 115"/>
                <a:gd name="T91" fmla="*/ 92 h 187"/>
                <a:gd name="T92" fmla="*/ 181 w 115"/>
                <a:gd name="T93" fmla="*/ 120 h 187"/>
                <a:gd name="T94" fmla="*/ 172 w 115"/>
                <a:gd name="T95" fmla="*/ 141 h 187"/>
                <a:gd name="T96" fmla="*/ 146 w 115"/>
                <a:gd name="T97" fmla="*/ 184 h 187"/>
                <a:gd name="T98" fmla="*/ 134 w 115"/>
                <a:gd name="T99" fmla="*/ 210 h 187"/>
                <a:gd name="T100" fmla="*/ 120 w 115"/>
                <a:gd name="T101" fmla="*/ 241 h 187"/>
                <a:gd name="T102" fmla="*/ 59 w 115"/>
                <a:gd name="T103" fmla="*/ 333 h 187"/>
                <a:gd name="T104" fmla="*/ 45 w 115"/>
                <a:gd name="T105" fmla="*/ 358 h 187"/>
                <a:gd name="T106" fmla="*/ 12 w 115"/>
                <a:gd name="T107" fmla="*/ 439 h 18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56" name="Freeform 147"/>
            <p:cNvSpPr>
              <a:spLocks noChangeArrowheads="1"/>
            </p:cNvSpPr>
            <p:nvPr/>
          </p:nvSpPr>
          <p:spPr bwMode="auto">
            <a:xfrm>
              <a:off x="1144" y="2411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57" name="Freeform 148"/>
            <p:cNvSpPr>
              <a:spLocks noChangeArrowheads="1"/>
            </p:cNvSpPr>
            <p:nvPr/>
          </p:nvSpPr>
          <p:spPr bwMode="auto">
            <a:xfrm>
              <a:off x="1042" y="2723"/>
              <a:ext cx="267" cy="444"/>
            </a:xfrm>
            <a:custGeom>
              <a:avLst/>
              <a:gdLst>
                <a:gd name="T0" fmla="*/ 35 w 113"/>
                <a:gd name="T1" fmla="*/ 394 h 188"/>
                <a:gd name="T2" fmla="*/ 43 w 113"/>
                <a:gd name="T3" fmla="*/ 380 h 188"/>
                <a:gd name="T4" fmla="*/ 64 w 113"/>
                <a:gd name="T5" fmla="*/ 357 h 188"/>
                <a:gd name="T6" fmla="*/ 71 w 113"/>
                <a:gd name="T7" fmla="*/ 350 h 188"/>
                <a:gd name="T8" fmla="*/ 83 w 113"/>
                <a:gd name="T9" fmla="*/ 319 h 188"/>
                <a:gd name="T10" fmla="*/ 87 w 113"/>
                <a:gd name="T11" fmla="*/ 307 h 188"/>
                <a:gd name="T12" fmla="*/ 102 w 113"/>
                <a:gd name="T13" fmla="*/ 295 h 188"/>
                <a:gd name="T14" fmla="*/ 106 w 113"/>
                <a:gd name="T15" fmla="*/ 279 h 188"/>
                <a:gd name="T16" fmla="*/ 111 w 113"/>
                <a:gd name="T17" fmla="*/ 272 h 188"/>
                <a:gd name="T18" fmla="*/ 116 w 113"/>
                <a:gd name="T19" fmla="*/ 267 h 188"/>
                <a:gd name="T20" fmla="*/ 128 w 113"/>
                <a:gd name="T21" fmla="*/ 255 h 188"/>
                <a:gd name="T22" fmla="*/ 135 w 113"/>
                <a:gd name="T23" fmla="*/ 243 h 188"/>
                <a:gd name="T24" fmla="*/ 142 w 113"/>
                <a:gd name="T25" fmla="*/ 236 h 188"/>
                <a:gd name="T26" fmla="*/ 144 w 113"/>
                <a:gd name="T27" fmla="*/ 224 h 188"/>
                <a:gd name="T28" fmla="*/ 154 w 113"/>
                <a:gd name="T29" fmla="*/ 208 h 188"/>
                <a:gd name="T30" fmla="*/ 163 w 113"/>
                <a:gd name="T31" fmla="*/ 194 h 188"/>
                <a:gd name="T32" fmla="*/ 168 w 113"/>
                <a:gd name="T33" fmla="*/ 184 h 188"/>
                <a:gd name="T34" fmla="*/ 168 w 113"/>
                <a:gd name="T35" fmla="*/ 177 h 188"/>
                <a:gd name="T36" fmla="*/ 175 w 113"/>
                <a:gd name="T37" fmla="*/ 175 h 188"/>
                <a:gd name="T38" fmla="*/ 175 w 113"/>
                <a:gd name="T39" fmla="*/ 172 h 188"/>
                <a:gd name="T40" fmla="*/ 182 w 113"/>
                <a:gd name="T41" fmla="*/ 165 h 188"/>
                <a:gd name="T42" fmla="*/ 196 w 113"/>
                <a:gd name="T43" fmla="*/ 142 h 188"/>
                <a:gd name="T44" fmla="*/ 198 w 113"/>
                <a:gd name="T45" fmla="*/ 135 h 188"/>
                <a:gd name="T46" fmla="*/ 203 w 113"/>
                <a:gd name="T47" fmla="*/ 130 h 188"/>
                <a:gd name="T48" fmla="*/ 215 w 113"/>
                <a:gd name="T49" fmla="*/ 106 h 188"/>
                <a:gd name="T50" fmla="*/ 213 w 113"/>
                <a:gd name="T51" fmla="*/ 102 h 188"/>
                <a:gd name="T52" fmla="*/ 217 w 113"/>
                <a:gd name="T53" fmla="*/ 99 h 188"/>
                <a:gd name="T54" fmla="*/ 229 w 113"/>
                <a:gd name="T55" fmla="*/ 92 h 188"/>
                <a:gd name="T56" fmla="*/ 234 w 113"/>
                <a:gd name="T57" fmla="*/ 83 h 188"/>
                <a:gd name="T58" fmla="*/ 236 w 113"/>
                <a:gd name="T59" fmla="*/ 83 h 188"/>
                <a:gd name="T60" fmla="*/ 236 w 113"/>
                <a:gd name="T61" fmla="*/ 80 h 188"/>
                <a:gd name="T62" fmla="*/ 236 w 113"/>
                <a:gd name="T63" fmla="*/ 71 h 188"/>
                <a:gd name="T64" fmla="*/ 243 w 113"/>
                <a:gd name="T65" fmla="*/ 61 h 188"/>
                <a:gd name="T66" fmla="*/ 243 w 113"/>
                <a:gd name="T67" fmla="*/ 59 h 188"/>
                <a:gd name="T68" fmla="*/ 248 w 113"/>
                <a:gd name="T69" fmla="*/ 54 h 188"/>
                <a:gd name="T70" fmla="*/ 253 w 113"/>
                <a:gd name="T71" fmla="*/ 50 h 188"/>
                <a:gd name="T72" fmla="*/ 246 w 113"/>
                <a:gd name="T73" fmla="*/ 50 h 188"/>
                <a:gd name="T74" fmla="*/ 258 w 113"/>
                <a:gd name="T75" fmla="*/ 40 h 188"/>
                <a:gd name="T76" fmla="*/ 258 w 113"/>
                <a:gd name="T77" fmla="*/ 19 h 188"/>
                <a:gd name="T78" fmla="*/ 260 w 113"/>
                <a:gd name="T79" fmla="*/ 12 h 188"/>
                <a:gd name="T80" fmla="*/ 267 w 113"/>
                <a:gd name="T81" fmla="*/ 0 h 188"/>
                <a:gd name="T82" fmla="*/ 260 w 113"/>
                <a:gd name="T83" fmla="*/ 5 h 188"/>
                <a:gd name="T84" fmla="*/ 258 w 113"/>
                <a:gd name="T85" fmla="*/ 14 h 188"/>
                <a:gd name="T86" fmla="*/ 239 w 113"/>
                <a:gd name="T87" fmla="*/ 31 h 188"/>
                <a:gd name="T88" fmla="*/ 217 w 113"/>
                <a:gd name="T89" fmla="*/ 59 h 188"/>
                <a:gd name="T90" fmla="*/ 196 w 113"/>
                <a:gd name="T91" fmla="*/ 92 h 188"/>
                <a:gd name="T92" fmla="*/ 177 w 113"/>
                <a:gd name="T93" fmla="*/ 120 h 188"/>
                <a:gd name="T94" fmla="*/ 168 w 113"/>
                <a:gd name="T95" fmla="*/ 142 h 188"/>
                <a:gd name="T96" fmla="*/ 144 w 113"/>
                <a:gd name="T97" fmla="*/ 184 h 188"/>
                <a:gd name="T98" fmla="*/ 132 w 113"/>
                <a:gd name="T99" fmla="*/ 208 h 188"/>
                <a:gd name="T100" fmla="*/ 116 w 113"/>
                <a:gd name="T101" fmla="*/ 241 h 188"/>
                <a:gd name="T102" fmla="*/ 54 w 113"/>
                <a:gd name="T103" fmla="*/ 333 h 188"/>
                <a:gd name="T104" fmla="*/ 43 w 113"/>
                <a:gd name="T105" fmla="*/ 357 h 188"/>
                <a:gd name="T106" fmla="*/ 9 w 113"/>
                <a:gd name="T107" fmla="*/ 437 h 18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58" name="Freeform 149"/>
            <p:cNvSpPr>
              <a:spLocks noChangeArrowheads="1"/>
            </p:cNvSpPr>
            <p:nvPr/>
          </p:nvSpPr>
          <p:spPr bwMode="auto">
            <a:xfrm>
              <a:off x="1049" y="3385"/>
              <a:ext cx="267" cy="441"/>
            </a:xfrm>
            <a:custGeom>
              <a:avLst/>
              <a:gdLst>
                <a:gd name="T0" fmla="*/ 33 w 113"/>
                <a:gd name="T1" fmla="*/ 391 h 187"/>
                <a:gd name="T2" fmla="*/ 45 w 113"/>
                <a:gd name="T3" fmla="*/ 380 h 187"/>
                <a:gd name="T4" fmla="*/ 64 w 113"/>
                <a:gd name="T5" fmla="*/ 354 h 187"/>
                <a:gd name="T6" fmla="*/ 66 w 113"/>
                <a:gd name="T7" fmla="*/ 344 h 187"/>
                <a:gd name="T8" fmla="*/ 85 w 113"/>
                <a:gd name="T9" fmla="*/ 318 h 187"/>
                <a:gd name="T10" fmla="*/ 87 w 113"/>
                <a:gd name="T11" fmla="*/ 309 h 187"/>
                <a:gd name="T12" fmla="*/ 102 w 113"/>
                <a:gd name="T13" fmla="*/ 292 h 187"/>
                <a:gd name="T14" fmla="*/ 109 w 113"/>
                <a:gd name="T15" fmla="*/ 278 h 187"/>
                <a:gd name="T16" fmla="*/ 109 w 113"/>
                <a:gd name="T17" fmla="*/ 269 h 187"/>
                <a:gd name="T18" fmla="*/ 116 w 113"/>
                <a:gd name="T19" fmla="*/ 262 h 187"/>
                <a:gd name="T20" fmla="*/ 128 w 113"/>
                <a:gd name="T21" fmla="*/ 250 h 187"/>
                <a:gd name="T22" fmla="*/ 132 w 113"/>
                <a:gd name="T23" fmla="*/ 243 h 187"/>
                <a:gd name="T24" fmla="*/ 142 w 113"/>
                <a:gd name="T25" fmla="*/ 231 h 187"/>
                <a:gd name="T26" fmla="*/ 146 w 113"/>
                <a:gd name="T27" fmla="*/ 222 h 187"/>
                <a:gd name="T28" fmla="*/ 154 w 113"/>
                <a:gd name="T29" fmla="*/ 210 h 187"/>
                <a:gd name="T30" fmla="*/ 163 w 113"/>
                <a:gd name="T31" fmla="*/ 191 h 187"/>
                <a:gd name="T32" fmla="*/ 165 w 113"/>
                <a:gd name="T33" fmla="*/ 186 h 187"/>
                <a:gd name="T34" fmla="*/ 172 w 113"/>
                <a:gd name="T35" fmla="*/ 179 h 187"/>
                <a:gd name="T36" fmla="*/ 175 w 113"/>
                <a:gd name="T37" fmla="*/ 170 h 187"/>
                <a:gd name="T38" fmla="*/ 177 w 113"/>
                <a:gd name="T39" fmla="*/ 170 h 187"/>
                <a:gd name="T40" fmla="*/ 180 w 113"/>
                <a:gd name="T41" fmla="*/ 163 h 187"/>
                <a:gd name="T42" fmla="*/ 194 w 113"/>
                <a:gd name="T43" fmla="*/ 139 h 187"/>
                <a:gd name="T44" fmla="*/ 203 w 113"/>
                <a:gd name="T45" fmla="*/ 132 h 187"/>
                <a:gd name="T46" fmla="*/ 206 w 113"/>
                <a:gd name="T47" fmla="*/ 123 h 187"/>
                <a:gd name="T48" fmla="*/ 215 w 113"/>
                <a:gd name="T49" fmla="*/ 106 h 187"/>
                <a:gd name="T50" fmla="*/ 210 w 113"/>
                <a:gd name="T51" fmla="*/ 99 h 187"/>
                <a:gd name="T52" fmla="*/ 220 w 113"/>
                <a:gd name="T53" fmla="*/ 97 h 187"/>
                <a:gd name="T54" fmla="*/ 227 w 113"/>
                <a:gd name="T55" fmla="*/ 92 h 187"/>
                <a:gd name="T56" fmla="*/ 234 w 113"/>
                <a:gd name="T57" fmla="*/ 83 h 187"/>
                <a:gd name="T58" fmla="*/ 236 w 113"/>
                <a:gd name="T59" fmla="*/ 83 h 187"/>
                <a:gd name="T60" fmla="*/ 236 w 113"/>
                <a:gd name="T61" fmla="*/ 75 h 187"/>
                <a:gd name="T62" fmla="*/ 236 w 113"/>
                <a:gd name="T63" fmla="*/ 68 h 187"/>
                <a:gd name="T64" fmla="*/ 246 w 113"/>
                <a:gd name="T65" fmla="*/ 61 h 187"/>
                <a:gd name="T66" fmla="*/ 246 w 113"/>
                <a:gd name="T67" fmla="*/ 59 h 187"/>
                <a:gd name="T68" fmla="*/ 248 w 113"/>
                <a:gd name="T69" fmla="*/ 57 h 187"/>
                <a:gd name="T70" fmla="*/ 255 w 113"/>
                <a:gd name="T71" fmla="*/ 47 h 187"/>
                <a:gd name="T72" fmla="*/ 246 w 113"/>
                <a:gd name="T73" fmla="*/ 42 h 187"/>
                <a:gd name="T74" fmla="*/ 255 w 113"/>
                <a:gd name="T75" fmla="*/ 38 h 187"/>
                <a:gd name="T76" fmla="*/ 258 w 113"/>
                <a:gd name="T77" fmla="*/ 12 h 187"/>
                <a:gd name="T78" fmla="*/ 258 w 113"/>
                <a:gd name="T79" fmla="*/ 9 h 187"/>
                <a:gd name="T80" fmla="*/ 267 w 113"/>
                <a:gd name="T81" fmla="*/ 0 h 187"/>
                <a:gd name="T82" fmla="*/ 258 w 113"/>
                <a:gd name="T83" fmla="*/ 0 h 187"/>
                <a:gd name="T84" fmla="*/ 255 w 113"/>
                <a:gd name="T85" fmla="*/ 12 h 187"/>
                <a:gd name="T86" fmla="*/ 239 w 113"/>
                <a:gd name="T87" fmla="*/ 28 h 187"/>
                <a:gd name="T88" fmla="*/ 217 w 113"/>
                <a:gd name="T89" fmla="*/ 59 h 187"/>
                <a:gd name="T90" fmla="*/ 196 w 113"/>
                <a:gd name="T91" fmla="*/ 92 h 187"/>
                <a:gd name="T92" fmla="*/ 180 w 113"/>
                <a:gd name="T93" fmla="*/ 120 h 187"/>
                <a:gd name="T94" fmla="*/ 165 w 113"/>
                <a:gd name="T95" fmla="*/ 139 h 187"/>
                <a:gd name="T96" fmla="*/ 144 w 113"/>
                <a:gd name="T97" fmla="*/ 186 h 187"/>
                <a:gd name="T98" fmla="*/ 132 w 113"/>
                <a:gd name="T99" fmla="*/ 210 h 187"/>
                <a:gd name="T100" fmla="*/ 116 w 113"/>
                <a:gd name="T101" fmla="*/ 241 h 187"/>
                <a:gd name="T102" fmla="*/ 54 w 113"/>
                <a:gd name="T103" fmla="*/ 330 h 187"/>
                <a:gd name="T104" fmla="*/ 40 w 113"/>
                <a:gd name="T105" fmla="*/ 354 h 187"/>
                <a:gd name="T106" fmla="*/ 12 w 113"/>
                <a:gd name="T107" fmla="*/ 439 h 18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59" name="Freeform 150"/>
            <p:cNvSpPr>
              <a:spLocks noChangeArrowheads="1"/>
            </p:cNvSpPr>
            <p:nvPr/>
          </p:nvSpPr>
          <p:spPr bwMode="auto">
            <a:xfrm>
              <a:off x="782" y="2863"/>
              <a:ext cx="260" cy="472"/>
            </a:xfrm>
            <a:custGeom>
              <a:avLst/>
              <a:gdLst>
                <a:gd name="T0" fmla="*/ 232 w 110"/>
                <a:gd name="T1" fmla="*/ 413 h 200"/>
                <a:gd name="T2" fmla="*/ 225 w 110"/>
                <a:gd name="T3" fmla="*/ 399 h 200"/>
                <a:gd name="T4" fmla="*/ 210 w 110"/>
                <a:gd name="T5" fmla="*/ 368 h 200"/>
                <a:gd name="T6" fmla="*/ 208 w 110"/>
                <a:gd name="T7" fmla="*/ 359 h 200"/>
                <a:gd name="T8" fmla="*/ 184 w 110"/>
                <a:gd name="T9" fmla="*/ 330 h 200"/>
                <a:gd name="T10" fmla="*/ 182 w 110"/>
                <a:gd name="T11" fmla="*/ 321 h 200"/>
                <a:gd name="T12" fmla="*/ 177 w 110"/>
                <a:gd name="T13" fmla="*/ 300 h 200"/>
                <a:gd name="T14" fmla="*/ 168 w 110"/>
                <a:gd name="T15" fmla="*/ 288 h 200"/>
                <a:gd name="T16" fmla="*/ 161 w 110"/>
                <a:gd name="T17" fmla="*/ 281 h 200"/>
                <a:gd name="T18" fmla="*/ 161 w 110"/>
                <a:gd name="T19" fmla="*/ 274 h 200"/>
                <a:gd name="T20" fmla="*/ 151 w 110"/>
                <a:gd name="T21" fmla="*/ 257 h 200"/>
                <a:gd name="T22" fmla="*/ 147 w 110"/>
                <a:gd name="T23" fmla="*/ 248 h 200"/>
                <a:gd name="T24" fmla="*/ 142 w 110"/>
                <a:gd name="T25" fmla="*/ 236 h 200"/>
                <a:gd name="T26" fmla="*/ 137 w 110"/>
                <a:gd name="T27" fmla="*/ 224 h 200"/>
                <a:gd name="T28" fmla="*/ 130 w 110"/>
                <a:gd name="T29" fmla="*/ 208 h 200"/>
                <a:gd name="T30" fmla="*/ 118 w 110"/>
                <a:gd name="T31" fmla="*/ 194 h 200"/>
                <a:gd name="T32" fmla="*/ 116 w 110"/>
                <a:gd name="T33" fmla="*/ 186 h 200"/>
                <a:gd name="T34" fmla="*/ 109 w 110"/>
                <a:gd name="T35" fmla="*/ 177 h 200"/>
                <a:gd name="T36" fmla="*/ 109 w 110"/>
                <a:gd name="T37" fmla="*/ 172 h 200"/>
                <a:gd name="T38" fmla="*/ 106 w 110"/>
                <a:gd name="T39" fmla="*/ 168 h 200"/>
                <a:gd name="T40" fmla="*/ 102 w 110"/>
                <a:gd name="T41" fmla="*/ 163 h 200"/>
                <a:gd name="T42" fmla="*/ 87 w 110"/>
                <a:gd name="T43" fmla="*/ 137 h 200"/>
                <a:gd name="T44" fmla="*/ 83 w 110"/>
                <a:gd name="T45" fmla="*/ 127 h 200"/>
                <a:gd name="T46" fmla="*/ 80 w 110"/>
                <a:gd name="T47" fmla="*/ 123 h 200"/>
                <a:gd name="T48" fmla="*/ 69 w 110"/>
                <a:gd name="T49" fmla="*/ 101 h 200"/>
                <a:gd name="T50" fmla="*/ 59 w 110"/>
                <a:gd name="T51" fmla="*/ 101 h 200"/>
                <a:gd name="T52" fmla="*/ 66 w 110"/>
                <a:gd name="T53" fmla="*/ 92 h 200"/>
                <a:gd name="T54" fmla="*/ 66 w 110"/>
                <a:gd name="T55" fmla="*/ 80 h 200"/>
                <a:gd name="T56" fmla="*/ 57 w 110"/>
                <a:gd name="T57" fmla="*/ 73 h 200"/>
                <a:gd name="T58" fmla="*/ 57 w 110"/>
                <a:gd name="T59" fmla="*/ 71 h 200"/>
                <a:gd name="T60" fmla="*/ 52 w 110"/>
                <a:gd name="T61" fmla="*/ 66 h 200"/>
                <a:gd name="T62" fmla="*/ 47 w 110"/>
                <a:gd name="T63" fmla="*/ 64 h 200"/>
                <a:gd name="T64" fmla="*/ 47 w 110"/>
                <a:gd name="T65" fmla="*/ 52 h 200"/>
                <a:gd name="T66" fmla="*/ 40 w 110"/>
                <a:gd name="T67" fmla="*/ 50 h 200"/>
                <a:gd name="T68" fmla="*/ 40 w 110"/>
                <a:gd name="T69" fmla="*/ 42 h 200"/>
                <a:gd name="T70" fmla="*/ 38 w 110"/>
                <a:gd name="T71" fmla="*/ 38 h 200"/>
                <a:gd name="T72" fmla="*/ 35 w 110"/>
                <a:gd name="T73" fmla="*/ 42 h 200"/>
                <a:gd name="T74" fmla="*/ 31 w 110"/>
                <a:gd name="T75" fmla="*/ 28 h 200"/>
                <a:gd name="T76" fmla="*/ 14 w 110"/>
                <a:gd name="T77" fmla="*/ 14 h 200"/>
                <a:gd name="T78" fmla="*/ 7 w 110"/>
                <a:gd name="T79" fmla="*/ 9 h 200"/>
                <a:gd name="T80" fmla="*/ 5 w 110"/>
                <a:gd name="T81" fmla="*/ 0 h 200"/>
                <a:gd name="T82" fmla="*/ 0 w 110"/>
                <a:gd name="T83" fmla="*/ 7 h 200"/>
                <a:gd name="T84" fmla="*/ 9 w 110"/>
                <a:gd name="T85" fmla="*/ 14 h 200"/>
                <a:gd name="T86" fmla="*/ 17 w 110"/>
                <a:gd name="T87" fmla="*/ 38 h 200"/>
                <a:gd name="T88" fmla="*/ 31 w 110"/>
                <a:gd name="T89" fmla="*/ 73 h 200"/>
                <a:gd name="T90" fmla="*/ 50 w 110"/>
                <a:gd name="T91" fmla="*/ 111 h 200"/>
                <a:gd name="T92" fmla="*/ 66 w 110"/>
                <a:gd name="T93" fmla="*/ 137 h 200"/>
                <a:gd name="T94" fmla="*/ 76 w 110"/>
                <a:gd name="T95" fmla="*/ 163 h 200"/>
                <a:gd name="T96" fmla="*/ 102 w 110"/>
                <a:gd name="T97" fmla="*/ 205 h 200"/>
                <a:gd name="T98" fmla="*/ 116 w 110"/>
                <a:gd name="T99" fmla="*/ 229 h 200"/>
                <a:gd name="T100" fmla="*/ 137 w 110"/>
                <a:gd name="T101" fmla="*/ 257 h 200"/>
                <a:gd name="T102" fmla="*/ 184 w 110"/>
                <a:gd name="T103" fmla="*/ 361 h 200"/>
                <a:gd name="T104" fmla="*/ 201 w 110"/>
                <a:gd name="T105" fmla="*/ 389 h 200"/>
                <a:gd name="T106" fmla="*/ 253 w 110"/>
                <a:gd name="T107" fmla="*/ 460 h 20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60" name="Freeform 151"/>
            <p:cNvSpPr>
              <a:spLocks noChangeArrowheads="1"/>
            </p:cNvSpPr>
            <p:nvPr/>
          </p:nvSpPr>
          <p:spPr bwMode="auto">
            <a:xfrm>
              <a:off x="789" y="3373"/>
              <a:ext cx="260" cy="475"/>
            </a:xfrm>
            <a:custGeom>
              <a:avLst/>
              <a:gdLst>
                <a:gd name="T0" fmla="*/ 229 w 110"/>
                <a:gd name="T1" fmla="*/ 418 h 201"/>
                <a:gd name="T2" fmla="*/ 222 w 110"/>
                <a:gd name="T3" fmla="*/ 404 h 201"/>
                <a:gd name="T4" fmla="*/ 213 w 110"/>
                <a:gd name="T5" fmla="*/ 373 h 201"/>
                <a:gd name="T6" fmla="*/ 210 w 110"/>
                <a:gd name="T7" fmla="*/ 364 h 201"/>
                <a:gd name="T8" fmla="*/ 189 w 110"/>
                <a:gd name="T9" fmla="*/ 333 h 201"/>
                <a:gd name="T10" fmla="*/ 182 w 110"/>
                <a:gd name="T11" fmla="*/ 324 h 201"/>
                <a:gd name="T12" fmla="*/ 175 w 110"/>
                <a:gd name="T13" fmla="*/ 305 h 201"/>
                <a:gd name="T14" fmla="*/ 165 w 110"/>
                <a:gd name="T15" fmla="*/ 293 h 201"/>
                <a:gd name="T16" fmla="*/ 161 w 110"/>
                <a:gd name="T17" fmla="*/ 284 h 201"/>
                <a:gd name="T18" fmla="*/ 161 w 110"/>
                <a:gd name="T19" fmla="*/ 274 h 201"/>
                <a:gd name="T20" fmla="*/ 154 w 110"/>
                <a:gd name="T21" fmla="*/ 260 h 201"/>
                <a:gd name="T22" fmla="*/ 149 w 110"/>
                <a:gd name="T23" fmla="*/ 250 h 201"/>
                <a:gd name="T24" fmla="*/ 144 w 110"/>
                <a:gd name="T25" fmla="*/ 236 h 201"/>
                <a:gd name="T26" fmla="*/ 135 w 110"/>
                <a:gd name="T27" fmla="*/ 229 h 201"/>
                <a:gd name="T28" fmla="*/ 130 w 110"/>
                <a:gd name="T29" fmla="*/ 213 h 201"/>
                <a:gd name="T30" fmla="*/ 116 w 110"/>
                <a:gd name="T31" fmla="*/ 199 h 201"/>
                <a:gd name="T32" fmla="*/ 116 w 110"/>
                <a:gd name="T33" fmla="*/ 189 h 201"/>
                <a:gd name="T34" fmla="*/ 111 w 110"/>
                <a:gd name="T35" fmla="*/ 182 h 201"/>
                <a:gd name="T36" fmla="*/ 104 w 110"/>
                <a:gd name="T37" fmla="*/ 175 h 201"/>
                <a:gd name="T38" fmla="*/ 104 w 110"/>
                <a:gd name="T39" fmla="*/ 173 h 201"/>
                <a:gd name="T40" fmla="*/ 102 w 110"/>
                <a:gd name="T41" fmla="*/ 168 h 201"/>
                <a:gd name="T42" fmla="*/ 90 w 110"/>
                <a:gd name="T43" fmla="*/ 142 h 201"/>
                <a:gd name="T44" fmla="*/ 85 w 110"/>
                <a:gd name="T45" fmla="*/ 130 h 201"/>
                <a:gd name="T46" fmla="*/ 80 w 110"/>
                <a:gd name="T47" fmla="*/ 123 h 201"/>
                <a:gd name="T48" fmla="*/ 66 w 110"/>
                <a:gd name="T49" fmla="*/ 106 h 201"/>
                <a:gd name="T50" fmla="*/ 61 w 110"/>
                <a:gd name="T51" fmla="*/ 102 h 201"/>
                <a:gd name="T52" fmla="*/ 61 w 110"/>
                <a:gd name="T53" fmla="*/ 92 h 201"/>
                <a:gd name="T54" fmla="*/ 64 w 110"/>
                <a:gd name="T55" fmla="*/ 83 h 201"/>
                <a:gd name="T56" fmla="*/ 59 w 110"/>
                <a:gd name="T57" fmla="*/ 78 h 201"/>
                <a:gd name="T58" fmla="*/ 59 w 110"/>
                <a:gd name="T59" fmla="*/ 71 h 201"/>
                <a:gd name="T60" fmla="*/ 54 w 110"/>
                <a:gd name="T61" fmla="*/ 71 h 201"/>
                <a:gd name="T62" fmla="*/ 43 w 110"/>
                <a:gd name="T63" fmla="*/ 61 h 201"/>
                <a:gd name="T64" fmla="*/ 43 w 110"/>
                <a:gd name="T65" fmla="*/ 52 h 201"/>
                <a:gd name="T66" fmla="*/ 40 w 110"/>
                <a:gd name="T67" fmla="*/ 52 h 201"/>
                <a:gd name="T68" fmla="*/ 40 w 110"/>
                <a:gd name="T69" fmla="*/ 45 h 201"/>
                <a:gd name="T70" fmla="*/ 35 w 110"/>
                <a:gd name="T71" fmla="*/ 35 h 201"/>
                <a:gd name="T72" fmla="*/ 31 w 110"/>
                <a:gd name="T73" fmla="*/ 45 h 201"/>
                <a:gd name="T74" fmla="*/ 31 w 110"/>
                <a:gd name="T75" fmla="*/ 28 h 201"/>
                <a:gd name="T76" fmla="*/ 9 w 110"/>
                <a:gd name="T77" fmla="*/ 17 h 201"/>
                <a:gd name="T78" fmla="*/ 5 w 110"/>
                <a:gd name="T79" fmla="*/ 14 h 201"/>
                <a:gd name="T80" fmla="*/ 0 w 110"/>
                <a:gd name="T81" fmla="*/ 0 h 201"/>
                <a:gd name="T82" fmla="*/ 0 w 110"/>
                <a:gd name="T83" fmla="*/ 9 h 201"/>
                <a:gd name="T84" fmla="*/ 9 w 110"/>
                <a:gd name="T85" fmla="*/ 17 h 201"/>
                <a:gd name="T86" fmla="*/ 12 w 110"/>
                <a:gd name="T87" fmla="*/ 40 h 201"/>
                <a:gd name="T88" fmla="*/ 31 w 110"/>
                <a:gd name="T89" fmla="*/ 76 h 201"/>
                <a:gd name="T90" fmla="*/ 50 w 110"/>
                <a:gd name="T91" fmla="*/ 111 h 201"/>
                <a:gd name="T92" fmla="*/ 64 w 110"/>
                <a:gd name="T93" fmla="*/ 142 h 201"/>
                <a:gd name="T94" fmla="*/ 73 w 110"/>
                <a:gd name="T95" fmla="*/ 168 h 201"/>
                <a:gd name="T96" fmla="*/ 102 w 110"/>
                <a:gd name="T97" fmla="*/ 210 h 201"/>
                <a:gd name="T98" fmla="*/ 116 w 110"/>
                <a:gd name="T99" fmla="*/ 232 h 201"/>
                <a:gd name="T100" fmla="*/ 135 w 110"/>
                <a:gd name="T101" fmla="*/ 262 h 201"/>
                <a:gd name="T102" fmla="*/ 184 w 110"/>
                <a:gd name="T103" fmla="*/ 366 h 201"/>
                <a:gd name="T104" fmla="*/ 203 w 110"/>
                <a:gd name="T105" fmla="*/ 395 h 201"/>
                <a:gd name="T106" fmla="*/ 255 w 110"/>
                <a:gd name="T107" fmla="*/ 466 h 20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61" name="Freeform 152"/>
            <p:cNvSpPr>
              <a:spLocks noChangeArrowheads="1"/>
            </p:cNvSpPr>
            <p:nvPr/>
          </p:nvSpPr>
          <p:spPr bwMode="auto">
            <a:xfrm>
              <a:off x="1007" y="1370"/>
              <a:ext cx="59" cy="2471"/>
            </a:xfrm>
            <a:custGeom>
              <a:avLst/>
              <a:gdLst>
                <a:gd name="T0" fmla="*/ 54 w 25"/>
                <a:gd name="T1" fmla="*/ 0 h 1046"/>
                <a:gd name="T2" fmla="*/ 40 w 25"/>
                <a:gd name="T3" fmla="*/ 1224 h 1046"/>
                <a:gd name="T4" fmla="*/ 59 w 25"/>
                <a:gd name="T5" fmla="*/ 2471 h 1046"/>
                <a:gd name="T6" fmla="*/ 9 w 25"/>
                <a:gd name="T7" fmla="*/ 2471 h 1046"/>
                <a:gd name="T8" fmla="*/ 26 w 25"/>
                <a:gd name="T9" fmla="*/ 1791 h 1046"/>
                <a:gd name="T10" fmla="*/ 0 w 25"/>
                <a:gd name="T11" fmla="*/ 565 h 1046"/>
                <a:gd name="T12" fmla="*/ 19 w 25"/>
                <a:gd name="T13" fmla="*/ 0 h 1046"/>
                <a:gd name="T14" fmla="*/ 54 w 25"/>
                <a:gd name="T15" fmla="*/ 0 h 1046"/>
                <a:gd name="T16" fmla="*/ 54 w 25"/>
                <a:gd name="T17" fmla="*/ 0 h 104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222" name="Group 89"/>
          <p:cNvGrpSpPr/>
          <p:nvPr/>
        </p:nvGrpSpPr>
        <p:grpSpPr bwMode="auto">
          <a:xfrm>
            <a:off x="10895013" y="1247775"/>
            <a:ext cx="1254125" cy="3346450"/>
            <a:chOff x="0" y="0"/>
            <a:chExt cx="1443" cy="3848"/>
          </a:xfrm>
        </p:grpSpPr>
        <p:sp>
          <p:nvSpPr>
            <p:cNvPr id="9496" name="Freeform 70"/>
            <p:cNvSpPr>
              <a:spLocks noChangeArrowheads="1"/>
            </p:cNvSpPr>
            <p:nvPr/>
          </p:nvSpPr>
          <p:spPr bwMode="auto">
            <a:xfrm>
              <a:off x="734" y="1565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97" name="Freeform 71"/>
            <p:cNvSpPr>
              <a:spLocks noChangeArrowheads="1"/>
            </p:cNvSpPr>
            <p:nvPr/>
          </p:nvSpPr>
          <p:spPr bwMode="auto">
            <a:xfrm>
              <a:off x="555" y="2315"/>
              <a:ext cx="161" cy="248"/>
            </a:xfrm>
            <a:custGeom>
              <a:avLst/>
              <a:gdLst>
                <a:gd name="T0" fmla="*/ 154 w 68"/>
                <a:gd name="T1" fmla="*/ 248 h 105"/>
                <a:gd name="T2" fmla="*/ 12 w 68"/>
                <a:gd name="T3" fmla="*/ 0 h 105"/>
                <a:gd name="T4" fmla="*/ 154 w 68"/>
                <a:gd name="T5" fmla="*/ 248 h 1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98" name="Freeform 72"/>
            <p:cNvSpPr>
              <a:spLocks noChangeArrowheads="1"/>
            </p:cNvSpPr>
            <p:nvPr/>
          </p:nvSpPr>
          <p:spPr bwMode="auto">
            <a:xfrm>
              <a:off x="765" y="2105"/>
              <a:ext cx="161" cy="250"/>
            </a:xfrm>
            <a:custGeom>
              <a:avLst/>
              <a:gdLst>
                <a:gd name="T0" fmla="*/ 9 w 68"/>
                <a:gd name="T1" fmla="*/ 250 h 106"/>
                <a:gd name="T2" fmla="*/ 152 w 68"/>
                <a:gd name="T3" fmla="*/ 0 h 106"/>
                <a:gd name="T4" fmla="*/ 9 w 68"/>
                <a:gd name="T5" fmla="*/ 250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99" name="Freeform 73"/>
            <p:cNvSpPr>
              <a:spLocks noChangeArrowheads="1"/>
            </p:cNvSpPr>
            <p:nvPr/>
          </p:nvSpPr>
          <p:spPr bwMode="auto">
            <a:xfrm>
              <a:off x="555" y="2608"/>
              <a:ext cx="161" cy="253"/>
            </a:xfrm>
            <a:custGeom>
              <a:avLst/>
              <a:gdLst>
                <a:gd name="T0" fmla="*/ 154 w 68"/>
                <a:gd name="T1" fmla="*/ 253 h 107"/>
                <a:gd name="T2" fmla="*/ 12 w 68"/>
                <a:gd name="T3" fmla="*/ 0 h 107"/>
                <a:gd name="T4" fmla="*/ 154 w 68"/>
                <a:gd name="T5" fmla="*/ 253 h 10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00" name="Freeform 74"/>
            <p:cNvSpPr>
              <a:spLocks noChangeArrowheads="1"/>
            </p:cNvSpPr>
            <p:nvPr/>
          </p:nvSpPr>
          <p:spPr bwMode="auto">
            <a:xfrm>
              <a:off x="897" y="1065"/>
              <a:ext cx="161" cy="250"/>
            </a:xfrm>
            <a:custGeom>
              <a:avLst/>
              <a:gdLst>
                <a:gd name="T0" fmla="*/ 9 w 68"/>
                <a:gd name="T1" fmla="*/ 250 h 106"/>
                <a:gd name="T2" fmla="*/ 152 w 68"/>
                <a:gd name="T3" fmla="*/ 0 h 106"/>
                <a:gd name="T4" fmla="*/ 9 w 68"/>
                <a:gd name="T5" fmla="*/ 250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01" name="Freeform 75"/>
            <p:cNvSpPr>
              <a:spLocks noChangeArrowheads="1"/>
            </p:cNvSpPr>
            <p:nvPr/>
          </p:nvSpPr>
          <p:spPr bwMode="auto">
            <a:xfrm>
              <a:off x="765" y="2731"/>
              <a:ext cx="161" cy="252"/>
            </a:xfrm>
            <a:custGeom>
              <a:avLst/>
              <a:gdLst>
                <a:gd name="T0" fmla="*/ 9 w 68"/>
                <a:gd name="T1" fmla="*/ 252 h 107"/>
                <a:gd name="T2" fmla="*/ 152 w 68"/>
                <a:gd name="T3" fmla="*/ 0 h 107"/>
                <a:gd name="T4" fmla="*/ 9 w 68"/>
                <a:gd name="T5" fmla="*/ 252 h 10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02" name="Freeform 76"/>
            <p:cNvSpPr>
              <a:spLocks noChangeArrowheads="1"/>
            </p:cNvSpPr>
            <p:nvPr/>
          </p:nvSpPr>
          <p:spPr bwMode="auto">
            <a:xfrm>
              <a:off x="555" y="1984"/>
              <a:ext cx="161" cy="253"/>
            </a:xfrm>
            <a:custGeom>
              <a:avLst/>
              <a:gdLst>
                <a:gd name="T0" fmla="*/ 154 w 68"/>
                <a:gd name="T1" fmla="*/ 253 h 107"/>
                <a:gd name="T2" fmla="*/ 12 w 68"/>
                <a:gd name="T3" fmla="*/ 0 h 107"/>
                <a:gd name="T4" fmla="*/ 154 w 68"/>
                <a:gd name="T5" fmla="*/ 253 h 10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03" name="Freeform 77"/>
            <p:cNvSpPr>
              <a:spLocks noChangeArrowheads="1"/>
            </p:cNvSpPr>
            <p:nvPr/>
          </p:nvSpPr>
          <p:spPr bwMode="auto">
            <a:xfrm>
              <a:off x="765" y="1776"/>
              <a:ext cx="161" cy="251"/>
            </a:xfrm>
            <a:custGeom>
              <a:avLst/>
              <a:gdLst>
                <a:gd name="T0" fmla="*/ 9 w 68"/>
                <a:gd name="T1" fmla="*/ 251 h 106"/>
                <a:gd name="T2" fmla="*/ 152 w 68"/>
                <a:gd name="T3" fmla="*/ 0 h 106"/>
                <a:gd name="T4" fmla="*/ 9 w 68"/>
                <a:gd name="T5" fmla="*/ 251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04" name="Freeform 78"/>
            <p:cNvSpPr>
              <a:spLocks noChangeArrowheads="1"/>
            </p:cNvSpPr>
            <p:nvPr/>
          </p:nvSpPr>
          <p:spPr bwMode="auto">
            <a:xfrm>
              <a:off x="555" y="1668"/>
              <a:ext cx="161" cy="250"/>
            </a:xfrm>
            <a:custGeom>
              <a:avLst/>
              <a:gdLst>
                <a:gd name="T0" fmla="*/ 154 w 68"/>
                <a:gd name="T1" fmla="*/ 250 h 106"/>
                <a:gd name="T2" fmla="*/ 12 w 68"/>
                <a:gd name="T3" fmla="*/ 0 h 106"/>
                <a:gd name="T4" fmla="*/ 154 w 68"/>
                <a:gd name="T5" fmla="*/ 250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05" name="Freeform 79"/>
            <p:cNvSpPr>
              <a:spLocks noChangeArrowheads="1"/>
            </p:cNvSpPr>
            <p:nvPr/>
          </p:nvSpPr>
          <p:spPr bwMode="auto">
            <a:xfrm>
              <a:off x="555" y="1372"/>
              <a:ext cx="161" cy="251"/>
            </a:xfrm>
            <a:custGeom>
              <a:avLst/>
              <a:gdLst>
                <a:gd name="T0" fmla="*/ 154 w 68"/>
                <a:gd name="T1" fmla="*/ 251 h 106"/>
                <a:gd name="T2" fmla="*/ 12 w 68"/>
                <a:gd name="T3" fmla="*/ 0 h 106"/>
                <a:gd name="T4" fmla="*/ 154 w 68"/>
                <a:gd name="T5" fmla="*/ 251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06" name="Freeform 80"/>
            <p:cNvSpPr>
              <a:spLocks noChangeArrowheads="1"/>
            </p:cNvSpPr>
            <p:nvPr/>
          </p:nvSpPr>
          <p:spPr bwMode="auto">
            <a:xfrm>
              <a:off x="765" y="1460"/>
              <a:ext cx="161" cy="250"/>
            </a:xfrm>
            <a:custGeom>
              <a:avLst/>
              <a:gdLst>
                <a:gd name="T0" fmla="*/ 9 w 68"/>
                <a:gd name="T1" fmla="*/ 250 h 106"/>
                <a:gd name="T2" fmla="*/ 152 w 68"/>
                <a:gd name="T3" fmla="*/ 0 h 106"/>
                <a:gd name="T4" fmla="*/ 9 w 68"/>
                <a:gd name="T5" fmla="*/ 250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07" name="Freeform 81"/>
            <p:cNvSpPr>
              <a:spLocks noChangeArrowheads="1"/>
            </p:cNvSpPr>
            <p:nvPr/>
          </p:nvSpPr>
          <p:spPr bwMode="auto">
            <a:xfrm>
              <a:off x="236" y="250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08" name="Freeform 82"/>
            <p:cNvSpPr>
              <a:spLocks noChangeArrowheads="1"/>
            </p:cNvSpPr>
            <p:nvPr/>
          </p:nvSpPr>
          <p:spPr bwMode="auto">
            <a:xfrm>
              <a:off x="96" y="812"/>
              <a:ext cx="126" cy="194"/>
            </a:xfrm>
            <a:custGeom>
              <a:avLst/>
              <a:gdLst>
                <a:gd name="T0" fmla="*/ 121 w 53"/>
                <a:gd name="T1" fmla="*/ 194 h 82"/>
                <a:gd name="T2" fmla="*/ 10 w 53"/>
                <a:gd name="T3" fmla="*/ 0 h 82"/>
                <a:gd name="T4" fmla="*/ 121 w 53"/>
                <a:gd name="T5" fmla="*/ 194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09" name="Freeform 83"/>
            <p:cNvSpPr>
              <a:spLocks noChangeArrowheads="1"/>
            </p:cNvSpPr>
            <p:nvPr/>
          </p:nvSpPr>
          <p:spPr bwMode="auto">
            <a:xfrm>
              <a:off x="262" y="649"/>
              <a:ext cx="123" cy="196"/>
            </a:xfrm>
            <a:custGeom>
              <a:avLst/>
              <a:gdLst>
                <a:gd name="T0" fmla="*/ 7 w 52"/>
                <a:gd name="T1" fmla="*/ 196 h 83"/>
                <a:gd name="T2" fmla="*/ 116 w 52"/>
                <a:gd name="T3" fmla="*/ 0 h 83"/>
                <a:gd name="T4" fmla="*/ 7 w 52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10" name="Freeform 84"/>
            <p:cNvSpPr>
              <a:spLocks noChangeArrowheads="1"/>
            </p:cNvSpPr>
            <p:nvPr/>
          </p:nvSpPr>
          <p:spPr bwMode="auto">
            <a:xfrm>
              <a:off x="96" y="1041"/>
              <a:ext cx="126" cy="196"/>
            </a:xfrm>
            <a:custGeom>
              <a:avLst/>
              <a:gdLst>
                <a:gd name="T0" fmla="*/ 121 w 53"/>
                <a:gd name="T1" fmla="*/ 196 h 83"/>
                <a:gd name="T2" fmla="*/ 10 w 53"/>
                <a:gd name="T3" fmla="*/ 0 h 83"/>
                <a:gd name="T4" fmla="*/ 121 w 53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11" name="Freeform 85"/>
            <p:cNvSpPr>
              <a:spLocks noChangeArrowheads="1"/>
            </p:cNvSpPr>
            <p:nvPr/>
          </p:nvSpPr>
          <p:spPr bwMode="auto">
            <a:xfrm>
              <a:off x="262" y="878"/>
              <a:ext cx="123" cy="194"/>
            </a:xfrm>
            <a:custGeom>
              <a:avLst/>
              <a:gdLst>
                <a:gd name="T0" fmla="*/ 7 w 52"/>
                <a:gd name="T1" fmla="*/ 194 h 82"/>
                <a:gd name="T2" fmla="*/ 116 w 52"/>
                <a:gd name="T3" fmla="*/ 0 h 82"/>
                <a:gd name="T4" fmla="*/ 7 w 52"/>
                <a:gd name="T5" fmla="*/ 194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12" name="Freeform 86"/>
            <p:cNvSpPr>
              <a:spLocks noChangeArrowheads="1"/>
            </p:cNvSpPr>
            <p:nvPr/>
          </p:nvSpPr>
          <p:spPr bwMode="auto">
            <a:xfrm>
              <a:off x="262" y="1136"/>
              <a:ext cx="123" cy="196"/>
            </a:xfrm>
            <a:custGeom>
              <a:avLst/>
              <a:gdLst>
                <a:gd name="T0" fmla="*/ 7 w 52"/>
                <a:gd name="T1" fmla="*/ 196 h 83"/>
                <a:gd name="T2" fmla="*/ 116 w 52"/>
                <a:gd name="T3" fmla="*/ 0 h 83"/>
                <a:gd name="T4" fmla="*/ 7 w 52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13" name="Freeform 87"/>
            <p:cNvSpPr>
              <a:spLocks noChangeArrowheads="1"/>
            </p:cNvSpPr>
            <p:nvPr/>
          </p:nvSpPr>
          <p:spPr bwMode="auto">
            <a:xfrm>
              <a:off x="96" y="557"/>
              <a:ext cx="126" cy="196"/>
            </a:xfrm>
            <a:custGeom>
              <a:avLst/>
              <a:gdLst>
                <a:gd name="T0" fmla="*/ 121 w 53"/>
                <a:gd name="T1" fmla="*/ 196 h 83"/>
                <a:gd name="T2" fmla="*/ 10 w 53"/>
                <a:gd name="T3" fmla="*/ 0 h 83"/>
                <a:gd name="T4" fmla="*/ 121 w 53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14" name="Freeform 88"/>
            <p:cNvSpPr>
              <a:spLocks noChangeArrowheads="1"/>
            </p:cNvSpPr>
            <p:nvPr/>
          </p:nvSpPr>
          <p:spPr bwMode="auto">
            <a:xfrm>
              <a:off x="262" y="394"/>
              <a:ext cx="123" cy="196"/>
            </a:xfrm>
            <a:custGeom>
              <a:avLst/>
              <a:gdLst>
                <a:gd name="T0" fmla="*/ 7 w 52"/>
                <a:gd name="T1" fmla="*/ 196 h 83"/>
                <a:gd name="T2" fmla="*/ 116 w 52"/>
                <a:gd name="T3" fmla="*/ 0 h 83"/>
                <a:gd name="T4" fmla="*/ 7 w 52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15" name="Freeform 89"/>
            <p:cNvSpPr>
              <a:spLocks noChangeArrowheads="1"/>
            </p:cNvSpPr>
            <p:nvPr/>
          </p:nvSpPr>
          <p:spPr bwMode="auto">
            <a:xfrm>
              <a:off x="96" y="309"/>
              <a:ext cx="126" cy="196"/>
            </a:xfrm>
            <a:custGeom>
              <a:avLst/>
              <a:gdLst>
                <a:gd name="T0" fmla="*/ 121 w 53"/>
                <a:gd name="T1" fmla="*/ 196 h 83"/>
                <a:gd name="T2" fmla="*/ 10 w 53"/>
                <a:gd name="T3" fmla="*/ 0 h 83"/>
                <a:gd name="T4" fmla="*/ 121 w 53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16" name="Freeform 90"/>
            <p:cNvSpPr>
              <a:spLocks noChangeArrowheads="1"/>
            </p:cNvSpPr>
            <p:nvPr/>
          </p:nvSpPr>
          <p:spPr bwMode="auto">
            <a:xfrm>
              <a:off x="96" y="80"/>
              <a:ext cx="126" cy="196"/>
            </a:xfrm>
            <a:custGeom>
              <a:avLst/>
              <a:gdLst>
                <a:gd name="T0" fmla="*/ 121 w 53"/>
                <a:gd name="T1" fmla="*/ 196 h 83"/>
                <a:gd name="T2" fmla="*/ 10 w 53"/>
                <a:gd name="T3" fmla="*/ 0 h 83"/>
                <a:gd name="T4" fmla="*/ 121 w 53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17" name="Freeform 91"/>
            <p:cNvSpPr>
              <a:spLocks noChangeArrowheads="1"/>
            </p:cNvSpPr>
            <p:nvPr/>
          </p:nvSpPr>
          <p:spPr bwMode="auto">
            <a:xfrm>
              <a:off x="262" y="149"/>
              <a:ext cx="123" cy="193"/>
            </a:xfrm>
            <a:custGeom>
              <a:avLst/>
              <a:gdLst>
                <a:gd name="T0" fmla="*/ 7 w 52"/>
                <a:gd name="T1" fmla="*/ 193 h 82"/>
                <a:gd name="T2" fmla="*/ 116 w 52"/>
                <a:gd name="T3" fmla="*/ 0 h 82"/>
                <a:gd name="T4" fmla="*/ 7 w 52"/>
                <a:gd name="T5" fmla="*/ 193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18" name="Freeform 92"/>
            <p:cNvSpPr>
              <a:spLocks noChangeArrowheads="1"/>
            </p:cNvSpPr>
            <p:nvPr/>
          </p:nvSpPr>
          <p:spPr bwMode="auto">
            <a:xfrm>
              <a:off x="0" y="826"/>
              <a:ext cx="264" cy="1241"/>
            </a:xfrm>
            <a:custGeom>
              <a:avLst/>
              <a:gdLst>
                <a:gd name="T0" fmla="*/ 120 w 112"/>
                <a:gd name="T1" fmla="*/ 1151 h 525"/>
                <a:gd name="T2" fmla="*/ 120 w 112"/>
                <a:gd name="T3" fmla="*/ 1014 h 525"/>
                <a:gd name="T4" fmla="*/ 7 w 112"/>
                <a:gd name="T5" fmla="*/ 811 h 525"/>
                <a:gd name="T6" fmla="*/ 120 w 112"/>
                <a:gd name="T7" fmla="*/ 969 h 525"/>
                <a:gd name="T8" fmla="*/ 120 w 112"/>
                <a:gd name="T9" fmla="*/ 792 h 525"/>
                <a:gd name="T10" fmla="*/ 7 w 112"/>
                <a:gd name="T11" fmla="*/ 589 h 525"/>
                <a:gd name="T12" fmla="*/ 118 w 112"/>
                <a:gd name="T13" fmla="*/ 742 h 525"/>
                <a:gd name="T14" fmla="*/ 118 w 112"/>
                <a:gd name="T15" fmla="*/ 506 h 525"/>
                <a:gd name="T16" fmla="*/ 17 w 112"/>
                <a:gd name="T17" fmla="*/ 310 h 525"/>
                <a:gd name="T18" fmla="*/ 118 w 112"/>
                <a:gd name="T19" fmla="*/ 433 h 525"/>
                <a:gd name="T20" fmla="*/ 118 w 112"/>
                <a:gd name="T21" fmla="*/ 277 h 525"/>
                <a:gd name="T22" fmla="*/ 12 w 112"/>
                <a:gd name="T23" fmla="*/ 78 h 525"/>
                <a:gd name="T24" fmla="*/ 118 w 112"/>
                <a:gd name="T25" fmla="*/ 208 h 525"/>
                <a:gd name="T26" fmla="*/ 118 w 112"/>
                <a:gd name="T27" fmla="*/ 132 h 525"/>
                <a:gd name="T28" fmla="*/ 137 w 112"/>
                <a:gd name="T29" fmla="*/ 132 h 525"/>
                <a:gd name="T30" fmla="*/ 243 w 112"/>
                <a:gd name="T31" fmla="*/ 0 h 525"/>
                <a:gd name="T32" fmla="*/ 139 w 112"/>
                <a:gd name="T33" fmla="*/ 199 h 525"/>
                <a:gd name="T34" fmla="*/ 139 w 112"/>
                <a:gd name="T35" fmla="*/ 383 h 525"/>
                <a:gd name="T36" fmla="*/ 250 w 112"/>
                <a:gd name="T37" fmla="*/ 220 h 525"/>
                <a:gd name="T38" fmla="*/ 139 w 112"/>
                <a:gd name="T39" fmla="*/ 423 h 525"/>
                <a:gd name="T40" fmla="*/ 139 w 112"/>
                <a:gd name="T41" fmla="*/ 624 h 525"/>
                <a:gd name="T42" fmla="*/ 248 w 112"/>
                <a:gd name="T43" fmla="*/ 482 h 525"/>
                <a:gd name="T44" fmla="*/ 139 w 112"/>
                <a:gd name="T45" fmla="*/ 686 h 525"/>
                <a:gd name="T46" fmla="*/ 139 w 112"/>
                <a:gd name="T47" fmla="*/ 877 h 525"/>
                <a:gd name="T48" fmla="*/ 248 w 112"/>
                <a:gd name="T49" fmla="*/ 740 h 525"/>
                <a:gd name="T50" fmla="*/ 139 w 112"/>
                <a:gd name="T51" fmla="*/ 938 h 525"/>
                <a:gd name="T52" fmla="*/ 141 w 112"/>
                <a:gd name="T53" fmla="*/ 1163 h 525"/>
                <a:gd name="T54" fmla="*/ 255 w 112"/>
                <a:gd name="T55" fmla="*/ 981 h 525"/>
                <a:gd name="T56" fmla="*/ 141 w 112"/>
                <a:gd name="T57" fmla="*/ 1187 h 525"/>
                <a:gd name="T58" fmla="*/ 141 w 112"/>
                <a:gd name="T59" fmla="*/ 1241 h 525"/>
                <a:gd name="T60" fmla="*/ 120 w 112"/>
                <a:gd name="T61" fmla="*/ 1241 h 525"/>
                <a:gd name="T62" fmla="*/ 120 w 112"/>
                <a:gd name="T63" fmla="*/ 1224 h 525"/>
                <a:gd name="T64" fmla="*/ 17 w 112"/>
                <a:gd name="T65" fmla="*/ 1026 h 525"/>
                <a:gd name="T66" fmla="*/ 120 w 112"/>
                <a:gd name="T67" fmla="*/ 1151 h 52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19" name="Freeform 93"/>
            <p:cNvSpPr>
              <a:spLocks noChangeArrowheads="1"/>
            </p:cNvSpPr>
            <p:nvPr/>
          </p:nvSpPr>
          <p:spPr bwMode="auto">
            <a:xfrm>
              <a:off x="613" y="1474"/>
              <a:ext cx="378" cy="1786"/>
            </a:xfrm>
            <a:custGeom>
              <a:avLst/>
              <a:gdLst>
                <a:gd name="T0" fmla="*/ 203 w 160"/>
                <a:gd name="T1" fmla="*/ 1656 h 756"/>
                <a:gd name="T2" fmla="*/ 203 w 160"/>
                <a:gd name="T3" fmla="*/ 1458 h 756"/>
                <a:gd name="T4" fmla="*/ 366 w 160"/>
                <a:gd name="T5" fmla="*/ 1165 h 756"/>
                <a:gd name="T6" fmla="*/ 203 w 160"/>
                <a:gd name="T7" fmla="*/ 1391 h 756"/>
                <a:gd name="T8" fmla="*/ 203 w 160"/>
                <a:gd name="T9" fmla="*/ 1136 h 756"/>
                <a:gd name="T10" fmla="*/ 366 w 160"/>
                <a:gd name="T11" fmla="*/ 846 h 756"/>
                <a:gd name="T12" fmla="*/ 208 w 160"/>
                <a:gd name="T13" fmla="*/ 1068 h 756"/>
                <a:gd name="T14" fmla="*/ 208 w 160"/>
                <a:gd name="T15" fmla="*/ 730 h 756"/>
                <a:gd name="T16" fmla="*/ 354 w 160"/>
                <a:gd name="T17" fmla="*/ 447 h 756"/>
                <a:gd name="T18" fmla="*/ 208 w 160"/>
                <a:gd name="T19" fmla="*/ 621 h 756"/>
                <a:gd name="T20" fmla="*/ 208 w 160"/>
                <a:gd name="T21" fmla="*/ 399 h 756"/>
                <a:gd name="T22" fmla="*/ 359 w 160"/>
                <a:gd name="T23" fmla="*/ 111 h 756"/>
                <a:gd name="T24" fmla="*/ 208 w 160"/>
                <a:gd name="T25" fmla="*/ 300 h 756"/>
                <a:gd name="T26" fmla="*/ 180 w 160"/>
                <a:gd name="T27" fmla="*/ 191 h 756"/>
                <a:gd name="T28" fmla="*/ 31 w 160"/>
                <a:gd name="T29" fmla="*/ 0 h 756"/>
                <a:gd name="T30" fmla="*/ 177 w 160"/>
                <a:gd name="T31" fmla="*/ 286 h 756"/>
                <a:gd name="T32" fmla="*/ 177 w 160"/>
                <a:gd name="T33" fmla="*/ 553 h 756"/>
                <a:gd name="T34" fmla="*/ 17 w 160"/>
                <a:gd name="T35" fmla="*/ 314 h 756"/>
                <a:gd name="T36" fmla="*/ 177 w 160"/>
                <a:gd name="T37" fmla="*/ 610 h 756"/>
                <a:gd name="T38" fmla="*/ 177 w 160"/>
                <a:gd name="T39" fmla="*/ 898 h 756"/>
                <a:gd name="T40" fmla="*/ 24 w 160"/>
                <a:gd name="T41" fmla="*/ 692 h 756"/>
                <a:gd name="T42" fmla="*/ 177 w 160"/>
                <a:gd name="T43" fmla="*/ 985 h 756"/>
                <a:gd name="T44" fmla="*/ 177 w 160"/>
                <a:gd name="T45" fmla="*/ 1259 h 756"/>
                <a:gd name="T46" fmla="*/ 24 w 160"/>
                <a:gd name="T47" fmla="*/ 1063 h 756"/>
                <a:gd name="T48" fmla="*/ 177 w 160"/>
                <a:gd name="T49" fmla="*/ 1351 h 756"/>
                <a:gd name="T50" fmla="*/ 175 w 160"/>
                <a:gd name="T51" fmla="*/ 1670 h 756"/>
                <a:gd name="T52" fmla="*/ 12 w 160"/>
                <a:gd name="T53" fmla="*/ 1410 h 756"/>
                <a:gd name="T54" fmla="*/ 175 w 160"/>
                <a:gd name="T55" fmla="*/ 1703 h 756"/>
                <a:gd name="T56" fmla="*/ 175 w 160"/>
                <a:gd name="T57" fmla="*/ 1786 h 756"/>
                <a:gd name="T58" fmla="*/ 203 w 160"/>
                <a:gd name="T59" fmla="*/ 1786 h 756"/>
                <a:gd name="T60" fmla="*/ 203 w 160"/>
                <a:gd name="T61" fmla="*/ 1762 h 756"/>
                <a:gd name="T62" fmla="*/ 354 w 160"/>
                <a:gd name="T63" fmla="*/ 1477 h 756"/>
                <a:gd name="T64" fmla="*/ 203 w 160"/>
                <a:gd name="T65" fmla="*/ 1656 h 75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20" name="Freeform 94"/>
            <p:cNvSpPr>
              <a:spLocks noChangeArrowheads="1"/>
            </p:cNvSpPr>
            <p:nvPr/>
          </p:nvSpPr>
          <p:spPr bwMode="auto">
            <a:xfrm>
              <a:off x="125" y="2688"/>
              <a:ext cx="359" cy="560"/>
            </a:xfrm>
            <a:custGeom>
              <a:avLst/>
              <a:gdLst>
                <a:gd name="T0" fmla="*/ 340 w 152"/>
                <a:gd name="T1" fmla="*/ 560 h 237"/>
                <a:gd name="T2" fmla="*/ 26 w 152"/>
                <a:gd name="T3" fmla="*/ 0 h 237"/>
                <a:gd name="T4" fmla="*/ 340 w 152"/>
                <a:gd name="T5" fmla="*/ 560 h 2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21" name="Freeform 95"/>
            <p:cNvSpPr>
              <a:spLocks noChangeArrowheads="1"/>
            </p:cNvSpPr>
            <p:nvPr/>
          </p:nvSpPr>
          <p:spPr bwMode="auto">
            <a:xfrm>
              <a:off x="200" y="2756"/>
              <a:ext cx="305" cy="520"/>
            </a:xfrm>
            <a:custGeom>
              <a:avLst/>
              <a:gdLst>
                <a:gd name="T0" fmla="*/ 265 w 129"/>
                <a:gd name="T1" fmla="*/ 466 h 220"/>
                <a:gd name="T2" fmla="*/ 255 w 129"/>
                <a:gd name="T3" fmla="*/ 449 h 220"/>
                <a:gd name="T4" fmla="*/ 236 w 129"/>
                <a:gd name="T5" fmla="*/ 421 h 220"/>
                <a:gd name="T6" fmla="*/ 227 w 129"/>
                <a:gd name="T7" fmla="*/ 409 h 220"/>
                <a:gd name="T8" fmla="*/ 208 w 129"/>
                <a:gd name="T9" fmla="*/ 373 h 220"/>
                <a:gd name="T10" fmla="*/ 206 w 129"/>
                <a:gd name="T11" fmla="*/ 364 h 220"/>
                <a:gd name="T12" fmla="*/ 194 w 129"/>
                <a:gd name="T13" fmla="*/ 345 h 220"/>
                <a:gd name="T14" fmla="*/ 184 w 129"/>
                <a:gd name="T15" fmla="*/ 329 h 220"/>
                <a:gd name="T16" fmla="*/ 180 w 129"/>
                <a:gd name="T17" fmla="*/ 319 h 220"/>
                <a:gd name="T18" fmla="*/ 175 w 129"/>
                <a:gd name="T19" fmla="*/ 312 h 220"/>
                <a:gd name="T20" fmla="*/ 161 w 129"/>
                <a:gd name="T21" fmla="*/ 293 h 220"/>
                <a:gd name="T22" fmla="*/ 156 w 129"/>
                <a:gd name="T23" fmla="*/ 286 h 220"/>
                <a:gd name="T24" fmla="*/ 149 w 129"/>
                <a:gd name="T25" fmla="*/ 272 h 220"/>
                <a:gd name="T26" fmla="*/ 142 w 129"/>
                <a:gd name="T27" fmla="*/ 260 h 220"/>
                <a:gd name="T28" fmla="*/ 130 w 129"/>
                <a:gd name="T29" fmla="*/ 243 h 220"/>
                <a:gd name="T30" fmla="*/ 121 w 129"/>
                <a:gd name="T31" fmla="*/ 225 h 220"/>
                <a:gd name="T32" fmla="*/ 116 w 129"/>
                <a:gd name="T33" fmla="*/ 217 h 220"/>
                <a:gd name="T34" fmla="*/ 113 w 129"/>
                <a:gd name="T35" fmla="*/ 208 h 220"/>
                <a:gd name="T36" fmla="*/ 109 w 129"/>
                <a:gd name="T37" fmla="*/ 203 h 220"/>
                <a:gd name="T38" fmla="*/ 106 w 129"/>
                <a:gd name="T39" fmla="*/ 201 h 220"/>
                <a:gd name="T40" fmla="*/ 102 w 129"/>
                <a:gd name="T41" fmla="*/ 191 h 220"/>
                <a:gd name="T42" fmla="*/ 85 w 129"/>
                <a:gd name="T43" fmla="*/ 165 h 220"/>
                <a:gd name="T44" fmla="*/ 80 w 129"/>
                <a:gd name="T45" fmla="*/ 156 h 220"/>
                <a:gd name="T46" fmla="*/ 73 w 129"/>
                <a:gd name="T47" fmla="*/ 144 h 220"/>
                <a:gd name="T48" fmla="*/ 64 w 129"/>
                <a:gd name="T49" fmla="*/ 125 h 220"/>
                <a:gd name="T50" fmla="*/ 64 w 129"/>
                <a:gd name="T51" fmla="*/ 116 h 220"/>
                <a:gd name="T52" fmla="*/ 54 w 129"/>
                <a:gd name="T53" fmla="*/ 111 h 220"/>
                <a:gd name="T54" fmla="*/ 47 w 129"/>
                <a:gd name="T55" fmla="*/ 106 h 220"/>
                <a:gd name="T56" fmla="*/ 43 w 129"/>
                <a:gd name="T57" fmla="*/ 95 h 220"/>
                <a:gd name="T58" fmla="*/ 40 w 129"/>
                <a:gd name="T59" fmla="*/ 95 h 220"/>
                <a:gd name="T60" fmla="*/ 38 w 129"/>
                <a:gd name="T61" fmla="*/ 90 h 220"/>
                <a:gd name="T62" fmla="*/ 38 w 129"/>
                <a:gd name="T63" fmla="*/ 78 h 220"/>
                <a:gd name="T64" fmla="*/ 28 w 129"/>
                <a:gd name="T65" fmla="*/ 73 h 220"/>
                <a:gd name="T66" fmla="*/ 28 w 129"/>
                <a:gd name="T67" fmla="*/ 69 h 220"/>
                <a:gd name="T68" fmla="*/ 21 w 129"/>
                <a:gd name="T69" fmla="*/ 61 h 220"/>
                <a:gd name="T70" fmla="*/ 19 w 129"/>
                <a:gd name="T71" fmla="*/ 54 h 220"/>
                <a:gd name="T72" fmla="*/ 24 w 129"/>
                <a:gd name="T73" fmla="*/ 54 h 220"/>
                <a:gd name="T74" fmla="*/ 14 w 129"/>
                <a:gd name="T75" fmla="*/ 43 h 220"/>
                <a:gd name="T76" fmla="*/ 7 w 129"/>
                <a:gd name="T77" fmla="*/ 19 h 220"/>
                <a:gd name="T78" fmla="*/ 5 w 129"/>
                <a:gd name="T79" fmla="*/ 14 h 220"/>
                <a:gd name="T80" fmla="*/ 0 w 129"/>
                <a:gd name="T81" fmla="*/ 0 h 220"/>
                <a:gd name="T82" fmla="*/ 5 w 129"/>
                <a:gd name="T83" fmla="*/ 7 h 220"/>
                <a:gd name="T84" fmla="*/ 7 w 129"/>
                <a:gd name="T85" fmla="*/ 17 h 220"/>
                <a:gd name="T86" fmla="*/ 26 w 129"/>
                <a:gd name="T87" fmla="*/ 38 h 220"/>
                <a:gd name="T88" fmla="*/ 50 w 129"/>
                <a:gd name="T89" fmla="*/ 76 h 220"/>
                <a:gd name="T90" fmla="*/ 73 w 129"/>
                <a:gd name="T91" fmla="*/ 113 h 220"/>
                <a:gd name="T92" fmla="*/ 92 w 129"/>
                <a:gd name="T93" fmla="*/ 144 h 220"/>
                <a:gd name="T94" fmla="*/ 109 w 129"/>
                <a:gd name="T95" fmla="*/ 173 h 220"/>
                <a:gd name="T96" fmla="*/ 135 w 129"/>
                <a:gd name="T97" fmla="*/ 222 h 220"/>
                <a:gd name="T98" fmla="*/ 149 w 129"/>
                <a:gd name="T99" fmla="*/ 248 h 220"/>
                <a:gd name="T100" fmla="*/ 166 w 129"/>
                <a:gd name="T101" fmla="*/ 284 h 220"/>
                <a:gd name="T102" fmla="*/ 239 w 129"/>
                <a:gd name="T103" fmla="*/ 395 h 220"/>
                <a:gd name="T104" fmla="*/ 253 w 129"/>
                <a:gd name="T105" fmla="*/ 425 h 220"/>
                <a:gd name="T106" fmla="*/ 296 w 129"/>
                <a:gd name="T107" fmla="*/ 515 h 2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22" name="Freeform 96"/>
            <p:cNvSpPr>
              <a:spLocks noChangeArrowheads="1"/>
            </p:cNvSpPr>
            <p:nvPr/>
          </p:nvSpPr>
          <p:spPr bwMode="auto">
            <a:xfrm>
              <a:off x="486" y="139"/>
              <a:ext cx="232" cy="444"/>
            </a:xfrm>
            <a:custGeom>
              <a:avLst/>
              <a:gdLst>
                <a:gd name="T0" fmla="*/ 144 w 98"/>
                <a:gd name="T1" fmla="*/ 9 h 188"/>
                <a:gd name="T2" fmla="*/ 33 w 98"/>
                <a:gd name="T3" fmla="*/ 444 h 188"/>
                <a:gd name="T4" fmla="*/ 187 w 98"/>
                <a:gd name="T5" fmla="*/ 274 h 188"/>
                <a:gd name="T6" fmla="*/ 144 w 98"/>
                <a:gd name="T7" fmla="*/ 9 h 18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23" name="Freeform 97"/>
            <p:cNvSpPr>
              <a:spLocks noChangeArrowheads="1"/>
            </p:cNvSpPr>
            <p:nvPr/>
          </p:nvSpPr>
          <p:spPr bwMode="auto">
            <a:xfrm>
              <a:off x="588" y="151"/>
              <a:ext cx="118" cy="371"/>
            </a:xfrm>
            <a:custGeom>
              <a:avLst/>
              <a:gdLst>
                <a:gd name="T0" fmla="*/ 42 w 50"/>
                <a:gd name="T1" fmla="*/ 0 h 157"/>
                <a:gd name="T2" fmla="*/ 0 w 50"/>
                <a:gd name="T3" fmla="*/ 371 h 157"/>
                <a:gd name="T4" fmla="*/ 85 w 50"/>
                <a:gd name="T5" fmla="*/ 262 h 157"/>
                <a:gd name="T6" fmla="*/ 42 w 50"/>
                <a:gd name="T7" fmla="*/ 0 h 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24" name="Freeform 98"/>
            <p:cNvSpPr>
              <a:spLocks noChangeArrowheads="1"/>
            </p:cNvSpPr>
            <p:nvPr/>
          </p:nvSpPr>
          <p:spPr bwMode="auto">
            <a:xfrm>
              <a:off x="503" y="1521"/>
              <a:ext cx="252" cy="498"/>
            </a:xfrm>
            <a:custGeom>
              <a:avLst/>
              <a:gdLst>
                <a:gd name="T0" fmla="*/ 158 w 107"/>
                <a:gd name="T1" fmla="*/ 9 h 211"/>
                <a:gd name="T2" fmla="*/ 38 w 107"/>
                <a:gd name="T3" fmla="*/ 498 h 211"/>
                <a:gd name="T4" fmla="*/ 205 w 107"/>
                <a:gd name="T5" fmla="*/ 307 h 211"/>
                <a:gd name="T6" fmla="*/ 158 w 107"/>
                <a:gd name="T7" fmla="*/ 9 h 2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25" name="Freeform 99"/>
            <p:cNvSpPr>
              <a:spLocks noChangeArrowheads="1"/>
            </p:cNvSpPr>
            <p:nvPr/>
          </p:nvSpPr>
          <p:spPr bwMode="auto">
            <a:xfrm>
              <a:off x="616" y="1530"/>
              <a:ext cx="128" cy="416"/>
            </a:xfrm>
            <a:custGeom>
              <a:avLst/>
              <a:gdLst>
                <a:gd name="T0" fmla="*/ 45 w 54"/>
                <a:gd name="T1" fmla="*/ 0 h 176"/>
                <a:gd name="T2" fmla="*/ 0 w 54"/>
                <a:gd name="T3" fmla="*/ 416 h 176"/>
                <a:gd name="T4" fmla="*/ 90 w 54"/>
                <a:gd name="T5" fmla="*/ 295 h 176"/>
                <a:gd name="T6" fmla="*/ 45 w 54"/>
                <a:gd name="T7" fmla="*/ 0 h 1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26" name="Freeform 100"/>
            <p:cNvSpPr>
              <a:spLocks noChangeArrowheads="1"/>
            </p:cNvSpPr>
            <p:nvPr/>
          </p:nvSpPr>
          <p:spPr bwMode="auto">
            <a:xfrm>
              <a:off x="484" y="2780"/>
              <a:ext cx="255" cy="498"/>
            </a:xfrm>
            <a:custGeom>
              <a:avLst/>
              <a:gdLst>
                <a:gd name="T0" fmla="*/ 161 w 108"/>
                <a:gd name="T1" fmla="*/ 7 h 211"/>
                <a:gd name="T2" fmla="*/ 35 w 108"/>
                <a:gd name="T3" fmla="*/ 498 h 211"/>
                <a:gd name="T4" fmla="*/ 205 w 108"/>
                <a:gd name="T5" fmla="*/ 307 h 211"/>
                <a:gd name="T6" fmla="*/ 161 w 108"/>
                <a:gd name="T7" fmla="*/ 7 h 2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27" name="Freeform 101"/>
            <p:cNvSpPr>
              <a:spLocks noChangeArrowheads="1"/>
            </p:cNvSpPr>
            <p:nvPr/>
          </p:nvSpPr>
          <p:spPr bwMode="auto">
            <a:xfrm>
              <a:off x="597" y="2789"/>
              <a:ext cx="128" cy="416"/>
            </a:xfrm>
            <a:custGeom>
              <a:avLst/>
              <a:gdLst>
                <a:gd name="T0" fmla="*/ 47 w 54"/>
                <a:gd name="T1" fmla="*/ 0 h 176"/>
                <a:gd name="T2" fmla="*/ 0 w 54"/>
                <a:gd name="T3" fmla="*/ 416 h 176"/>
                <a:gd name="T4" fmla="*/ 92 w 54"/>
                <a:gd name="T5" fmla="*/ 298 h 176"/>
                <a:gd name="T6" fmla="*/ 47 w 54"/>
                <a:gd name="T7" fmla="*/ 0 h 1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28" name="Freeform 102"/>
            <p:cNvSpPr>
              <a:spLocks noChangeArrowheads="1"/>
            </p:cNvSpPr>
            <p:nvPr/>
          </p:nvSpPr>
          <p:spPr bwMode="auto">
            <a:xfrm>
              <a:off x="205" y="1292"/>
              <a:ext cx="255" cy="496"/>
            </a:xfrm>
            <a:custGeom>
              <a:avLst/>
              <a:gdLst>
                <a:gd name="T0" fmla="*/ 94 w 108"/>
                <a:gd name="T1" fmla="*/ 7 h 210"/>
                <a:gd name="T2" fmla="*/ 217 w 108"/>
                <a:gd name="T3" fmla="*/ 496 h 210"/>
                <a:gd name="T4" fmla="*/ 52 w 108"/>
                <a:gd name="T5" fmla="*/ 302 h 210"/>
                <a:gd name="T6" fmla="*/ 94 w 108"/>
                <a:gd name="T7" fmla="*/ 7 h 2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29" name="Freeform 103"/>
            <p:cNvSpPr>
              <a:spLocks noChangeArrowheads="1"/>
            </p:cNvSpPr>
            <p:nvPr/>
          </p:nvSpPr>
          <p:spPr bwMode="auto">
            <a:xfrm>
              <a:off x="217" y="1301"/>
              <a:ext cx="127" cy="418"/>
            </a:xfrm>
            <a:custGeom>
              <a:avLst/>
              <a:gdLst>
                <a:gd name="T0" fmla="*/ 82 w 54"/>
                <a:gd name="T1" fmla="*/ 0 h 177"/>
                <a:gd name="T2" fmla="*/ 127 w 54"/>
                <a:gd name="T3" fmla="*/ 418 h 177"/>
                <a:gd name="T4" fmla="*/ 40 w 54"/>
                <a:gd name="T5" fmla="*/ 293 h 177"/>
                <a:gd name="T6" fmla="*/ 82 w 54"/>
                <a:gd name="T7" fmla="*/ 0 h 17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30" name="Freeform 104"/>
            <p:cNvSpPr>
              <a:spLocks noChangeArrowheads="1"/>
            </p:cNvSpPr>
            <p:nvPr/>
          </p:nvSpPr>
          <p:spPr bwMode="auto">
            <a:xfrm>
              <a:off x="137" y="2036"/>
              <a:ext cx="356" cy="560"/>
            </a:xfrm>
            <a:custGeom>
              <a:avLst/>
              <a:gdLst>
                <a:gd name="T0" fmla="*/ 337 w 151"/>
                <a:gd name="T1" fmla="*/ 560 h 237"/>
                <a:gd name="T2" fmla="*/ 24 w 151"/>
                <a:gd name="T3" fmla="*/ 0 h 237"/>
                <a:gd name="T4" fmla="*/ 337 w 151"/>
                <a:gd name="T5" fmla="*/ 560 h 2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31" name="Freeform 105"/>
            <p:cNvSpPr>
              <a:spLocks noChangeArrowheads="1"/>
            </p:cNvSpPr>
            <p:nvPr/>
          </p:nvSpPr>
          <p:spPr bwMode="auto">
            <a:xfrm>
              <a:off x="491" y="1627"/>
              <a:ext cx="357" cy="560"/>
            </a:xfrm>
            <a:custGeom>
              <a:avLst/>
              <a:gdLst>
                <a:gd name="T0" fmla="*/ 17 w 151"/>
                <a:gd name="T1" fmla="*/ 560 h 237"/>
                <a:gd name="T2" fmla="*/ 331 w 151"/>
                <a:gd name="T3" fmla="*/ 0 h 237"/>
                <a:gd name="T4" fmla="*/ 17 w 151"/>
                <a:gd name="T5" fmla="*/ 560 h 2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32" name="Freeform 106"/>
            <p:cNvSpPr>
              <a:spLocks noChangeArrowheads="1"/>
            </p:cNvSpPr>
            <p:nvPr/>
          </p:nvSpPr>
          <p:spPr bwMode="auto">
            <a:xfrm>
              <a:off x="463" y="2227"/>
              <a:ext cx="356" cy="562"/>
            </a:xfrm>
            <a:custGeom>
              <a:avLst/>
              <a:gdLst>
                <a:gd name="T0" fmla="*/ 19 w 151"/>
                <a:gd name="T1" fmla="*/ 562 h 238"/>
                <a:gd name="T2" fmla="*/ 330 w 151"/>
                <a:gd name="T3" fmla="*/ 0 h 238"/>
                <a:gd name="T4" fmla="*/ 19 w 151"/>
                <a:gd name="T5" fmla="*/ 562 h 2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33" name="Freeform 107"/>
            <p:cNvSpPr>
              <a:spLocks noChangeArrowheads="1"/>
            </p:cNvSpPr>
            <p:nvPr/>
          </p:nvSpPr>
          <p:spPr bwMode="auto">
            <a:xfrm>
              <a:off x="467" y="2860"/>
              <a:ext cx="352" cy="562"/>
            </a:xfrm>
            <a:custGeom>
              <a:avLst/>
              <a:gdLst>
                <a:gd name="T0" fmla="*/ 17 w 149"/>
                <a:gd name="T1" fmla="*/ 562 h 238"/>
                <a:gd name="T2" fmla="*/ 331 w 149"/>
                <a:gd name="T3" fmla="*/ 0 h 238"/>
                <a:gd name="T4" fmla="*/ 17 w 149"/>
                <a:gd name="T5" fmla="*/ 562 h 2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34" name="Freeform 108"/>
            <p:cNvSpPr>
              <a:spLocks noChangeArrowheads="1"/>
            </p:cNvSpPr>
            <p:nvPr/>
          </p:nvSpPr>
          <p:spPr bwMode="auto">
            <a:xfrm>
              <a:off x="120" y="1367"/>
              <a:ext cx="357" cy="555"/>
            </a:xfrm>
            <a:custGeom>
              <a:avLst/>
              <a:gdLst>
                <a:gd name="T0" fmla="*/ 340 w 151"/>
                <a:gd name="T1" fmla="*/ 555 h 235"/>
                <a:gd name="T2" fmla="*/ 26 w 151"/>
                <a:gd name="T3" fmla="*/ 0 h 235"/>
                <a:gd name="T4" fmla="*/ 340 w 151"/>
                <a:gd name="T5" fmla="*/ 555 h 23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35" name="Freeform 109"/>
            <p:cNvSpPr>
              <a:spLocks noChangeArrowheads="1"/>
            </p:cNvSpPr>
            <p:nvPr/>
          </p:nvSpPr>
          <p:spPr bwMode="auto">
            <a:xfrm>
              <a:off x="507" y="902"/>
              <a:ext cx="355" cy="558"/>
            </a:xfrm>
            <a:custGeom>
              <a:avLst/>
              <a:gdLst>
                <a:gd name="T0" fmla="*/ 14 w 150"/>
                <a:gd name="T1" fmla="*/ 558 h 236"/>
                <a:gd name="T2" fmla="*/ 331 w 150"/>
                <a:gd name="T3" fmla="*/ 0 h 236"/>
                <a:gd name="T4" fmla="*/ 14 w 150"/>
                <a:gd name="T5" fmla="*/ 558 h 2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36" name="Freeform 110"/>
            <p:cNvSpPr>
              <a:spLocks noChangeArrowheads="1"/>
            </p:cNvSpPr>
            <p:nvPr/>
          </p:nvSpPr>
          <p:spPr bwMode="auto">
            <a:xfrm>
              <a:off x="120" y="659"/>
              <a:ext cx="357" cy="560"/>
            </a:xfrm>
            <a:custGeom>
              <a:avLst/>
              <a:gdLst>
                <a:gd name="T0" fmla="*/ 340 w 151"/>
                <a:gd name="T1" fmla="*/ 560 h 237"/>
                <a:gd name="T2" fmla="*/ 26 w 151"/>
                <a:gd name="T3" fmla="*/ 0 h 237"/>
                <a:gd name="T4" fmla="*/ 340 w 151"/>
                <a:gd name="T5" fmla="*/ 560 h 2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37" name="Freeform 111"/>
            <p:cNvSpPr>
              <a:spLocks noChangeArrowheads="1"/>
            </p:cNvSpPr>
            <p:nvPr/>
          </p:nvSpPr>
          <p:spPr bwMode="auto">
            <a:xfrm>
              <a:off x="104" y="0"/>
              <a:ext cx="359" cy="562"/>
            </a:xfrm>
            <a:custGeom>
              <a:avLst/>
              <a:gdLst>
                <a:gd name="T0" fmla="*/ 340 w 152"/>
                <a:gd name="T1" fmla="*/ 562 h 238"/>
                <a:gd name="T2" fmla="*/ 26 w 152"/>
                <a:gd name="T3" fmla="*/ 0 h 238"/>
                <a:gd name="T4" fmla="*/ 340 w 152"/>
                <a:gd name="T5" fmla="*/ 562 h 2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38" name="Freeform 112"/>
            <p:cNvSpPr>
              <a:spLocks noChangeArrowheads="1"/>
            </p:cNvSpPr>
            <p:nvPr/>
          </p:nvSpPr>
          <p:spPr bwMode="auto">
            <a:xfrm>
              <a:off x="477" y="252"/>
              <a:ext cx="321" cy="501"/>
            </a:xfrm>
            <a:custGeom>
              <a:avLst/>
              <a:gdLst>
                <a:gd name="T0" fmla="*/ 14 w 136"/>
                <a:gd name="T1" fmla="*/ 501 h 212"/>
                <a:gd name="T2" fmla="*/ 297 w 136"/>
                <a:gd name="T3" fmla="*/ 0 h 212"/>
                <a:gd name="T4" fmla="*/ 14 w 136"/>
                <a:gd name="T5" fmla="*/ 501 h 2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39" name="Freeform 113"/>
            <p:cNvSpPr>
              <a:spLocks noChangeArrowheads="1"/>
            </p:cNvSpPr>
            <p:nvPr/>
          </p:nvSpPr>
          <p:spPr bwMode="auto">
            <a:xfrm>
              <a:off x="512" y="1627"/>
              <a:ext cx="300" cy="551"/>
            </a:xfrm>
            <a:custGeom>
              <a:avLst/>
              <a:gdLst>
                <a:gd name="T0" fmla="*/ 31 w 127"/>
                <a:gd name="T1" fmla="*/ 487 h 233"/>
                <a:gd name="T2" fmla="*/ 40 w 127"/>
                <a:gd name="T3" fmla="*/ 471 h 233"/>
                <a:gd name="T4" fmla="*/ 54 w 127"/>
                <a:gd name="T5" fmla="*/ 437 h 233"/>
                <a:gd name="T6" fmla="*/ 61 w 127"/>
                <a:gd name="T7" fmla="*/ 423 h 233"/>
                <a:gd name="T8" fmla="*/ 83 w 127"/>
                <a:gd name="T9" fmla="*/ 393 h 233"/>
                <a:gd name="T10" fmla="*/ 87 w 127"/>
                <a:gd name="T11" fmla="*/ 378 h 233"/>
                <a:gd name="T12" fmla="*/ 99 w 127"/>
                <a:gd name="T13" fmla="*/ 359 h 233"/>
                <a:gd name="T14" fmla="*/ 109 w 127"/>
                <a:gd name="T15" fmla="*/ 343 h 233"/>
                <a:gd name="T16" fmla="*/ 116 w 127"/>
                <a:gd name="T17" fmla="*/ 333 h 233"/>
                <a:gd name="T18" fmla="*/ 116 w 127"/>
                <a:gd name="T19" fmla="*/ 324 h 233"/>
                <a:gd name="T20" fmla="*/ 128 w 127"/>
                <a:gd name="T21" fmla="*/ 303 h 233"/>
                <a:gd name="T22" fmla="*/ 132 w 127"/>
                <a:gd name="T23" fmla="*/ 293 h 233"/>
                <a:gd name="T24" fmla="*/ 137 w 127"/>
                <a:gd name="T25" fmla="*/ 281 h 233"/>
                <a:gd name="T26" fmla="*/ 149 w 127"/>
                <a:gd name="T27" fmla="*/ 267 h 233"/>
                <a:gd name="T28" fmla="*/ 156 w 127"/>
                <a:gd name="T29" fmla="*/ 251 h 233"/>
                <a:gd name="T30" fmla="*/ 168 w 127"/>
                <a:gd name="T31" fmla="*/ 232 h 233"/>
                <a:gd name="T32" fmla="*/ 170 w 127"/>
                <a:gd name="T33" fmla="*/ 222 h 233"/>
                <a:gd name="T34" fmla="*/ 177 w 127"/>
                <a:gd name="T35" fmla="*/ 215 h 233"/>
                <a:gd name="T36" fmla="*/ 180 w 127"/>
                <a:gd name="T37" fmla="*/ 206 h 233"/>
                <a:gd name="T38" fmla="*/ 180 w 127"/>
                <a:gd name="T39" fmla="*/ 203 h 233"/>
                <a:gd name="T40" fmla="*/ 187 w 127"/>
                <a:gd name="T41" fmla="*/ 194 h 233"/>
                <a:gd name="T42" fmla="*/ 201 w 127"/>
                <a:gd name="T43" fmla="*/ 168 h 233"/>
                <a:gd name="T44" fmla="*/ 208 w 127"/>
                <a:gd name="T45" fmla="*/ 154 h 233"/>
                <a:gd name="T46" fmla="*/ 213 w 127"/>
                <a:gd name="T47" fmla="*/ 147 h 233"/>
                <a:gd name="T48" fmla="*/ 224 w 127"/>
                <a:gd name="T49" fmla="*/ 123 h 233"/>
                <a:gd name="T50" fmla="*/ 231 w 127"/>
                <a:gd name="T51" fmla="*/ 121 h 233"/>
                <a:gd name="T52" fmla="*/ 234 w 127"/>
                <a:gd name="T53" fmla="*/ 109 h 233"/>
                <a:gd name="T54" fmla="*/ 234 w 127"/>
                <a:gd name="T55" fmla="*/ 102 h 233"/>
                <a:gd name="T56" fmla="*/ 241 w 127"/>
                <a:gd name="T57" fmla="*/ 90 h 233"/>
                <a:gd name="T58" fmla="*/ 241 w 127"/>
                <a:gd name="T59" fmla="*/ 87 h 233"/>
                <a:gd name="T60" fmla="*/ 243 w 127"/>
                <a:gd name="T61" fmla="*/ 83 h 233"/>
                <a:gd name="T62" fmla="*/ 253 w 127"/>
                <a:gd name="T63" fmla="*/ 76 h 233"/>
                <a:gd name="T64" fmla="*/ 255 w 127"/>
                <a:gd name="T65" fmla="*/ 66 h 233"/>
                <a:gd name="T66" fmla="*/ 257 w 127"/>
                <a:gd name="T67" fmla="*/ 61 h 233"/>
                <a:gd name="T68" fmla="*/ 260 w 127"/>
                <a:gd name="T69" fmla="*/ 54 h 233"/>
                <a:gd name="T70" fmla="*/ 262 w 127"/>
                <a:gd name="T71" fmla="*/ 45 h 233"/>
                <a:gd name="T72" fmla="*/ 265 w 127"/>
                <a:gd name="T73" fmla="*/ 54 h 233"/>
                <a:gd name="T74" fmla="*/ 274 w 127"/>
                <a:gd name="T75" fmla="*/ 38 h 233"/>
                <a:gd name="T76" fmla="*/ 288 w 127"/>
                <a:gd name="T77" fmla="*/ 19 h 233"/>
                <a:gd name="T78" fmla="*/ 293 w 127"/>
                <a:gd name="T79" fmla="*/ 14 h 233"/>
                <a:gd name="T80" fmla="*/ 300 w 127"/>
                <a:gd name="T81" fmla="*/ 0 h 233"/>
                <a:gd name="T82" fmla="*/ 300 w 127"/>
                <a:gd name="T83" fmla="*/ 7 h 233"/>
                <a:gd name="T84" fmla="*/ 291 w 127"/>
                <a:gd name="T85" fmla="*/ 19 h 233"/>
                <a:gd name="T86" fmla="*/ 281 w 127"/>
                <a:gd name="T87" fmla="*/ 43 h 233"/>
                <a:gd name="T88" fmla="*/ 260 w 127"/>
                <a:gd name="T89" fmla="*/ 83 h 233"/>
                <a:gd name="T90" fmla="*/ 239 w 127"/>
                <a:gd name="T91" fmla="*/ 128 h 233"/>
                <a:gd name="T92" fmla="*/ 220 w 127"/>
                <a:gd name="T93" fmla="*/ 163 h 233"/>
                <a:gd name="T94" fmla="*/ 208 w 127"/>
                <a:gd name="T95" fmla="*/ 187 h 233"/>
                <a:gd name="T96" fmla="*/ 177 w 127"/>
                <a:gd name="T97" fmla="*/ 239 h 233"/>
                <a:gd name="T98" fmla="*/ 161 w 127"/>
                <a:gd name="T99" fmla="*/ 267 h 233"/>
                <a:gd name="T100" fmla="*/ 137 w 127"/>
                <a:gd name="T101" fmla="*/ 300 h 233"/>
                <a:gd name="T102" fmla="*/ 78 w 127"/>
                <a:gd name="T103" fmla="*/ 423 h 233"/>
                <a:gd name="T104" fmla="*/ 61 w 127"/>
                <a:gd name="T105" fmla="*/ 456 h 233"/>
                <a:gd name="T106" fmla="*/ 2 w 127"/>
                <a:gd name="T107" fmla="*/ 542 h 23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40" name="Freeform 114"/>
            <p:cNvSpPr>
              <a:spLocks noChangeArrowheads="1"/>
            </p:cNvSpPr>
            <p:nvPr/>
          </p:nvSpPr>
          <p:spPr bwMode="auto">
            <a:xfrm>
              <a:off x="529" y="921"/>
              <a:ext cx="300" cy="550"/>
            </a:xfrm>
            <a:custGeom>
              <a:avLst/>
              <a:gdLst>
                <a:gd name="T0" fmla="*/ 31 w 127"/>
                <a:gd name="T1" fmla="*/ 486 h 233"/>
                <a:gd name="T2" fmla="*/ 40 w 127"/>
                <a:gd name="T3" fmla="*/ 470 h 233"/>
                <a:gd name="T4" fmla="*/ 54 w 127"/>
                <a:gd name="T5" fmla="*/ 434 h 233"/>
                <a:gd name="T6" fmla="*/ 61 w 127"/>
                <a:gd name="T7" fmla="*/ 423 h 233"/>
                <a:gd name="T8" fmla="*/ 85 w 127"/>
                <a:gd name="T9" fmla="*/ 389 h 233"/>
                <a:gd name="T10" fmla="*/ 87 w 127"/>
                <a:gd name="T11" fmla="*/ 378 h 233"/>
                <a:gd name="T12" fmla="*/ 99 w 127"/>
                <a:gd name="T13" fmla="*/ 356 h 233"/>
                <a:gd name="T14" fmla="*/ 109 w 127"/>
                <a:gd name="T15" fmla="*/ 340 h 233"/>
                <a:gd name="T16" fmla="*/ 116 w 127"/>
                <a:gd name="T17" fmla="*/ 330 h 233"/>
                <a:gd name="T18" fmla="*/ 118 w 127"/>
                <a:gd name="T19" fmla="*/ 323 h 233"/>
                <a:gd name="T20" fmla="*/ 128 w 127"/>
                <a:gd name="T21" fmla="*/ 302 h 233"/>
                <a:gd name="T22" fmla="*/ 135 w 127"/>
                <a:gd name="T23" fmla="*/ 293 h 233"/>
                <a:gd name="T24" fmla="*/ 137 w 127"/>
                <a:gd name="T25" fmla="*/ 279 h 233"/>
                <a:gd name="T26" fmla="*/ 149 w 127"/>
                <a:gd name="T27" fmla="*/ 264 h 233"/>
                <a:gd name="T28" fmla="*/ 156 w 127"/>
                <a:gd name="T29" fmla="*/ 250 h 233"/>
                <a:gd name="T30" fmla="*/ 168 w 127"/>
                <a:gd name="T31" fmla="*/ 229 h 233"/>
                <a:gd name="T32" fmla="*/ 172 w 127"/>
                <a:gd name="T33" fmla="*/ 220 h 233"/>
                <a:gd name="T34" fmla="*/ 177 w 127"/>
                <a:gd name="T35" fmla="*/ 212 h 233"/>
                <a:gd name="T36" fmla="*/ 180 w 127"/>
                <a:gd name="T37" fmla="*/ 208 h 233"/>
                <a:gd name="T38" fmla="*/ 182 w 127"/>
                <a:gd name="T39" fmla="*/ 201 h 233"/>
                <a:gd name="T40" fmla="*/ 187 w 127"/>
                <a:gd name="T41" fmla="*/ 194 h 233"/>
                <a:gd name="T42" fmla="*/ 201 w 127"/>
                <a:gd name="T43" fmla="*/ 165 h 233"/>
                <a:gd name="T44" fmla="*/ 208 w 127"/>
                <a:gd name="T45" fmla="*/ 153 h 233"/>
                <a:gd name="T46" fmla="*/ 215 w 127"/>
                <a:gd name="T47" fmla="*/ 146 h 233"/>
                <a:gd name="T48" fmla="*/ 224 w 127"/>
                <a:gd name="T49" fmla="*/ 123 h 233"/>
                <a:gd name="T50" fmla="*/ 231 w 127"/>
                <a:gd name="T51" fmla="*/ 120 h 233"/>
                <a:gd name="T52" fmla="*/ 234 w 127"/>
                <a:gd name="T53" fmla="*/ 109 h 233"/>
                <a:gd name="T54" fmla="*/ 234 w 127"/>
                <a:gd name="T55" fmla="*/ 99 h 233"/>
                <a:gd name="T56" fmla="*/ 241 w 127"/>
                <a:gd name="T57" fmla="*/ 90 h 233"/>
                <a:gd name="T58" fmla="*/ 241 w 127"/>
                <a:gd name="T59" fmla="*/ 85 h 233"/>
                <a:gd name="T60" fmla="*/ 246 w 127"/>
                <a:gd name="T61" fmla="*/ 83 h 233"/>
                <a:gd name="T62" fmla="*/ 253 w 127"/>
                <a:gd name="T63" fmla="*/ 76 h 233"/>
                <a:gd name="T64" fmla="*/ 255 w 127"/>
                <a:gd name="T65" fmla="*/ 66 h 233"/>
                <a:gd name="T66" fmla="*/ 257 w 127"/>
                <a:gd name="T67" fmla="*/ 64 h 233"/>
                <a:gd name="T68" fmla="*/ 260 w 127"/>
                <a:gd name="T69" fmla="*/ 52 h 233"/>
                <a:gd name="T70" fmla="*/ 262 w 127"/>
                <a:gd name="T71" fmla="*/ 45 h 233"/>
                <a:gd name="T72" fmla="*/ 265 w 127"/>
                <a:gd name="T73" fmla="*/ 50 h 233"/>
                <a:gd name="T74" fmla="*/ 274 w 127"/>
                <a:gd name="T75" fmla="*/ 35 h 233"/>
                <a:gd name="T76" fmla="*/ 291 w 127"/>
                <a:gd name="T77" fmla="*/ 19 h 233"/>
                <a:gd name="T78" fmla="*/ 295 w 127"/>
                <a:gd name="T79" fmla="*/ 14 h 233"/>
                <a:gd name="T80" fmla="*/ 300 w 127"/>
                <a:gd name="T81" fmla="*/ 0 h 233"/>
                <a:gd name="T82" fmla="*/ 300 w 127"/>
                <a:gd name="T83" fmla="*/ 5 h 233"/>
                <a:gd name="T84" fmla="*/ 293 w 127"/>
                <a:gd name="T85" fmla="*/ 19 h 233"/>
                <a:gd name="T86" fmla="*/ 281 w 127"/>
                <a:gd name="T87" fmla="*/ 42 h 233"/>
                <a:gd name="T88" fmla="*/ 262 w 127"/>
                <a:gd name="T89" fmla="*/ 83 h 233"/>
                <a:gd name="T90" fmla="*/ 239 w 127"/>
                <a:gd name="T91" fmla="*/ 127 h 233"/>
                <a:gd name="T92" fmla="*/ 220 w 127"/>
                <a:gd name="T93" fmla="*/ 161 h 233"/>
                <a:gd name="T94" fmla="*/ 208 w 127"/>
                <a:gd name="T95" fmla="*/ 189 h 233"/>
                <a:gd name="T96" fmla="*/ 177 w 127"/>
                <a:gd name="T97" fmla="*/ 238 h 233"/>
                <a:gd name="T98" fmla="*/ 161 w 127"/>
                <a:gd name="T99" fmla="*/ 264 h 233"/>
                <a:gd name="T100" fmla="*/ 137 w 127"/>
                <a:gd name="T101" fmla="*/ 302 h 233"/>
                <a:gd name="T102" fmla="*/ 76 w 127"/>
                <a:gd name="T103" fmla="*/ 423 h 233"/>
                <a:gd name="T104" fmla="*/ 61 w 127"/>
                <a:gd name="T105" fmla="*/ 453 h 233"/>
                <a:gd name="T106" fmla="*/ 2 w 127"/>
                <a:gd name="T107" fmla="*/ 541 h 23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41" name="Freeform 115"/>
            <p:cNvSpPr>
              <a:spLocks noChangeArrowheads="1"/>
            </p:cNvSpPr>
            <p:nvPr/>
          </p:nvSpPr>
          <p:spPr bwMode="auto">
            <a:xfrm>
              <a:off x="496" y="260"/>
              <a:ext cx="269" cy="493"/>
            </a:xfrm>
            <a:custGeom>
              <a:avLst/>
              <a:gdLst>
                <a:gd name="T0" fmla="*/ 28 w 114"/>
                <a:gd name="T1" fmla="*/ 434 h 209"/>
                <a:gd name="T2" fmla="*/ 38 w 114"/>
                <a:gd name="T3" fmla="*/ 420 h 209"/>
                <a:gd name="T4" fmla="*/ 50 w 114"/>
                <a:gd name="T5" fmla="*/ 389 h 209"/>
                <a:gd name="T6" fmla="*/ 54 w 114"/>
                <a:gd name="T7" fmla="*/ 377 h 209"/>
                <a:gd name="T8" fmla="*/ 73 w 114"/>
                <a:gd name="T9" fmla="*/ 347 h 209"/>
                <a:gd name="T10" fmla="*/ 80 w 114"/>
                <a:gd name="T11" fmla="*/ 340 h 209"/>
                <a:gd name="T12" fmla="*/ 87 w 114"/>
                <a:gd name="T13" fmla="*/ 321 h 209"/>
                <a:gd name="T14" fmla="*/ 99 w 114"/>
                <a:gd name="T15" fmla="*/ 304 h 209"/>
                <a:gd name="T16" fmla="*/ 101 w 114"/>
                <a:gd name="T17" fmla="*/ 297 h 209"/>
                <a:gd name="T18" fmla="*/ 104 w 114"/>
                <a:gd name="T19" fmla="*/ 288 h 209"/>
                <a:gd name="T20" fmla="*/ 113 w 114"/>
                <a:gd name="T21" fmla="*/ 269 h 209"/>
                <a:gd name="T22" fmla="*/ 118 w 114"/>
                <a:gd name="T23" fmla="*/ 262 h 209"/>
                <a:gd name="T24" fmla="*/ 123 w 114"/>
                <a:gd name="T25" fmla="*/ 250 h 209"/>
                <a:gd name="T26" fmla="*/ 132 w 114"/>
                <a:gd name="T27" fmla="*/ 238 h 209"/>
                <a:gd name="T28" fmla="*/ 139 w 114"/>
                <a:gd name="T29" fmla="*/ 222 h 209"/>
                <a:gd name="T30" fmla="*/ 149 w 114"/>
                <a:gd name="T31" fmla="*/ 205 h 209"/>
                <a:gd name="T32" fmla="*/ 151 w 114"/>
                <a:gd name="T33" fmla="*/ 198 h 209"/>
                <a:gd name="T34" fmla="*/ 160 w 114"/>
                <a:gd name="T35" fmla="*/ 191 h 209"/>
                <a:gd name="T36" fmla="*/ 163 w 114"/>
                <a:gd name="T37" fmla="*/ 184 h 209"/>
                <a:gd name="T38" fmla="*/ 163 w 114"/>
                <a:gd name="T39" fmla="*/ 182 h 209"/>
                <a:gd name="T40" fmla="*/ 165 w 114"/>
                <a:gd name="T41" fmla="*/ 172 h 209"/>
                <a:gd name="T42" fmla="*/ 179 w 114"/>
                <a:gd name="T43" fmla="*/ 149 h 209"/>
                <a:gd name="T44" fmla="*/ 184 w 114"/>
                <a:gd name="T45" fmla="*/ 139 h 209"/>
                <a:gd name="T46" fmla="*/ 189 w 114"/>
                <a:gd name="T47" fmla="*/ 130 h 209"/>
                <a:gd name="T48" fmla="*/ 201 w 114"/>
                <a:gd name="T49" fmla="*/ 109 h 209"/>
                <a:gd name="T50" fmla="*/ 208 w 114"/>
                <a:gd name="T51" fmla="*/ 109 h 209"/>
                <a:gd name="T52" fmla="*/ 208 w 114"/>
                <a:gd name="T53" fmla="*/ 97 h 209"/>
                <a:gd name="T54" fmla="*/ 208 w 114"/>
                <a:gd name="T55" fmla="*/ 90 h 209"/>
                <a:gd name="T56" fmla="*/ 212 w 114"/>
                <a:gd name="T57" fmla="*/ 83 h 209"/>
                <a:gd name="T58" fmla="*/ 212 w 114"/>
                <a:gd name="T59" fmla="*/ 75 h 209"/>
                <a:gd name="T60" fmla="*/ 217 w 114"/>
                <a:gd name="T61" fmla="*/ 73 h 209"/>
                <a:gd name="T62" fmla="*/ 227 w 114"/>
                <a:gd name="T63" fmla="*/ 68 h 209"/>
                <a:gd name="T64" fmla="*/ 227 w 114"/>
                <a:gd name="T65" fmla="*/ 61 h 209"/>
                <a:gd name="T66" fmla="*/ 229 w 114"/>
                <a:gd name="T67" fmla="*/ 54 h 209"/>
                <a:gd name="T68" fmla="*/ 231 w 114"/>
                <a:gd name="T69" fmla="*/ 47 h 209"/>
                <a:gd name="T70" fmla="*/ 236 w 114"/>
                <a:gd name="T71" fmla="*/ 42 h 209"/>
                <a:gd name="T72" fmla="*/ 238 w 114"/>
                <a:gd name="T73" fmla="*/ 45 h 209"/>
                <a:gd name="T74" fmla="*/ 243 w 114"/>
                <a:gd name="T75" fmla="*/ 31 h 209"/>
                <a:gd name="T76" fmla="*/ 257 w 114"/>
                <a:gd name="T77" fmla="*/ 19 h 209"/>
                <a:gd name="T78" fmla="*/ 262 w 114"/>
                <a:gd name="T79" fmla="*/ 12 h 209"/>
                <a:gd name="T80" fmla="*/ 269 w 114"/>
                <a:gd name="T81" fmla="*/ 0 h 209"/>
                <a:gd name="T82" fmla="*/ 269 w 114"/>
                <a:gd name="T83" fmla="*/ 7 h 209"/>
                <a:gd name="T84" fmla="*/ 257 w 114"/>
                <a:gd name="T85" fmla="*/ 14 h 209"/>
                <a:gd name="T86" fmla="*/ 252 w 114"/>
                <a:gd name="T87" fmla="*/ 40 h 209"/>
                <a:gd name="T88" fmla="*/ 234 w 114"/>
                <a:gd name="T89" fmla="*/ 75 h 209"/>
                <a:gd name="T90" fmla="*/ 212 w 114"/>
                <a:gd name="T91" fmla="*/ 113 h 209"/>
                <a:gd name="T92" fmla="*/ 196 w 114"/>
                <a:gd name="T93" fmla="*/ 146 h 209"/>
                <a:gd name="T94" fmla="*/ 186 w 114"/>
                <a:gd name="T95" fmla="*/ 170 h 209"/>
                <a:gd name="T96" fmla="*/ 160 w 114"/>
                <a:gd name="T97" fmla="*/ 217 h 209"/>
                <a:gd name="T98" fmla="*/ 144 w 114"/>
                <a:gd name="T99" fmla="*/ 238 h 209"/>
                <a:gd name="T100" fmla="*/ 125 w 114"/>
                <a:gd name="T101" fmla="*/ 269 h 209"/>
                <a:gd name="T102" fmla="*/ 71 w 114"/>
                <a:gd name="T103" fmla="*/ 377 h 209"/>
                <a:gd name="T104" fmla="*/ 54 w 114"/>
                <a:gd name="T105" fmla="*/ 408 h 209"/>
                <a:gd name="T106" fmla="*/ 2 w 114"/>
                <a:gd name="T107" fmla="*/ 484 h 20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42" name="Freeform 116"/>
            <p:cNvSpPr>
              <a:spLocks noChangeArrowheads="1"/>
            </p:cNvSpPr>
            <p:nvPr/>
          </p:nvSpPr>
          <p:spPr bwMode="auto">
            <a:xfrm>
              <a:off x="141" y="37"/>
              <a:ext cx="319" cy="530"/>
            </a:xfrm>
            <a:custGeom>
              <a:avLst/>
              <a:gdLst>
                <a:gd name="T0" fmla="*/ 279 w 135"/>
                <a:gd name="T1" fmla="*/ 473 h 224"/>
                <a:gd name="T2" fmla="*/ 267 w 135"/>
                <a:gd name="T3" fmla="*/ 457 h 224"/>
                <a:gd name="T4" fmla="*/ 246 w 135"/>
                <a:gd name="T5" fmla="*/ 426 h 224"/>
                <a:gd name="T6" fmla="*/ 241 w 135"/>
                <a:gd name="T7" fmla="*/ 416 h 224"/>
                <a:gd name="T8" fmla="*/ 220 w 135"/>
                <a:gd name="T9" fmla="*/ 379 h 224"/>
                <a:gd name="T10" fmla="*/ 215 w 135"/>
                <a:gd name="T11" fmla="*/ 369 h 224"/>
                <a:gd name="T12" fmla="*/ 203 w 135"/>
                <a:gd name="T13" fmla="*/ 353 h 224"/>
                <a:gd name="T14" fmla="*/ 194 w 135"/>
                <a:gd name="T15" fmla="*/ 334 h 224"/>
                <a:gd name="T16" fmla="*/ 187 w 135"/>
                <a:gd name="T17" fmla="*/ 324 h 224"/>
                <a:gd name="T18" fmla="*/ 182 w 135"/>
                <a:gd name="T19" fmla="*/ 317 h 224"/>
                <a:gd name="T20" fmla="*/ 172 w 135"/>
                <a:gd name="T21" fmla="*/ 298 h 224"/>
                <a:gd name="T22" fmla="*/ 163 w 135"/>
                <a:gd name="T23" fmla="*/ 291 h 224"/>
                <a:gd name="T24" fmla="*/ 156 w 135"/>
                <a:gd name="T25" fmla="*/ 279 h 224"/>
                <a:gd name="T26" fmla="*/ 149 w 135"/>
                <a:gd name="T27" fmla="*/ 265 h 224"/>
                <a:gd name="T28" fmla="*/ 139 w 135"/>
                <a:gd name="T29" fmla="*/ 251 h 224"/>
                <a:gd name="T30" fmla="*/ 130 w 135"/>
                <a:gd name="T31" fmla="*/ 230 h 224"/>
                <a:gd name="T32" fmla="*/ 123 w 135"/>
                <a:gd name="T33" fmla="*/ 220 h 224"/>
                <a:gd name="T34" fmla="*/ 121 w 135"/>
                <a:gd name="T35" fmla="*/ 213 h 224"/>
                <a:gd name="T36" fmla="*/ 113 w 135"/>
                <a:gd name="T37" fmla="*/ 206 h 224"/>
                <a:gd name="T38" fmla="*/ 111 w 135"/>
                <a:gd name="T39" fmla="*/ 203 h 224"/>
                <a:gd name="T40" fmla="*/ 109 w 135"/>
                <a:gd name="T41" fmla="*/ 194 h 224"/>
                <a:gd name="T42" fmla="*/ 92 w 135"/>
                <a:gd name="T43" fmla="*/ 168 h 224"/>
                <a:gd name="T44" fmla="*/ 85 w 135"/>
                <a:gd name="T45" fmla="*/ 156 h 224"/>
                <a:gd name="T46" fmla="*/ 78 w 135"/>
                <a:gd name="T47" fmla="*/ 149 h 224"/>
                <a:gd name="T48" fmla="*/ 66 w 135"/>
                <a:gd name="T49" fmla="*/ 125 h 224"/>
                <a:gd name="T50" fmla="*/ 69 w 135"/>
                <a:gd name="T51" fmla="*/ 118 h 224"/>
                <a:gd name="T52" fmla="*/ 59 w 135"/>
                <a:gd name="T53" fmla="*/ 111 h 224"/>
                <a:gd name="T54" fmla="*/ 52 w 135"/>
                <a:gd name="T55" fmla="*/ 106 h 224"/>
                <a:gd name="T56" fmla="*/ 47 w 135"/>
                <a:gd name="T57" fmla="*/ 95 h 224"/>
                <a:gd name="T58" fmla="*/ 45 w 135"/>
                <a:gd name="T59" fmla="*/ 92 h 224"/>
                <a:gd name="T60" fmla="*/ 45 w 135"/>
                <a:gd name="T61" fmla="*/ 90 h 224"/>
                <a:gd name="T62" fmla="*/ 40 w 135"/>
                <a:gd name="T63" fmla="*/ 80 h 224"/>
                <a:gd name="T64" fmla="*/ 31 w 135"/>
                <a:gd name="T65" fmla="*/ 73 h 224"/>
                <a:gd name="T66" fmla="*/ 31 w 135"/>
                <a:gd name="T67" fmla="*/ 69 h 224"/>
                <a:gd name="T68" fmla="*/ 26 w 135"/>
                <a:gd name="T69" fmla="*/ 62 h 224"/>
                <a:gd name="T70" fmla="*/ 19 w 135"/>
                <a:gd name="T71" fmla="*/ 54 h 224"/>
                <a:gd name="T72" fmla="*/ 28 w 135"/>
                <a:gd name="T73" fmla="*/ 54 h 224"/>
                <a:gd name="T74" fmla="*/ 14 w 135"/>
                <a:gd name="T75" fmla="*/ 45 h 224"/>
                <a:gd name="T76" fmla="*/ 12 w 135"/>
                <a:gd name="T77" fmla="*/ 21 h 224"/>
                <a:gd name="T78" fmla="*/ 9 w 135"/>
                <a:gd name="T79" fmla="*/ 12 h 224"/>
                <a:gd name="T80" fmla="*/ 0 w 135"/>
                <a:gd name="T81" fmla="*/ 0 h 224"/>
                <a:gd name="T82" fmla="*/ 7 w 135"/>
                <a:gd name="T83" fmla="*/ 5 h 224"/>
                <a:gd name="T84" fmla="*/ 12 w 135"/>
                <a:gd name="T85" fmla="*/ 19 h 224"/>
                <a:gd name="T86" fmla="*/ 28 w 135"/>
                <a:gd name="T87" fmla="*/ 40 h 224"/>
                <a:gd name="T88" fmla="*/ 52 w 135"/>
                <a:gd name="T89" fmla="*/ 76 h 224"/>
                <a:gd name="T90" fmla="*/ 76 w 135"/>
                <a:gd name="T91" fmla="*/ 116 h 224"/>
                <a:gd name="T92" fmla="*/ 97 w 135"/>
                <a:gd name="T93" fmla="*/ 149 h 224"/>
                <a:gd name="T94" fmla="*/ 113 w 135"/>
                <a:gd name="T95" fmla="*/ 173 h 224"/>
                <a:gd name="T96" fmla="*/ 139 w 135"/>
                <a:gd name="T97" fmla="*/ 222 h 224"/>
                <a:gd name="T98" fmla="*/ 156 w 135"/>
                <a:gd name="T99" fmla="*/ 253 h 224"/>
                <a:gd name="T100" fmla="*/ 175 w 135"/>
                <a:gd name="T101" fmla="*/ 286 h 224"/>
                <a:gd name="T102" fmla="*/ 248 w 135"/>
                <a:gd name="T103" fmla="*/ 402 h 224"/>
                <a:gd name="T104" fmla="*/ 265 w 135"/>
                <a:gd name="T105" fmla="*/ 431 h 224"/>
                <a:gd name="T106" fmla="*/ 310 w 135"/>
                <a:gd name="T107" fmla="*/ 525 h 22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43" name="Freeform 117"/>
            <p:cNvSpPr>
              <a:spLocks noChangeArrowheads="1"/>
            </p:cNvSpPr>
            <p:nvPr/>
          </p:nvSpPr>
          <p:spPr bwMode="auto">
            <a:xfrm>
              <a:off x="155" y="680"/>
              <a:ext cx="319" cy="529"/>
            </a:xfrm>
            <a:custGeom>
              <a:avLst/>
              <a:gdLst>
                <a:gd name="T0" fmla="*/ 279 w 135"/>
                <a:gd name="T1" fmla="*/ 468 h 224"/>
                <a:gd name="T2" fmla="*/ 269 w 135"/>
                <a:gd name="T3" fmla="*/ 456 h 224"/>
                <a:gd name="T4" fmla="*/ 246 w 135"/>
                <a:gd name="T5" fmla="*/ 425 h 224"/>
                <a:gd name="T6" fmla="*/ 241 w 135"/>
                <a:gd name="T7" fmla="*/ 416 h 224"/>
                <a:gd name="T8" fmla="*/ 220 w 135"/>
                <a:gd name="T9" fmla="*/ 378 h 224"/>
                <a:gd name="T10" fmla="*/ 215 w 135"/>
                <a:gd name="T11" fmla="*/ 366 h 224"/>
                <a:gd name="T12" fmla="*/ 203 w 135"/>
                <a:gd name="T13" fmla="*/ 350 h 224"/>
                <a:gd name="T14" fmla="*/ 194 w 135"/>
                <a:gd name="T15" fmla="*/ 333 h 224"/>
                <a:gd name="T16" fmla="*/ 189 w 135"/>
                <a:gd name="T17" fmla="*/ 324 h 224"/>
                <a:gd name="T18" fmla="*/ 184 w 135"/>
                <a:gd name="T19" fmla="*/ 316 h 224"/>
                <a:gd name="T20" fmla="*/ 170 w 135"/>
                <a:gd name="T21" fmla="*/ 298 h 224"/>
                <a:gd name="T22" fmla="*/ 165 w 135"/>
                <a:gd name="T23" fmla="*/ 288 h 224"/>
                <a:gd name="T24" fmla="*/ 154 w 135"/>
                <a:gd name="T25" fmla="*/ 276 h 224"/>
                <a:gd name="T26" fmla="*/ 149 w 135"/>
                <a:gd name="T27" fmla="*/ 262 h 224"/>
                <a:gd name="T28" fmla="*/ 137 w 135"/>
                <a:gd name="T29" fmla="*/ 248 h 224"/>
                <a:gd name="T30" fmla="*/ 130 w 135"/>
                <a:gd name="T31" fmla="*/ 229 h 224"/>
                <a:gd name="T32" fmla="*/ 123 w 135"/>
                <a:gd name="T33" fmla="*/ 222 h 224"/>
                <a:gd name="T34" fmla="*/ 121 w 135"/>
                <a:gd name="T35" fmla="*/ 213 h 224"/>
                <a:gd name="T36" fmla="*/ 113 w 135"/>
                <a:gd name="T37" fmla="*/ 205 h 224"/>
                <a:gd name="T38" fmla="*/ 111 w 135"/>
                <a:gd name="T39" fmla="*/ 203 h 224"/>
                <a:gd name="T40" fmla="*/ 106 w 135"/>
                <a:gd name="T41" fmla="*/ 194 h 224"/>
                <a:gd name="T42" fmla="*/ 90 w 135"/>
                <a:gd name="T43" fmla="*/ 165 h 224"/>
                <a:gd name="T44" fmla="*/ 85 w 135"/>
                <a:gd name="T45" fmla="*/ 158 h 224"/>
                <a:gd name="T46" fmla="*/ 80 w 135"/>
                <a:gd name="T47" fmla="*/ 149 h 224"/>
                <a:gd name="T48" fmla="*/ 66 w 135"/>
                <a:gd name="T49" fmla="*/ 125 h 224"/>
                <a:gd name="T50" fmla="*/ 69 w 135"/>
                <a:gd name="T51" fmla="*/ 118 h 224"/>
                <a:gd name="T52" fmla="*/ 59 w 135"/>
                <a:gd name="T53" fmla="*/ 111 h 224"/>
                <a:gd name="T54" fmla="*/ 52 w 135"/>
                <a:gd name="T55" fmla="*/ 106 h 224"/>
                <a:gd name="T56" fmla="*/ 47 w 135"/>
                <a:gd name="T57" fmla="*/ 97 h 224"/>
                <a:gd name="T58" fmla="*/ 43 w 135"/>
                <a:gd name="T59" fmla="*/ 94 h 224"/>
                <a:gd name="T60" fmla="*/ 43 w 135"/>
                <a:gd name="T61" fmla="*/ 87 h 224"/>
                <a:gd name="T62" fmla="*/ 40 w 135"/>
                <a:gd name="T63" fmla="*/ 80 h 224"/>
                <a:gd name="T64" fmla="*/ 31 w 135"/>
                <a:gd name="T65" fmla="*/ 73 h 224"/>
                <a:gd name="T66" fmla="*/ 31 w 135"/>
                <a:gd name="T67" fmla="*/ 68 h 224"/>
                <a:gd name="T68" fmla="*/ 24 w 135"/>
                <a:gd name="T69" fmla="*/ 61 h 224"/>
                <a:gd name="T70" fmla="*/ 21 w 135"/>
                <a:gd name="T71" fmla="*/ 54 h 224"/>
                <a:gd name="T72" fmla="*/ 26 w 135"/>
                <a:gd name="T73" fmla="*/ 54 h 224"/>
                <a:gd name="T74" fmla="*/ 17 w 135"/>
                <a:gd name="T75" fmla="*/ 43 h 224"/>
                <a:gd name="T76" fmla="*/ 9 w 135"/>
                <a:gd name="T77" fmla="*/ 21 h 224"/>
                <a:gd name="T78" fmla="*/ 9 w 135"/>
                <a:gd name="T79" fmla="*/ 14 h 224"/>
                <a:gd name="T80" fmla="*/ 0 w 135"/>
                <a:gd name="T81" fmla="*/ 0 h 224"/>
                <a:gd name="T82" fmla="*/ 7 w 135"/>
                <a:gd name="T83" fmla="*/ 5 h 224"/>
                <a:gd name="T84" fmla="*/ 9 w 135"/>
                <a:gd name="T85" fmla="*/ 19 h 224"/>
                <a:gd name="T86" fmla="*/ 26 w 135"/>
                <a:gd name="T87" fmla="*/ 38 h 224"/>
                <a:gd name="T88" fmla="*/ 52 w 135"/>
                <a:gd name="T89" fmla="*/ 76 h 224"/>
                <a:gd name="T90" fmla="*/ 76 w 135"/>
                <a:gd name="T91" fmla="*/ 118 h 224"/>
                <a:gd name="T92" fmla="*/ 97 w 135"/>
                <a:gd name="T93" fmla="*/ 149 h 224"/>
                <a:gd name="T94" fmla="*/ 113 w 135"/>
                <a:gd name="T95" fmla="*/ 172 h 224"/>
                <a:gd name="T96" fmla="*/ 142 w 135"/>
                <a:gd name="T97" fmla="*/ 224 h 224"/>
                <a:gd name="T98" fmla="*/ 156 w 135"/>
                <a:gd name="T99" fmla="*/ 253 h 224"/>
                <a:gd name="T100" fmla="*/ 175 w 135"/>
                <a:gd name="T101" fmla="*/ 288 h 224"/>
                <a:gd name="T102" fmla="*/ 248 w 135"/>
                <a:gd name="T103" fmla="*/ 399 h 224"/>
                <a:gd name="T104" fmla="*/ 265 w 135"/>
                <a:gd name="T105" fmla="*/ 430 h 224"/>
                <a:gd name="T106" fmla="*/ 310 w 135"/>
                <a:gd name="T107" fmla="*/ 524 h 22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44" name="Freeform 118"/>
            <p:cNvSpPr>
              <a:spLocks noChangeArrowheads="1"/>
            </p:cNvSpPr>
            <p:nvPr/>
          </p:nvSpPr>
          <p:spPr bwMode="auto">
            <a:xfrm>
              <a:off x="165" y="1389"/>
              <a:ext cx="305" cy="517"/>
            </a:xfrm>
            <a:custGeom>
              <a:avLst/>
              <a:gdLst>
                <a:gd name="T0" fmla="*/ 265 w 129"/>
                <a:gd name="T1" fmla="*/ 460 h 219"/>
                <a:gd name="T2" fmla="*/ 258 w 129"/>
                <a:gd name="T3" fmla="*/ 444 h 219"/>
                <a:gd name="T4" fmla="*/ 236 w 129"/>
                <a:gd name="T5" fmla="*/ 415 h 219"/>
                <a:gd name="T6" fmla="*/ 227 w 129"/>
                <a:gd name="T7" fmla="*/ 406 h 219"/>
                <a:gd name="T8" fmla="*/ 210 w 129"/>
                <a:gd name="T9" fmla="*/ 371 h 219"/>
                <a:gd name="T10" fmla="*/ 203 w 129"/>
                <a:gd name="T11" fmla="*/ 361 h 219"/>
                <a:gd name="T12" fmla="*/ 194 w 129"/>
                <a:gd name="T13" fmla="*/ 342 h 219"/>
                <a:gd name="T14" fmla="*/ 182 w 129"/>
                <a:gd name="T15" fmla="*/ 326 h 219"/>
                <a:gd name="T16" fmla="*/ 180 w 129"/>
                <a:gd name="T17" fmla="*/ 316 h 219"/>
                <a:gd name="T18" fmla="*/ 175 w 129"/>
                <a:gd name="T19" fmla="*/ 312 h 219"/>
                <a:gd name="T20" fmla="*/ 161 w 129"/>
                <a:gd name="T21" fmla="*/ 293 h 219"/>
                <a:gd name="T22" fmla="*/ 156 w 129"/>
                <a:gd name="T23" fmla="*/ 281 h 219"/>
                <a:gd name="T24" fmla="*/ 147 w 129"/>
                <a:gd name="T25" fmla="*/ 271 h 219"/>
                <a:gd name="T26" fmla="*/ 139 w 129"/>
                <a:gd name="T27" fmla="*/ 257 h 219"/>
                <a:gd name="T28" fmla="*/ 132 w 129"/>
                <a:gd name="T29" fmla="*/ 241 h 219"/>
                <a:gd name="T30" fmla="*/ 121 w 129"/>
                <a:gd name="T31" fmla="*/ 220 h 219"/>
                <a:gd name="T32" fmla="*/ 116 w 129"/>
                <a:gd name="T33" fmla="*/ 215 h 219"/>
                <a:gd name="T34" fmla="*/ 113 w 129"/>
                <a:gd name="T35" fmla="*/ 205 h 219"/>
                <a:gd name="T36" fmla="*/ 109 w 129"/>
                <a:gd name="T37" fmla="*/ 201 h 219"/>
                <a:gd name="T38" fmla="*/ 106 w 129"/>
                <a:gd name="T39" fmla="*/ 198 h 219"/>
                <a:gd name="T40" fmla="*/ 99 w 129"/>
                <a:gd name="T41" fmla="*/ 189 h 219"/>
                <a:gd name="T42" fmla="*/ 85 w 129"/>
                <a:gd name="T43" fmla="*/ 163 h 219"/>
                <a:gd name="T44" fmla="*/ 78 w 129"/>
                <a:gd name="T45" fmla="*/ 153 h 219"/>
                <a:gd name="T46" fmla="*/ 73 w 129"/>
                <a:gd name="T47" fmla="*/ 144 h 219"/>
                <a:gd name="T48" fmla="*/ 64 w 129"/>
                <a:gd name="T49" fmla="*/ 123 h 219"/>
                <a:gd name="T50" fmla="*/ 64 w 129"/>
                <a:gd name="T51" fmla="*/ 113 h 219"/>
                <a:gd name="T52" fmla="*/ 52 w 129"/>
                <a:gd name="T53" fmla="*/ 111 h 219"/>
                <a:gd name="T54" fmla="*/ 47 w 129"/>
                <a:gd name="T55" fmla="*/ 106 h 219"/>
                <a:gd name="T56" fmla="*/ 43 w 129"/>
                <a:gd name="T57" fmla="*/ 94 h 219"/>
                <a:gd name="T58" fmla="*/ 38 w 129"/>
                <a:gd name="T59" fmla="*/ 92 h 219"/>
                <a:gd name="T60" fmla="*/ 38 w 129"/>
                <a:gd name="T61" fmla="*/ 87 h 219"/>
                <a:gd name="T62" fmla="*/ 38 w 129"/>
                <a:gd name="T63" fmla="*/ 78 h 219"/>
                <a:gd name="T64" fmla="*/ 28 w 129"/>
                <a:gd name="T65" fmla="*/ 71 h 219"/>
                <a:gd name="T66" fmla="*/ 28 w 129"/>
                <a:gd name="T67" fmla="*/ 66 h 219"/>
                <a:gd name="T68" fmla="*/ 21 w 129"/>
                <a:gd name="T69" fmla="*/ 61 h 219"/>
                <a:gd name="T70" fmla="*/ 17 w 129"/>
                <a:gd name="T71" fmla="*/ 52 h 219"/>
                <a:gd name="T72" fmla="*/ 24 w 129"/>
                <a:gd name="T73" fmla="*/ 52 h 219"/>
                <a:gd name="T74" fmla="*/ 12 w 129"/>
                <a:gd name="T75" fmla="*/ 42 h 219"/>
                <a:gd name="T76" fmla="*/ 7 w 129"/>
                <a:gd name="T77" fmla="*/ 19 h 219"/>
                <a:gd name="T78" fmla="*/ 7 w 129"/>
                <a:gd name="T79" fmla="*/ 12 h 219"/>
                <a:gd name="T80" fmla="*/ 0 w 129"/>
                <a:gd name="T81" fmla="*/ 0 h 219"/>
                <a:gd name="T82" fmla="*/ 5 w 129"/>
                <a:gd name="T83" fmla="*/ 2 h 219"/>
                <a:gd name="T84" fmla="*/ 7 w 129"/>
                <a:gd name="T85" fmla="*/ 17 h 219"/>
                <a:gd name="T86" fmla="*/ 24 w 129"/>
                <a:gd name="T87" fmla="*/ 38 h 219"/>
                <a:gd name="T88" fmla="*/ 47 w 129"/>
                <a:gd name="T89" fmla="*/ 73 h 219"/>
                <a:gd name="T90" fmla="*/ 71 w 129"/>
                <a:gd name="T91" fmla="*/ 111 h 219"/>
                <a:gd name="T92" fmla="*/ 92 w 129"/>
                <a:gd name="T93" fmla="*/ 144 h 219"/>
                <a:gd name="T94" fmla="*/ 106 w 129"/>
                <a:gd name="T95" fmla="*/ 170 h 219"/>
                <a:gd name="T96" fmla="*/ 135 w 129"/>
                <a:gd name="T97" fmla="*/ 220 h 219"/>
                <a:gd name="T98" fmla="*/ 149 w 129"/>
                <a:gd name="T99" fmla="*/ 248 h 219"/>
                <a:gd name="T100" fmla="*/ 166 w 129"/>
                <a:gd name="T101" fmla="*/ 281 h 219"/>
                <a:gd name="T102" fmla="*/ 236 w 129"/>
                <a:gd name="T103" fmla="*/ 390 h 219"/>
                <a:gd name="T104" fmla="*/ 255 w 129"/>
                <a:gd name="T105" fmla="*/ 423 h 219"/>
                <a:gd name="T106" fmla="*/ 298 w 129"/>
                <a:gd name="T107" fmla="*/ 512 h 21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45" name="Freeform 119"/>
            <p:cNvSpPr>
              <a:spLocks noChangeArrowheads="1"/>
            </p:cNvSpPr>
            <p:nvPr/>
          </p:nvSpPr>
          <p:spPr bwMode="auto">
            <a:xfrm>
              <a:off x="167" y="2041"/>
              <a:ext cx="310" cy="517"/>
            </a:xfrm>
            <a:custGeom>
              <a:avLst/>
              <a:gdLst>
                <a:gd name="T0" fmla="*/ 272 w 131"/>
                <a:gd name="T1" fmla="*/ 460 h 219"/>
                <a:gd name="T2" fmla="*/ 263 w 131"/>
                <a:gd name="T3" fmla="*/ 446 h 219"/>
                <a:gd name="T4" fmla="*/ 241 w 131"/>
                <a:gd name="T5" fmla="*/ 415 h 219"/>
                <a:gd name="T6" fmla="*/ 237 w 131"/>
                <a:gd name="T7" fmla="*/ 406 h 219"/>
                <a:gd name="T8" fmla="*/ 218 w 131"/>
                <a:gd name="T9" fmla="*/ 371 h 219"/>
                <a:gd name="T10" fmla="*/ 211 w 131"/>
                <a:gd name="T11" fmla="*/ 361 h 219"/>
                <a:gd name="T12" fmla="*/ 199 w 131"/>
                <a:gd name="T13" fmla="*/ 345 h 219"/>
                <a:gd name="T14" fmla="*/ 189 w 131"/>
                <a:gd name="T15" fmla="*/ 328 h 219"/>
                <a:gd name="T16" fmla="*/ 185 w 131"/>
                <a:gd name="T17" fmla="*/ 316 h 219"/>
                <a:gd name="T18" fmla="*/ 177 w 131"/>
                <a:gd name="T19" fmla="*/ 309 h 219"/>
                <a:gd name="T20" fmla="*/ 166 w 131"/>
                <a:gd name="T21" fmla="*/ 293 h 219"/>
                <a:gd name="T22" fmla="*/ 161 w 131"/>
                <a:gd name="T23" fmla="*/ 283 h 219"/>
                <a:gd name="T24" fmla="*/ 154 w 131"/>
                <a:gd name="T25" fmla="*/ 271 h 219"/>
                <a:gd name="T26" fmla="*/ 144 w 131"/>
                <a:gd name="T27" fmla="*/ 257 h 219"/>
                <a:gd name="T28" fmla="*/ 137 w 131"/>
                <a:gd name="T29" fmla="*/ 243 h 219"/>
                <a:gd name="T30" fmla="*/ 125 w 131"/>
                <a:gd name="T31" fmla="*/ 222 h 219"/>
                <a:gd name="T32" fmla="*/ 121 w 131"/>
                <a:gd name="T33" fmla="*/ 217 h 219"/>
                <a:gd name="T34" fmla="*/ 118 w 131"/>
                <a:gd name="T35" fmla="*/ 205 h 219"/>
                <a:gd name="T36" fmla="*/ 114 w 131"/>
                <a:gd name="T37" fmla="*/ 203 h 219"/>
                <a:gd name="T38" fmla="*/ 111 w 131"/>
                <a:gd name="T39" fmla="*/ 198 h 219"/>
                <a:gd name="T40" fmla="*/ 104 w 131"/>
                <a:gd name="T41" fmla="*/ 189 h 219"/>
                <a:gd name="T42" fmla="*/ 90 w 131"/>
                <a:gd name="T43" fmla="*/ 163 h 219"/>
                <a:gd name="T44" fmla="*/ 83 w 131"/>
                <a:gd name="T45" fmla="*/ 156 h 219"/>
                <a:gd name="T46" fmla="*/ 78 w 131"/>
                <a:gd name="T47" fmla="*/ 144 h 219"/>
                <a:gd name="T48" fmla="*/ 66 w 131"/>
                <a:gd name="T49" fmla="*/ 123 h 219"/>
                <a:gd name="T50" fmla="*/ 66 w 131"/>
                <a:gd name="T51" fmla="*/ 116 h 219"/>
                <a:gd name="T52" fmla="*/ 59 w 131"/>
                <a:gd name="T53" fmla="*/ 111 h 219"/>
                <a:gd name="T54" fmla="*/ 52 w 131"/>
                <a:gd name="T55" fmla="*/ 106 h 219"/>
                <a:gd name="T56" fmla="*/ 47 w 131"/>
                <a:gd name="T57" fmla="*/ 94 h 219"/>
                <a:gd name="T58" fmla="*/ 43 w 131"/>
                <a:gd name="T59" fmla="*/ 94 h 219"/>
                <a:gd name="T60" fmla="*/ 43 w 131"/>
                <a:gd name="T61" fmla="*/ 90 h 219"/>
                <a:gd name="T62" fmla="*/ 40 w 131"/>
                <a:gd name="T63" fmla="*/ 78 h 219"/>
                <a:gd name="T64" fmla="*/ 33 w 131"/>
                <a:gd name="T65" fmla="*/ 73 h 219"/>
                <a:gd name="T66" fmla="*/ 31 w 131"/>
                <a:gd name="T67" fmla="*/ 66 h 219"/>
                <a:gd name="T68" fmla="*/ 28 w 131"/>
                <a:gd name="T69" fmla="*/ 61 h 219"/>
                <a:gd name="T70" fmla="*/ 21 w 131"/>
                <a:gd name="T71" fmla="*/ 52 h 219"/>
                <a:gd name="T72" fmla="*/ 28 w 131"/>
                <a:gd name="T73" fmla="*/ 54 h 219"/>
                <a:gd name="T74" fmla="*/ 17 w 131"/>
                <a:gd name="T75" fmla="*/ 42 h 219"/>
                <a:gd name="T76" fmla="*/ 12 w 131"/>
                <a:gd name="T77" fmla="*/ 19 h 219"/>
                <a:gd name="T78" fmla="*/ 9 w 131"/>
                <a:gd name="T79" fmla="*/ 14 h 219"/>
                <a:gd name="T80" fmla="*/ 0 w 131"/>
                <a:gd name="T81" fmla="*/ 0 h 219"/>
                <a:gd name="T82" fmla="*/ 7 w 131"/>
                <a:gd name="T83" fmla="*/ 5 h 219"/>
                <a:gd name="T84" fmla="*/ 12 w 131"/>
                <a:gd name="T85" fmla="*/ 17 h 219"/>
                <a:gd name="T86" fmla="*/ 31 w 131"/>
                <a:gd name="T87" fmla="*/ 38 h 219"/>
                <a:gd name="T88" fmla="*/ 52 w 131"/>
                <a:gd name="T89" fmla="*/ 73 h 219"/>
                <a:gd name="T90" fmla="*/ 78 w 131"/>
                <a:gd name="T91" fmla="*/ 113 h 219"/>
                <a:gd name="T92" fmla="*/ 97 w 131"/>
                <a:gd name="T93" fmla="*/ 144 h 219"/>
                <a:gd name="T94" fmla="*/ 114 w 131"/>
                <a:gd name="T95" fmla="*/ 168 h 219"/>
                <a:gd name="T96" fmla="*/ 140 w 131"/>
                <a:gd name="T97" fmla="*/ 220 h 219"/>
                <a:gd name="T98" fmla="*/ 154 w 131"/>
                <a:gd name="T99" fmla="*/ 248 h 219"/>
                <a:gd name="T100" fmla="*/ 173 w 131"/>
                <a:gd name="T101" fmla="*/ 283 h 219"/>
                <a:gd name="T102" fmla="*/ 244 w 131"/>
                <a:gd name="T103" fmla="*/ 392 h 219"/>
                <a:gd name="T104" fmla="*/ 260 w 131"/>
                <a:gd name="T105" fmla="*/ 420 h 219"/>
                <a:gd name="T106" fmla="*/ 303 w 131"/>
                <a:gd name="T107" fmla="*/ 512 h 21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46" name="Freeform 120"/>
            <p:cNvSpPr>
              <a:spLocks noChangeArrowheads="1"/>
            </p:cNvSpPr>
            <p:nvPr/>
          </p:nvSpPr>
          <p:spPr bwMode="auto">
            <a:xfrm>
              <a:off x="484" y="2201"/>
              <a:ext cx="300" cy="551"/>
            </a:xfrm>
            <a:custGeom>
              <a:avLst/>
              <a:gdLst>
                <a:gd name="T0" fmla="*/ 33 w 127"/>
                <a:gd name="T1" fmla="*/ 485 h 233"/>
                <a:gd name="T2" fmla="*/ 40 w 127"/>
                <a:gd name="T3" fmla="*/ 471 h 233"/>
                <a:gd name="T4" fmla="*/ 54 w 127"/>
                <a:gd name="T5" fmla="*/ 437 h 233"/>
                <a:gd name="T6" fmla="*/ 64 w 127"/>
                <a:gd name="T7" fmla="*/ 423 h 233"/>
                <a:gd name="T8" fmla="*/ 83 w 127"/>
                <a:gd name="T9" fmla="*/ 390 h 233"/>
                <a:gd name="T10" fmla="*/ 90 w 127"/>
                <a:gd name="T11" fmla="*/ 378 h 233"/>
                <a:gd name="T12" fmla="*/ 97 w 127"/>
                <a:gd name="T13" fmla="*/ 359 h 233"/>
                <a:gd name="T14" fmla="*/ 109 w 127"/>
                <a:gd name="T15" fmla="*/ 343 h 233"/>
                <a:gd name="T16" fmla="*/ 113 w 127"/>
                <a:gd name="T17" fmla="*/ 333 h 233"/>
                <a:gd name="T18" fmla="*/ 116 w 127"/>
                <a:gd name="T19" fmla="*/ 324 h 233"/>
                <a:gd name="T20" fmla="*/ 128 w 127"/>
                <a:gd name="T21" fmla="*/ 303 h 233"/>
                <a:gd name="T22" fmla="*/ 132 w 127"/>
                <a:gd name="T23" fmla="*/ 293 h 233"/>
                <a:gd name="T24" fmla="*/ 137 w 127"/>
                <a:gd name="T25" fmla="*/ 279 h 233"/>
                <a:gd name="T26" fmla="*/ 146 w 127"/>
                <a:gd name="T27" fmla="*/ 265 h 233"/>
                <a:gd name="T28" fmla="*/ 156 w 127"/>
                <a:gd name="T29" fmla="*/ 248 h 233"/>
                <a:gd name="T30" fmla="*/ 168 w 127"/>
                <a:gd name="T31" fmla="*/ 232 h 233"/>
                <a:gd name="T32" fmla="*/ 172 w 127"/>
                <a:gd name="T33" fmla="*/ 220 h 233"/>
                <a:gd name="T34" fmla="*/ 175 w 127"/>
                <a:gd name="T35" fmla="*/ 215 h 233"/>
                <a:gd name="T36" fmla="*/ 180 w 127"/>
                <a:gd name="T37" fmla="*/ 206 h 233"/>
                <a:gd name="T38" fmla="*/ 180 w 127"/>
                <a:gd name="T39" fmla="*/ 201 h 233"/>
                <a:gd name="T40" fmla="*/ 184 w 127"/>
                <a:gd name="T41" fmla="*/ 194 h 233"/>
                <a:gd name="T42" fmla="*/ 201 w 127"/>
                <a:gd name="T43" fmla="*/ 168 h 233"/>
                <a:gd name="T44" fmla="*/ 208 w 127"/>
                <a:gd name="T45" fmla="*/ 154 h 233"/>
                <a:gd name="T46" fmla="*/ 213 w 127"/>
                <a:gd name="T47" fmla="*/ 147 h 233"/>
                <a:gd name="T48" fmla="*/ 224 w 127"/>
                <a:gd name="T49" fmla="*/ 123 h 233"/>
                <a:gd name="T50" fmla="*/ 231 w 127"/>
                <a:gd name="T51" fmla="*/ 118 h 233"/>
                <a:gd name="T52" fmla="*/ 234 w 127"/>
                <a:gd name="T53" fmla="*/ 109 h 233"/>
                <a:gd name="T54" fmla="*/ 234 w 127"/>
                <a:gd name="T55" fmla="*/ 102 h 233"/>
                <a:gd name="T56" fmla="*/ 239 w 127"/>
                <a:gd name="T57" fmla="*/ 90 h 233"/>
                <a:gd name="T58" fmla="*/ 239 w 127"/>
                <a:gd name="T59" fmla="*/ 87 h 233"/>
                <a:gd name="T60" fmla="*/ 243 w 127"/>
                <a:gd name="T61" fmla="*/ 83 h 233"/>
                <a:gd name="T62" fmla="*/ 253 w 127"/>
                <a:gd name="T63" fmla="*/ 73 h 233"/>
                <a:gd name="T64" fmla="*/ 253 w 127"/>
                <a:gd name="T65" fmla="*/ 66 h 233"/>
                <a:gd name="T66" fmla="*/ 257 w 127"/>
                <a:gd name="T67" fmla="*/ 61 h 233"/>
                <a:gd name="T68" fmla="*/ 260 w 127"/>
                <a:gd name="T69" fmla="*/ 54 h 233"/>
                <a:gd name="T70" fmla="*/ 265 w 127"/>
                <a:gd name="T71" fmla="*/ 45 h 233"/>
                <a:gd name="T72" fmla="*/ 267 w 127"/>
                <a:gd name="T73" fmla="*/ 52 h 233"/>
                <a:gd name="T74" fmla="*/ 272 w 127"/>
                <a:gd name="T75" fmla="*/ 35 h 233"/>
                <a:gd name="T76" fmla="*/ 286 w 127"/>
                <a:gd name="T77" fmla="*/ 19 h 233"/>
                <a:gd name="T78" fmla="*/ 293 w 127"/>
                <a:gd name="T79" fmla="*/ 12 h 233"/>
                <a:gd name="T80" fmla="*/ 300 w 127"/>
                <a:gd name="T81" fmla="*/ 0 h 233"/>
                <a:gd name="T82" fmla="*/ 300 w 127"/>
                <a:gd name="T83" fmla="*/ 7 h 233"/>
                <a:gd name="T84" fmla="*/ 288 w 127"/>
                <a:gd name="T85" fmla="*/ 19 h 233"/>
                <a:gd name="T86" fmla="*/ 281 w 127"/>
                <a:gd name="T87" fmla="*/ 43 h 233"/>
                <a:gd name="T88" fmla="*/ 262 w 127"/>
                <a:gd name="T89" fmla="*/ 85 h 233"/>
                <a:gd name="T90" fmla="*/ 239 w 127"/>
                <a:gd name="T91" fmla="*/ 128 h 233"/>
                <a:gd name="T92" fmla="*/ 222 w 127"/>
                <a:gd name="T93" fmla="*/ 161 h 233"/>
                <a:gd name="T94" fmla="*/ 208 w 127"/>
                <a:gd name="T95" fmla="*/ 187 h 233"/>
                <a:gd name="T96" fmla="*/ 177 w 127"/>
                <a:gd name="T97" fmla="*/ 239 h 233"/>
                <a:gd name="T98" fmla="*/ 161 w 127"/>
                <a:gd name="T99" fmla="*/ 265 h 233"/>
                <a:gd name="T100" fmla="*/ 139 w 127"/>
                <a:gd name="T101" fmla="*/ 303 h 233"/>
                <a:gd name="T102" fmla="*/ 78 w 127"/>
                <a:gd name="T103" fmla="*/ 423 h 233"/>
                <a:gd name="T104" fmla="*/ 61 w 127"/>
                <a:gd name="T105" fmla="*/ 454 h 233"/>
                <a:gd name="T106" fmla="*/ 2 w 127"/>
                <a:gd name="T107" fmla="*/ 544 h 23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47" name="Freeform 121"/>
            <p:cNvSpPr>
              <a:spLocks noChangeArrowheads="1"/>
            </p:cNvSpPr>
            <p:nvPr/>
          </p:nvSpPr>
          <p:spPr bwMode="auto">
            <a:xfrm>
              <a:off x="484" y="2853"/>
              <a:ext cx="300" cy="551"/>
            </a:xfrm>
            <a:custGeom>
              <a:avLst/>
              <a:gdLst>
                <a:gd name="T0" fmla="*/ 33 w 127"/>
                <a:gd name="T1" fmla="*/ 485 h 233"/>
                <a:gd name="T2" fmla="*/ 43 w 127"/>
                <a:gd name="T3" fmla="*/ 471 h 233"/>
                <a:gd name="T4" fmla="*/ 59 w 127"/>
                <a:gd name="T5" fmla="*/ 435 h 233"/>
                <a:gd name="T6" fmla="*/ 61 w 127"/>
                <a:gd name="T7" fmla="*/ 423 h 233"/>
                <a:gd name="T8" fmla="*/ 85 w 127"/>
                <a:gd name="T9" fmla="*/ 390 h 233"/>
                <a:gd name="T10" fmla="*/ 92 w 127"/>
                <a:gd name="T11" fmla="*/ 378 h 233"/>
                <a:gd name="T12" fmla="*/ 102 w 127"/>
                <a:gd name="T13" fmla="*/ 357 h 233"/>
                <a:gd name="T14" fmla="*/ 109 w 127"/>
                <a:gd name="T15" fmla="*/ 343 h 233"/>
                <a:gd name="T16" fmla="*/ 118 w 127"/>
                <a:gd name="T17" fmla="*/ 331 h 233"/>
                <a:gd name="T18" fmla="*/ 120 w 127"/>
                <a:gd name="T19" fmla="*/ 324 h 233"/>
                <a:gd name="T20" fmla="*/ 128 w 127"/>
                <a:gd name="T21" fmla="*/ 303 h 233"/>
                <a:gd name="T22" fmla="*/ 135 w 127"/>
                <a:gd name="T23" fmla="*/ 291 h 233"/>
                <a:gd name="T24" fmla="*/ 139 w 127"/>
                <a:gd name="T25" fmla="*/ 281 h 233"/>
                <a:gd name="T26" fmla="*/ 149 w 127"/>
                <a:gd name="T27" fmla="*/ 267 h 233"/>
                <a:gd name="T28" fmla="*/ 156 w 127"/>
                <a:gd name="T29" fmla="*/ 248 h 233"/>
                <a:gd name="T30" fmla="*/ 170 w 127"/>
                <a:gd name="T31" fmla="*/ 229 h 233"/>
                <a:gd name="T32" fmla="*/ 172 w 127"/>
                <a:gd name="T33" fmla="*/ 220 h 233"/>
                <a:gd name="T34" fmla="*/ 177 w 127"/>
                <a:gd name="T35" fmla="*/ 215 h 233"/>
                <a:gd name="T36" fmla="*/ 182 w 127"/>
                <a:gd name="T37" fmla="*/ 203 h 233"/>
                <a:gd name="T38" fmla="*/ 184 w 127"/>
                <a:gd name="T39" fmla="*/ 203 h 233"/>
                <a:gd name="T40" fmla="*/ 189 w 127"/>
                <a:gd name="T41" fmla="*/ 194 h 233"/>
                <a:gd name="T42" fmla="*/ 206 w 127"/>
                <a:gd name="T43" fmla="*/ 166 h 233"/>
                <a:gd name="T44" fmla="*/ 208 w 127"/>
                <a:gd name="T45" fmla="*/ 154 h 233"/>
                <a:gd name="T46" fmla="*/ 215 w 127"/>
                <a:gd name="T47" fmla="*/ 144 h 233"/>
                <a:gd name="T48" fmla="*/ 227 w 127"/>
                <a:gd name="T49" fmla="*/ 123 h 233"/>
                <a:gd name="T50" fmla="*/ 234 w 127"/>
                <a:gd name="T51" fmla="*/ 118 h 233"/>
                <a:gd name="T52" fmla="*/ 236 w 127"/>
                <a:gd name="T53" fmla="*/ 109 h 233"/>
                <a:gd name="T54" fmla="*/ 236 w 127"/>
                <a:gd name="T55" fmla="*/ 99 h 233"/>
                <a:gd name="T56" fmla="*/ 241 w 127"/>
                <a:gd name="T57" fmla="*/ 90 h 233"/>
                <a:gd name="T58" fmla="*/ 241 w 127"/>
                <a:gd name="T59" fmla="*/ 87 h 233"/>
                <a:gd name="T60" fmla="*/ 248 w 127"/>
                <a:gd name="T61" fmla="*/ 80 h 233"/>
                <a:gd name="T62" fmla="*/ 253 w 127"/>
                <a:gd name="T63" fmla="*/ 76 h 233"/>
                <a:gd name="T64" fmla="*/ 255 w 127"/>
                <a:gd name="T65" fmla="*/ 66 h 233"/>
                <a:gd name="T66" fmla="*/ 257 w 127"/>
                <a:gd name="T67" fmla="*/ 59 h 233"/>
                <a:gd name="T68" fmla="*/ 260 w 127"/>
                <a:gd name="T69" fmla="*/ 54 h 233"/>
                <a:gd name="T70" fmla="*/ 265 w 127"/>
                <a:gd name="T71" fmla="*/ 45 h 233"/>
                <a:gd name="T72" fmla="*/ 269 w 127"/>
                <a:gd name="T73" fmla="*/ 52 h 233"/>
                <a:gd name="T74" fmla="*/ 274 w 127"/>
                <a:gd name="T75" fmla="*/ 35 h 233"/>
                <a:gd name="T76" fmla="*/ 291 w 127"/>
                <a:gd name="T77" fmla="*/ 17 h 233"/>
                <a:gd name="T78" fmla="*/ 295 w 127"/>
                <a:gd name="T79" fmla="*/ 12 h 233"/>
                <a:gd name="T80" fmla="*/ 300 w 127"/>
                <a:gd name="T81" fmla="*/ 0 h 233"/>
                <a:gd name="T82" fmla="*/ 300 w 127"/>
                <a:gd name="T83" fmla="*/ 7 h 233"/>
                <a:gd name="T84" fmla="*/ 293 w 127"/>
                <a:gd name="T85" fmla="*/ 17 h 233"/>
                <a:gd name="T86" fmla="*/ 283 w 127"/>
                <a:gd name="T87" fmla="*/ 43 h 233"/>
                <a:gd name="T88" fmla="*/ 262 w 127"/>
                <a:gd name="T89" fmla="*/ 83 h 233"/>
                <a:gd name="T90" fmla="*/ 239 w 127"/>
                <a:gd name="T91" fmla="*/ 128 h 233"/>
                <a:gd name="T92" fmla="*/ 220 w 127"/>
                <a:gd name="T93" fmla="*/ 161 h 233"/>
                <a:gd name="T94" fmla="*/ 208 w 127"/>
                <a:gd name="T95" fmla="*/ 187 h 233"/>
                <a:gd name="T96" fmla="*/ 177 w 127"/>
                <a:gd name="T97" fmla="*/ 239 h 233"/>
                <a:gd name="T98" fmla="*/ 163 w 127"/>
                <a:gd name="T99" fmla="*/ 267 h 233"/>
                <a:gd name="T100" fmla="*/ 139 w 127"/>
                <a:gd name="T101" fmla="*/ 303 h 233"/>
                <a:gd name="T102" fmla="*/ 78 w 127"/>
                <a:gd name="T103" fmla="*/ 423 h 233"/>
                <a:gd name="T104" fmla="*/ 61 w 127"/>
                <a:gd name="T105" fmla="*/ 454 h 233"/>
                <a:gd name="T106" fmla="*/ 2 w 127"/>
                <a:gd name="T107" fmla="*/ 542 h 23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48" name="Freeform 122"/>
            <p:cNvSpPr>
              <a:spLocks noChangeArrowheads="1"/>
            </p:cNvSpPr>
            <p:nvPr/>
          </p:nvSpPr>
          <p:spPr bwMode="auto">
            <a:xfrm>
              <a:off x="451" y="515"/>
              <a:ext cx="68" cy="2938"/>
            </a:xfrm>
            <a:custGeom>
              <a:avLst/>
              <a:gdLst>
                <a:gd name="T0" fmla="*/ 9 w 29"/>
                <a:gd name="T1" fmla="*/ 0 h 1244"/>
                <a:gd name="T2" fmla="*/ 21 w 29"/>
                <a:gd name="T3" fmla="*/ 1455 h 1244"/>
                <a:gd name="T4" fmla="*/ 0 w 29"/>
                <a:gd name="T5" fmla="*/ 2938 h 1244"/>
                <a:gd name="T6" fmla="*/ 61 w 29"/>
                <a:gd name="T7" fmla="*/ 2938 h 1244"/>
                <a:gd name="T8" fmla="*/ 40 w 29"/>
                <a:gd name="T9" fmla="*/ 2128 h 1244"/>
                <a:gd name="T10" fmla="*/ 68 w 29"/>
                <a:gd name="T11" fmla="*/ 668 h 1244"/>
                <a:gd name="T12" fmla="*/ 47 w 29"/>
                <a:gd name="T13" fmla="*/ 0 h 1244"/>
                <a:gd name="T14" fmla="*/ 9 w 29"/>
                <a:gd name="T15" fmla="*/ 0 h 1244"/>
                <a:gd name="T16" fmla="*/ 9 w 29"/>
                <a:gd name="T17" fmla="*/ 0 h 12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49" name="Freeform 123"/>
            <p:cNvSpPr>
              <a:spLocks noChangeArrowheads="1"/>
            </p:cNvSpPr>
            <p:nvPr/>
          </p:nvSpPr>
          <p:spPr bwMode="auto">
            <a:xfrm>
              <a:off x="937" y="1044"/>
              <a:ext cx="194" cy="385"/>
            </a:xfrm>
            <a:custGeom>
              <a:avLst/>
              <a:gdLst>
                <a:gd name="T0" fmla="*/ 71 w 82"/>
                <a:gd name="T1" fmla="*/ 12 h 163"/>
                <a:gd name="T2" fmla="*/ 163 w 82"/>
                <a:gd name="T3" fmla="*/ 385 h 163"/>
                <a:gd name="T4" fmla="*/ 35 w 82"/>
                <a:gd name="T5" fmla="*/ 239 h 163"/>
                <a:gd name="T6" fmla="*/ 71 w 82"/>
                <a:gd name="T7" fmla="*/ 12 h 1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50" name="Freeform 124"/>
            <p:cNvSpPr>
              <a:spLocks noChangeArrowheads="1"/>
            </p:cNvSpPr>
            <p:nvPr/>
          </p:nvSpPr>
          <p:spPr bwMode="auto">
            <a:xfrm>
              <a:off x="944" y="1056"/>
              <a:ext cx="102" cy="318"/>
            </a:xfrm>
            <a:custGeom>
              <a:avLst/>
              <a:gdLst>
                <a:gd name="T0" fmla="*/ 66 w 43"/>
                <a:gd name="T1" fmla="*/ 0 h 135"/>
                <a:gd name="T2" fmla="*/ 102 w 43"/>
                <a:gd name="T3" fmla="*/ 318 h 135"/>
                <a:gd name="T4" fmla="*/ 31 w 43"/>
                <a:gd name="T5" fmla="*/ 226 h 135"/>
                <a:gd name="T6" fmla="*/ 66 w 43"/>
                <a:gd name="T7" fmla="*/ 0 h 1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51" name="Freeform 125"/>
            <p:cNvSpPr>
              <a:spLocks noChangeArrowheads="1"/>
            </p:cNvSpPr>
            <p:nvPr/>
          </p:nvSpPr>
          <p:spPr bwMode="auto">
            <a:xfrm>
              <a:off x="916" y="2248"/>
              <a:ext cx="220" cy="426"/>
            </a:xfrm>
            <a:custGeom>
              <a:avLst/>
              <a:gdLst>
                <a:gd name="T0" fmla="*/ 83 w 93"/>
                <a:gd name="T1" fmla="*/ 9 h 180"/>
                <a:gd name="T2" fmla="*/ 189 w 93"/>
                <a:gd name="T3" fmla="*/ 426 h 180"/>
                <a:gd name="T4" fmla="*/ 43 w 93"/>
                <a:gd name="T5" fmla="*/ 258 h 180"/>
                <a:gd name="T6" fmla="*/ 83 w 93"/>
                <a:gd name="T7" fmla="*/ 9 h 1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52" name="Freeform 126"/>
            <p:cNvSpPr>
              <a:spLocks noChangeArrowheads="1"/>
            </p:cNvSpPr>
            <p:nvPr/>
          </p:nvSpPr>
          <p:spPr bwMode="auto">
            <a:xfrm>
              <a:off x="926" y="2256"/>
              <a:ext cx="111" cy="359"/>
            </a:xfrm>
            <a:custGeom>
              <a:avLst/>
              <a:gdLst>
                <a:gd name="T0" fmla="*/ 73 w 47"/>
                <a:gd name="T1" fmla="*/ 0 h 152"/>
                <a:gd name="T2" fmla="*/ 111 w 47"/>
                <a:gd name="T3" fmla="*/ 359 h 152"/>
                <a:gd name="T4" fmla="*/ 33 w 47"/>
                <a:gd name="T5" fmla="*/ 253 h 152"/>
                <a:gd name="T6" fmla="*/ 73 w 47"/>
                <a:gd name="T7" fmla="*/ 0 h 1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53" name="Freeform 127"/>
            <p:cNvSpPr>
              <a:spLocks noChangeArrowheads="1"/>
            </p:cNvSpPr>
            <p:nvPr/>
          </p:nvSpPr>
          <p:spPr bwMode="auto">
            <a:xfrm>
              <a:off x="926" y="3309"/>
              <a:ext cx="222" cy="428"/>
            </a:xfrm>
            <a:custGeom>
              <a:avLst/>
              <a:gdLst>
                <a:gd name="T0" fmla="*/ 83 w 94"/>
                <a:gd name="T1" fmla="*/ 12 h 181"/>
                <a:gd name="T2" fmla="*/ 187 w 94"/>
                <a:gd name="T3" fmla="*/ 428 h 181"/>
                <a:gd name="T4" fmla="*/ 45 w 94"/>
                <a:gd name="T5" fmla="*/ 265 h 181"/>
                <a:gd name="T6" fmla="*/ 83 w 94"/>
                <a:gd name="T7" fmla="*/ 12 h 1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54" name="Freeform 128"/>
            <p:cNvSpPr>
              <a:spLocks noChangeArrowheads="1"/>
            </p:cNvSpPr>
            <p:nvPr/>
          </p:nvSpPr>
          <p:spPr bwMode="auto">
            <a:xfrm>
              <a:off x="942" y="3321"/>
              <a:ext cx="106" cy="354"/>
            </a:xfrm>
            <a:custGeom>
              <a:avLst/>
              <a:gdLst>
                <a:gd name="T0" fmla="*/ 66 w 45"/>
                <a:gd name="T1" fmla="*/ 0 h 150"/>
                <a:gd name="T2" fmla="*/ 106 w 45"/>
                <a:gd name="T3" fmla="*/ 354 h 150"/>
                <a:gd name="T4" fmla="*/ 31 w 45"/>
                <a:gd name="T5" fmla="*/ 253 h 150"/>
                <a:gd name="T6" fmla="*/ 66 w 45"/>
                <a:gd name="T7" fmla="*/ 0 h 15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55" name="Freeform 129"/>
            <p:cNvSpPr>
              <a:spLocks noChangeArrowheads="1"/>
            </p:cNvSpPr>
            <p:nvPr/>
          </p:nvSpPr>
          <p:spPr bwMode="auto">
            <a:xfrm>
              <a:off x="1145" y="2085"/>
              <a:ext cx="218" cy="433"/>
            </a:xfrm>
            <a:custGeom>
              <a:avLst/>
              <a:gdLst>
                <a:gd name="T0" fmla="*/ 135 w 92"/>
                <a:gd name="T1" fmla="*/ 12 h 183"/>
                <a:gd name="T2" fmla="*/ 31 w 92"/>
                <a:gd name="T3" fmla="*/ 433 h 183"/>
                <a:gd name="T4" fmla="*/ 171 w 92"/>
                <a:gd name="T5" fmla="*/ 263 h 183"/>
                <a:gd name="T6" fmla="*/ 135 w 92"/>
                <a:gd name="T7" fmla="*/ 12 h 18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56" name="Freeform 130"/>
            <p:cNvSpPr>
              <a:spLocks noChangeArrowheads="1"/>
            </p:cNvSpPr>
            <p:nvPr/>
          </p:nvSpPr>
          <p:spPr bwMode="auto">
            <a:xfrm>
              <a:off x="1242" y="2097"/>
              <a:ext cx="111" cy="355"/>
            </a:xfrm>
            <a:custGeom>
              <a:avLst/>
              <a:gdLst>
                <a:gd name="T0" fmla="*/ 40 w 47"/>
                <a:gd name="T1" fmla="*/ 0 h 150"/>
                <a:gd name="T2" fmla="*/ 0 w 47"/>
                <a:gd name="T3" fmla="*/ 355 h 150"/>
                <a:gd name="T4" fmla="*/ 78 w 47"/>
                <a:gd name="T5" fmla="*/ 251 h 150"/>
                <a:gd name="T6" fmla="*/ 40 w 47"/>
                <a:gd name="T7" fmla="*/ 0 h 15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57" name="Freeform 131"/>
            <p:cNvSpPr>
              <a:spLocks noChangeArrowheads="1"/>
            </p:cNvSpPr>
            <p:nvPr/>
          </p:nvSpPr>
          <p:spPr bwMode="auto">
            <a:xfrm>
              <a:off x="1129" y="2719"/>
              <a:ext cx="304" cy="481"/>
            </a:xfrm>
            <a:custGeom>
              <a:avLst/>
              <a:gdLst>
                <a:gd name="T0" fmla="*/ 14 w 129"/>
                <a:gd name="T1" fmla="*/ 481 h 204"/>
                <a:gd name="T2" fmla="*/ 283 w 129"/>
                <a:gd name="T3" fmla="*/ 0 h 204"/>
                <a:gd name="T4" fmla="*/ 14 w 129"/>
                <a:gd name="T5" fmla="*/ 481 h 2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58" name="Freeform 132"/>
            <p:cNvSpPr>
              <a:spLocks noChangeArrowheads="1"/>
            </p:cNvSpPr>
            <p:nvPr/>
          </p:nvSpPr>
          <p:spPr bwMode="auto">
            <a:xfrm>
              <a:off x="840" y="2341"/>
              <a:ext cx="305" cy="477"/>
            </a:xfrm>
            <a:custGeom>
              <a:avLst/>
              <a:gdLst>
                <a:gd name="T0" fmla="*/ 291 w 129"/>
                <a:gd name="T1" fmla="*/ 477 h 202"/>
                <a:gd name="T2" fmla="*/ 24 w 129"/>
                <a:gd name="T3" fmla="*/ 0 h 202"/>
                <a:gd name="T4" fmla="*/ 291 w 129"/>
                <a:gd name="T5" fmla="*/ 477 h 2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59" name="Freeform 133"/>
            <p:cNvSpPr>
              <a:spLocks noChangeArrowheads="1"/>
            </p:cNvSpPr>
            <p:nvPr/>
          </p:nvSpPr>
          <p:spPr bwMode="auto">
            <a:xfrm>
              <a:off x="1138" y="3354"/>
              <a:ext cx="305" cy="479"/>
            </a:xfrm>
            <a:custGeom>
              <a:avLst/>
              <a:gdLst>
                <a:gd name="T0" fmla="*/ 14 w 129"/>
                <a:gd name="T1" fmla="*/ 479 h 203"/>
                <a:gd name="T2" fmla="*/ 284 w 129"/>
                <a:gd name="T3" fmla="*/ 0 h 203"/>
                <a:gd name="T4" fmla="*/ 14 w 129"/>
                <a:gd name="T5" fmla="*/ 479 h 2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60" name="Freeform 134"/>
            <p:cNvSpPr>
              <a:spLocks noChangeArrowheads="1"/>
            </p:cNvSpPr>
            <p:nvPr/>
          </p:nvSpPr>
          <p:spPr bwMode="auto">
            <a:xfrm>
              <a:off x="848" y="2886"/>
              <a:ext cx="304" cy="475"/>
            </a:xfrm>
            <a:custGeom>
              <a:avLst/>
              <a:gdLst>
                <a:gd name="T0" fmla="*/ 292 w 129"/>
                <a:gd name="T1" fmla="*/ 475 h 201"/>
                <a:gd name="T2" fmla="*/ 21 w 129"/>
                <a:gd name="T3" fmla="*/ 0 h 201"/>
                <a:gd name="T4" fmla="*/ 292 w 129"/>
                <a:gd name="T5" fmla="*/ 475 h 2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61" name="Freeform 135"/>
            <p:cNvSpPr>
              <a:spLocks noChangeArrowheads="1"/>
            </p:cNvSpPr>
            <p:nvPr/>
          </p:nvSpPr>
          <p:spPr bwMode="auto">
            <a:xfrm>
              <a:off x="857" y="3359"/>
              <a:ext cx="305" cy="482"/>
            </a:xfrm>
            <a:custGeom>
              <a:avLst/>
              <a:gdLst>
                <a:gd name="T0" fmla="*/ 293 w 129"/>
                <a:gd name="T1" fmla="*/ 482 h 204"/>
                <a:gd name="T2" fmla="*/ 21 w 129"/>
                <a:gd name="T3" fmla="*/ 0 h 204"/>
                <a:gd name="T4" fmla="*/ 293 w 129"/>
                <a:gd name="T5" fmla="*/ 482 h 2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62" name="Freeform 136"/>
            <p:cNvSpPr>
              <a:spLocks noChangeArrowheads="1"/>
            </p:cNvSpPr>
            <p:nvPr/>
          </p:nvSpPr>
          <p:spPr bwMode="auto">
            <a:xfrm>
              <a:off x="1129" y="2149"/>
              <a:ext cx="304" cy="482"/>
            </a:xfrm>
            <a:custGeom>
              <a:avLst/>
              <a:gdLst>
                <a:gd name="T0" fmla="*/ 14 w 129"/>
                <a:gd name="T1" fmla="*/ 482 h 204"/>
                <a:gd name="T2" fmla="*/ 283 w 129"/>
                <a:gd name="T3" fmla="*/ 0 h 204"/>
                <a:gd name="T4" fmla="*/ 14 w 129"/>
                <a:gd name="T5" fmla="*/ 482 h 2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63" name="Freeform 137"/>
            <p:cNvSpPr>
              <a:spLocks noChangeArrowheads="1"/>
            </p:cNvSpPr>
            <p:nvPr/>
          </p:nvSpPr>
          <p:spPr bwMode="auto">
            <a:xfrm>
              <a:off x="826" y="1710"/>
              <a:ext cx="305" cy="484"/>
            </a:xfrm>
            <a:custGeom>
              <a:avLst/>
              <a:gdLst>
                <a:gd name="T0" fmla="*/ 288 w 129"/>
                <a:gd name="T1" fmla="*/ 484 h 205"/>
                <a:gd name="T2" fmla="*/ 19 w 129"/>
                <a:gd name="T3" fmla="*/ 0 h 205"/>
                <a:gd name="T4" fmla="*/ 288 w 129"/>
                <a:gd name="T5" fmla="*/ 484 h 2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64" name="Freeform 138"/>
            <p:cNvSpPr>
              <a:spLocks noChangeArrowheads="1"/>
            </p:cNvSpPr>
            <p:nvPr/>
          </p:nvSpPr>
          <p:spPr bwMode="auto">
            <a:xfrm>
              <a:off x="1129" y="1511"/>
              <a:ext cx="304" cy="478"/>
            </a:xfrm>
            <a:custGeom>
              <a:avLst/>
              <a:gdLst>
                <a:gd name="T0" fmla="*/ 14 w 129"/>
                <a:gd name="T1" fmla="*/ 478 h 202"/>
                <a:gd name="T2" fmla="*/ 283 w 129"/>
                <a:gd name="T3" fmla="*/ 0 h 202"/>
                <a:gd name="T4" fmla="*/ 14 w 129"/>
                <a:gd name="T5" fmla="*/ 478 h 2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65" name="Freeform 139"/>
            <p:cNvSpPr>
              <a:spLocks noChangeArrowheads="1"/>
            </p:cNvSpPr>
            <p:nvPr/>
          </p:nvSpPr>
          <p:spPr bwMode="auto">
            <a:xfrm>
              <a:off x="1124" y="975"/>
              <a:ext cx="307" cy="475"/>
            </a:xfrm>
            <a:custGeom>
              <a:avLst/>
              <a:gdLst>
                <a:gd name="T0" fmla="*/ 17 w 130"/>
                <a:gd name="T1" fmla="*/ 475 h 201"/>
                <a:gd name="T2" fmla="*/ 283 w 130"/>
                <a:gd name="T3" fmla="*/ 0 h 201"/>
                <a:gd name="T4" fmla="*/ 17 w 130"/>
                <a:gd name="T5" fmla="*/ 475 h 2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66" name="Freeform 140"/>
            <p:cNvSpPr>
              <a:spLocks noChangeArrowheads="1"/>
            </p:cNvSpPr>
            <p:nvPr/>
          </p:nvSpPr>
          <p:spPr bwMode="auto">
            <a:xfrm>
              <a:off x="866" y="1145"/>
              <a:ext cx="274" cy="428"/>
            </a:xfrm>
            <a:custGeom>
              <a:avLst/>
              <a:gdLst>
                <a:gd name="T0" fmla="*/ 265 w 116"/>
                <a:gd name="T1" fmla="*/ 428 h 181"/>
                <a:gd name="T2" fmla="*/ 19 w 116"/>
                <a:gd name="T3" fmla="*/ 0 h 181"/>
                <a:gd name="T4" fmla="*/ 265 w 116"/>
                <a:gd name="T5" fmla="*/ 428 h 1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67" name="Freeform 141"/>
            <p:cNvSpPr>
              <a:spLocks noChangeArrowheads="1"/>
            </p:cNvSpPr>
            <p:nvPr/>
          </p:nvSpPr>
          <p:spPr bwMode="auto">
            <a:xfrm>
              <a:off x="869" y="2341"/>
              <a:ext cx="260" cy="474"/>
            </a:xfrm>
            <a:custGeom>
              <a:avLst/>
              <a:gdLst>
                <a:gd name="T0" fmla="*/ 229 w 110"/>
                <a:gd name="T1" fmla="*/ 415 h 201"/>
                <a:gd name="T2" fmla="*/ 220 w 110"/>
                <a:gd name="T3" fmla="*/ 399 h 201"/>
                <a:gd name="T4" fmla="*/ 210 w 110"/>
                <a:gd name="T5" fmla="*/ 368 h 201"/>
                <a:gd name="T6" fmla="*/ 208 w 110"/>
                <a:gd name="T7" fmla="*/ 361 h 201"/>
                <a:gd name="T8" fmla="*/ 187 w 110"/>
                <a:gd name="T9" fmla="*/ 330 h 201"/>
                <a:gd name="T10" fmla="*/ 180 w 110"/>
                <a:gd name="T11" fmla="*/ 321 h 201"/>
                <a:gd name="T12" fmla="*/ 173 w 110"/>
                <a:gd name="T13" fmla="*/ 302 h 201"/>
                <a:gd name="T14" fmla="*/ 168 w 110"/>
                <a:gd name="T15" fmla="*/ 290 h 201"/>
                <a:gd name="T16" fmla="*/ 161 w 110"/>
                <a:gd name="T17" fmla="*/ 283 h 201"/>
                <a:gd name="T18" fmla="*/ 161 w 110"/>
                <a:gd name="T19" fmla="*/ 274 h 201"/>
                <a:gd name="T20" fmla="*/ 151 w 110"/>
                <a:gd name="T21" fmla="*/ 255 h 201"/>
                <a:gd name="T22" fmla="*/ 147 w 110"/>
                <a:gd name="T23" fmla="*/ 245 h 201"/>
                <a:gd name="T24" fmla="*/ 142 w 110"/>
                <a:gd name="T25" fmla="*/ 233 h 201"/>
                <a:gd name="T26" fmla="*/ 137 w 110"/>
                <a:gd name="T27" fmla="*/ 224 h 201"/>
                <a:gd name="T28" fmla="*/ 130 w 110"/>
                <a:gd name="T29" fmla="*/ 210 h 201"/>
                <a:gd name="T30" fmla="*/ 116 w 110"/>
                <a:gd name="T31" fmla="*/ 193 h 201"/>
                <a:gd name="T32" fmla="*/ 116 w 110"/>
                <a:gd name="T33" fmla="*/ 189 h 201"/>
                <a:gd name="T34" fmla="*/ 109 w 110"/>
                <a:gd name="T35" fmla="*/ 179 h 201"/>
                <a:gd name="T36" fmla="*/ 106 w 110"/>
                <a:gd name="T37" fmla="*/ 172 h 201"/>
                <a:gd name="T38" fmla="*/ 106 w 110"/>
                <a:gd name="T39" fmla="*/ 170 h 201"/>
                <a:gd name="T40" fmla="*/ 102 w 110"/>
                <a:gd name="T41" fmla="*/ 163 h 201"/>
                <a:gd name="T42" fmla="*/ 87 w 110"/>
                <a:gd name="T43" fmla="*/ 139 h 201"/>
                <a:gd name="T44" fmla="*/ 85 w 110"/>
                <a:gd name="T45" fmla="*/ 130 h 201"/>
                <a:gd name="T46" fmla="*/ 78 w 110"/>
                <a:gd name="T47" fmla="*/ 120 h 201"/>
                <a:gd name="T48" fmla="*/ 69 w 110"/>
                <a:gd name="T49" fmla="*/ 101 h 201"/>
                <a:gd name="T50" fmla="*/ 64 w 110"/>
                <a:gd name="T51" fmla="*/ 99 h 201"/>
                <a:gd name="T52" fmla="*/ 64 w 110"/>
                <a:gd name="T53" fmla="*/ 92 h 201"/>
                <a:gd name="T54" fmla="*/ 66 w 110"/>
                <a:gd name="T55" fmla="*/ 80 h 201"/>
                <a:gd name="T56" fmla="*/ 57 w 110"/>
                <a:gd name="T57" fmla="*/ 73 h 201"/>
                <a:gd name="T58" fmla="*/ 57 w 110"/>
                <a:gd name="T59" fmla="*/ 68 h 201"/>
                <a:gd name="T60" fmla="*/ 54 w 110"/>
                <a:gd name="T61" fmla="*/ 68 h 201"/>
                <a:gd name="T62" fmla="*/ 45 w 110"/>
                <a:gd name="T63" fmla="*/ 61 h 201"/>
                <a:gd name="T64" fmla="*/ 47 w 110"/>
                <a:gd name="T65" fmla="*/ 50 h 201"/>
                <a:gd name="T66" fmla="*/ 40 w 110"/>
                <a:gd name="T67" fmla="*/ 50 h 201"/>
                <a:gd name="T68" fmla="*/ 40 w 110"/>
                <a:gd name="T69" fmla="*/ 40 h 201"/>
                <a:gd name="T70" fmla="*/ 38 w 110"/>
                <a:gd name="T71" fmla="*/ 33 h 201"/>
                <a:gd name="T72" fmla="*/ 35 w 110"/>
                <a:gd name="T73" fmla="*/ 40 h 201"/>
                <a:gd name="T74" fmla="*/ 31 w 110"/>
                <a:gd name="T75" fmla="*/ 26 h 201"/>
                <a:gd name="T76" fmla="*/ 9 w 110"/>
                <a:gd name="T77" fmla="*/ 12 h 201"/>
                <a:gd name="T78" fmla="*/ 7 w 110"/>
                <a:gd name="T79" fmla="*/ 9 h 201"/>
                <a:gd name="T80" fmla="*/ 0 w 110"/>
                <a:gd name="T81" fmla="*/ 0 h 201"/>
                <a:gd name="T82" fmla="*/ 0 w 110"/>
                <a:gd name="T83" fmla="*/ 7 h 201"/>
                <a:gd name="T84" fmla="*/ 9 w 110"/>
                <a:gd name="T85" fmla="*/ 12 h 201"/>
                <a:gd name="T86" fmla="*/ 14 w 110"/>
                <a:gd name="T87" fmla="*/ 38 h 201"/>
                <a:gd name="T88" fmla="*/ 31 w 110"/>
                <a:gd name="T89" fmla="*/ 71 h 201"/>
                <a:gd name="T90" fmla="*/ 47 w 110"/>
                <a:gd name="T91" fmla="*/ 108 h 201"/>
                <a:gd name="T92" fmla="*/ 66 w 110"/>
                <a:gd name="T93" fmla="*/ 139 h 201"/>
                <a:gd name="T94" fmla="*/ 76 w 110"/>
                <a:gd name="T95" fmla="*/ 163 h 201"/>
                <a:gd name="T96" fmla="*/ 102 w 110"/>
                <a:gd name="T97" fmla="*/ 205 h 201"/>
                <a:gd name="T98" fmla="*/ 116 w 110"/>
                <a:gd name="T99" fmla="*/ 229 h 201"/>
                <a:gd name="T100" fmla="*/ 137 w 110"/>
                <a:gd name="T101" fmla="*/ 259 h 201"/>
                <a:gd name="T102" fmla="*/ 182 w 110"/>
                <a:gd name="T103" fmla="*/ 363 h 201"/>
                <a:gd name="T104" fmla="*/ 201 w 110"/>
                <a:gd name="T105" fmla="*/ 391 h 201"/>
                <a:gd name="T106" fmla="*/ 258 w 110"/>
                <a:gd name="T107" fmla="*/ 462 h 20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68" name="Freeform 142"/>
            <p:cNvSpPr>
              <a:spLocks noChangeArrowheads="1"/>
            </p:cNvSpPr>
            <p:nvPr/>
          </p:nvSpPr>
          <p:spPr bwMode="auto">
            <a:xfrm>
              <a:off x="855" y="1726"/>
              <a:ext cx="257" cy="478"/>
            </a:xfrm>
            <a:custGeom>
              <a:avLst/>
              <a:gdLst>
                <a:gd name="T0" fmla="*/ 226 w 109"/>
                <a:gd name="T1" fmla="*/ 419 h 202"/>
                <a:gd name="T2" fmla="*/ 222 w 109"/>
                <a:gd name="T3" fmla="*/ 407 h 202"/>
                <a:gd name="T4" fmla="*/ 207 w 109"/>
                <a:gd name="T5" fmla="*/ 374 h 202"/>
                <a:gd name="T6" fmla="*/ 205 w 109"/>
                <a:gd name="T7" fmla="*/ 367 h 202"/>
                <a:gd name="T8" fmla="*/ 186 w 109"/>
                <a:gd name="T9" fmla="*/ 338 h 202"/>
                <a:gd name="T10" fmla="*/ 177 w 109"/>
                <a:gd name="T11" fmla="*/ 327 h 202"/>
                <a:gd name="T12" fmla="*/ 172 w 109"/>
                <a:gd name="T13" fmla="*/ 310 h 202"/>
                <a:gd name="T14" fmla="*/ 165 w 109"/>
                <a:gd name="T15" fmla="*/ 293 h 202"/>
                <a:gd name="T16" fmla="*/ 160 w 109"/>
                <a:gd name="T17" fmla="*/ 289 h 202"/>
                <a:gd name="T18" fmla="*/ 160 w 109"/>
                <a:gd name="T19" fmla="*/ 279 h 202"/>
                <a:gd name="T20" fmla="*/ 153 w 109"/>
                <a:gd name="T21" fmla="*/ 260 h 202"/>
                <a:gd name="T22" fmla="*/ 144 w 109"/>
                <a:gd name="T23" fmla="*/ 251 h 202"/>
                <a:gd name="T24" fmla="*/ 141 w 109"/>
                <a:gd name="T25" fmla="*/ 241 h 202"/>
                <a:gd name="T26" fmla="*/ 134 w 109"/>
                <a:gd name="T27" fmla="*/ 230 h 202"/>
                <a:gd name="T28" fmla="*/ 130 w 109"/>
                <a:gd name="T29" fmla="*/ 215 h 202"/>
                <a:gd name="T30" fmla="*/ 113 w 109"/>
                <a:gd name="T31" fmla="*/ 199 h 202"/>
                <a:gd name="T32" fmla="*/ 113 w 109"/>
                <a:gd name="T33" fmla="*/ 189 h 202"/>
                <a:gd name="T34" fmla="*/ 108 w 109"/>
                <a:gd name="T35" fmla="*/ 187 h 202"/>
                <a:gd name="T36" fmla="*/ 104 w 109"/>
                <a:gd name="T37" fmla="*/ 180 h 202"/>
                <a:gd name="T38" fmla="*/ 104 w 109"/>
                <a:gd name="T39" fmla="*/ 177 h 202"/>
                <a:gd name="T40" fmla="*/ 101 w 109"/>
                <a:gd name="T41" fmla="*/ 166 h 202"/>
                <a:gd name="T42" fmla="*/ 90 w 109"/>
                <a:gd name="T43" fmla="*/ 144 h 202"/>
                <a:gd name="T44" fmla="*/ 87 w 109"/>
                <a:gd name="T45" fmla="*/ 135 h 202"/>
                <a:gd name="T46" fmla="*/ 78 w 109"/>
                <a:gd name="T47" fmla="*/ 125 h 202"/>
                <a:gd name="T48" fmla="*/ 68 w 109"/>
                <a:gd name="T49" fmla="*/ 106 h 202"/>
                <a:gd name="T50" fmla="*/ 61 w 109"/>
                <a:gd name="T51" fmla="*/ 104 h 202"/>
                <a:gd name="T52" fmla="*/ 61 w 109"/>
                <a:gd name="T53" fmla="*/ 95 h 202"/>
                <a:gd name="T54" fmla="*/ 64 w 109"/>
                <a:gd name="T55" fmla="*/ 88 h 202"/>
                <a:gd name="T56" fmla="*/ 59 w 109"/>
                <a:gd name="T57" fmla="*/ 78 h 202"/>
                <a:gd name="T58" fmla="*/ 59 w 109"/>
                <a:gd name="T59" fmla="*/ 71 h 202"/>
                <a:gd name="T60" fmla="*/ 57 w 109"/>
                <a:gd name="T61" fmla="*/ 69 h 202"/>
                <a:gd name="T62" fmla="*/ 42 w 109"/>
                <a:gd name="T63" fmla="*/ 66 h 202"/>
                <a:gd name="T64" fmla="*/ 42 w 109"/>
                <a:gd name="T65" fmla="*/ 57 h 202"/>
                <a:gd name="T66" fmla="*/ 40 w 109"/>
                <a:gd name="T67" fmla="*/ 54 h 202"/>
                <a:gd name="T68" fmla="*/ 40 w 109"/>
                <a:gd name="T69" fmla="*/ 47 h 202"/>
                <a:gd name="T70" fmla="*/ 38 w 109"/>
                <a:gd name="T71" fmla="*/ 38 h 202"/>
                <a:gd name="T72" fmla="*/ 31 w 109"/>
                <a:gd name="T73" fmla="*/ 47 h 202"/>
                <a:gd name="T74" fmla="*/ 31 w 109"/>
                <a:gd name="T75" fmla="*/ 31 h 202"/>
                <a:gd name="T76" fmla="*/ 9 w 109"/>
                <a:gd name="T77" fmla="*/ 19 h 202"/>
                <a:gd name="T78" fmla="*/ 7 w 109"/>
                <a:gd name="T79" fmla="*/ 17 h 202"/>
                <a:gd name="T80" fmla="*/ 0 w 109"/>
                <a:gd name="T81" fmla="*/ 0 h 202"/>
                <a:gd name="T82" fmla="*/ 0 w 109"/>
                <a:gd name="T83" fmla="*/ 7 h 202"/>
                <a:gd name="T84" fmla="*/ 9 w 109"/>
                <a:gd name="T85" fmla="*/ 19 h 202"/>
                <a:gd name="T86" fmla="*/ 12 w 109"/>
                <a:gd name="T87" fmla="*/ 40 h 202"/>
                <a:gd name="T88" fmla="*/ 31 w 109"/>
                <a:gd name="T89" fmla="*/ 78 h 202"/>
                <a:gd name="T90" fmla="*/ 47 w 109"/>
                <a:gd name="T91" fmla="*/ 116 h 202"/>
                <a:gd name="T92" fmla="*/ 64 w 109"/>
                <a:gd name="T93" fmla="*/ 147 h 202"/>
                <a:gd name="T94" fmla="*/ 73 w 109"/>
                <a:gd name="T95" fmla="*/ 166 h 202"/>
                <a:gd name="T96" fmla="*/ 101 w 109"/>
                <a:gd name="T97" fmla="*/ 211 h 202"/>
                <a:gd name="T98" fmla="*/ 113 w 109"/>
                <a:gd name="T99" fmla="*/ 232 h 202"/>
                <a:gd name="T100" fmla="*/ 134 w 109"/>
                <a:gd name="T101" fmla="*/ 263 h 202"/>
                <a:gd name="T102" fmla="*/ 184 w 109"/>
                <a:gd name="T103" fmla="*/ 369 h 202"/>
                <a:gd name="T104" fmla="*/ 200 w 109"/>
                <a:gd name="T105" fmla="*/ 398 h 202"/>
                <a:gd name="T106" fmla="*/ 255 w 109"/>
                <a:gd name="T107" fmla="*/ 469 h 20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69" name="Freeform 143"/>
            <p:cNvSpPr>
              <a:spLocks noChangeArrowheads="1"/>
            </p:cNvSpPr>
            <p:nvPr/>
          </p:nvSpPr>
          <p:spPr bwMode="auto">
            <a:xfrm>
              <a:off x="895" y="1152"/>
              <a:ext cx="229" cy="421"/>
            </a:xfrm>
            <a:custGeom>
              <a:avLst/>
              <a:gdLst>
                <a:gd name="T0" fmla="*/ 203 w 97"/>
                <a:gd name="T1" fmla="*/ 369 h 178"/>
                <a:gd name="T2" fmla="*/ 196 w 97"/>
                <a:gd name="T3" fmla="*/ 357 h 178"/>
                <a:gd name="T4" fmla="*/ 189 w 97"/>
                <a:gd name="T5" fmla="*/ 329 h 178"/>
                <a:gd name="T6" fmla="*/ 182 w 97"/>
                <a:gd name="T7" fmla="*/ 324 h 178"/>
                <a:gd name="T8" fmla="*/ 165 w 97"/>
                <a:gd name="T9" fmla="*/ 296 h 178"/>
                <a:gd name="T10" fmla="*/ 163 w 97"/>
                <a:gd name="T11" fmla="*/ 286 h 178"/>
                <a:gd name="T12" fmla="*/ 153 w 97"/>
                <a:gd name="T13" fmla="*/ 270 h 178"/>
                <a:gd name="T14" fmla="*/ 146 w 97"/>
                <a:gd name="T15" fmla="*/ 258 h 178"/>
                <a:gd name="T16" fmla="*/ 142 w 97"/>
                <a:gd name="T17" fmla="*/ 253 h 178"/>
                <a:gd name="T18" fmla="*/ 142 w 97"/>
                <a:gd name="T19" fmla="*/ 244 h 178"/>
                <a:gd name="T20" fmla="*/ 135 w 97"/>
                <a:gd name="T21" fmla="*/ 227 h 178"/>
                <a:gd name="T22" fmla="*/ 132 w 97"/>
                <a:gd name="T23" fmla="*/ 222 h 178"/>
                <a:gd name="T24" fmla="*/ 127 w 97"/>
                <a:gd name="T25" fmla="*/ 208 h 178"/>
                <a:gd name="T26" fmla="*/ 118 w 97"/>
                <a:gd name="T27" fmla="*/ 201 h 178"/>
                <a:gd name="T28" fmla="*/ 113 w 97"/>
                <a:gd name="T29" fmla="*/ 187 h 178"/>
                <a:gd name="T30" fmla="*/ 104 w 97"/>
                <a:gd name="T31" fmla="*/ 173 h 178"/>
                <a:gd name="T32" fmla="*/ 102 w 97"/>
                <a:gd name="T33" fmla="*/ 166 h 178"/>
                <a:gd name="T34" fmla="*/ 97 w 97"/>
                <a:gd name="T35" fmla="*/ 161 h 178"/>
                <a:gd name="T36" fmla="*/ 94 w 97"/>
                <a:gd name="T37" fmla="*/ 154 h 178"/>
                <a:gd name="T38" fmla="*/ 94 w 97"/>
                <a:gd name="T39" fmla="*/ 154 h 178"/>
                <a:gd name="T40" fmla="*/ 92 w 97"/>
                <a:gd name="T41" fmla="*/ 142 h 178"/>
                <a:gd name="T42" fmla="*/ 78 w 97"/>
                <a:gd name="T43" fmla="*/ 123 h 178"/>
                <a:gd name="T44" fmla="*/ 73 w 97"/>
                <a:gd name="T45" fmla="*/ 114 h 178"/>
                <a:gd name="T46" fmla="*/ 71 w 97"/>
                <a:gd name="T47" fmla="*/ 109 h 178"/>
                <a:gd name="T48" fmla="*/ 61 w 97"/>
                <a:gd name="T49" fmla="*/ 92 h 178"/>
                <a:gd name="T50" fmla="*/ 52 w 97"/>
                <a:gd name="T51" fmla="*/ 90 h 178"/>
                <a:gd name="T52" fmla="*/ 57 w 97"/>
                <a:gd name="T53" fmla="*/ 80 h 178"/>
                <a:gd name="T54" fmla="*/ 57 w 97"/>
                <a:gd name="T55" fmla="*/ 71 h 178"/>
                <a:gd name="T56" fmla="*/ 47 w 97"/>
                <a:gd name="T57" fmla="*/ 64 h 178"/>
                <a:gd name="T58" fmla="*/ 52 w 97"/>
                <a:gd name="T59" fmla="*/ 61 h 178"/>
                <a:gd name="T60" fmla="*/ 47 w 97"/>
                <a:gd name="T61" fmla="*/ 59 h 178"/>
                <a:gd name="T62" fmla="*/ 40 w 97"/>
                <a:gd name="T63" fmla="*/ 52 h 178"/>
                <a:gd name="T64" fmla="*/ 40 w 97"/>
                <a:gd name="T65" fmla="*/ 43 h 178"/>
                <a:gd name="T66" fmla="*/ 35 w 97"/>
                <a:gd name="T67" fmla="*/ 43 h 178"/>
                <a:gd name="T68" fmla="*/ 35 w 97"/>
                <a:gd name="T69" fmla="*/ 38 h 178"/>
                <a:gd name="T70" fmla="*/ 33 w 97"/>
                <a:gd name="T71" fmla="*/ 31 h 178"/>
                <a:gd name="T72" fmla="*/ 31 w 97"/>
                <a:gd name="T73" fmla="*/ 38 h 178"/>
                <a:gd name="T74" fmla="*/ 26 w 97"/>
                <a:gd name="T75" fmla="*/ 24 h 178"/>
                <a:gd name="T76" fmla="*/ 7 w 97"/>
                <a:gd name="T77" fmla="*/ 12 h 178"/>
                <a:gd name="T78" fmla="*/ 5 w 97"/>
                <a:gd name="T79" fmla="*/ 9 h 178"/>
                <a:gd name="T80" fmla="*/ 0 w 97"/>
                <a:gd name="T81" fmla="*/ 0 h 178"/>
                <a:gd name="T82" fmla="*/ 0 w 97"/>
                <a:gd name="T83" fmla="*/ 2 h 178"/>
                <a:gd name="T84" fmla="*/ 5 w 97"/>
                <a:gd name="T85" fmla="*/ 12 h 178"/>
                <a:gd name="T86" fmla="*/ 12 w 97"/>
                <a:gd name="T87" fmla="*/ 33 h 178"/>
                <a:gd name="T88" fmla="*/ 26 w 97"/>
                <a:gd name="T89" fmla="*/ 64 h 178"/>
                <a:gd name="T90" fmla="*/ 42 w 97"/>
                <a:gd name="T91" fmla="*/ 99 h 178"/>
                <a:gd name="T92" fmla="*/ 57 w 97"/>
                <a:gd name="T93" fmla="*/ 125 h 178"/>
                <a:gd name="T94" fmla="*/ 64 w 97"/>
                <a:gd name="T95" fmla="*/ 144 h 178"/>
                <a:gd name="T96" fmla="*/ 85 w 97"/>
                <a:gd name="T97" fmla="*/ 184 h 178"/>
                <a:gd name="T98" fmla="*/ 102 w 97"/>
                <a:gd name="T99" fmla="*/ 203 h 178"/>
                <a:gd name="T100" fmla="*/ 116 w 97"/>
                <a:gd name="T101" fmla="*/ 232 h 178"/>
                <a:gd name="T102" fmla="*/ 163 w 97"/>
                <a:gd name="T103" fmla="*/ 326 h 178"/>
                <a:gd name="T104" fmla="*/ 175 w 97"/>
                <a:gd name="T105" fmla="*/ 350 h 178"/>
                <a:gd name="T106" fmla="*/ 227 w 97"/>
                <a:gd name="T107" fmla="*/ 416 h 17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70" name="Freeform 144"/>
            <p:cNvSpPr>
              <a:spLocks noChangeArrowheads="1"/>
            </p:cNvSpPr>
            <p:nvPr/>
          </p:nvSpPr>
          <p:spPr bwMode="auto">
            <a:xfrm>
              <a:off x="1124" y="1004"/>
              <a:ext cx="276" cy="448"/>
            </a:xfrm>
            <a:custGeom>
              <a:avLst/>
              <a:gdLst>
                <a:gd name="T0" fmla="*/ 38 w 117"/>
                <a:gd name="T1" fmla="*/ 403 h 190"/>
                <a:gd name="T2" fmla="*/ 45 w 117"/>
                <a:gd name="T3" fmla="*/ 387 h 190"/>
                <a:gd name="T4" fmla="*/ 66 w 117"/>
                <a:gd name="T5" fmla="*/ 363 h 190"/>
                <a:gd name="T6" fmla="*/ 71 w 117"/>
                <a:gd name="T7" fmla="*/ 354 h 190"/>
                <a:gd name="T8" fmla="*/ 90 w 117"/>
                <a:gd name="T9" fmla="*/ 323 h 190"/>
                <a:gd name="T10" fmla="*/ 94 w 117"/>
                <a:gd name="T11" fmla="*/ 316 h 190"/>
                <a:gd name="T12" fmla="*/ 106 w 117"/>
                <a:gd name="T13" fmla="*/ 297 h 190"/>
                <a:gd name="T14" fmla="*/ 111 w 117"/>
                <a:gd name="T15" fmla="*/ 285 h 190"/>
                <a:gd name="T16" fmla="*/ 116 w 117"/>
                <a:gd name="T17" fmla="*/ 276 h 190"/>
                <a:gd name="T18" fmla="*/ 125 w 117"/>
                <a:gd name="T19" fmla="*/ 274 h 190"/>
                <a:gd name="T20" fmla="*/ 134 w 117"/>
                <a:gd name="T21" fmla="*/ 259 h 190"/>
                <a:gd name="T22" fmla="*/ 139 w 117"/>
                <a:gd name="T23" fmla="*/ 250 h 190"/>
                <a:gd name="T24" fmla="*/ 146 w 117"/>
                <a:gd name="T25" fmla="*/ 241 h 190"/>
                <a:gd name="T26" fmla="*/ 149 w 117"/>
                <a:gd name="T27" fmla="*/ 229 h 190"/>
                <a:gd name="T28" fmla="*/ 160 w 117"/>
                <a:gd name="T29" fmla="*/ 215 h 190"/>
                <a:gd name="T30" fmla="*/ 167 w 117"/>
                <a:gd name="T31" fmla="*/ 198 h 190"/>
                <a:gd name="T32" fmla="*/ 175 w 117"/>
                <a:gd name="T33" fmla="*/ 191 h 190"/>
                <a:gd name="T34" fmla="*/ 175 w 117"/>
                <a:gd name="T35" fmla="*/ 184 h 190"/>
                <a:gd name="T36" fmla="*/ 179 w 117"/>
                <a:gd name="T37" fmla="*/ 179 h 190"/>
                <a:gd name="T38" fmla="*/ 186 w 117"/>
                <a:gd name="T39" fmla="*/ 179 h 190"/>
                <a:gd name="T40" fmla="*/ 189 w 117"/>
                <a:gd name="T41" fmla="*/ 165 h 190"/>
                <a:gd name="T42" fmla="*/ 201 w 117"/>
                <a:gd name="T43" fmla="*/ 149 h 190"/>
                <a:gd name="T44" fmla="*/ 208 w 117"/>
                <a:gd name="T45" fmla="*/ 134 h 190"/>
                <a:gd name="T46" fmla="*/ 210 w 117"/>
                <a:gd name="T47" fmla="*/ 130 h 190"/>
                <a:gd name="T48" fmla="*/ 222 w 117"/>
                <a:gd name="T49" fmla="*/ 111 h 190"/>
                <a:gd name="T50" fmla="*/ 219 w 117"/>
                <a:gd name="T51" fmla="*/ 101 h 190"/>
                <a:gd name="T52" fmla="*/ 229 w 117"/>
                <a:gd name="T53" fmla="*/ 99 h 190"/>
                <a:gd name="T54" fmla="*/ 238 w 117"/>
                <a:gd name="T55" fmla="*/ 97 h 190"/>
                <a:gd name="T56" fmla="*/ 241 w 117"/>
                <a:gd name="T57" fmla="*/ 87 h 190"/>
                <a:gd name="T58" fmla="*/ 248 w 117"/>
                <a:gd name="T59" fmla="*/ 87 h 190"/>
                <a:gd name="T60" fmla="*/ 248 w 117"/>
                <a:gd name="T61" fmla="*/ 83 h 190"/>
                <a:gd name="T62" fmla="*/ 248 w 117"/>
                <a:gd name="T63" fmla="*/ 71 h 190"/>
                <a:gd name="T64" fmla="*/ 252 w 117"/>
                <a:gd name="T65" fmla="*/ 66 h 190"/>
                <a:gd name="T66" fmla="*/ 252 w 117"/>
                <a:gd name="T67" fmla="*/ 61 h 190"/>
                <a:gd name="T68" fmla="*/ 259 w 117"/>
                <a:gd name="T69" fmla="*/ 59 h 190"/>
                <a:gd name="T70" fmla="*/ 262 w 117"/>
                <a:gd name="T71" fmla="*/ 52 h 190"/>
                <a:gd name="T72" fmla="*/ 257 w 117"/>
                <a:gd name="T73" fmla="*/ 50 h 190"/>
                <a:gd name="T74" fmla="*/ 267 w 117"/>
                <a:gd name="T75" fmla="*/ 40 h 190"/>
                <a:gd name="T76" fmla="*/ 267 w 117"/>
                <a:gd name="T77" fmla="*/ 19 h 190"/>
                <a:gd name="T78" fmla="*/ 269 w 117"/>
                <a:gd name="T79" fmla="*/ 17 h 190"/>
                <a:gd name="T80" fmla="*/ 276 w 117"/>
                <a:gd name="T81" fmla="*/ 0 h 190"/>
                <a:gd name="T82" fmla="*/ 269 w 117"/>
                <a:gd name="T83" fmla="*/ 2 h 190"/>
                <a:gd name="T84" fmla="*/ 267 w 117"/>
                <a:gd name="T85" fmla="*/ 19 h 190"/>
                <a:gd name="T86" fmla="*/ 250 w 117"/>
                <a:gd name="T87" fmla="*/ 31 h 190"/>
                <a:gd name="T88" fmla="*/ 229 w 117"/>
                <a:gd name="T89" fmla="*/ 61 h 190"/>
                <a:gd name="T90" fmla="*/ 205 w 117"/>
                <a:gd name="T91" fmla="*/ 97 h 190"/>
                <a:gd name="T92" fmla="*/ 189 w 117"/>
                <a:gd name="T93" fmla="*/ 127 h 190"/>
                <a:gd name="T94" fmla="*/ 175 w 117"/>
                <a:gd name="T95" fmla="*/ 149 h 190"/>
                <a:gd name="T96" fmla="*/ 149 w 117"/>
                <a:gd name="T97" fmla="*/ 191 h 190"/>
                <a:gd name="T98" fmla="*/ 139 w 117"/>
                <a:gd name="T99" fmla="*/ 215 h 190"/>
                <a:gd name="T100" fmla="*/ 125 w 117"/>
                <a:gd name="T101" fmla="*/ 245 h 190"/>
                <a:gd name="T102" fmla="*/ 59 w 117"/>
                <a:gd name="T103" fmla="*/ 337 h 190"/>
                <a:gd name="T104" fmla="*/ 45 w 117"/>
                <a:gd name="T105" fmla="*/ 363 h 190"/>
                <a:gd name="T106" fmla="*/ 9 w 117"/>
                <a:gd name="T107" fmla="*/ 446 h 1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71" name="Freeform 145"/>
            <p:cNvSpPr>
              <a:spLocks noChangeArrowheads="1"/>
            </p:cNvSpPr>
            <p:nvPr/>
          </p:nvSpPr>
          <p:spPr bwMode="auto">
            <a:xfrm>
              <a:off x="1129" y="1530"/>
              <a:ext cx="274" cy="449"/>
            </a:xfrm>
            <a:custGeom>
              <a:avLst/>
              <a:gdLst>
                <a:gd name="T0" fmla="*/ 38 w 116"/>
                <a:gd name="T1" fmla="*/ 402 h 190"/>
                <a:gd name="T2" fmla="*/ 43 w 116"/>
                <a:gd name="T3" fmla="*/ 388 h 190"/>
                <a:gd name="T4" fmla="*/ 64 w 116"/>
                <a:gd name="T5" fmla="*/ 364 h 190"/>
                <a:gd name="T6" fmla="*/ 71 w 116"/>
                <a:gd name="T7" fmla="*/ 354 h 190"/>
                <a:gd name="T8" fmla="*/ 85 w 116"/>
                <a:gd name="T9" fmla="*/ 324 h 190"/>
                <a:gd name="T10" fmla="*/ 92 w 116"/>
                <a:gd name="T11" fmla="*/ 317 h 190"/>
                <a:gd name="T12" fmla="*/ 104 w 116"/>
                <a:gd name="T13" fmla="*/ 300 h 190"/>
                <a:gd name="T14" fmla="*/ 111 w 116"/>
                <a:gd name="T15" fmla="*/ 286 h 190"/>
                <a:gd name="T16" fmla="*/ 113 w 116"/>
                <a:gd name="T17" fmla="*/ 276 h 190"/>
                <a:gd name="T18" fmla="*/ 120 w 116"/>
                <a:gd name="T19" fmla="*/ 272 h 190"/>
                <a:gd name="T20" fmla="*/ 132 w 116"/>
                <a:gd name="T21" fmla="*/ 260 h 190"/>
                <a:gd name="T22" fmla="*/ 139 w 116"/>
                <a:gd name="T23" fmla="*/ 250 h 190"/>
                <a:gd name="T24" fmla="*/ 144 w 116"/>
                <a:gd name="T25" fmla="*/ 241 h 190"/>
                <a:gd name="T26" fmla="*/ 149 w 116"/>
                <a:gd name="T27" fmla="*/ 227 h 190"/>
                <a:gd name="T28" fmla="*/ 156 w 116"/>
                <a:gd name="T29" fmla="*/ 215 h 190"/>
                <a:gd name="T30" fmla="*/ 165 w 116"/>
                <a:gd name="T31" fmla="*/ 196 h 190"/>
                <a:gd name="T32" fmla="*/ 172 w 116"/>
                <a:gd name="T33" fmla="*/ 191 h 190"/>
                <a:gd name="T34" fmla="*/ 172 w 116"/>
                <a:gd name="T35" fmla="*/ 184 h 190"/>
                <a:gd name="T36" fmla="*/ 180 w 116"/>
                <a:gd name="T37" fmla="*/ 175 h 190"/>
                <a:gd name="T38" fmla="*/ 182 w 116"/>
                <a:gd name="T39" fmla="*/ 175 h 190"/>
                <a:gd name="T40" fmla="*/ 184 w 116"/>
                <a:gd name="T41" fmla="*/ 165 h 190"/>
                <a:gd name="T42" fmla="*/ 201 w 116"/>
                <a:gd name="T43" fmla="*/ 149 h 190"/>
                <a:gd name="T44" fmla="*/ 206 w 116"/>
                <a:gd name="T45" fmla="*/ 135 h 190"/>
                <a:gd name="T46" fmla="*/ 210 w 116"/>
                <a:gd name="T47" fmla="*/ 130 h 190"/>
                <a:gd name="T48" fmla="*/ 220 w 116"/>
                <a:gd name="T49" fmla="*/ 109 h 190"/>
                <a:gd name="T50" fmla="*/ 215 w 116"/>
                <a:gd name="T51" fmla="*/ 102 h 190"/>
                <a:gd name="T52" fmla="*/ 224 w 116"/>
                <a:gd name="T53" fmla="*/ 99 h 190"/>
                <a:gd name="T54" fmla="*/ 236 w 116"/>
                <a:gd name="T55" fmla="*/ 95 h 190"/>
                <a:gd name="T56" fmla="*/ 241 w 116"/>
                <a:gd name="T57" fmla="*/ 85 h 190"/>
                <a:gd name="T58" fmla="*/ 243 w 116"/>
                <a:gd name="T59" fmla="*/ 85 h 190"/>
                <a:gd name="T60" fmla="*/ 243 w 116"/>
                <a:gd name="T61" fmla="*/ 83 h 190"/>
                <a:gd name="T62" fmla="*/ 243 w 116"/>
                <a:gd name="T63" fmla="*/ 71 h 190"/>
                <a:gd name="T64" fmla="*/ 250 w 116"/>
                <a:gd name="T65" fmla="*/ 64 h 190"/>
                <a:gd name="T66" fmla="*/ 250 w 116"/>
                <a:gd name="T67" fmla="*/ 61 h 190"/>
                <a:gd name="T68" fmla="*/ 255 w 116"/>
                <a:gd name="T69" fmla="*/ 59 h 190"/>
                <a:gd name="T70" fmla="*/ 260 w 116"/>
                <a:gd name="T71" fmla="*/ 52 h 190"/>
                <a:gd name="T72" fmla="*/ 253 w 116"/>
                <a:gd name="T73" fmla="*/ 45 h 190"/>
                <a:gd name="T74" fmla="*/ 262 w 116"/>
                <a:gd name="T75" fmla="*/ 40 h 190"/>
                <a:gd name="T76" fmla="*/ 262 w 116"/>
                <a:gd name="T77" fmla="*/ 19 h 190"/>
                <a:gd name="T78" fmla="*/ 267 w 116"/>
                <a:gd name="T79" fmla="*/ 12 h 190"/>
                <a:gd name="T80" fmla="*/ 274 w 116"/>
                <a:gd name="T81" fmla="*/ 0 h 190"/>
                <a:gd name="T82" fmla="*/ 267 w 116"/>
                <a:gd name="T83" fmla="*/ 2 h 190"/>
                <a:gd name="T84" fmla="*/ 262 w 116"/>
                <a:gd name="T85" fmla="*/ 19 h 190"/>
                <a:gd name="T86" fmla="*/ 246 w 116"/>
                <a:gd name="T87" fmla="*/ 31 h 190"/>
                <a:gd name="T88" fmla="*/ 224 w 116"/>
                <a:gd name="T89" fmla="*/ 61 h 190"/>
                <a:gd name="T90" fmla="*/ 203 w 116"/>
                <a:gd name="T91" fmla="*/ 95 h 190"/>
                <a:gd name="T92" fmla="*/ 184 w 116"/>
                <a:gd name="T93" fmla="*/ 125 h 190"/>
                <a:gd name="T94" fmla="*/ 172 w 116"/>
                <a:gd name="T95" fmla="*/ 149 h 190"/>
                <a:gd name="T96" fmla="*/ 149 w 116"/>
                <a:gd name="T97" fmla="*/ 191 h 190"/>
                <a:gd name="T98" fmla="*/ 135 w 116"/>
                <a:gd name="T99" fmla="*/ 215 h 190"/>
                <a:gd name="T100" fmla="*/ 120 w 116"/>
                <a:gd name="T101" fmla="*/ 246 h 190"/>
                <a:gd name="T102" fmla="*/ 59 w 116"/>
                <a:gd name="T103" fmla="*/ 336 h 190"/>
                <a:gd name="T104" fmla="*/ 43 w 116"/>
                <a:gd name="T105" fmla="*/ 364 h 190"/>
                <a:gd name="T106" fmla="*/ 9 w 116"/>
                <a:gd name="T107" fmla="*/ 447 h 1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72" name="Freeform 146"/>
            <p:cNvSpPr>
              <a:spLocks noChangeArrowheads="1"/>
            </p:cNvSpPr>
            <p:nvPr/>
          </p:nvSpPr>
          <p:spPr bwMode="auto">
            <a:xfrm>
              <a:off x="1129" y="2171"/>
              <a:ext cx="271" cy="441"/>
            </a:xfrm>
            <a:custGeom>
              <a:avLst/>
              <a:gdLst>
                <a:gd name="T0" fmla="*/ 40 w 115"/>
                <a:gd name="T1" fmla="*/ 394 h 187"/>
                <a:gd name="T2" fmla="*/ 45 w 115"/>
                <a:gd name="T3" fmla="*/ 380 h 187"/>
                <a:gd name="T4" fmla="*/ 68 w 115"/>
                <a:gd name="T5" fmla="*/ 358 h 187"/>
                <a:gd name="T6" fmla="*/ 73 w 115"/>
                <a:gd name="T7" fmla="*/ 349 h 187"/>
                <a:gd name="T8" fmla="*/ 85 w 115"/>
                <a:gd name="T9" fmla="*/ 318 h 187"/>
                <a:gd name="T10" fmla="*/ 92 w 115"/>
                <a:gd name="T11" fmla="*/ 309 h 187"/>
                <a:gd name="T12" fmla="*/ 104 w 115"/>
                <a:gd name="T13" fmla="*/ 295 h 187"/>
                <a:gd name="T14" fmla="*/ 111 w 115"/>
                <a:gd name="T15" fmla="*/ 281 h 187"/>
                <a:gd name="T16" fmla="*/ 113 w 115"/>
                <a:gd name="T17" fmla="*/ 271 h 187"/>
                <a:gd name="T18" fmla="*/ 120 w 115"/>
                <a:gd name="T19" fmla="*/ 269 h 187"/>
                <a:gd name="T20" fmla="*/ 132 w 115"/>
                <a:gd name="T21" fmla="*/ 250 h 187"/>
                <a:gd name="T22" fmla="*/ 139 w 115"/>
                <a:gd name="T23" fmla="*/ 243 h 187"/>
                <a:gd name="T24" fmla="*/ 144 w 115"/>
                <a:gd name="T25" fmla="*/ 233 h 187"/>
                <a:gd name="T26" fmla="*/ 146 w 115"/>
                <a:gd name="T27" fmla="*/ 222 h 187"/>
                <a:gd name="T28" fmla="*/ 160 w 115"/>
                <a:gd name="T29" fmla="*/ 210 h 187"/>
                <a:gd name="T30" fmla="*/ 165 w 115"/>
                <a:gd name="T31" fmla="*/ 191 h 187"/>
                <a:gd name="T32" fmla="*/ 172 w 115"/>
                <a:gd name="T33" fmla="*/ 184 h 187"/>
                <a:gd name="T34" fmla="*/ 172 w 115"/>
                <a:gd name="T35" fmla="*/ 179 h 187"/>
                <a:gd name="T36" fmla="*/ 179 w 115"/>
                <a:gd name="T37" fmla="*/ 177 h 187"/>
                <a:gd name="T38" fmla="*/ 179 w 115"/>
                <a:gd name="T39" fmla="*/ 172 h 187"/>
                <a:gd name="T40" fmla="*/ 186 w 115"/>
                <a:gd name="T41" fmla="*/ 163 h 187"/>
                <a:gd name="T42" fmla="*/ 200 w 115"/>
                <a:gd name="T43" fmla="*/ 141 h 187"/>
                <a:gd name="T44" fmla="*/ 203 w 115"/>
                <a:gd name="T45" fmla="*/ 132 h 187"/>
                <a:gd name="T46" fmla="*/ 205 w 115"/>
                <a:gd name="T47" fmla="*/ 123 h 187"/>
                <a:gd name="T48" fmla="*/ 217 w 115"/>
                <a:gd name="T49" fmla="*/ 108 h 187"/>
                <a:gd name="T50" fmla="*/ 217 w 115"/>
                <a:gd name="T51" fmla="*/ 99 h 187"/>
                <a:gd name="T52" fmla="*/ 224 w 115"/>
                <a:gd name="T53" fmla="*/ 97 h 187"/>
                <a:gd name="T54" fmla="*/ 233 w 115"/>
                <a:gd name="T55" fmla="*/ 92 h 187"/>
                <a:gd name="T56" fmla="*/ 236 w 115"/>
                <a:gd name="T57" fmla="*/ 83 h 187"/>
                <a:gd name="T58" fmla="*/ 240 w 115"/>
                <a:gd name="T59" fmla="*/ 83 h 187"/>
                <a:gd name="T60" fmla="*/ 240 w 115"/>
                <a:gd name="T61" fmla="*/ 78 h 187"/>
                <a:gd name="T62" fmla="*/ 240 w 115"/>
                <a:gd name="T63" fmla="*/ 68 h 187"/>
                <a:gd name="T64" fmla="*/ 247 w 115"/>
                <a:gd name="T65" fmla="*/ 61 h 187"/>
                <a:gd name="T66" fmla="*/ 247 w 115"/>
                <a:gd name="T67" fmla="*/ 59 h 187"/>
                <a:gd name="T68" fmla="*/ 255 w 115"/>
                <a:gd name="T69" fmla="*/ 57 h 187"/>
                <a:gd name="T70" fmla="*/ 257 w 115"/>
                <a:gd name="T71" fmla="*/ 50 h 187"/>
                <a:gd name="T72" fmla="*/ 252 w 115"/>
                <a:gd name="T73" fmla="*/ 50 h 187"/>
                <a:gd name="T74" fmla="*/ 262 w 115"/>
                <a:gd name="T75" fmla="*/ 38 h 187"/>
                <a:gd name="T76" fmla="*/ 262 w 115"/>
                <a:gd name="T77" fmla="*/ 19 h 187"/>
                <a:gd name="T78" fmla="*/ 264 w 115"/>
                <a:gd name="T79" fmla="*/ 12 h 187"/>
                <a:gd name="T80" fmla="*/ 271 w 115"/>
                <a:gd name="T81" fmla="*/ 0 h 187"/>
                <a:gd name="T82" fmla="*/ 264 w 115"/>
                <a:gd name="T83" fmla="*/ 2 h 187"/>
                <a:gd name="T84" fmla="*/ 262 w 115"/>
                <a:gd name="T85" fmla="*/ 17 h 187"/>
                <a:gd name="T86" fmla="*/ 243 w 115"/>
                <a:gd name="T87" fmla="*/ 31 h 187"/>
                <a:gd name="T88" fmla="*/ 224 w 115"/>
                <a:gd name="T89" fmla="*/ 59 h 187"/>
                <a:gd name="T90" fmla="*/ 200 w 115"/>
                <a:gd name="T91" fmla="*/ 92 h 187"/>
                <a:gd name="T92" fmla="*/ 181 w 115"/>
                <a:gd name="T93" fmla="*/ 120 h 187"/>
                <a:gd name="T94" fmla="*/ 172 w 115"/>
                <a:gd name="T95" fmla="*/ 141 h 187"/>
                <a:gd name="T96" fmla="*/ 146 w 115"/>
                <a:gd name="T97" fmla="*/ 184 h 187"/>
                <a:gd name="T98" fmla="*/ 134 w 115"/>
                <a:gd name="T99" fmla="*/ 210 h 187"/>
                <a:gd name="T100" fmla="*/ 120 w 115"/>
                <a:gd name="T101" fmla="*/ 241 h 187"/>
                <a:gd name="T102" fmla="*/ 59 w 115"/>
                <a:gd name="T103" fmla="*/ 333 h 187"/>
                <a:gd name="T104" fmla="*/ 45 w 115"/>
                <a:gd name="T105" fmla="*/ 358 h 187"/>
                <a:gd name="T106" fmla="*/ 12 w 115"/>
                <a:gd name="T107" fmla="*/ 439 h 18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73" name="Freeform 147"/>
            <p:cNvSpPr>
              <a:spLocks noChangeArrowheads="1"/>
            </p:cNvSpPr>
            <p:nvPr/>
          </p:nvSpPr>
          <p:spPr bwMode="auto">
            <a:xfrm>
              <a:off x="1240" y="2411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74" name="Freeform 148"/>
            <p:cNvSpPr>
              <a:spLocks noChangeArrowheads="1"/>
            </p:cNvSpPr>
            <p:nvPr/>
          </p:nvSpPr>
          <p:spPr bwMode="auto">
            <a:xfrm>
              <a:off x="1138" y="2723"/>
              <a:ext cx="267" cy="444"/>
            </a:xfrm>
            <a:custGeom>
              <a:avLst/>
              <a:gdLst>
                <a:gd name="T0" fmla="*/ 35 w 113"/>
                <a:gd name="T1" fmla="*/ 394 h 188"/>
                <a:gd name="T2" fmla="*/ 43 w 113"/>
                <a:gd name="T3" fmla="*/ 380 h 188"/>
                <a:gd name="T4" fmla="*/ 64 w 113"/>
                <a:gd name="T5" fmla="*/ 357 h 188"/>
                <a:gd name="T6" fmla="*/ 71 w 113"/>
                <a:gd name="T7" fmla="*/ 350 h 188"/>
                <a:gd name="T8" fmla="*/ 83 w 113"/>
                <a:gd name="T9" fmla="*/ 319 h 188"/>
                <a:gd name="T10" fmla="*/ 87 w 113"/>
                <a:gd name="T11" fmla="*/ 307 h 188"/>
                <a:gd name="T12" fmla="*/ 102 w 113"/>
                <a:gd name="T13" fmla="*/ 295 h 188"/>
                <a:gd name="T14" fmla="*/ 106 w 113"/>
                <a:gd name="T15" fmla="*/ 279 h 188"/>
                <a:gd name="T16" fmla="*/ 111 w 113"/>
                <a:gd name="T17" fmla="*/ 272 h 188"/>
                <a:gd name="T18" fmla="*/ 116 w 113"/>
                <a:gd name="T19" fmla="*/ 267 h 188"/>
                <a:gd name="T20" fmla="*/ 128 w 113"/>
                <a:gd name="T21" fmla="*/ 255 h 188"/>
                <a:gd name="T22" fmla="*/ 135 w 113"/>
                <a:gd name="T23" fmla="*/ 243 h 188"/>
                <a:gd name="T24" fmla="*/ 142 w 113"/>
                <a:gd name="T25" fmla="*/ 236 h 188"/>
                <a:gd name="T26" fmla="*/ 144 w 113"/>
                <a:gd name="T27" fmla="*/ 224 h 188"/>
                <a:gd name="T28" fmla="*/ 154 w 113"/>
                <a:gd name="T29" fmla="*/ 208 h 188"/>
                <a:gd name="T30" fmla="*/ 163 w 113"/>
                <a:gd name="T31" fmla="*/ 194 h 188"/>
                <a:gd name="T32" fmla="*/ 168 w 113"/>
                <a:gd name="T33" fmla="*/ 184 h 188"/>
                <a:gd name="T34" fmla="*/ 168 w 113"/>
                <a:gd name="T35" fmla="*/ 177 h 188"/>
                <a:gd name="T36" fmla="*/ 175 w 113"/>
                <a:gd name="T37" fmla="*/ 175 h 188"/>
                <a:gd name="T38" fmla="*/ 175 w 113"/>
                <a:gd name="T39" fmla="*/ 172 h 188"/>
                <a:gd name="T40" fmla="*/ 182 w 113"/>
                <a:gd name="T41" fmla="*/ 165 h 188"/>
                <a:gd name="T42" fmla="*/ 196 w 113"/>
                <a:gd name="T43" fmla="*/ 142 h 188"/>
                <a:gd name="T44" fmla="*/ 198 w 113"/>
                <a:gd name="T45" fmla="*/ 135 h 188"/>
                <a:gd name="T46" fmla="*/ 203 w 113"/>
                <a:gd name="T47" fmla="*/ 130 h 188"/>
                <a:gd name="T48" fmla="*/ 215 w 113"/>
                <a:gd name="T49" fmla="*/ 106 h 188"/>
                <a:gd name="T50" fmla="*/ 213 w 113"/>
                <a:gd name="T51" fmla="*/ 102 h 188"/>
                <a:gd name="T52" fmla="*/ 217 w 113"/>
                <a:gd name="T53" fmla="*/ 99 h 188"/>
                <a:gd name="T54" fmla="*/ 229 w 113"/>
                <a:gd name="T55" fmla="*/ 92 h 188"/>
                <a:gd name="T56" fmla="*/ 234 w 113"/>
                <a:gd name="T57" fmla="*/ 83 h 188"/>
                <a:gd name="T58" fmla="*/ 236 w 113"/>
                <a:gd name="T59" fmla="*/ 83 h 188"/>
                <a:gd name="T60" fmla="*/ 236 w 113"/>
                <a:gd name="T61" fmla="*/ 80 h 188"/>
                <a:gd name="T62" fmla="*/ 236 w 113"/>
                <a:gd name="T63" fmla="*/ 71 h 188"/>
                <a:gd name="T64" fmla="*/ 243 w 113"/>
                <a:gd name="T65" fmla="*/ 61 h 188"/>
                <a:gd name="T66" fmla="*/ 243 w 113"/>
                <a:gd name="T67" fmla="*/ 59 h 188"/>
                <a:gd name="T68" fmla="*/ 248 w 113"/>
                <a:gd name="T69" fmla="*/ 54 h 188"/>
                <a:gd name="T70" fmla="*/ 253 w 113"/>
                <a:gd name="T71" fmla="*/ 50 h 188"/>
                <a:gd name="T72" fmla="*/ 246 w 113"/>
                <a:gd name="T73" fmla="*/ 50 h 188"/>
                <a:gd name="T74" fmla="*/ 258 w 113"/>
                <a:gd name="T75" fmla="*/ 40 h 188"/>
                <a:gd name="T76" fmla="*/ 258 w 113"/>
                <a:gd name="T77" fmla="*/ 19 h 188"/>
                <a:gd name="T78" fmla="*/ 260 w 113"/>
                <a:gd name="T79" fmla="*/ 12 h 188"/>
                <a:gd name="T80" fmla="*/ 267 w 113"/>
                <a:gd name="T81" fmla="*/ 0 h 188"/>
                <a:gd name="T82" fmla="*/ 260 w 113"/>
                <a:gd name="T83" fmla="*/ 5 h 188"/>
                <a:gd name="T84" fmla="*/ 258 w 113"/>
                <a:gd name="T85" fmla="*/ 14 h 188"/>
                <a:gd name="T86" fmla="*/ 239 w 113"/>
                <a:gd name="T87" fmla="*/ 31 h 188"/>
                <a:gd name="T88" fmla="*/ 217 w 113"/>
                <a:gd name="T89" fmla="*/ 59 h 188"/>
                <a:gd name="T90" fmla="*/ 196 w 113"/>
                <a:gd name="T91" fmla="*/ 92 h 188"/>
                <a:gd name="T92" fmla="*/ 177 w 113"/>
                <a:gd name="T93" fmla="*/ 120 h 188"/>
                <a:gd name="T94" fmla="*/ 168 w 113"/>
                <a:gd name="T95" fmla="*/ 142 h 188"/>
                <a:gd name="T96" fmla="*/ 144 w 113"/>
                <a:gd name="T97" fmla="*/ 184 h 188"/>
                <a:gd name="T98" fmla="*/ 132 w 113"/>
                <a:gd name="T99" fmla="*/ 208 h 188"/>
                <a:gd name="T100" fmla="*/ 116 w 113"/>
                <a:gd name="T101" fmla="*/ 241 h 188"/>
                <a:gd name="T102" fmla="*/ 54 w 113"/>
                <a:gd name="T103" fmla="*/ 333 h 188"/>
                <a:gd name="T104" fmla="*/ 43 w 113"/>
                <a:gd name="T105" fmla="*/ 357 h 188"/>
                <a:gd name="T106" fmla="*/ 9 w 113"/>
                <a:gd name="T107" fmla="*/ 437 h 18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75" name="Freeform 149"/>
            <p:cNvSpPr>
              <a:spLocks noChangeArrowheads="1"/>
            </p:cNvSpPr>
            <p:nvPr/>
          </p:nvSpPr>
          <p:spPr bwMode="auto">
            <a:xfrm>
              <a:off x="1145" y="3385"/>
              <a:ext cx="267" cy="441"/>
            </a:xfrm>
            <a:custGeom>
              <a:avLst/>
              <a:gdLst>
                <a:gd name="T0" fmla="*/ 33 w 113"/>
                <a:gd name="T1" fmla="*/ 391 h 187"/>
                <a:gd name="T2" fmla="*/ 45 w 113"/>
                <a:gd name="T3" fmla="*/ 380 h 187"/>
                <a:gd name="T4" fmla="*/ 64 w 113"/>
                <a:gd name="T5" fmla="*/ 354 h 187"/>
                <a:gd name="T6" fmla="*/ 66 w 113"/>
                <a:gd name="T7" fmla="*/ 344 h 187"/>
                <a:gd name="T8" fmla="*/ 85 w 113"/>
                <a:gd name="T9" fmla="*/ 318 h 187"/>
                <a:gd name="T10" fmla="*/ 87 w 113"/>
                <a:gd name="T11" fmla="*/ 309 h 187"/>
                <a:gd name="T12" fmla="*/ 102 w 113"/>
                <a:gd name="T13" fmla="*/ 292 h 187"/>
                <a:gd name="T14" fmla="*/ 109 w 113"/>
                <a:gd name="T15" fmla="*/ 278 h 187"/>
                <a:gd name="T16" fmla="*/ 109 w 113"/>
                <a:gd name="T17" fmla="*/ 269 h 187"/>
                <a:gd name="T18" fmla="*/ 116 w 113"/>
                <a:gd name="T19" fmla="*/ 262 h 187"/>
                <a:gd name="T20" fmla="*/ 128 w 113"/>
                <a:gd name="T21" fmla="*/ 250 h 187"/>
                <a:gd name="T22" fmla="*/ 132 w 113"/>
                <a:gd name="T23" fmla="*/ 243 h 187"/>
                <a:gd name="T24" fmla="*/ 142 w 113"/>
                <a:gd name="T25" fmla="*/ 231 h 187"/>
                <a:gd name="T26" fmla="*/ 146 w 113"/>
                <a:gd name="T27" fmla="*/ 222 h 187"/>
                <a:gd name="T28" fmla="*/ 154 w 113"/>
                <a:gd name="T29" fmla="*/ 210 h 187"/>
                <a:gd name="T30" fmla="*/ 163 w 113"/>
                <a:gd name="T31" fmla="*/ 191 h 187"/>
                <a:gd name="T32" fmla="*/ 165 w 113"/>
                <a:gd name="T33" fmla="*/ 186 h 187"/>
                <a:gd name="T34" fmla="*/ 172 w 113"/>
                <a:gd name="T35" fmla="*/ 179 h 187"/>
                <a:gd name="T36" fmla="*/ 175 w 113"/>
                <a:gd name="T37" fmla="*/ 170 h 187"/>
                <a:gd name="T38" fmla="*/ 177 w 113"/>
                <a:gd name="T39" fmla="*/ 170 h 187"/>
                <a:gd name="T40" fmla="*/ 180 w 113"/>
                <a:gd name="T41" fmla="*/ 163 h 187"/>
                <a:gd name="T42" fmla="*/ 194 w 113"/>
                <a:gd name="T43" fmla="*/ 139 h 187"/>
                <a:gd name="T44" fmla="*/ 203 w 113"/>
                <a:gd name="T45" fmla="*/ 132 h 187"/>
                <a:gd name="T46" fmla="*/ 206 w 113"/>
                <a:gd name="T47" fmla="*/ 123 h 187"/>
                <a:gd name="T48" fmla="*/ 215 w 113"/>
                <a:gd name="T49" fmla="*/ 106 h 187"/>
                <a:gd name="T50" fmla="*/ 210 w 113"/>
                <a:gd name="T51" fmla="*/ 99 h 187"/>
                <a:gd name="T52" fmla="*/ 220 w 113"/>
                <a:gd name="T53" fmla="*/ 97 h 187"/>
                <a:gd name="T54" fmla="*/ 227 w 113"/>
                <a:gd name="T55" fmla="*/ 92 h 187"/>
                <a:gd name="T56" fmla="*/ 234 w 113"/>
                <a:gd name="T57" fmla="*/ 83 h 187"/>
                <a:gd name="T58" fmla="*/ 236 w 113"/>
                <a:gd name="T59" fmla="*/ 83 h 187"/>
                <a:gd name="T60" fmla="*/ 236 w 113"/>
                <a:gd name="T61" fmla="*/ 75 h 187"/>
                <a:gd name="T62" fmla="*/ 236 w 113"/>
                <a:gd name="T63" fmla="*/ 68 h 187"/>
                <a:gd name="T64" fmla="*/ 246 w 113"/>
                <a:gd name="T65" fmla="*/ 61 h 187"/>
                <a:gd name="T66" fmla="*/ 246 w 113"/>
                <a:gd name="T67" fmla="*/ 59 h 187"/>
                <a:gd name="T68" fmla="*/ 248 w 113"/>
                <a:gd name="T69" fmla="*/ 57 h 187"/>
                <a:gd name="T70" fmla="*/ 255 w 113"/>
                <a:gd name="T71" fmla="*/ 47 h 187"/>
                <a:gd name="T72" fmla="*/ 246 w 113"/>
                <a:gd name="T73" fmla="*/ 42 h 187"/>
                <a:gd name="T74" fmla="*/ 255 w 113"/>
                <a:gd name="T75" fmla="*/ 38 h 187"/>
                <a:gd name="T76" fmla="*/ 258 w 113"/>
                <a:gd name="T77" fmla="*/ 12 h 187"/>
                <a:gd name="T78" fmla="*/ 258 w 113"/>
                <a:gd name="T79" fmla="*/ 9 h 187"/>
                <a:gd name="T80" fmla="*/ 267 w 113"/>
                <a:gd name="T81" fmla="*/ 0 h 187"/>
                <a:gd name="T82" fmla="*/ 258 w 113"/>
                <a:gd name="T83" fmla="*/ 0 h 187"/>
                <a:gd name="T84" fmla="*/ 255 w 113"/>
                <a:gd name="T85" fmla="*/ 12 h 187"/>
                <a:gd name="T86" fmla="*/ 239 w 113"/>
                <a:gd name="T87" fmla="*/ 28 h 187"/>
                <a:gd name="T88" fmla="*/ 217 w 113"/>
                <a:gd name="T89" fmla="*/ 59 h 187"/>
                <a:gd name="T90" fmla="*/ 196 w 113"/>
                <a:gd name="T91" fmla="*/ 92 h 187"/>
                <a:gd name="T92" fmla="*/ 180 w 113"/>
                <a:gd name="T93" fmla="*/ 120 h 187"/>
                <a:gd name="T94" fmla="*/ 165 w 113"/>
                <a:gd name="T95" fmla="*/ 139 h 187"/>
                <a:gd name="T96" fmla="*/ 144 w 113"/>
                <a:gd name="T97" fmla="*/ 186 h 187"/>
                <a:gd name="T98" fmla="*/ 132 w 113"/>
                <a:gd name="T99" fmla="*/ 210 h 187"/>
                <a:gd name="T100" fmla="*/ 116 w 113"/>
                <a:gd name="T101" fmla="*/ 241 h 187"/>
                <a:gd name="T102" fmla="*/ 54 w 113"/>
                <a:gd name="T103" fmla="*/ 330 h 187"/>
                <a:gd name="T104" fmla="*/ 40 w 113"/>
                <a:gd name="T105" fmla="*/ 354 h 187"/>
                <a:gd name="T106" fmla="*/ 12 w 113"/>
                <a:gd name="T107" fmla="*/ 439 h 18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76" name="Freeform 150"/>
            <p:cNvSpPr>
              <a:spLocks noChangeArrowheads="1"/>
            </p:cNvSpPr>
            <p:nvPr/>
          </p:nvSpPr>
          <p:spPr bwMode="auto">
            <a:xfrm>
              <a:off x="878" y="2863"/>
              <a:ext cx="260" cy="472"/>
            </a:xfrm>
            <a:custGeom>
              <a:avLst/>
              <a:gdLst>
                <a:gd name="T0" fmla="*/ 232 w 110"/>
                <a:gd name="T1" fmla="*/ 413 h 200"/>
                <a:gd name="T2" fmla="*/ 225 w 110"/>
                <a:gd name="T3" fmla="*/ 399 h 200"/>
                <a:gd name="T4" fmla="*/ 210 w 110"/>
                <a:gd name="T5" fmla="*/ 368 h 200"/>
                <a:gd name="T6" fmla="*/ 208 w 110"/>
                <a:gd name="T7" fmla="*/ 359 h 200"/>
                <a:gd name="T8" fmla="*/ 184 w 110"/>
                <a:gd name="T9" fmla="*/ 330 h 200"/>
                <a:gd name="T10" fmla="*/ 182 w 110"/>
                <a:gd name="T11" fmla="*/ 321 h 200"/>
                <a:gd name="T12" fmla="*/ 177 w 110"/>
                <a:gd name="T13" fmla="*/ 300 h 200"/>
                <a:gd name="T14" fmla="*/ 168 w 110"/>
                <a:gd name="T15" fmla="*/ 288 h 200"/>
                <a:gd name="T16" fmla="*/ 161 w 110"/>
                <a:gd name="T17" fmla="*/ 281 h 200"/>
                <a:gd name="T18" fmla="*/ 161 w 110"/>
                <a:gd name="T19" fmla="*/ 274 h 200"/>
                <a:gd name="T20" fmla="*/ 151 w 110"/>
                <a:gd name="T21" fmla="*/ 257 h 200"/>
                <a:gd name="T22" fmla="*/ 147 w 110"/>
                <a:gd name="T23" fmla="*/ 248 h 200"/>
                <a:gd name="T24" fmla="*/ 142 w 110"/>
                <a:gd name="T25" fmla="*/ 236 h 200"/>
                <a:gd name="T26" fmla="*/ 137 w 110"/>
                <a:gd name="T27" fmla="*/ 224 h 200"/>
                <a:gd name="T28" fmla="*/ 130 w 110"/>
                <a:gd name="T29" fmla="*/ 208 h 200"/>
                <a:gd name="T30" fmla="*/ 118 w 110"/>
                <a:gd name="T31" fmla="*/ 194 h 200"/>
                <a:gd name="T32" fmla="*/ 116 w 110"/>
                <a:gd name="T33" fmla="*/ 186 h 200"/>
                <a:gd name="T34" fmla="*/ 109 w 110"/>
                <a:gd name="T35" fmla="*/ 177 h 200"/>
                <a:gd name="T36" fmla="*/ 109 w 110"/>
                <a:gd name="T37" fmla="*/ 172 h 200"/>
                <a:gd name="T38" fmla="*/ 106 w 110"/>
                <a:gd name="T39" fmla="*/ 168 h 200"/>
                <a:gd name="T40" fmla="*/ 102 w 110"/>
                <a:gd name="T41" fmla="*/ 163 h 200"/>
                <a:gd name="T42" fmla="*/ 87 w 110"/>
                <a:gd name="T43" fmla="*/ 137 h 200"/>
                <a:gd name="T44" fmla="*/ 83 w 110"/>
                <a:gd name="T45" fmla="*/ 127 h 200"/>
                <a:gd name="T46" fmla="*/ 80 w 110"/>
                <a:gd name="T47" fmla="*/ 123 h 200"/>
                <a:gd name="T48" fmla="*/ 69 w 110"/>
                <a:gd name="T49" fmla="*/ 101 h 200"/>
                <a:gd name="T50" fmla="*/ 59 w 110"/>
                <a:gd name="T51" fmla="*/ 101 h 200"/>
                <a:gd name="T52" fmla="*/ 66 w 110"/>
                <a:gd name="T53" fmla="*/ 92 h 200"/>
                <a:gd name="T54" fmla="*/ 66 w 110"/>
                <a:gd name="T55" fmla="*/ 80 h 200"/>
                <a:gd name="T56" fmla="*/ 57 w 110"/>
                <a:gd name="T57" fmla="*/ 73 h 200"/>
                <a:gd name="T58" fmla="*/ 57 w 110"/>
                <a:gd name="T59" fmla="*/ 71 h 200"/>
                <a:gd name="T60" fmla="*/ 52 w 110"/>
                <a:gd name="T61" fmla="*/ 66 h 200"/>
                <a:gd name="T62" fmla="*/ 47 w 110"/>
                <a:gd name="T63" fmla="*/ 64 h 200"/>
                <a:gd name="T64" fmla="*/ 47 w 110"/>
                <a:gd name="T65" fmla="*/ 52 h 200"/>
                <a:gd name="T66" fmla="*/ 40 w 110"/>
                <a:gd name="T67" fmla="*/ 50 h 200"/>
                <a:gd name="T68" fmla="*/ 40 w 110"/>
                <a:gd name="T69" fmla="*/ 42 h 200"/>
                <a:gd name="T70" fmla="*/ 38 w 110"/>
                <a:gd name="T71" fmla="*/ 38 h 200"/>
                <a:gd name="T72" fmla="*/ 35 w 110"/>
                <a:gd name="T73" fmla="*/ 42 h 200"/>
                <a:gd name="T74" fmla="*/ 31 w 110"/>
                <a:gd name="T75" fmla="*/ 28 h 200"/>
                <a:gd name="T76" fmla="*/ 14 w 110"/>
                <a:gd name="T77" fmla="*/ 14 h 200"/>
                <a:gd name="T78" fmla="*/ 7 w 110"/>
                <a:gd name="T79" fmla="*/ 9 h 200"/>
                <a:gd name="T80" fmla="*/ 5 w 110"/>
                <a:gd name="T81" fmla="*/ 0 h 200"/>
                <a:gd name="T82" fmla="*/ 0 w 110"/>
                <a:gd name="T83" fmla="*/ 7 h 200"/>
                <a:gd name="T84" fmla="*/ 9 w 110"/>
                <a:gd name="T85" fmla="*/ 14 h 200"/>
                <a:gd name="T86" fmla="*/ 17 w 110"/>
                <a:gd name="T87" fmla="*/ 38 h 200"/>
                <a:gd name="T88" fmla="*/ 31 w 110"/>
                <a:gd name="T89" fmla="*/ 73 h 200"/>
                <a:gd name="T90" fmla="*/ 50 w 110"/>
                <a:gd name="T91" fmla="*/ 111 h 200"/>
                <a:gd name="T92" fmla="*/ 66 w 110"/>
                <a:gd name="T93" fmla="*/ 137 h 200"/>
                <a:gd name="T94" fmla="*/ 76 w 110"/>
                <a:gd name="T95" fmla="*/ 163 h 200"/>
                <a:gd name="T96" fmla="*/ 102 w 110"/>
                <a:gd name="T97" fmla="*/ 205 h 200"/>
                <a:gd name="T98" fmla="*/ 116 w 110"/>
                <a:gd name="T99" fmla="*/ 229 h 200"/>
                <a:gd name="T100" fmla="*/ 137 w 110"/>
                <a:gd name="T101" fmla="*/ 257 h 200"/>
                <a:gd name="T102" fmla="*/ 184 w 110"/>
                <a:gd name="T103" fmla="*/ 361 h 200"/>
                <a:gd name="T104" fmla="*/ 201 w 110"/>
                <a:gd name="T105" fmla="*/ 389 h 200"/>
                <a:gd name="T106" fmla="*/ 253 w 110"/>
                <a:gd name="T107" fmla="*/ 460 h 20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77" name="Freeform 151"/>
            <p:cNvSpPr>
              <a:spLocks noChangeArrowheads="1"/>
            </p:cNvSpPr>
            <p:nvPr/>
          </p:nvSpPr>
          <p:spPr bwMode="auto">
            <a:xfrm>
              <a:off x="885" y="3373"/>
              <a:ext cx="260" cy="475"/>
            </a:xfrm>
            <a:custGeom>
              <a:avLst/>
              <a:gdLst>
                <a:gd name="T0" fmla="*/ 229 w 110"/>
                <a:gd name="T1" fmla="*/ 418 h 201"/>
                <a:gd name="T2" fmla="*/ 222 w 110"/>
                <a:gd name="T3" fmla="*/ 404 h 201"/>
                <a:gd name="T4" fmla="*/ 213 w 110"/>
                <a:gd name="T5" fmla="*/ 373 h 201"/>
                <a:gd name="T6" fmla="*/ 210 w 110"/>
                <a:gd name="T7" fmla="*/ 364 h 201"/>
                <a:gd name="T8" fmla="*/ 189 w 110"/>
                <a:gd name="T9" fmla="*/ 333 h 201"/>
                <a:gd name="T10" fmla="*/ 182 w 110"/>
                <a:gd name="T11" fmla="*/ 324 h 201"/>
                <a:gd name="T12" fmla="*/ 175 w 110"/>
                <a:gd name="T13" fmla="*/ 305 h 201"/>
                <a:gd name="T14" fmla="*/ 165 w 110"/>
                <a:gd name="T15" fmla="*/ 293 h 201"/>
                <a:gd name="T16" fmla="*/ 161 w 110"/>
                <a:gd name="T17" fmla="*/ 284 h 201"/>
                <a:gd name="T18" fmla="*/ 161 w 110"/>
                <a:gd name="T19" fmla="*/ 274 h 201"/>
                <a:gd name="T20" fmla="*/ 154 w 110"/>
                <a:gd name="T21" fmla="*/ 260 h 201"/>
                <a:gd name="T22" fmla="*/ 149 w 110"/>
                <a:gd name="T23" fmla="*/ 250 h 201"/>
                <a:gd name="T24" fmla="*/ 144 w 110"/>
                <a:gd name="T25" fmla="*/ 236 h 201"/>
                <a:gd name="T26" fmla="*/ 135 w 110"/>
                <a:gd name="T27" fmla="*/ 229 h 201"/>
                <a:gd name="T28" fmla="*/ 130 w 110"/>
                <a:gd name="T29" fmla="*/ 213 h 201"/>
                <a:gd name="T30" fmla="*/ 116 w 110"/>
                <a:gd name="T31" fmla="*/ 199 h 201"/>
                <a:gd name="T32" fmla="*/ 116 w 110"/>
                <a:gd name="T33" fmla="*/ 189 h 201"/>
                <a:gd name="T34" fmla="*/ 111 w 110"/>
                <a:gd name="T35" fmla="*/ 182 h 201"/>
                <a:gd name="T36" fmla="*/ 104 w 110"/>
                <a:gd name="T37" fmla="*/ 175 h 201"/>
                <a:gd name="T38" fmla="*/ 104 w 110"/>
                <a:gd name="T39" fmla="*/ 173 h 201"/>
                <a:gd name="T40" fmla="*/ 102 w 110"/>
                <a:gd name="T41" fmla="*/ 168 h 201"/>
                <a:gd name="T42" fmla="*/ 90 w 110"/>
                <a:gd name="T43" fmla="*/ 142 h 201"/>
                <a:gd name="T44" fmla="*/ 85 w 110"/>
                <a:gd name="T45" fmla="*/ 130 h 201"/>
                <a:gd name="T46" fmla="*/ 80 w 110"/>
                <a:gd name="T47" fmla="*/ 123 h 201"/>
                <a:gd name="T48" fmla="*/ 66 w 110"/>
                <a:gd name="T49" fmla="*/ 106 h 201"/>
                <a:gd name="T50" fmla="*/ 61 w 110"/>
                <a:gd name="T51" fmla="*/ 102 h 201"/>
                <a:gd name="T52" fmla="*/ 61 w 110"/>
                <a:gd name="T53" fmla="*/ 92 h 201"/>
                <a:gd name="T54" fmla="*/ 64 w 110"/>
                <a:gd name="T55" fmla="*/ 83 h 201"/>
                <a:gd name="T56" fmla="*/ 59 w 110"/>
                <a:gd name="T57" fmla="*/ 78 h 201"/>
                <a:gd name="T58" fmla="*/ 59 w 110"/>
                <a:gd name="T59" fmla="*/ 71 h 201"/>
                <a:gd name="T60" fmla="*/ 54 w 110"/>
                <a:gd name="T61" fmla="*/ 71 h 201"/>
                <a:gd name="T62" fmla="*/ 43 w 110"/>
                <a:gd name="T63" fmla="*/ 61 h 201"/>
                <a:gd name="T64" fmla="*/ 43 w 110"/>
                <a:gd name="T65" fmla="*/ 52 h 201"/>
                <a:gd name="T66" fmla="*/ 40 w 110"/>
                <a:gd name="T67" fmla="*/ 52 h 201"/>
                <a:gd name="T68" fmla="*/ 40 w 110"/>
                <a:gd name="T69" fmla="*/ 45 h 201"/>
                <a:gd name="T70" fmla="*/ 35 w 110"/>
                <a:gd name="T71" fmla="*/ 35 h 201"/>
                <a:gd name="T72" fmla="*/ 31 w 110"/>
                <a:gd name="T73" fmla="*/ 45 h 201"/>
                <a:gd name="T74" fmla="*/ 31 w 110"/>
                <a:gd name="T75" fmla="*/ 28 h 201"/>
                <a:gd name="T76" fmla="*/ 9 w 110"/>
                <a:gd name="T77" fmla="*/ 17 h 201"/>
                <a:gd name="T78" fmla="*/ 5 w 110"/>
                <a:gd name="T79" fmla="*/ 14 h 201"/>
                <a:gd name="T80" fmla="*/ 0 w 110"/>
                <a:gd name="T81" fmla="*/ 0 h 201"/>
                <a:gd name="T82" fmla="*/ 0 w 110"/>
                <a:gd name="T83" fmla="*/ 9 h 201"/>
                <a:gd name="T84" fmla="*/ 9 w 110"/>
                <a:gd name="T85" fmla="*/ 17 h 201"/>
                <a:gd name="T86" fmla="*/ 12 w 110"/>
                <a:gd name="T87" fmla="*/ 40 h 201"/>
                <a:gd name="T88" fmla="*/ 31 w 110"/>
                <a:gd name="T89" fmla="*/ 76 h 201"/>
                <a:gd name="T90" fmla="*/ 50 w 110"/>
                <a:gd name="T91" fmla="*/ 111 h 201"/>
                <a:gd name="T92" fmla="*/ 64 w 110"/>
                <a:gd name="T93" fmla="*/ 142 h 201"/>
                <a:gd name="T94" fmla="*/ 73 w 110"/>
                <a:gd name="T95" fmla="*/ 168 h 201"/>
                <a:gd name="T96" fmla="*/ 102 w 110"/>
                <a:gd name="T97" fmla="*/ 210 h 201"/>
                <a:gd name="T98" fmla="*/ 116 w 110"/>
                <a:gd name="T99" fmla="*/ 232 h 201"/>
                <a:gd name="T100" fmla="*/ 135 w 110"/>
                <a:gd name="T101" fmla="*/ 262 h 201"/>
                <a:gd name="T102" fmla="*/ 184 w 110"/>
                <a:gd name="T103" fmla="*/ 366 h 201"/>
                <a:gd name="T104" fmla="*/ 203 w 110"/>
                <a:gd name="T105" fmla="*/ 395 h 201"/>
                <a:gd name="T106" fmla="*/ 255 w 110"/>
                <a:gd name="T107" fmla="*/ 466 h 20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78" name="Freeform 152"/>
            <p:cNvSpPr>
              <a:spLocks noChangeArrowheads="1"/>
            </p:cNvSpPr>
            <p:nvPr/>
          </p:nvSpPr>
          <p:spPr bwMode="auto">
            <a:xfrm>
              <a:off x="1103" y="1370"/>
              <a:ext cx="59" cy="2471"/>
            </a:xfrm>
            <a:custGeom>
              <a:avLst/>
              <a:gdLst>
                <a:gd name="T0" fmla="*/ 54 w 25"/>
                <a:gd name="T1" fmla="*/ 0 h 1046"/>
                <a:gd name="T2" fmla="*/ 40 w 25"/>
                <a:gd name="T3" fmla="*/ 1224 h 1046"/>
                <a:gd name="T4" fmla="*/ 59 w 25"/>
                <a:gd name="T5" fmla="*/ 2471 h 1046"/>
                <a:gd name="T6" fmla="*/ 9 w 25"/>
                <a:gd name="T7" fmla="*/ 2471 h 1046"/>
                <a:gd name="T8" fmla="*/ 26 w 25"/>
                <a:gd name="T9" fmla="*/ 1791 h 1046"/>
                <a:gd name="T10" fmla="*/ 0 w 25"/>
                <a:gd name="T11" fmla="*/ 565 h 1046"/>
                <a:gd name="T12" fmla="*/ 19 w 25"/>
                <a:gd name="T13" fmla="*/ 0 h 1046"/>
                <a:gd name="T14" fmla="*/ 54 w 25"/>
                <a:gd name="T15" fmla="*/ 0 h 1046"/>
                <a:gd name="T16" fmla="*/ 54 w 25"/>
                <a:gd name="T17" fmla="*/ 0 h 104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223" name="Group 173"/>
          <p:cNvGrpSpPr/>
          <p:nvPr/>
        </p:nvGrpSpPr>
        <p:grpSpPr bwMode="auto">
          <a:xfrm>
            <a:off x="9067800" y="2736850"/>
            <a:ext cx="906463" cy="2416175"/>
            <a:chOff x="0" y="0"/>
            <a:chExt cx="1443" cy="3848"/>
          </a:xfrm>
        </p:grpSpPr>
        <p:sp>
          <p:nvSpPr>
            <p:cNvPr id="9414" name="Freeform 70"/>
            <p:cNvSpPr>
              <a:spLocks noChangeArrowheads="1"/>
            </p:cNvSpPr>
            <p:nvPr/>
          </p:nvSpPr>
          <p:spPr bwMode="auto">
            <a:xfrm>
              <a:off x="866" y="257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15" name="Freeform 71"/>
            <p:cNvSpPr>
              <a:spLocks noChangeArrowheads="1"/>
            </p:cNvSpPr>
            <p:nvPr/>
          </p:nvSpPr>
          <p:spPr bwMode="auto">
            <a:xfrm>
              <a:off x="687" y="980"/>
              <a:ext cx="161" cy="248"/>
            </a:xfrm>
            <a:custGeom>
              <a:avLst/>
              <a:gdLst>
                <a:gd name="T0" fmla="*/ 154 w 68"/>
                <a:gd name="T1" fmla="*/ 248 h 105"/>
                <a:gd name="T2" fmla="*/ 12 w 68"/>
                <a:gd name="T3" fmla="*/ 0 h 105"/>
                <a:gd name="T4" fmla="*/ 154 w 68"/>
                <a:gd name="T5" fmla="*/ 248 h 1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16" name="Freeform 72"/>
            <p:cNvSpPr>
              <a:spLocks noChangeArrowheads="1"/>
            </p:cNvSpPr>
            <p:nvPr/>
          </p:nvSpPr>
          <p:spPr bwMode="auto">
            <a:xfrm>
              <a:off x="897" y="770"/>
              <a:ext cx="161" cy="250"/>
            </a:xfrm>
            <a:custGeom>
              <a:avLst/>
              <a:gdLst>
                <a:gd name="T0" fmla="*/ 9 w 68"/>
                <a:gd name="T1" fmla="*/ 250 h 106"/>
                <a:gd name="T2" fmla="*/ 152 w 68"/>
                <a:gd name="T3" fmla="*/ 0 h 106"/>
                <a:gd name="T4" fmla="*/ 9 w 68"/>
                <a:gd name="T5" fmla="*/ 250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17" name="Freeform 73"/>
            <p:cNvSpPr>
              <a:spLocks noChangeArrowheads="1"/>
            </p:cNvSpPr>
            <p:nvPr/>
          </p:nvSpPr>
          <p:spPr bwMode="auto">
            <a:xfrm>
              <a:off x="687" y="1273"/>
              <a:ext cx="161" cy="253"/>
            </a:xfrm>
            <a:custGeom>
              <a:avLst/>
              <a:gdLst>
                <a:gd name="T0" fmla="*/ 154 w 68"/>
                <a:gd name="T1" fmla="*/ 253 h 107"/>
                <a:gd name="T2" fmla="*/ 12 w 68"/>
                <a:gd name="T3" fmla="*/ 0 h 107"/>
                <a:gd name="T4" fmla="*/ 154 w 68"/>
                <a:gd name="T5" fmla="*/ 253 h 10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18" name="Freeform 74"/>
            <p:cNvSpPr>
              <a:spLocks noChangeArrowheads="1"/>
            </p:cNvSpPr>
            <p:nvPr/>
          </p:nvSpPr>
          <p:spPr bwMode="auto">
            <a:xfrm>
              <a:off x="897" y="1065"/>
              <a:ext cx="161" cy="250"/>
            </a:xfrm>
            <a:custGeom>
              <a:avLst/>
              <a:gdLst>
                <a:gd name="T0" fmla="*/ 9 w 68"/>
                <a:gd name="T1" fmla="*/ 250 h 106"/>
                <a:gd name="T2" fmla="*/ 152 w 68"/>
                <a:gd name="T3" fmla="*/ 0 h 106"/>
                <a:gd name="T4" fmla="*/ 9 w 68"/>
                <a:gd name="T5" fmla="*/ 250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19" name="Freeform 75"/>
            <p:cNvSpPr>
              <a:spLocks noChangeArrowheads="1"/>
            </p:cNvSpPr>
            <p:nvPr/>
          </p:nvSpPr>
          <p:spPr bwMode="auto">
            <a:xfrm>
              <a:off x="897" y="1396"/>
              <a:ext cx="161" cy="252"/>
            </a:xfrm>
            <a:custGeom>
              <a:avLst/>
              <a:gdLst>
                <a:gd name="T0" fmla="*/ 9 w 68"/>
                <a:gd name="T1" fmla="*/ 252 h 107"/>
                <a:gd name="T2" fmla="*/ 152 w 68"/>
                <a:gd name="T3" fmla="*/ 0 h 107"/>
                <a:gd name="T4" fmla="*/ 9 w 68"/>
                <a:gd name="T5" fmla="*/ 252 h 10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0" name="Freeform 76"/>
            <p:cNvSpPr>
              <a:spLocks noChangeArrowheads="1"/>
            </p:cNvSpPr>
            <p:nvPr/>
          </p:nvSpPr>
          <p:spPr bwMode="auto">
            <a:xfrm>
              <a:off x="687" y="649"/>
              <a:ext cx="161" cy="253"/>
            </a:xfrm>
            <a:custGeom>
              <a:avLst/>
              <a:gdLst>
                <a:gd name="T0" fmla="*/ 154 w 68"/>
                <a:gd name="T1" fmla="*/ 253 h 107"/>
                <a:gd name="T2" fmla="*/ 12 w 68"/>
                <a:gd name="T3" fmla="*/ 0 h 107"/>
                <a:gd name="T4" fmla="*/ 154 w 68"/>
                <a:gd name="T5" fmla="*/ 253 h 10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1" name="Freeform 77"/>
            <p:cNvSpPr>
              <a:spLocks noChangeArrowheads="1"/>
            </p:cNvSpPr>
            <p:nvPr/>
          </p:nvSpPr>
          <p:spPr bwMode="auto">
            <a:xfrm>
              <a:off x="897" y="441"/>
              <a:ext cx="161" cy="251"/>
            </a:xfrm>
            <a:custGeom>
              <a:avLst/>
              <a:gdLst>
                <a:gd name="T0" fmla="*/ 9 w 68"/>
                <a:gd name="T1" fmla="*/ 251 h 106"/>
                <a:gd name="T2" fmla="*/ 152 w 68"/>
                <a:gd name="T3" fmla="*/ 0 h 106"/>
                <a:gd name="T4" fmla="*/ 9 w 68"/>
                <a:gd name="T5" fmla="*/ 251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2" name="Freeform 78"/>
            <p:cNvSpPr>
              <a:spLocks noChangeArrowheads="1"/>
            </p:cNvSpPr>
            <p:nvPr/>
          </p:nvSpPr>
          <p:spPr bwMode="auto">
            <a:xfrm>
              <a:off x="687" y="333"/>
              <a:ext cx="161" cy="250"/>
            </a:xfrm>
            <a:custGeom>
              <a:avLst/>
              <a:gdLst>
                <a:gd name="T0" fmla="*/ 154 w 68"/>
                <a:gd name="T1" fmla="*/ 250 h 106"/>
                <a:gd name="T2" fmla="*/ 12 w 68"/>
                <a:gd name="T3" fmla="*/ 0 h 106"/>
                <a:gd name="T4" fmla="*/ 154 w 68"/>
                <a:gd name="T5" fmla="*/ 250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3" name="Freeform 79"/>
            <p:cNvSpPr>
              <a:spLocks noChangeArrowheads="1"/>
            </p:cNvSpPr>
            <p:nvPr/>
          </p:nvSpPr>
          <p:spPr bwMode="auto">
            <a:xfrm>
              <a:off x="687" y="37"/>
              <a:ext cx="161" cy="251"/>
            </a:xfrm>
            <a:custGeom>
              <a:avLst/>
              <a:gdLst>
                <a:gd name="T0" fmla="*/ 154 w 68"/>
                <a:gd name="T1" fmla="*/ 251 h 106"/>
                <a:gd name="T2" fmla="*/ 12 w 68"/>
                <a:gd name="T3" fmla="*/ 0 h 106"/>
                <a:gd name="T4" fmla="*/ 154 w 68"/>
                <a:gd name="T5" fmla="*/ 251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4" name="Freeform 80"/>
            <p:cNvSpPr>
              <a:spLocks noChangeArrowheads="1"/>
            </p:cNvSpPr>
            <p:nvPr/>
          </p:nvSpPr>
          <p:spPr bwMode="auto">
            <a:xfrm>
              <a:off x="897" y="125"/>
              <a:ext cx="161" cy="250"/>
            </a:xfrm>
            <a:custGeom>
              <a:avLst/>
              <a:gdLst>
                <a:gd name="T0" fmla="*/ 9 w 68"/>
                <a:gd name="T1" fmla="*/ 250 h 106"/>
                <a:gd name="T2" fmla="*/ 152 w 68"/>
                <a:gd name="T3" fmla="*/ 0 h 106"/>
                <a:gd name="T4" fmla="*/ 9 w 68"/>
                <a:gd name="T5" fmla="*/ 250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5" name="Freeform 81"/>
            <p:cNvSpPr>
              <a:spLocks noChangeArrowheads="1"/>
            </p:cNvSpPr>
            <p:nvPr/>
          </p:nvSpPr>
          <p:spPr bwMode="auto">
            <a:xfrm>
              <a:off x="236" y="250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6" name="Freeform 82"/>
            <p:cNvSpPr>
              <a:spLocks noChangeArrowheads="1"/>
            </p:cNvSpPr>
            <p:nvPr/>
          </p:nvSpPr>
          <p:spPr bwMode="auto">
            <a:xfrm>
              <a:off x="96" y="812"/>
              <a:ext cx="126" cy="194"/>
            </a:xfrm>
            <a:custGeom>
              <a:avLst/>
              <a:gdLst>
                <a:gd name="T0" fmla="*/ 121 w 53"/>
                <a:gd name="T1" fmla="*/ 194 h 82"/>
                <a:gd name="T2" fmla="*/ 10 w 53"/>
                <a:gd name="T3" fmla="*/ 0 h 82"/>
                <a:gd name="T4" fmla="*/ 121 w 53"/>
                <a:gd name="T5" fmla="*/ 194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7" name="Freeform 83"/>
            <p:cNvSpPr>
              <a:spLocks noChangeArrowheads="1"/>
            </p:cNvSpPr>
            <p:nvPr/>
          </p:nvSpPr>
          <p:spPr bwMode="auto">
            <a:xfrm>
              <a:off x="262" y="649"/>
              <a:ext cx="123" cy="196"/>
            </a:xfrm>
            <a:custGeom>
              <a:avLst/>
              <a:gdLst>
                <a:gd name="T0" fmla="*/ 7 w 52"/>
                <a:gd name="T1" fmla="*/ 196 h 83"/>
                <a:gd name="T2" fmla="*/ 116 w 52"/>
                <a:gd name="T3" fmla="*/ 0 h 83"/>
                <a:gd name="T4" fmla="*/ 7 w 52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8" name="Freeform 84"/>
            <p:cNvSpPr>
              <a:spLocks noChangeArrowheads="1"/>
            </p:cNvSpPr>
            <p:nvPr/>
          </p:nvSpPr>
          <p:spPr bwMode="auto">
            <a:xfrm>
              <a:off x="96" y="1041"/>
              <a:ext cx="126" cy="196"/>
            </a:xfrm>
            <a:custGeom>
              <a:avLst/>
              <a:gdLst>
                <a:gd name="T0" fmla="*/ 121 w 53"/>
                <a:gd name="T1" fmla="*/ 196 h 83"/>
                <a:gd name="T2" fmla="*/ 10 w 53"/>
                <a:gd name="T3" fmla="*/ 0 h 83"/>
                <a:gd name="T4" fmla="*/ 121 w 53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9" name="Freeform 85"/>
            <p:cNvSpPr>
              <a:spLocks noChangeArrowheads="1"/>
            </p:cNvSpPr>
            <p:nvPr/>
          </p:nvSpPr>
          <p:spPr bwMode="auto">
            <a:xfrm>
              <a:off x="262" y="878"/>
              <a:ext cx="123" cy="194"/>
            </a:xfrm>
            <a:custGeom>
              <a:avLst/>
              <a:gdLst>
                <a:gd name="T0" fmla="*/ 7 w 52"/>
                <a:gd name="T1" fmla="*/ 194 h 82"/>
                <a:gd name="T2" fmla="*/ 116 w 52"/>
                <a:gd name="T3" fmla="*/ 0 h 82"/>
                <a:gd name="T4" fmla="*/ 7 w 52"/>
                <a:gd name="T5" fmla="*/ 194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0" name="Freeform 86"/>
            <p:cNvSpPr>
              <a:spLocks noChangeArrowheads="1"/>
            </p:cNvSpPr>
            <p:nvPr/>
          </p:nvSpPr>
          <p:spPr bwMode="auto">
            <a:xfrm>
              <a:off x="262" y="1136"/>
              <a:ext cx="123" cy="196"/>
            </a:xfrm>
            <a:custGeom>
              <a:avLst/>
              <a:gdLst>
                <a:gd name="T0" fmla="*/ 7 w 52"/>
                <a:gd name="T1" fmla="*/ 196 h 83"/>
                <a:gd name="T2" fmla="*/ 116 w 52"/>
                <a:gd name="T3" fmla="*/ 0 h 83"/>
                <a:gd name="T4" fmla="*/ 7 w 52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1" name="Freeform 87"/>
            <p:cNvSpPr>
              <a:spLocks noChangeArrowheads="1"/>
            </p:cNvSpPr>
            <p:nvPr/>
          </p:nvSpPr>
          <p:spPr bwMode="auto">
            <a:xfrm>
              <a:off x="96" y="557"/>
              <a:ext cx="126" cy="196"/>
            </a:xfrm>
            <a:custGeom>
              <a:avLst/>
              <a:gdLst>
                <a:gd name="T0" fmla="*/ 121 w 53"/>
                <a:gd name="T1" fmla="*/ 196 h 83"/>
                <a:gd name="T2" fmla="*/ 10 w 53"/>
                <a:gd name="T3" fmla="*/ 0 h 83"/>
                <a:gd name="T4" fmla="*/ 121 w 53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2" name="Freeform 88"/>
            <p:cNvSpPr>
              <a:spLocks noChangeArrowheads="1"/>
            </p:cNvSpPr>
            <p:nvPr/>
          </p:nvSpPr>
          <p:spPr bwMode="auto">
            <a:xfrm>
              <a:off x="262" y="394"/>
              <a:ext cx="123" cy="196"/>
            </a:xfrm>
            <a:custGeom>
              <a:avLst/>
              <a:gdLst>
                <a:gd name="T0" fmla="*/ 7 w 52"/>
                <a:gd name="T1" fmla="*/ 196 h 83"/>
                <a:gd name="T2" fmla="*/ 116 w 52"/>
                <a:gd name="T3" fmla="*/ 0 h 83"/>
                <a:gd name="T4" fmla="*/ 7 w 52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3" name="Freeform 89"/>
            <p:cNvSpPr>
              <a:spLocks noChangeArrowheads="1"/>
            </p:cNvSpPr>
            <p:nvPr/>
          </p:nvSpPr>
          <p:spPr bwMode="auto">
            <a:xfrm>
              <a:off x="96" y="309"/>
              <a:ext cx="126" cy="196"/>
            </a:xfrm>
            <a:custGeom>
              <a:avLst/>
              <a:gdLst>
                <a:gd name="T0" fmla="*/ 121 w 53"/>
                <a:gd name="T1" fmla="*/ 196 h 83"/>
                <a:gd name="T2" fmla="*/ 10 w 53"/>
                <a:gd name="T3" fmla="*/ 0 h 83"/>
                <a:gd name="T4" fmla="*/ 121 w 53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4" name="Freeform 90"/>
            <p:cNvSpPr>
              <a:spLocks noChangeArrowheads="1"/>
            </p:cNvSpPr>
            <p:nvPr/>
          </p:nvSpPr>
          <p:spPr bwMode="auto">
            <a:xfrm>
              <a:off x="96" y="80"/>
              <a:ext cx="126" cy="196"/>
            </a:xfrm>
            <a:custGeom>
              <a:avLst/>
              <a:gdLst>
                <a:gd name="T0" fmla="*/ 121 w 53"/>
                <a:gd name="T1" fmla="*/ 196 h 83"/>
                <a:gd name="T2" fmla="*/ 10 w 53"/>
                <a:gd name="T3" fmla="*/ 0 h 83"/>
                <a:gd name="T4" fmla="*/ 121 w 53"/>
                <a:gd name="T5" fmla="*/ 196 h 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5" name="Freeform 91"/>
            <p:cNvSpPr>
              <a:spLocks noChangeArrowheads="1"/>
            </p:cNvSpPr>
            <p:nvPr/>
          </p:nvSpPr>
          <p:spPr bwMode="auto">
            <a:xfrm>
              <a:off x="262" y="149"/>
              <a:ext cx="123" cy="193"/>
            </a:xfrm>
            <a:custGeom>
              <a:avLst/>
              <a:gdLst>
                <a:gd name="T0" fmla="*/ 7 w 52"/>
                <a:gd name="T1" fmla="*/ 193 h 82"/>
                <a:gd name="T2" fmla="*/ 116 w 52"/>
                <a:gd name="T3" fmla="*/ 0 h 82"/>
                <a:gd name="T4" fmla="*/ 7 w 52"/>
                <a:gd name="T5" fmla="*/ 193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6" name="Freeform 92"/>
            <p:cNvSpPr>
              <a:spLocks noChangeArrowheads="1"/>
            </p:cNvSpPr>
            <p:nvPr/>
          </p:nvSpPr>
          <p:spPr bwMode="auto">
            <a:xfrm>
              <a:off x="0" y="826"/>
              <a:ext cx="264" cy="1241"/>
            </a:xfrm>
            <a:custGeom>
              <a:avLst/>
              <a:gdLst>
                <a:gd name="T0" fmla="*/ 120 w 112"/>
                <a:gd name="T1" fmla="*/ 1151 h 525"/>
                <a:gd name="T2" fmla="*/ 120 w 112"/>
                <a:gd name="T3" fmla="*/ 1014 h 525"/>
                <a:gd name="T4" fmla="*/ 7 w 112"/>
                <a:gd name="T5" fmla="*/ 811 h 525"/>
                <a:gd name="T6" fmla="*/ 120 w 112"/>
                <a:gd name="T7" fmla="*/ 969 h 525"/>
                <a:gd name="T8" fmla="*/ 120 w 112"/>
                <a:gd name="T9" fmla="*/ 792 h 525"/>
                <a:gd name="T10" fmla="*/ 7 w 112"/>
                <a:gd name="T11" fmla="*/ 589 h 525"/>
                <a:gd name="T12" fmla="*/ 118 w 112"/>
                <a:gd name="T13" fmla="*/ 742 h 525"/>
                <a:gd name="T14" fmla="*/ 118 w 112"/>
                <a:gd name="T15" fmla="*/ 506 h 525"/>
                <a:gd name="T16" fmla="*/ 17 w 112"/>
                <a:gd name="T17" fmla="*/ 310 h 525"/>
                <a:gd name="T18" fmla="*/ 118 w 112"/>
                <a:gd name="T19" fmla="*/ 433 h 525"/>
                <a:gd name="T20" fmla="*/ 118 w 112"/>
                <a:gd name="T21" fmla="*/ 277 h 525"/>
                <a:gd name="T22" fmla="*/ 12 w 112"/>
                <a:gd name="T23" fmla="*/ 78 h 525"/>
                <a:gd name="T24" fmla="*/ 118 w 112"/>
                <a:gd name="T25" fmla="*/ 208 h 525"/>
                <a:gd name="T26" fmla="*/ 118 w 112"/>
                <a:gd name="T27" fmla="*/ 132 h 525"/>
                <a:gd name="T28" fmla="*/ 137 w 112"/>
                <a:gd name="T29" fmla="*/ 132 h 525"/>
                <a:gd name="T30" fmla="*/ 243 w 112"/>
                <a:gd name="T31" fmla="*/ 0 h 525"/>
                <a:gd name="T32" fmla="*/ 139 w 112"/>
                <a:gd name="T33" fmla="*/ 199 h 525"/>
                <a:gd name="T34" fmla="*/ 139 w 112"/>
                <a:gd name="T35" fmla="*/ 383 h 525"/>
                <a:gd name="T36" fmla="*/ 250 w 112"/>
                <a:gd name="T37" fmla="*/ 220 h 525"/>
                <a:gd name="T38" fmla="*/ 139 w 112"/>
                <a:gd name="T39" fmla="*/ 423 h 525"/>
                <a:gd name="T40" fmla="*/ 139 w 112"/>
                <a:gd name="T41" fmla="*/ 624 h 525"/>
                <a:gd name="T42" fmla="*/ 248 w 112"/>
                <a:gd name="T43" fmla="*/ 482 h 525"/>
                <a:gd name="T44" fmla="*/ 139 w 112"/>
                <a:gd name="T45" fmla="*/ 686 h 525"/>
                <a:gd name="T46" fmla="*/ 139 w 112"/>
                <a:gd name="T47" fmla="*/ 877 h 525"/>
                <a:gd name="T48" fmla="*/ 248 w 112"/>
                <a:gd name="T49" fmla="*/ 740 h 525"/>
                <a:gd name="T50" fmla="*/ 139 w 112"/>
                <a:gd name="T51" fmla="*/ 938 h 525"/>
                <a:gd name="T52" fmla="*/ 141 w 112"/>
                <a:gd name="T53" fmla="*/ 1163 h 525"/>
                <a:gd name="T54" fmla="*/ 255 w 112"/>
                <a:gd name="T55" fmla="*/ 981 h 525"/>
                <a:gd name="T56" fmla="*/ 141 w 112"/>
                <a:gd name="T57" fmla="*/ 1187 h 525"/>
                <a:gd name="T58" fmla="*/ 141 w 112"/>
                <a:gd name="T59" fmla="*/ 1241 h 525"/>
                <a:gd name="T60" fmla="*/ 120 w 112"/>
                <a:gd name="T61" fmla="*/ 1241 h 525"/>
                <a:gd name="T62" fmla="*/ 120 w 112"/>
                <a:gd name="T63" fmla="*/ 1224 h 525"/>
                <a:gd name="T64" fmla="*/ 17 w 112"/>
                <a:gd name="T65" fmla="*/ 1026 h 525"/>
                <a:gd name="T66" fmla="*/ 120 w 112"/>
                <a:gd name="T67" fmla="*/ 1151 h 52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7" name="Freeform 94"/>
            <p:cNvSpPr>
              <a:spLocks noChangeArrowheads="1"/>
            </p:cNvSpPr>
            <p:nvPr/>
          </p:nvSpPr>
          <p:spPr bwMode="auto">
            <a:xfrm>
              <a:off x="125" y="2688"/>
              <a:ext cx="359" cy="560"/>
            </a:xfrm>
            <a:custGeom>
              <a:avLst/>
              <a:gdLst>
                <a:gd name="T0" fmla="*/ 340 w 152"/>
                <a:gd name="T1" fmla="*/ 560 h 237"/>
                <a:gd name="T2" fmla="*/ 26 w 152"/>
                <a:gd name="T3" fmla="*/ 0 h 237"/>
                <a:gd name="T4" fmla="*/ 340 w 152"/>
                <a:gd name="T5" fmla="*/ 560 h 2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8" name="Freeform 95"/>
            <p:cNvSpPr>
              <a:spLocks noChangeArrowheads="1"/>
            </p:cNvSpPr>
            <p:nvPr/>
          </p:nvSpPr>
          <p:spPr bwMode="auto">
            <a:xfrm>
              <a:off x="200" y="2756"/>
              <a:ext cx="305" cy="520"/>
            </a:xfrm>
            <a:custGeom>
              <a:avLst/>
              <a:gdLst>
                <a:gd name="T0" fmla="*/ 265 w 129"/>
                <a:gd name="T1" fmla="*/ 466 h 220"/>
                <a:gd name="T2" fmla="*/ 255 w 129"/>
                <a:gd name="T3" fmla="*/ 449 h 220"/>
                <a:gd name="T4" fmla="*/ 236 w 129"/>
                <a:gd name="T5" fmla="*/ 421 h 220"/>
                <a:gd name="T6" fmla="*/ 227 w 129"/>
                <a:gd name="T7" fmla="*/ 409 h 220"/>
                <a:gd name="T8" fmla="*/ 208 w 129"/>
                <a:gd name="T9" fmla="*/ 373 h 220"/>
                <a:gd name="T10" fmla="*/ 206 w 129"/>
                <a:gd name="T11" fmla="*/ 364 h 220"/>
                <a:gd name="T12" fmla="*/ 194 w 129"/>
                <a:gd name="T13" fmla="*/ 345 h 220"/>
                <a:gd name="T14" fmla="*/ 184 w 129"/>
                <a:gd name="T15" fmla="*/ 329 h 220"/>
                <a:gd name="T16" fmla="*/ 180 w 129"/>
                <a:gd name="T17" fmla="*/ 319 h 220"/>
                <a:gd name="T18" fmla="*/ 175 w 129"/>
                <a:gd name="T19" fmla="*/ 312 h 220"/>
                <a:gd name="T20" fmla="*/ 161 w 129"/>
                <a:gd name="T21" fmla="*/ 293 h 220"/>
                <a:gd name="T22" fmla="*/ 156 w 129"/>
                <a:gd name="T23" fmla="*/ 286 h 220"/>
                <a:gd name="T24" fmla="*/ 149 w 129"/>
                <a:gd name="T25" fmla="*/ 272 h 220"/>
                <a:gd name="T26" fmla="*/ 142 w 129"/>
                <a:gd name="T27" fmla="*/ 260 h 220"/>
                <a:gd name="T28" fmla="*/ 130 w 129"/>
                <a:gd name="T29" fmla="*/ 243 h 220"/>
                <a:gd name="T30" fmla="*/ 121 w 129"/>
                <a:gd name="T31" fmla="*/ 225 h 220"/>
                <a:gd name="T32" fmla="*/ 116 w 129"/>
                <a:gd name="T33" fmla="*/ 217 h 220"/>
                <a:gd name="T34" fmla="*/ 113 w 129"/>
                <a:gd name="T35" fmla="*/ 208 h 220"/>
                <a:gd name="T36" fmla="*/ 109 w 129"/>
                <a:gd name="T37" fmla="*/ 203 h 220"/>
                <a:gd name="T38" fmla="*/ 106 w 129"/>
                <a:gd name="T39" fmla="*/ 201 h 220"/>
                <a:gd name="T40" fmla="*/ 102 w 129"/>
                <a:gd name="T41" fmla="*/ 191 h 220"/>
                <a:gd name="T42" fmla="*/ 85 w 129"/>
                <a:gd name="T43" fmla="*/ 165 h 220"/>
                <a:gd name="T44" fmla="*/ 80 w 129"/>
                <a:gd name="T45" fmla="*/ 156 h 220"/>
                <a:gd name="T46" fmla="*/ 73 w 129"/>
                <a:gd name="T47" fmla="*/ 144 h 220"/>
                <a:gd name="T48" fmla="*/ 64 w 129"/>
                <a:gd name="T49" fmla="*/ 125 h 220"/>
                <a:gd name="T50" fmla="*/ 64 w 129"/>
                <a:gd name="T51" fmla="*/ 116 h 220"/>
                <a:gd name="T52" fmla="*/ 54 w 129"/>
                <a:gd name="T53" fmla="*/ 111 h 220"/>
                <a:gd name="T54" fmla="*/ 47 w 129"/>
                <a:gd name="T55" fmla="*/ 106 h 220"/>
                <a:gd name="T56" fmla="*/ 43 w 129"/>
                <a:gd name="T57" fmla="*/ 95 h 220"/>
                <a:gd name="T58" fmla="*/ 40 w 129"/>
                <a:gd name="T59" fmla="*/ 95 h 220"/>
                <a:gd name="T60" fmla="*/ 38 w 129"/>
                <a:gd name="T61" fmla="*/ 90 h 220"/>
                <a:gd name="T62" fmla="*/ 38 w 129"/>
                <a:gd name="T63" fmla="*/ 78 h 220"/>
                <a:gd name="T64" fmla="*/ 28 w 129"/>
                <a:gd name="T65" fmla="*/ 73 h 220"/>
                <a:gd name="T66" fmla="*/ 28 w 129"/>
                <a:gd name="T67" fmla="*/ 69 h 220"/>
                <a:gd name="T68" fmla="*/ 21 w 129"/>
                <a:gd name="T69" fmla="*/ 61 h 220"/>
                <a:gd name="T70" fmla="*/ 19 w 129"/>
                <a:gd name="T71" fmla="*/ 54 h 220"/>
                <a:gd name="T72" fmla="*/ 24 w 129"/>
                <a:gd name="T73" fmla="*/ 54 h 220"/>
                <a:gd name="T74" fmla="*/ 14 w 129"/>
                <a:gd name="T75" fmla="*/ 43 h 220"/>
                <a:gd name="T76" fmla="*/ 7 w 129"/>
                <a:gd name="T77" fmla="*/ 19 h 220"/>
                <a:gd name="T78" fmla="*/ 5 w 129"/>
                <a:gd name="T79" fmla="*/ 14 h 220"/>
                <a:gd name="T80" fmla="*/ 0 w 129"/>
                <a:gd name="T81" fmla="*/ 0 h 220"/>
                <a:gd name="T82" fmla="*/ 5 w 129"/>
                <a:gd name="T83" fmla="*/ 7 h 220"/>
                <a:gd name="T84" fmla="*/ 7 w 129"/>
                <a:gd name="T85" fmla="*/ 17 h 220"/>
                <a:gd name="T86" fmla="*/ 26 w 129"/>
                <a:gd name="T87" fmla="*/ 38 h 220"/>
                <a:gd name="T88" fmla="*/ 50 w 129"/>
                <a:gd name="T89" fmla="*/ 76 h 220"/>
                <a:gd name="T90" fmla="*/ 73 w 129"/>
                <a:gd name="T91" fmla="*/ 113 h 220"/>
                <a:gd name="T92" fmla="*/ 92 w 129"/>
                <a:gd name="T93" fmla="*/ 144 h 220"/>
                <a:gd name="T94" fmla="*/ 109 w 129"/>
                <a:gd name="T95" fmla="*/ 173 h 220"/>
                <a:gd name="T96" fmla="*/ 135 w 129"/>
                <a:gd name="T97" fmla="*/ 222 h 220"/>
                <a:gd name="T98" fmla="*/ 149 w 129"/>
                <a:gd name="T99" fmla="*/ 248 h 220"/>
                <a:gd name="T100" fmla="*/ 166 w 129"/>
                <a:gd name="T101" fmla="*/ 284 h 220"/>
                <a:gd name="T102" fmla="*/ 239 w 129"/>
                <a:gd name="T103" fmla="*/ 395 h 220"/>
                <a:gd name="T104" fmla="*/ 253 w 129"/>
                <a:gd name="T105" fmla="*/ 425 h 220"/>
                <a:gd name="T106" fmla="*/ 296 w 129"/>
                <a:gd name="T107" fmla="*/ 515 h 2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9" name="Freeform 96"/>
            <p:cNvSpPr>
              <a:spLocks noChangeArrowheads="1"/>
            </p:cNvSpPr>
            <p:nvPr/>
          </p:nvSpPr>
          <p:spPr bwMode="auto">
            <a:xfrm>
              <a:off x="486" y="139"/>
              <a:ext cx="232" cy="444"/>
            </a:xfrm>
            <a:custGeom>
              <a:avLst/>
              <a:gdLst>
                <a:gd name="T0" fmla="*/ 144 w 98"/>
                <a:gd name="T1" fmla="*/ 9 h 188"/>
                <a:gd name="T2" fmla="*/ 33 w 98"/>
                <a:gd name="T3" fmla="*/ 444 h 188"/>
                <a:gd name="T4" fmla="*/ 187 w 98"/>
                <a:gd name="T5" fmla="*/ 274 h 188"/>
                <a:gd name="T6" fmla="*/ 144 w 98"/>
                <a:gd name="T7" fmla="*/ 9 h 18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0" name="Freeform 97"/>
            <p:cNvSpPr>
              <a:spLocks noChangeArrowheads="1"/>
            </p:cNvSpPr>
            <p:nvPr/>
          </p:nvSpPr>
          <p:spPr bwMode="auto">
            <a:xfrm>
              <a:off x="588" y="151"/>
              <a:ext cx="118" cy="371"/>
            </a:xfrm>
            <a:custGeom>
              <a:avLst/>
              <a:gdLst>
                <a:gd name="T0" fmla="*/ 42 w 50"/>
                <a:gd name="T1" fmla="*/ 0 h 157"/>
                <a:gd name="T2" fmla="*/ 0 w 50"/>
                <a:gd name="T3" fmla="*/ 371 h 157"/>
                <a:gd name="T4" fmla="*/ 85 w 50"/>
                <a:gd name="T5" fmla="*/ 262 h 157"/>
                <a:gd name="T6" fmla="*/ 42 w 50"/>
                <a:gd name="T7" fmla="*/ 0 h 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1" name="Freeform 98"/>
            <p:cNvSpPr>
              <a:spLocks noChangeArrowheads="1"/>
            </p:cNvSpPr>
            <p:nvPr/>
          </p:nvSpPr>
          <p:spPr bwMode="auto">
            <a:xfrm>
              <a:off x="503" y="1521"/>
              <a:ext cx="252" cy="498"/>
            </a:xfrm>
            <a:custGeom>
              <a:avLst/>
              <a:gdLst>
                <a:gd name="T0" fmla="*/ 158 w 107"/>
                <a:gd name="T1" fmla="*/ 9 h 211"/>
                <a:gd name="T2" fmla="*/ 38 w 107"/>
                <a:gd name="T3" fmla="*/ 498 h 211"/>
                <a:gd name="T4" fmla="*/ 205 w 107"/>
                <a:gd name="T5" fmla="*/ 307 h 211"/>
                <a:gd name="T6" fmla="*/ 158 w 107"/>
                <a:gd name="T7" fmla="*/ 9 h 2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2" name="Freeform 99"/>
            <p:cNvSpPr>
              <a:spLocks noChangeArrowheads="1"/>
            </p:cNvSpPr>
            <p:nvPr/>
          </p:nvSpPr>
          <p:spPr bwMode="auto">
            <a:xfrm>
              <a:off x="616" y="1530"/>
              <a:ext cx="128" cy="416"/>
            </a:xfrm>
            <a:custGeom>
              <a:avLst/>
              <a:gdLst>
                <a:gd name="T0" fmla="*/ 45 w 54"/>
                <a:gd name="T1" fmla="*/ 0 h 176"/>
                <a:gd name="T2" fmla="*/ 0 w 54"/>
                <a:gd name="T3" fmla="*/ 416 h 176"/>
                <a:gd name="T4" fmla="*/ 90 w 54"/>
                <a:gd name="T5" fmla="*/ 295 h 176"/>
                <a:gd name="T6" fmla="*/ 45 w 54"/>
                <a:gd name="T7" fmla="*/ 0 h 1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3" name="Freeform 100"/>
            <p:cNvSpPr>
              <a:spLocks noChangeArrowheads="1"/>
            </p:cNvSpPr>
            <p:nvPr/>
          </p:nvSpPr>
          <p:spPr bwMode="auto">
            <a:xfrm>
              <a:off x="484" y="2780"/>
              <a:ext cx="255" cy="498"/>
            </a:xfrm>
            <a:custGeom>
              <a:avLst/>
              <a:gdLst>
                <a:gd name="T0" fmla="*/ 161 w 108"/>
                <a:gd name="T1" fmla="*/ 7 h 211"/>
                <a:gd name="T2" fmla="*/ 35 w 108"/>
                <a:gd name="T3" fmla="*/ 498 h 211"/>
                <a:gd name="T4" fmla="*/ 205 w 108"/>
                <a:gd name="T5" fmla="*/ 307 h 211"/>
                <a:gd name="T6" fmla="*/ 161 w 108"/>
                <a:gd name="T7" fmla="*/ 7 h 2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4" name="Freeform 101"/>
            <p:cNvSpPr>
              <a:spLocks noChangeArrowheads="1"/>
            </p:cNvSpPr>
            <p:nvPr/>
          </p:nvSpPr>
          <p:spPr bwMode="auto">
            <a:xfrm>
              <a:off x="597" y="2789"/>
              <a:ext cx="128" cy="416"/>
            </a:xfrm>
            <a:custGeom>
              <a:avLst/>
              <a:gdLst>
                <a:gd name="T0" fmla="*/ 47 w 54"/>
                <a:gd name="T1" fmla="*/ 0 h 176"/>
                <a:gd name="T2" fmla="*/ 0 w 54"/>
                <a:gd name="T3" fmla="*/ 416 h 176"/>
                <a:gd name="T4" fmla="*/ 92 w 54"/>
                <a:gd name="T5" fmla="*/ 298 h 176"/>
                <a:gd name="T6" fmla="*/ 47 w 54"/>
                <a:gd name="T7" fmla="*/ 0 h 1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5" name="Freeform 102"/>
            <p:cNvSpPr>
              <a:spLocks noChangeArrowheads="1"/>
            </p:cNvSpPr>
            <p:nvPr/>
          </p:nvSpPr>
          <p:spPr bwMode="auto">
            <a:xfrm>
              <a:off x="205" y="1292"/>
              <a:ext cx="255" cy="496"/>
            </a:xfrm>
            <a:custGeom>
              <a:avLst/>
              <a:gdLst>
                <a:gd name="T0" fmla="*/ 94 w 108"/>
                <a:gd name="T1" fmla="*/ 7 h 210"/>
                <a:gd name="T2" fmla="*/ 217 w 108"/>
                <a:gd name="T3" fmla="*/ 496 h 210"/>
                <a:gd name="T4" fmla="*/ 52 w 108"/>
                <a:gd name="T5" fmla="*/ 302 h 210"/>
                <a:gd name="T6" fmla="*/ 94 w 108"/>
                <a:gd name="T7" fmla="*/ 7 h 2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6" name="Freeform 103"/>
            <p:cNvSpPr>
              <a:spLocks noChangeArrowheads="1"/>
            </p:cNvSpPr>
            <p:nvPr/>
          </p:nvSpPr>
          <p:spPr bwMode="auto">
            <a:xfrm>
              <a:off x="217" y="1301"/>
              <a:ext cx="127" cy="418"/>
            </a:xfrm>
            <a:custGeom>
              <a:avLst/>
              <a:gdLst>
                <a:gd name="T0" fmla="*/ 82 w 54"/>
                <a:gd name="T1" fmla="*/ 0 h 177"/>
                <a:gd name="T2" fmla="*/ 127 w 54"/>
                <a:gd name="T3" fmla="*/ 418 h 177"/>
                <a:gd name="T4" fmla="*/ 40 w 54"/>
                <a:gd name="T5" fmla="*/ 293 h 177"/>
                <a:gd name="T6" fmla="*/ 82 w 54"/>
                <a:gd name="T7" fmla="*/ 0 h 17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7" name="Freeform 104"/>
            <p:cNvSpPr>
              <a:spLocks noChangeArrowheads="1"/>
            </p:cNvSpPr>
            <p:nvPr/>
          </p:nvSpPr>
          <p:spPr bwMode="auto">
            <a:xfrm>
              <a:off x="137" y="2036"/>
              <a:ext cx="356" cy="560"/>
            </a:xfrm>
            <a:custGeom>
              <a:avLst/>
              <a:gdLst>
                <a:gd name="T0" fmla="*/ 337 w 151"/>
                <a:gd name="T1" fmla="*/ 560 h 237"/>
                <a:gd name="T2" fmla="*/ 24 w 151"/>
                <a:gd name="T3" fmla="*/ 0 h 237"/>
                <a:gd name="T4" fmla="*/ 337 w 151"/>
                <a:gd name="T5" fmla="*/ 560 h 2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8" name="Freeform 105"/>
            <p:cNvSpPr>
              <a:spLocks noChangeArrowheads="1"/>
            </p:cNvSpPr>
            <p:nvPr/>
          </p:nvSpPr>
          <p:spPr bwMode="auto">
            <a:xfrm>
              <a:off x="491" y="1627"/>
              <a:ext cx="357" cy="560"/>
            </a:xfrm>
            <a:custGeom>
              <a:avLst/>
              <a:gdLst>
                <a:gd name="T0" fmla="*/ 17 w 151"/>
                <a:gd name="T1" fmla="*/ 560 h 237"/>
                <a:gd name="T2" fmla="*/ 331 w 151"/>
                <a:gd name="T3" fmla="*/ 0 h 237"/>
                <a:gd name="T4" fmla="*/ 17 w 151"/>
                <a:gd name="T5" fmla="*/ 560 h 2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9" name="Freeform 106"/>
            <p:cNvSpPr>
              <a:spLocks noChangeArrowheads="1"/>
            </p:cNvSpPr>
            <p:nvPr/>
          </p:nvSpPr>
          <p:spPr bwMode="auto">
            <a:xfrm>
              <a:off x="463" y="2227"/>
              <a:ext cx="356" cy="562"/>
            </a:xfrm>
            <a:custGeom>
              <a:avLst/>
              <a:gdLst>
                <a:gd name="T0" fmla="*/ 19 w 151"/>
                <a:gd name="T1" fmla="*/ 562 h 238"/>
                <a:gd name="T2" fmla="*/ 330 w 151"/>
                <a:gd name="T3" fmla="*/ 0 h 238"/>
                <a:gd name="T4" fmla="*/ 19 w 151"/>
                <a:gd name="T5" fmla="*/ 562 h 2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0" name="Freeform 107"/>
            <p:cNvSpPr>
              <a:spLocks noChangeArrowheads="1"/>
            </p:cNvSpPr>
            <p:nvPr/>
          </p:nvSpPr>
          <p:spPr bwMode="auto">
            <a:xfrm>
              <a:off x="467" y="2860"/>
              <a:ext cx="352" cy="562"/>
            </a:xfrm>
            <a:custGeom>
              <a:avLst/>
              <a:gdLst>
                <a:gd name="T0" fmla="*/ 17 w 149"/>
                <a:gd name="T1" fmla="*/ 562 h 238"/>
                <a:gd name="T2" fmla="*/ 331 w 149"/>
                <a:gd name="T3" fmla="*/ 0 h 238"/>
                <a:gd name="T4" fmla="*/ 17 w 149"/>
                <a:gd name="T5" fmla="*/ 562 h 2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1" name="Freeform 108"/>
            <p:cNvSpPr>
              <a:spLocks noChangeArrowheads="1"/>
            </p:cNvSpPr>
            <p:nvPr/>
          </p:nvSpPr>
          <p:spPr bwMode="auto">
            <a:xfrm>
              <a:off x="120" y="1367"/>
              <a:ext cx="357" cy="555"/>
            </a:xfrm>
            <a:custGeom>
              <a:avLst/>
              <a:gdLst>
                <a:gd name="T0" fmla="*/ 340 w 151"/>
                <a:gd name="T1" fmla="*/ 555 h 235"/>
                <a:gd name="T2" fmla="*/ 26 w 151"/>
                <a:gd name="T3" fmla="*/ 0 h 235"/>
                <a:gd name="T4" fmla="*/ 340 w 151"/>
                <a:gd name="T5" fmla="*/ 555 h 23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2" name="Freeform 109"/>
            <p:cNvSpPr>
              <a:spLocks noChangeArrowheads="1"/>
            </p:cNvSpPr>
            <p:nvPr/>
          </p:nvSpPr>
          <p:spPr bwMode="auto">
            <a:xfrm>
              <a:off x="507" y="902"/>
              <a:ext cx="355" cy="558"/>
            </a:xfrm>
            <a:custGeom>
              <a:avLst/>
              <a:gdLst>
                <a:gd name="T0" fmla="*/ 14 w 150"/>
                <a:gd name="T1" fmla="*/ 558 h 236"/>
                <a:gd name="T2" fmla="*/ 331 w 150"/>
                <a:gd name="T3" fmla="*/ 0 h 236"/>
                <a:gd name="T4" fmla="*/ 14 w 150"/>
                <a:gd name="T5" fmla="*/ 558 h 2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3" name="Freeform 110"/>
            <p:cNvSpPr>
              <a:spLocks noChangeArrowheads="1"/>
            </p:cNvSpPr>
            <p:nvPr/>
          </p:nvSpPr>
          <p:spPr bwMode="auto">
            <a:xfrm>
              <a:off x="120" y="659"/>
              <a:ext cx="357" cy="560"/>
            </a:xfrm>
            <a:custGeom>
              <a:avLst/>
              <a:gdLst>
                <a:gd name="T0" fmla="*/ 340 w 151"/>
                <a:gd name="T1" fmla="*/ 560 h 237"/>
                <a:gd name="T2" fmla="*/ 26 w 151"/>
                <a:gd name="T3" fmla="*/ 0 h 237"/>
                <a:gd name="T4" fmla="*/ 340 w 151"/>
                <a:gd name="T5" fmla="*/ 560 h 2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4" name="Freeform 111"/>
            <p:cNvSpPr>
              <a:spLocks noChangeArrowheads="1"/>
            </p:cNvSpPr>
            <p:nvPr/>
          </p:nvSpPr>
          <p:spPr bwMode="auto">
            <a:xfrm>
              <a:off x="104" y="0"/>
              <a:ext cx="359" cy="562"/>
            </a:xfrm>
            <a:custGeom>
              <a:avLst/>
              <a:gdLst>
                <a:gd name="T0" fmla="*/ 340 w 152"/>
                <a:gd name="T1" fmla="*/ 562 h 238"/>
                <a:gd name="T2" fmla="*/ 26 w 152"/>
                <a:gd name="T3" fmla="*/ 0 h 238"/>
                <a:gd name="T4" fmla="*/ 340 w 152"/>
                <a:gd name="T5" fmla="*/ 562 h 2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5" name="Freeform 112"/>
            <p:cNvSpPr>
              <a:spLocks noChangeArrowheads="1"/>
            </p:cNvSpPr>
            <p:nvPr/>
          </p:nvSpPr>
          <p:spPr bwMode="auto">
            <a:xfrm>
              <a:off x="477" y="252"/>
              <a:ext cx="321" cy="501"/>
            </a:xfrm>
            <a:custGeom>
              <a:avLst/>
              <a:gdLst>
                <a:gd name="T0" fmla="*/ 14 w 136"/>
                <a:gd name="T1" fmla="*/ 501 h 212"/>
                <a:gd name="T2" fmla="*/ 297 w 136"/>
                <a:gd name="T3" fmla="*/ 0 h 212"/>
                <a:gd name="T4" fmla="*/ 14 w 136"/>
                <a:gd name="T5" fmla="*/ 501 h 2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6" name="Freeform 113"/>
            <p:cNvSpPr>
              <a:spLocks noChangeArrowheads="1"/>
            </p:cNvSpPr>
            <p:nvPr/>
          </p:nvSpPr>
          <p:spPr bwMode="auto">
            <a:xfrm>
              <a:off x="512" y="1627"/>
              <a:ext cx="300" cy="551"/>
            </a:xfrm>
            <a:custGeom>
              <a:avLst/>
              <a:gdLst>
                <a:gd name="T0" fmla="*/ 31 w 127"/>
                <a:gd name="T1" fmla="*/ 487 h 233"/>
                <a:gd name="T2" fmla="*/ 40 w 127"/>
                <a:gd name="T3" fmla="*/ 471 h 233"/>
                <a:gd name="T4" fmla="*/ 54 w 127"/>
                <a:gd name="T5" fmla="*/ 437 h 233"/>
                <a:gd name="T6" fmla="*/ 61 w 127"/>
                <a:gd name="T7" fmla="*/ 423 h 233"/>
                <a:gd name="T8" fmla="*/ 83 w 127"/>
                <a:gd name="T9" fmla="*/ 393 h 233"/>
                <a:gd name="T10" fmla="*/ 87 w 127"/>
                <a:gd name="T11" fmla="*/ 378 h 233"/>
                <a:gd name="T12" fmla="*/ 99 w 127"/>
                <a:gd name="T13" fmla="*/ 359 h 233"/>
                <a:gd name="T14" fmla="*/ 109 w 127"/>
                <a:gd name="T15" fmla="*/ 343 h 233"/>
                <a:gd name="T16" fmla="*/ 116 w 127"/>
                <a:gd name="T17" fmla="*/ 333 h 233"/>
                <a:gd name="T18" fmla="*/ 116 w 127"/>
                <a:gd name="T19" fmla="*/ 324 h 233"/>
                <a:gd name="T20" fmla="*/ 128 w 127"/>
                <a:gd name="T21" fmla="*/ 303 h 233"/>
                <a:gd name="T22" fmla="*/ 132 w 127"/>
                <a:gd name="T23" fmla="*/ 293 h 233"/>
                <a:gd name="T24" fmla="*/ 137 w 127"/>
                <a:gd name="T25" fmla="*/ 281 h 233"/>
                <a:gd name="T26" fmla="*/ 149 w 127"/>
                <a:gd name="T27" fmla="*/ 267 h 233"/>
                <a:gd name="T28" fmla="*/ 156 w 127"/>
                <a:gd name="T29" fmla="*/ 251 h 233"/>
                <a:gd name="T30" fmla="*/ 168 w 127"/>
                <a:gd name="T31" fmla="*/ 232 h 233"/>
                <a:gd name="T32" fmla="*/ 170 w 127"/>
                <a:gd name="T33" fmla="*/ 222 h 233"/>
                <a:gd name="T34" fmla="*/ 177 w 127"/>
                <a:gd name="T35" fmla="*/ 215 h 233"/>
                <a:gd name="T36" fmla="*/ 180 w 127"/>
                <a:gd name="T37" fmla="*/ 206 h 233"/>
                <a:gd name="T38" fmla="*/ 180 w 127"/>
                <a:gd name="T39" fmla="*/ 203 h 233"/>
                <a:gd name="T40" fmla="*/ 187 w 127"/>
                <a:gd name="T41" fmla="*/ 194 h 233"/>
                <a:gd name="T42" fmla="*/ 201 w 127"/>
                <a:gd name="T43" fmla="*/ 168 h 233"/>
                <a:gd name="T44" fmla="*/ 208 w 127"/>
                <a:gd name="T45" fmla="*/ 154 h 233"/>
                <a:gd name="T46" fmla="*/ 213 w 127"/>
                <a:gd name="T47" fmla="*/ 147 h 233"/>
                <a:gd name="T48" fmla="*/ 224 w 127"/>
                <a:gd name="T49" fmla="*/ 123 h 233"/>
                <a:gd name="T50" fmla="*/ 231 w 127"/>
                <a:gd name="T51" fmla="*/ 121 h 233"/>
                <a:gd name="T52" fmla="*/ 234 w 127"/>
                <a:gd name="T53" fmla="*/ 109 h 233"/>
                <a:gd name="T54" fmla="*/ 234 w 127"/>
                <a:gd name="T55" fmla="*/ 102 h 233"/>
                <a:gd name="T56" fmla="*/ 241 w 127"/>
                <a:gd name="T57" fmla="*/ 90 h 233"/>
                <a:gd name="T58" fmla="*/ 241 w 127"/>
                <a:gd name="T59" fmla="*/ 87 h 233"/>
                <a:gd name="T60" fmla="*/ 243 w 127"/>
                <a:gd name="T61" fmla="*/ 83 h 233"/>
                <a:gd name="T62" fmla="*/ 253 w 127"/>
                <a:gd name="T63" fmla="*/ 76 h 233"/>
                <a:gd name="T64" fmla="*/ 255 w 127"/>
                <a:gd name="T65" fmla="*/ 66 h 233"/>
                <a:gd name="T66" fmla="*/ 257 w 127"/>
                <a:gd name="T67" fmla="*/ 61 h 233"/>
                <a:gd name="T68" fmla="*/ 260 w 127"/>
                <a:gd name="T69" fmla="*/ 54 h 233"/>
                <a:gd name="T70" fmla="*/ 262 w 127"/>
                <a:gd name="T71" fmla="*/ 45 h 233"/>
                <a:gd name="T72" fmla="*/ 265 w 127"/>
                <a:gd name="T73" fmla="*/ 54 h 233"/>
                <a:gd name="T74" fmla="*/ 274 w 127"/>
                <a:gd name="T75" fmla="*/ 38 h 233"/>
                <a:gd name="T76" fmla="*/ 288 w 127"/>
                <a:gd name="T77" fmla="*/ 19 h 233"/>
                <a:gd name="T78" fmla="*/ 293 w 127"/>
                <a:gd name="T79" fmla="*/ 14 h 233"/>
                <a:gd name="T80" fmla="*/ 300 w 127"/>
                <a:gd name="T81" fmla="*/ 0 h 233"/>
                <a:gd name="T82" fmla="*/ 300 w 127"/>
                <a:gd name="T83" fmla="*/ 7 h 233"/>
                <a:gd name="T84" fmla="*/ 291 w 127"/>
                <a:gd name="T85" fmla="*/ 19 h 233"/>
                <a:gd name="T86" fmla="*/ 281 w 127"/>
                <a:gd name="T87" fmla="*/ 43 h 233"/>
                <a:gd name="T88" fmla="*/ 260 w 127"/>
                <a:gd name="T89" fmla="*/ 83 h 233"/>
                <a:gd name="T90" fmla="*/ 239 w 127"/>
                <a:gd name="T91" fmla="*/ 128 h 233"/>
                <a:gd name="T92" fmla="*/ 220 w 127"/>
                <a:gd name="T93" fmla="*/ 163 h 233"/>
                <a:gd name="T94" fmla="*/ 208 w 127"/>
                <a:gd name="T95" fmla="*/ 187 h 233"/>
                <a:gd name="T96" fmla="*/ 177 w 127"/>
                <a:gd name="T97" fmla="*/ 239 h 233"/>
                <a:gd name="T98" fmla="*/ 161 w 127"/>
                <a:gd name="T99" fmla="*/ 267 h 233"/>
                <a:gd name="T100" fmla="*/ 137 w 127"/>
                <a:gd name="T101" fmla="*/ 300 h 233"/>
                <a:gd name="T102" fmla="*/ 78 w 127"/>
                <a:gd name="T103" fmla="*/ 423 h 233"/>
                <a:gd name="T104" fmla="*/ 61 w 127"/>
                <a:gd name="T105" fmla="*/ 456 h 233"/>
                <a:gd name="T106" fmla="*/ 2 w 127"/>
                <a:gd name="T107" fmla="*/ 542 h 23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7" name="Freeform 114"/>
            <p:cNvSpPr>
              <a:spLocks noChangeArrowheads="1"/>
            </p:cNvSpPr>
            <p:nvPr/>
          </p:nvSpPr>
          <p:spPr bwMode="auto">
            <a:xfrm>
              <a:off x="529" y="921"/>
              <a:ext cx="300" cy="550"/>
            </a:xfrm>
            <a:custGeom>
              <a:avLst/>
              <a:gdLst>
                <a:gd name="T0" fmla="*/ 31 w 127"/>
                <a:gd name="T1" fmla="*/ 486 h 233"/>
                <a:gd name="T2" fmla="*/ 40 w 127"/>
                <a:gd name="T3" fmla="*/ 470 h 233"/>
                <a:gd name="T4" fmla="*/ 54 w 127"/>
                <a:gd name="T5" fmla="*/ 434 h 233"/>
                <a:gd name="T6" fmla="*/ 61 w 127"/>
                <a:gd name="T7" fmla="*/ 423 h 233"/>
                <a:gd name="T8" fmla="*/ 85 w 127"/>
                <a:gd name="T9" fmla="*/ 389 h 233"/>
                <a:gd name="T10" fmla="*/ 87 w 127"/>
                <a:gd name="T11" fmla="*/ 378 h 233"/>
                <a:gd name="T12" fmla="*/ 99 w 127"/>
                <a:gd name="T13" fmla="*/ 356 h 233"/>
                <a:gd name="T14" fmla="*/ 109 w 127"/>
                <a:gd name="T15" fmla="*/ 340 h 233"/>
                <a:gd name="T16" fmla="*/ 116 w 127"/>
                <a:gd name="T17" fmla="*/ 330 h 233"/>
                <a:gd name="T18" fmla="*/ 118 w 127"/>
                <a:gd name="T19" fmla="*/ 323 h 233"/>
                <a:gd name="T20" fmla="*/ 128 w 127"/>
                <a:gd name="T21" fmla="*/ 302 h 233"/>
                <a:gd name="T22" fmla="*/ 135 w 127"/>
                <a:gd name="T23" fmla="*/ 293 h 233"/>
                <a:gd name="T24" fmla="*/ 137 w 127"/>
                <a:gd name="T25" fmla="*/ 279 h 233"/>
                <a:gd name="T26" fmla="*/ 149 w 127"/>
                <a:gd name="T27" fmla="*/ 264 h 233"/>
                <a:gd name="T28" fmla="*/ 156 w 127"/>
                <a:gd name="T29" fmla="*/ 250 h 233"/>
                <a:gd name="T30" fmla="*/ 168 w 127"/>
                <a:gd name="T31" fmla="*/ 229 h 233"/>
                <a:gd name="T32" fmla="*/ 172 w 127"/>
                <a:gd name="T33" fmla="*/ 220 h 233"/>
                <a:gd name="T34" fmla="*/ 177 w 127"/>
                <a:gd name="T35" fmla="*/ 212 h 233"/>
                <a:gd name="T36" fmla="*/ 180 w 127"/>
                <a:gd name="T37" fmla="*/ 208 h 233"/>
                <a:gd name="T38" fmla="*/ 182 w 127"/>
                <a:gd name="T39" fmla="*/ 201 h 233"/>
                <a:gd name="T40" fmla="*/ 187 w 127"/>
                <a:gd name="T41" fmla="*/ 194 h 233"/>
                <a:gd name="T42" fmla="*/ 201 w 127"/>
                <a:gd name="T43" fmla="*/ 165 h 233"/>
                <a:gd name="T44" fmla="*/ 208 w 127"/>
                <a:gd name="T45" fmla="*/ 153 h 233"/>
                <a:gd name="T46" fmla="*/ 215 w 127"/>
                <a:gd name="T47" fmla="*/ 146 h 233"/>
                <a:gd name="T48" fmla="*/ 224 w 127"/>
                <a:gd name="T49" fmla="*/ 123 h 233"/>
                <a:gd name="T50" fmla="*/ 231 w 127"/>
                <a:gd name="T51" fmla="*/ 120 h 233"/>
                <a:gd name="T52" fmla="*/ 234 w 127"/>
                <a:gd name="T53" fmla="*/ 109 h 233"/>
                <a:gd name="T54" fmla="*/ 234 w 127"/>
                <a:gd name="T55" fmla="*/ 99 h 233"/>
                <a:gd name="T56" fmla="*/ 241 w 127"/>
                <a:gd name="T57" fmla="*/ 90 h 233"/>
                <a:gd name="T58" fmla="*/ 241 w 127"/>
                <a:gd name="T59" fmla="*/ 85 h 233"/>
                <a:gd name="T60" fmla="*/ 246 w 127"/>
                <a:gd name="T61" fmla="*/ 83 h 233"/>
                <a:gd name="T62" fmla="*/ 253 w 127"/>
                <a:gd name="T63" fmla="*/ 76 h 233"/>
                <a:gd name="T64" fmla="*/ 255 w 127"/>
                <a:gd name="T65" fmla="*/ 66 h 233"/>
                <a:gd name="T66" fmla="*/ 257 w 127"/>
                <a:gd name="T67" fmla="*/ 64 h 233"/>
                <a:gd name="T68" fmla="*/ 260 w 127"/>
                <a:gd name="T69" fmla="*/ 52 h 233"/>
                <a:gd name="T70" fmla="*/ 262 w 127"/>
                <a:gd name="T71" fmla="*/ 45 h 233"/>
                <a:gd name="T72" fmla="*/ 265 w 127"/>
                <a:gd name="T73" fmla="*/ 50 h 233"/>
                <a:gd name="T74" fmla="*/ 274 w 127"/>
                <a:gd name="T75" fmla="*/ 35 h 233"/>
                <a:gd name="T76" fmla="*/ 291 w 127"/>
                <a:gd name="T77" fmla="*/ 19 h 233"/>
                <a:gd name="T78" fmla="*/ 295 w 127"/>
                <a:gd name="T79" fmla="*/ 14 h 233"/>
                <a:gd name="T80" fmla="*/ 300 w 127"/>
                <a:gd name="T81" fmla="*/ 0 h 233"/>
                <a:gd name="T82" fmla="*/ 300 w 127"/>
                <a:gd name="T83" fmla="*/ 5 h 233"/>
                <a:gd name="T84" fmla="*/ 293 w 127"/>
                <a:gd name="T85" fmla="*/ 19 h 233"/>
                <a:gd name="T86" fmla="*/ 281 w 127"/>
                <a:gd name="T87" fmla="*/ 42 h 233"/>
                <a:gd name="T88" fmla="*/ 262 w 127"/>
                <a:gd name="T89" fmla="*/ 83 h 233"/>
                <a:gd name="T90" fmla="*/ 239 w 127"/>
                <a:gd name="T91" fmla="*/ 127 h 233"/>
                <a:gd name="T92" fmla="*/ 220 w 127"/>
                <a:gd name="T93" fmla="*/ 161 h 233"/>
                <a:gd name="T94" fmla="*/ 208 w 127"/>
                <a:gd name="T95" fmla="*/ 189 h 233"/>
                <a:gd name="T96" fmla="*/ 177 w 127"/>
                <a:gd name="T97" fmla="*/ 238 h 233"/>
                <a:gd name="T98" fmla="*/ 161 w 127"/>
                <a:gd name="T99" fmla="*/ 264 h 233"/>
                <a:gd name="T100" fmla="*/ 137 w 127"/>
                <a:gd name="T101" fmla="*/ 302 h 233"/>
                <a:gd name="T102" fmla="*/ 76 w 127"/>
                <a:gd name="T103" fmla="*/ 423 h 233"/>
                <a:gd name="T104" fmla="*/ 61 w 127"/>
                <a:gd name="T105" fmla="*/ 453 h 233"/>
                <a:gd name="T106" fmla="*/ 2 w 127"/>
                <a:gd name="T107" fmla="*/ 541 h 23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8" name="Freeform 115"/>
            <p:cNvSpPr>
              <a:spLocks noChangeArrowheads="1"/>
            </p:cNvSpPr>
            <p:nvPr/>
          </p:nvSpPr>
          <p:spPr bwMode="auto">
            <a:xfrm>
              <a:off x="496" y="260"/>
              <a:ext cx="269" cy="493"/>
            </a:xfrm>
            <a:custGeom>
              <a:avLst/>
              <a:gdLst>
                <a:gd name="T0" fmla="*/ 28 w 114"/>
                <a:gd name="T1" fmla="*/ 434 h 209"/>
                <a:gd name="T2" fmla="*/ 38 w 114"/>
                <a:gd name="T3" fmla="*/ 420 h 209"/>
                <a:gd name="T4" fmla="*/ 50 w 114"/>
                <a:gd name="T5" fmla="*/ 389 h 209"/>
                <a:gd name="T6" fmla="*/ 54 w 114"/>
                <a:gd name="T7" fmla="*/ 377 h 209"/>
                <a:gd name="T8" fmla="*/ 73 w 114"/>
                <a:gd name="T9" fmla="*/ 347 h 209"/>
                <a:gd name="T10" fmla="*/ 80 w 114"/>
                <a:gd name="T11" fmla="*/ 340 h 209"/>
                <a:gd name="T12" fmla="*/ 87 w 114"/>
                <a:gd name="T13" fmla="*/ 321 h 209"/>
                <a:gd name="T14" fmla="*/ 99 w 114"/>
                <a:gd name="T15" fmla="*/ 304 h 209"/>
                <a:gd name="T16" fmla="*/ 101 w 114"/>
                <a:gd name="T17" fmla="*/ 297 h 209"/>
                <a:gd name="T18" fmla="*/ 104 w 114"/>
                <a:gd name="T19" fmla="*/ 288 h 209"/>
                <a:gd name="T20" fmla="*/ 113 w 114"/>
                <a:gd name="T21" fmla="*/ 269 h 209"/>
                <a:gd name="T22" fmla="*/ 118 w 114"/>
                <a:gd name="T23" fmla="*/ 262 h 209"/>
                <a:gd name="T24" fmla="*/ 123 w 114"/>
                <a:gd name="T25" fmla="*/ 250 h 209"/>
                <a:gd name="T26" fmla="*/ 132 w 114"/>
                <a:gd name="T27" fmla="*/ 238 h 209"/>
                <a:gd name="T28" fmla="*/ 139 w 114"/>
                <a:gd name="T29" fmla="*/ 222 h 209"/>
                <a:gd name="T30" fmla="*/ 149 w 114"/>
                <a:gd name="T31" fmla="*/ 205 h 209"/>
                <a:gd name="T32" fmla="*/ 151 w 114"/>
                <a:gd name="T33" fmla="*/ 198 h 209"/>
                <a:gd name="T34" fmla="*/ 160 w 114"/>
                <a:gd name="T35" fmla="*/ 191 h 209"/>
                <a:gd name="T36" fmla="*/ 163 w 114"/>
                <a:gd name="T37" fmla="*/ 184 h 209"/>
                <a:gd name="T38" fmla="*/ 163 w 114"/>
                <a:gd name="T39" fmla="*/ 182 h 209"/>
                <a:gd name="T40" fmla="*/ 165 w 114"/>
                <a:gd name="T41" fmla="*/ 172 h 209"/>
                <a:gd name="T42" fmla="*/ 179 w 114"/>
                <a:gd name="T43" fmla="*/ 149 h 209"/>
                <a:gd name="T44" fmla="*/ 184 w 114"/>
                <a:gd name="T45" fmla="*/ 139 h 209"/>
                <a:gd name="T46" fmla="*/ 189 w 114"/>
                <a:gd name="T47" fmla="*/ 130 h 209"/>
                <a:gd name="T48" fmla="*/ 201 w 114"/>
                <a:gd name="T49" fmla="*/ 109 h 209"/>
                <a:gd name="T50" fmla="*/ 208 w 114"/>
                <a:gd name="T51" fmla="*/ 109 h 209"/>
                <a:gd name="T52" fmla="*/ 208 w 114"/>
                <a:gd name="T53" fmla="*/ 97 h 209"/>
                <a:gd name="T54" fmla="*/ 208 w 114"/>
                <a:gd name="T55" fmla="*/ 90 h 209"/>
                <a:gd name="T56" fmla="*/ 212 w 114"/>
                <a:gd name="T57" fmla="*/ 83 h 209"/>
                <a:gd name="T58" fmla="*/ 212 w 114"/>
                <a:gd name="T59" fmla="*/ 75 h 209"/>
                <a:gd name="T60" fmla="*/ 217 w 114"/>
                <a:gd name="T61" fmla="*/ 73 h 209"/>
                <a:gd name="T62" fmla="*/ 227 w 114"/>
                <a:gd name="T63" fmla="*/ 68 h 209"/>
                <a:gd name="T64" fmla="*/ 227 w 114"/>
                <a:gd name="T65" fmla="*/ 61 h 209"/>
                <a:gd name="T66" fmla="*/ 229 w 114"/>
                <a:gd name="T67" fmla="*/ 54 h 209"/>
                <a:gd name="T68" fmla="*/ 231 w 114"/>
                <a:gd name="T69" fmla="*/ 47 h 209"/>
                <a:gd name="T70" fmla="*/ 236 w 114"/>
                <a:gd name="T71" fmla="*/ 42 h 209"/>
                <a:gd name="T72" fmla="*/ 238 w 114"/>
                <a:gd name="T73" fmla="*/ 45 h 209"/>
                <a:gd name="T74" fmla="*/ 243 w 114"/>
                <a:gd name="T75" fmla="*/ 31 h 209"/>
                <a:gd name="T76" fmla="*/ 257 w 114"/>
                <a:gd name="T77" fmla="*/ 19 h 209"/>
                <a:gd name="T78" fmla="*/ 262 w 114"/>
                <a:gd name="T79" fmla="*/ 12 h 209"/>
                <a:gd name="T80" fmla="*/ 269 w 114"/>
                <a:gd name="T81" fmla="*/ 0 h 209"/>
                <a:gd name="T82" fmla="*/ 269 w 114"/>
                <a:gd name="T83" fmla="*/ 7 h 209"/>
                <a:gd name="T84" fmla="*/ 257 w 114"/>
                <a:gd name="T85" fmla="*/ 14 h 209"/>
                <a:gd name="T86" fmla="*/ 252 w 114"/>
                <a:gd name="T87" fmla="*/ 40 h 209"/>
                <a:gd name="T88" fmla="*/ 234 w 114"/>
                <a:gd name="T89" fmla="*/ 75 h 209"/>
                <a:gd name="T90" fmla="*/ 212 w 114"/>
                <a:gd name="T91" fmla="*/ 113 h 209"/>
                <a:gd name="T92" fmla="*/ 196 w 114"/>
                <a:gd name="T93" fmla="*/ 146 h 209"/>
                <a:gd name="T94" fmla="*/ 186 w 114"/>
                <a:gd name="T95" fmla="*/ 170 h 209"/>
                <a:gd name="T96" fmla="*/ 160 w 114"/>
                <a:gd name="T97" fmla="*/ 217 h 209"/>
                <a:gd name="T98" fmla="*/ 144 w 114"/>
                <a:gd name="T99" fmla="*/ 238 h 209"/>
                <a:gd name="T100" fmla="*/ 125 w 114"/>
                <a:gd name="T101" fmla="*/ 269 h 209"/>
                <a:gd name="T102" fmla="*/ 71 w 114"/>
                <a:gd name="T103" fmla="*/ 377 h 209"/>
                <a:gd name="T104" fmla="*/ 54 w 114"/>
                <a:gd name="T105" fmla="*/ 408 h 209"/>
                <a:gd name="T106" fmla="*/ 2 w 114"/>
                <a:gd name="T107" fmla="*/ 484 h 20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9" name="Freeform 116"/>
            <p:cNvSpPr>
              <a:spLocks noChangeArrowheads="1"/>
            </p:cNvSpPr>
            <p:nvPr/>
          </p:nvSpPr>
          <p:spPr bwMode="auto">
            <a:xfrm>
              <a:off x="141" y="37"/>
              <a:ext cx="319" cy="530"/>
            </a:xfrm>
            <a:custGeom>
              <a:avLst/>
              <a:gdLst>
                <a:gd name="T0" fmla="*/ 279 w 135"/>
                <a:gd name="T1" fmla="*/ 473 h 224"/>
                <a:gd name="T2" fmla="*/ 267 w 135"/>
                <a:gd name="T3" fmla="*/ 457 h 224"/>
                <a:gd name="T4" fmla="*/ 246 w 135"/>
                <a:gd name="T5" fmla="*/ 426 h 224"/>
                <a:gd name="T6" fmla="*/ 241 w 135"/>
                <a:gd name="T7" fmla="*/ 416 h 224"/>
                <a:gd name="T8" fmla="*/ 220 w 135"/>
                <a:gd name="T9" fmla="*/ 379 h 224"/>
                <a:gd name="T10" fmla="*/ 215 w 135"/>
                <a:gd name="T11" fmla="*/ 369 h 224"/>
                <a:gd name="T12" fmla="*/ 203 w 135"/>
                <a:gd name="T13" fmla="*/ 353 h 224"/>
                <a:gd name="T14" fmla="*/ 194 w 135"/>
                <a:gd name="T15" fmla="*/ 334 h 224"/>
                <a:gd name="T16" fmla="*/ 187 w 135"/>
                <a:gd name="T17" fmla="*/ 324 h 224"/>
                <a:gd name="T18" fmla="*/ 182 w 135"/>
                <a:gd name="T19" fmla="*/ 317 h 224"/>
                <a:gd name="T20" fmla="*/ 172 w 135"/>
                <a:gd name="T21" fmla="*/ 298 h 224"/>
                <a:gd name="T22" fmla="*/ 163 w 135"/>
                <a:gd name="T23" fmla="*/ 291 h 224"/>
                <a:gd name="T24" fmla="*/ 156 w 135"/>
                <a:gd name="T25" fmla="*/ 279 h 224"/>
                <a:gd name="T26" fmla="*/ 149 w 135"/>
                <a:gd name="T27" fmla="*/ 265 h 224"/>
                <a:gd name="T28" fmla="*/ 139 w 135"/>
                <a:gd name="T29" fmla="*/ 251 h 224"/>
                <a:gd name="T30" fmla="*/ 130 w 135"/>
                <a:gd name="T31" fmla="*/ 230 h 224"/>
                <a:gd name="T32" fmla="*/ 123 w 135"/>
                <a:gd name="T33" fmla="*/ 220 h 224"/>
                <a:gd name="T34" fmla="*/ 121 w 135"/>
                <a:gd name="T35" fmla="*/ 213 h 224"/>
                <a:gd name="T36" fmla="*/ 113 w 135"/>
                <a:gd name="T37" fmla="*/ 206 h 224"/>
                <a:gd name="T38" fmla="*/ 111 w 135"/>
                <a:gd name="T39" fmla="*/ 203 h 224"/>
                <a:gd name="T40" fmla="*/ 109 w 135"/>
                <a:gd name="T41" fmla="*/ 194 h 224"/>
                <a:gd name="T42" fmla="*/ 92 w 135"/>
                <a:gd name="T43" fmla="*/ 168 h 224"/>
                <a:gd name="T44" fmla="*/ 85 w 135"/>
                <a:gd name="T45" fmla="*/ 156 h 224"/>
                <a:gd name="T46" fmla="*/ 78 w 135"/>
                <a:gd name="T47" fmla="*/ 149 h 224"/>
                <a:gd name="T48" fmla="*/ 66 w 135"/>
                <a:gd name="T49" fmla="*/ 125 h 224"/>
                <a:gd name="T50" fmla="*/ 69 w 135"/>
                <a:gd name="T51" fmla="*/ 118 h 224"/>
                <a:gd name="T52" fmla="*/ 59 w 135"/>
                <a:gd name="T53" fmla="*/ 111 h 224"/>
                <a:gd name="T54" fmla="*/ 52 w 135"/>
                <a:gd name="T55" fmla="*/ 106 h 224"/>
                <a:gd name="T56" fmla="*/ 47 w 135"/>
                <a:gd name="T57" fmla="*/ 95 h 224"/>
                <a:gd name="T58" fmla="*/ 45 w 135"/>
                <a:gd name="T59" fmla="*/ 92 h 224"/>
                <a:gd name="T60" fmla="*/ 45 w 135"/>
                <a:gd name="T61" fmla="*/ 90 h 224"/>
                <a:gd name="T62" fmla="*/ 40 w 135"/>
                <a:gd name="T63" fmla="*/ 80 h 224"/>
                <a:gd name="T64" fmla="*/ 31 w 135"/>
                <a:gd name="T65" fmla="*/ 73 h 224"/>
                <a:gd name="T66" fmla="*/ 31 w 135"/>
                <a:gd name="T67" fmla="*/ 69 h 224"/>
                <a:gd name="T68" fmla="*/ 26 w 135"/>
                <a:gd name="T69" fmla="*/ 62 h 224"/>
                <a:gd name="T70" fmla="*/ 19 w 135"/>
                <a:gd name="T71" fmla="*/ 54 h 224"/>
                <a:gd name="T72" fmla="*/ 28 w 135"/>
                <a:gd name="T73" fmla="*/ 54 h 224"/>
                <a:gd name="T74" fmla="*/ 14 w 135"/>
                <a:gd name="T75" fmla="*/ 45 h 224"/>
                <a:gd name="T76" fmla="*/ 12 w 135"/>
                <a:gd name="T77" fmla="*/ 21 h 224"/>
                <a:gd name="T78" fmla="*/ 9 w 135"/>
                <a:gd name="T79" fmla="*/ 12 h 224"/>
                <a:gd name="T80" fmla="*/ 0 w 135"/>
                <a:gd name="T81" fmla="*/ 0 h 224"/>
                <a:gd name="T82" fmla="*/ 7 w 135"/>
                <a:gd name="T83" fmla="*/ 5 h 224"/>
                <a:gd name="T84" fmla="*/ 12 w 135"/>
                <a:gd name="T85" fmla="*/ 19 h 224"/>
                <a:gd name="T86" fmla="*/ 28 w 135"/>
                <a:gd name="T87" fmla="*/ 40 h 224"/>
                <a:gd name="T88" fmla="*/ 52 w 135"/>
                <a:gd name="T89" fmla="*/ 76 h 224"/>
                <a:gd name="T90" fmla="*/ 76 w 135"/>
                <a:gd name="T91" fmla="*/ 116 h 224"/>
                <a:gd name="T92" fmla="*/ 97 w 135"/>
                <a:gd name="T93" fmla="*/ 149 h 224"/>
                <a:gd name="T94" fmla="*/ 113 w 135"/>
                <a:gd name="T95" fmla="*/ 173 h 224"/>
                <a:gd name="T96" fmla="*/ 139 w 135"/>
                <a:gd name="T97" fmla="*/ 222 h 224"/>
                <a:gd name="T98" fmla="*/ 156 w 135"/>
                <a:gd name="T99" fmla="*/ 253 h 224"/>
                <a:gd name="T100" fmla="*/ 175 w 135"/>
                <a:gd name="T101" fmla="*/ 286 h 224"/>
                <a:gd name="T102" fmla="*/ 248 w 135"/>
                <a:gd name="T103" fmla="*/ 402 h 224"/>
                <a:gd name="T104" fmla="*/ 265 w 135"/>
                <a:gd name="T105" fmla="*/ 431 h 224"/>
                <a:gd name="T106" fmla="*/ 310 w 135"/>
                <a:gd name="T107" fmla="*/ 525 h 22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60" name="Freeform 117"/>
            <p:cNvSpPr>
              <a:spLocks noChangeArrowheads="1"/>
            </p:cNvSpPr>
            <p:nvPr/>
          </p:nvSpPr>
          <p:spPr bwMode="auto">
            <a:xfrm>
              <a:off x="155" y="680"/>
              <a:ext cx="319" cy="529"/>
            </a:xfrm>
            <a:custGeom>
              <a:avLst/>
              <a:gdLst>
                <a:gd name="T0" fmla="*/ 279 w 135"/>
                <a:gd name="T1" fmla="*/ 468 h 224"/>
                <a:gd name="T2" fmla="*/ 269 w 135"/>
                <a:gd name="T3" fmla="*/ 456 h 224"/>
                <a:gd name="T4" fmla="*/ 246 w 135"/>
                <a:gd name="T5" fmla="*/ 425 h 224"/>
                <a:gd name="T6" fmla="*/ 241 w 135"/>
                <a:gd name="T7" fmla="*/ 416 h 224"/>
                <a:gd name="T8" fmla="*/ 220 w 135"/>
                <a:gd name="T9" fmla="*/ 378 h 224"/>
                <a:gd name="T10" fmla="*/ 215 w 135"/>
                <a:gd name="T11" fmla="*/ 366 h 224"/>
                <a:gd name="T12" fmla="*/ 203 w 135"/>
                <a:gd name="T13" fmla="*/ 350 h 224"/>
                <a:gd name="T14" fmla="*/ 194 w 135"/>
                <a:gd name="T15" fmla="*/ 333 h 224"/>
                <a:gd name="T16" fmla="*/ 189 w 135"/>
                <a:gd name="T17" fmla="*/ 324 h 224"/>
                <a:gd name="T18" fmla="*/ 184 w 135"/>
                <a:gd name="T19" fmla="*/ 316 h 224"/>
                <a:gd name="T20" fmla="*/ 170 w 135"/>
                <a:gd name="T21" fmla="*/ 298 h 224"/>
                <a:gd name="T22" fmla="*/ 165 w 135"/>
                <a:gd name="T23" fmla="*/ 288 h 224"/>
                <a:gd name="T24" fmla="*/ 154 w 135"/>
                <a:gd name="T25" fmla="*/ 276 h 224"/>
                <a:gd name="T26" fmla="*/ 149 w 135"/>
                <a:gd name="T27" fmla="*/ 262 h 224"/>
                <a:gd name="T28" fmla="*/ 137 w 135"/>
                <a:gd name="T29" fmla="*/ 248 h 224"/>
                <a:gd name="T30" fmla="*/ 130 w 135"/>
                <a:gd name="T31" fmla="*/ 229 h 224"/>
                <a:gd name="T32" fmla="*/ 123 w 135"/>
                <a:gd name="T33" fmla="*/ 222 h 224"/>
                <a:gd name="T34" fmla="*/ 121 w 135"/>
                <a:gd name="T35" fmla="*/ 213 h 224"/>
                <a:gd name="T36" fmla="*/ 113 w 135"/>
                <a:gd name="T37" fmla="*/ 205 h 224"/>
                <a:gd name="T38" fmla="*/ 111 w 135"/>
                <a:gd name="T39" fmla="*/ 203 h 224"/>
                <a:gd name="T40" fmla="*/ 106 w 135"/>
                <a:gd name="T41" fmla="*/ 194 h 224"/>
                <a:gd name="T42" fmla="*/ 90 w 135"/>
                <a:gd name="T43" fmla="*/ 165 h 224"/>
                <a:gd name="T44" fmla="*/ 85 w 135"/>
                <a:gd name="T45" fmla="*/ 158 h 224"/>
                <a:gd name="T46" fmla="*/ 80 w 135"/>
                <a:gd name="T47" fmla="*/ 149 h 224"/>
                <a:gd name="T48" fmla="*/ 66 w 135"/>
                <a:gd name="T49" fmla="*/ 125 h 224"/>
                <a:gd name="T50" fmla="*/ 69 w 135"/>
                <a:gd name="T51" fmla="*/ 118 h 224"/>
                <a:gd name="T52" fmla="*/ 59 w 135"/>
                <a:gd name="T53" fmla="*/ 111 h 224"/>
                <a:gd name="T54" fmla="*/ 52 w 135"/>
                <a:gd name="T55" fmla="*/ 106 h 224"/>
                <a:gd name="T56" fmla="*/ 47 w 135"/>
                <a:gd name="T57" fmla="*/ 97 h 224"/>
                <a:gd name="T58" fmla="*/ 43 w 135"/>
                <a:gd name="T59" fmla="*/ 94 h 224"/>
                <a:gd name="T60" fmla="*/ 43 w 135"/>
                <a:gd name="T61" fmla="*/ 87 h 224"/>
                <a:gd name="T62" fmla="*/ 40 w 135"/>
                <a:gd name="T63" fmla="*/ 80 h 224"/>
                <a:gd name="T64" fmla="*/ 31 w 135"/>
                <a:gd name="T65" fmla="*/ 73 h 224"/>
                <a:gd name="T66" fmla="*/ 31 w 135"/>
                <a:gd name="T67" fmla="*/ 68 h 224"/>
                <a:gd name="T68" fmla="*/ 24 w 135"/>
                <a:gd name="T69" fmla="*/ 61 h 224"/>
                <a:gd name="T70" fmla="*/ 21 w 135"/>
                <a:gd name="T71" fmla="*/ 54 h 224"/>
                <a:gd name="T72" fmla="*/ 26 w 135"/>
                <a:gd name="T73" fmla="*/ 54 h 224"/>
                <a:gd name="T74" fmla="*/ 17 w 135"/>
                <a:gd name="T75" fmla="*/ 43 h 224"/>
                <a:gd name="T76" fmla="*/ 9 w 135"/>
                <a:gd name="T77" fmla="*/ 21 h 224"/>
                <a:gd name="T78" fmla="*/ 9 w 135"/>
                <a:gd name="T79" fmla="*/ 14 h 224"/>
                <a:gd name="T80" fmla="*/ 0 w 135"/>
                <a:gd name="T81" fmla="*/ 0 h 224"/>
                <a:gd name="T82" fmla="*/ 7 w 135"/>
                <a:gd name="T83" fmla="*/ 5 h 224"/>
                <a:gd name="T84" fmla="*/ 9 w 135"/>
                <a:gd name="T85" fmla="*/ 19 h 224"/>
                <a:gd name="T86" fmla="*/ 26 w 135"/>
                <a:gd name="T87" fmla="*/ 38 h 224"/>
                <a:gd name="T88" fmla="*/ 52 w 135"/>
                <a:gd name="T89" fmla="*/ 76 h 224"/>
                <a:gd name="T90" fmla="*/ 76 w 135"/>
                <a:gd name="T91" fmla="*/ 118 h 224"/>
                <a:gd name="T92" fmla="*/ 97 w 135"/>
                <a:gd name="T93" fmla="*/ 149 h 224"/>
                <a:gd name="T94" fmla="*/ 113 w 135"/>
                <a:gd name="T95" fmla="*/ 172 h 224"/>
                <a:gd name="T96" fmla="*/ 142 w 135"/>
                <a:gd name="T97" fmla="*/ 224 h 224"/>
                <a:gd name="T98" fmla="*/ 156 w 135"/>
                <a:gd name="T99" fmla="*/ 253 h 224"/>
                <a:gd name="T100" fmla="*/ 175 w 135"/>
                <a:gd name="T101" fmla="*/ 288 h 224"/>
                <a:gd name="T102" fmla="*/ 248 w 135"/>
                <a:gd name="T103" fmla="*/ 399 h 224"/>
                <a:gd name="T104" fmla="*/ 265 w 135"/>
                <a:gd name="T105" fmla="*/ 430 h 224"/>
                <a:gd name="T106" fmla="*/ 310 w 135"/>
                <a:gd name="T107" fmla="*/ 524 h 22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61" name="Freeform 118"/>
            <p:cNvSpPr>
              <a:spLocks noChangeArrowheads="1"/>
            </p:cNvSpPr>
            <p:nvPr/>
          </p:nvSpPr>
          <p:spPr bwMode="auto">
            <a:xfrm>
              <a:off x="165" y="1389"/>
              <a:ext cx="305" cy="517"/>
            </a:xfrm>
            <a:custGeom>
              <a:avLst/>
              <a:gdLst>
                <a:gd name="T0" fmla="*/ 265 w 129"/>
                <a:gd name="T1" fmla="*/ 460 h 219"/>
                <a:gd name="T2" fmla="*/ 258 w 129"/>
                <a:gd name="T3" fmla="*/ 444 h 219"/>
                <a:gd name="T4" fmla="*/ 236 w 129"/>
                <a:gd name="T5" fmla="*/ 415 h 219"/>
                <a:gd name="T6" fmla="*/ 227 w 129"/>
                <a:gd name="T7" fmla="*/ 406 h 219"/>
                <a:gd name="T8" fmla="*/ 210 w 129"/>
                <a:gd name="T9" fmla="*/ 371 h 219"/>
                <a:gd name="T10" fmla="*/ 203 w 129"/>
                <a:gd name="T11" fmla="*/ 361 h 219"/>
                <a:gd name="T12" fmla="*/ 194 w 129"/>
                <a:gd name="T13" fmla="*/ 342 h 219"/>
                <a:gd name="T14" fmla="*/ 182 w 129"/>
                <a:gd name="T15" fmla="*/ 326 h 219"/>
                <a:gd name="T16" fmla="*/ 180 w 129"/>
                <a:gd name="T17" fmla="*/ 316 h 219"/>
                <a:gd name="T18" fmla="*/ 175 w 129"/>
                <a:gd name="T19" fmla="*/ 312 h 219"/>
                <a:gd name="T20" fmla="*/ 161 w 129"/>
                <a:gd name="T21" fmla="*/ 293 h 219"/>
                <a:gd name="T22" fmla="*/ 156 w 129"/>
                <a:gd name="T23" fmla="*/ 281 h 219"/>
                <a:gd name="T24" fmla="*/ 147 w 129"/>
                <a:gd name="T25" fmla="*/ 271 h 219"/>
                <a:gd name="T26" fmla="*/ 139 w 129"/>
                <a:gd name="T27" fmla="*/ 257 h 219"/>
                <a:gd name="T28" fmla="*/ 132 w 129"/>
                <a:gd name="T29" fmla="*/ 241 h 219"/>
                <a:gd name="T30" fmla="*/ 121 w 129"/>
                <a:gd name="T31" fmla="*/ 220 h 219"/>
                <a:gd name="T32" fmla="*/ 116 w 129"/>
                <a:gd name="T33" fmla="*/ 215 h 219"/>
                <a:gd name="T34" fmla="*/ 113 w 129"/>
                <a:gd name="T35" fmla="*/ 205 h 219"/>
                <a:gd name="T36" fmla="*/ 109 w 129"/>
                <a:gd name="T37" fmla="*/ 201 h 219"/>
                <a:gd name="T38" fmla="*/ 106 w 129"/>
                <a:gd name="T39" fmla="*/ 198 h 219"/>
                <a:gd name="T40" fmla="*/ 99 w 129"/>
                <a:gd name="T41" fmla="*/ 189 h 219"/>
                <a:gd name="T42" fmla="*/ 85 w 129"/>
                <a:gd name="T43" fmla="*/ 163 h 219"/>
                <a:gd name="T44" fmla="*/ 78 w 129"/>
                <a:gd name="T45" fmla="*/ 153 h 219"/>
                <a:gd name="T46" fmla="*/ 73 w 129"/>
                <a:gd name="T47" fmla="*/ 144 h 219"/>
                <a:gd name="T48" fmla="*/ 64 w 129"/>
                <a:gd name="T49" fmla="*/ 123 h 219"/>
                <a:gd name="T50" fmla="*/ 64 w 129"/>
                <a:gd name="T51" fmla="*/ 113 h 219"/>
                <a:gd name="T52" fmla="*/ 52 w 129"/>
                <a:gd name="T53" fmla="*/ 111 h 219"/>
                <a:gd name="T54" fmla="*/ 47 w 129"/>
                <a:gd name="T55" fmla="*/ 106 h 219"/>
                <a:gd name="T56" fmla="*/ 43 w 129"/>
                <a:gd name="T57" fmla="*/ 94 h 219"/>
                <a:gd name="T58" fmla="*/ 38 w 129"/>
                <a:gd name="T59" fmla="*/ 92 h 219"/>
                <a:gd name="T60" fmla="*/ 38 w 129"/>
                <a:gd name="T61" fmla="*/ 87 h 219"/>
                <a:gd name="T62" fmla="*/ 38 w 129"/>
                <a:gd name="T63" fmla="*/ 78 h 219"/>
                <a:gd name="T64" fmla="*/ 28 w 129"/>
                <a:gd name="T65" fmla="*/ 71 h 219"/>
                <a:gd name="T66" fmla="*/ 28 w 129"/>
                <a:gd name="T67" fmla="*/ 66 h 219"/>
                <a:gd name="T68" fmla="*/ 21 w 129"/>
                <a:gd name="T69" fmla="*/ 61 h 219"/>
                <a:gd name="T70" fmla="*/ 17 w 129"/>
                <a:gd name="T71" fmla="*/ 52 h 219"/>
                <a:gd name="T72" fmla="*/ 24 w 129"/>
                <a:gd name="T73" fmla="*/ 52 h 219"/>
                <a:gd name="T74" fmla="*/ 12 w 129"/>
                <a:gd name="T75" fmla="*/ 42 h 219"/>
                <a:gd name="T76" fmla="*/ 7 w 129"/>
                <a:gd name="T77" fmla="*/ 19 h 219"/>
                <a:gd name="T78" fmla="*/ 7 w 129"/>
                <a:gd name="T79" fmla="*/ 12 h 219"/>
                <a:gd name="T80" fmla="*/ 0 w 129"/>
                <a:gd name="T81" fmla="*/ 0 h 219"/>
                <a:gd name="T82" fmla="*/ 5 w 129"/>
                <a:gd name="T83" fmla="*/ 2 h 219"/>
                <a:gd name="T84" fmla="*/ 7 w 129"/>
                <a:gd name="T85" fmla="*/ 17 h 219"/>
                <a:gd name="T86" fmla="*/ 24 w 129"/>
                <a:gd name="T87" fmla="*/ 38 h 219"/>
                <a:gd name="T88" fmla="*/ 47 w 129"/>
                <a:gd name="T89" fmla="*/ 73 h 219"/>
                <a:gd name="T90" fmla="*/ 71 w 129"/>
                <a:gd name="T91" fmla="*/ 111 h 219"/>
                <a:gd name="T92" fmla="*/ 92 w 129"/>
                <a:gd name="T93" fmla="*/ 144 h 219"/>
                <a:gd name="T94" fmla="*/ 106 w 129"/>
                <a:gd name="T95" fmla="*/ 170 h 219"/>
                <a:gd name="T96" fmla="*/ 135 w 129"/>
                <a:gd name="T97" fmla="*/ 220 h 219"/>
                <a:gd name="T98" fmla="*/ 149 w 129"/>
                <a:gd name="T99" fmla="*/ 248 h 219"/>
                <a:gd name="T100" fmla="*/ 166 w 129"/>
                <a:gd name="T101" fmla="*/ 281 h 219"/>
                <a:gd name="T102" fmla="*/ 236 w 129"/>
                <a:gd name="T103" fmla="*/ 390 h 219"/>
                <a:gd name="T104" fmla="*/ 255 w 129"/>
                <a:gd name="T105" fmla="*/ 423 h 219"/>
                <a:gd name="T106" fmla="*/ 298 w 129"/>
                <a:gd name="T107" fmla="*/ 512 h 21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62" name="Freeform 119"/>
            <p:cNvSpPr>
              <a:spLocks noChangeArrowheads="1"/>
            </p:cNvSpPr>
            <p:nvPr/>
          </p:nvSpPr>
          <p:spPr bwMode="auto">
            <a:xfrm>
              <a:off x="167" y="2041"/>
              <a:ext cx="310" cy="517"/>
            </a:xfrm>
            <a:custGeom>
              <a:avLst/>
              <a:gdLst>
                <a:gd name="T0" fmla="*/ 272 w 131"/>
                <a:gd name="T1" fmla="*/ 460 h 219"/>
                <a:gd name="T2" fmla="*/ 263 w 131"/>
                <a:gd name="T3" fmla="*/ 446 h 219"/>
                <a:gd name="T4" fmla="*/ 241 w 131"/>
                <a:gd name="T5" fmla="*/ 415 h 219"/>
                <a:gd name="T6" fmla="*/ 237 w 131"/>
                <a:gd name="T7" fmla="*/ 406 h 219"/>
                <a:gd name="T8" fmla="*/ 218 w 131"/>
                <a:gd name="T9" fmla="*/ 371 h 219"/>
                <a:gd name="T10" fmla="*/ 211 w 131"/>
                <a:gd name="T11" fmla="*/ 361 h 219"/>
                <a:gd name="T12" fmla="*/ 199 w 131"/>
                <a:gd name="T13" fmla="*/ 345 h 219"/>
                <a:gd name="T14" fmla="*/ 189 w 131"/>
                <a:gd name="T15" fmla="*/ 328 h 219"/>
                <a:gd name="T16" fmla="*/ 185 w 131"/>
                <a:gd name="T17" fmla="*/ 316 h 219"/>
                <a:gd name="T18" fmla="*/ 177 w 131"/>
                <a:gd name="T19" fmla="*/ 309 h 219"/>
                <a:gd name="T20" fmla="*/ 166 w 131"/>
                <a:gd name="T21" fmla="*/ 293 h 219"/>
                <a:gd name="T22" fmla="*/ 161 w 131"/>
                <a:gd name="T23" fmla="*/ 283 h 219"/>
                <a:gd name="T24" fmla="*/ 154 w 131"/>
                <a:gd name="T25" fmla="*/ 271 h 219"/>
                <a:gd name="T26" fmla="*/ 144 w 131"/>
                <a:gd name="T27" fmla="*/ 257 h 219"/>
                <a:gd name="T28" fmla="*/ 137 w 131"/>
                <a:gd name="T29" fmla="*/ 243 h 219"/>
                <a:gd name="T30" fmla="*/ 125 w 131"/>
                <a:gd name="T31" fmla="*/ 222 h 219"/>
                <a:gd name="T32" fmla="*/ 121 w 131"/>
                <a:gd name="T33" fmla="*/ 217 h 219"/>
                <a:gd name="T34" fmla="*/ 118 w 131"/>
                <a:gd name="T35" fmla="*/ 205 h 219"/>
                <a:gd name="T36" fmla="*/ 114 w 131"/>
                <a:gd name="T37" fmla="*/ 203 h 219"/>
                <a:gd name="T38" fmla="*/ 111 w 131"/>
                <a:gd name="T39" fmla="*/ 198 h 219"/>
                <a:gd name="T40" fmla="*/ 104 w 131"/>
                <a:gd name="T41" fmla="*/ 189 h 219"/>
                <a:gd name="T42" fmla="*/ 90 w 131"/>
                <a:gd name="T43" fmla="*/ 163 h 219"/>
                <a:gd name="T44" fmla="*/ 83 w 131"/>
                <a:gd name="T45" fmla="*/ 156 h 219"/>
                <a:gd name="T46" fmla="*/ 78 w 131"/>
                <a:gd name="T47" fmla="*/ 144 h 219"/>
                <a:gd name="T48" fmla="*/ 66 w 131"/>
                <a:gd name="T49" fmla="*/ 123 h 219"/>
                <a:gd name="T50" fmla="*/ 66 w 131"/>
                <a:gd name="T51" fmla="*/ 116 h 219"/>
                <a:gd name="T52" fmla="*/ 59 w 131"/>
                <a:gd name="T53" fmla="*/ 111 h 219"/>
                <a:gd name="T54" fmla="*/ 52 w 131"/>
                <a:gd name="T55" fmla="*/ 106 h 219"/>
                <a:gd name="T56" fmla="*/ 47 w 131"/>
                <a:gd name="T57" fmla="*/ 94 h 219"/>
                <a:gd name="T58" fmla="*/ 43 w 131"/>
                <a:gd name="T59" fmla="*/ 94 h 219"/>
                <a:gd name="T60" fmla="*/ 43 w 131"/>
                <a:gd name="T61" fmla="*/ 90 h 219"/>
                <a:gd name="T62" fmla="*/ 40 w 131"/>
                <a:gd name="T63" fmla="*/ 78 h 219"/>
                <a:gd name="T64" fmla="*/ 33 w 131"/>
                <a:gd name="T65" fmla="*/ 73 h 219"/>
                <a:gd name="T66" fmla="*/ 31 w 131"/>
                <a:gd name="T67" fmla="*/ 66 h 219"/>
                <a:gd name="T68" fmla="*/ 28 w 131"/>
                <a:gd name="T69" fmla="*/ 61 h 219"/>
                <a:gd name="T70" fmla="*/ 21 w 131"/>
                <a:gd name="T71" fmla="*/ 52 h 219"/>
                <a:gd name="T72" fmla="*/ 28 w 131"/>
                <a:gd name="T73" fmla="*/ 54 h 219"/>
                <a:gd name="T74" fmla="*/ 17 w 131"/>
                <a:gd name="T75" fmla="*/ 42 h 219"/>
                <a:gd name="T76" fmla="*/ 12 w 131"/>
                <a:gd name="T77" fmla="*/ 19 h 219"/>
                <a:gd name="T78" fmla="*/ 9 w 131"/>
                <a:gd name="T79" fmla="*/ 14 h 219"/>
                <a:gd name="T80" fmla="*/ 0 w 131"/>
                <a:gd name="T81" fmla="*/ 0 h 219"/>
                <a:gd name="T82" fmla="*/ 7 w 131"/>
                <a:gd name="T83" fmla="*/ 5 h 219"/>
                <a:gd name="T84" fmla="*/ 12 w 131"/>
                <a:gd name="T85" fmla="*/ 17 h 219"/>
                <a:gd name="T86" fmla="*/ 31 w 131"/>
                <a:gd name="T87" fmla="*/ 38 h 219"/>
                <a:gd name="T88" fmla="*/ 52 w 131"/>
                <a:gd name="T89" fmla="*/ 73 h 219"/>
                <a:gd name="T90" fmla="*/ 78 w 131"/>
                <a:gd name="T91" fmla="*/ 113 h 219"/>
                <a:gd name="T92" fmla="*/ 97 w 131"/>
                <a:gd name="T93" fmla="*/ 144 h 219"/>
                <a:gd name="T94" fmla="*/ 114 w 131"/>
                <a:gd name="T95" fmla="*/ 168 h 219"/>
                <a:gd name="T96" fmla="*/ 140 w 131"/>
                <a:gd name="T97" fmla="*/ 220 h 219"/>
                <a:gd name="T98" fmla="*/ 154 w 131"/>
                <a:gd name="T99" fmla="*/ 248 h 219"/>
                <a:gd name="T100" fmla="*/ 173 w 131"/>
                <a:gd name="T101" fmla="*/ 283 h 219"/>
                <a:gd name="T102" fmla="*/ 244 w 131"/>
                <a:gd name="T103" fmla="*/ 392 h 219"/>
                <a:gd name="T104" fmla="*/ 260 w 131"/>
                <a:gd name="T105" fmla="*/ 420 h 219"/>
                <a:gd name="T106" fmla="*/ 303 w 131"/>
                <a:gd name="T107" fmla="*/ 512 h 21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63" name="Freeform 120"/>
            <p:cNvSpPr>
              <a:spLocks noChangeArrowheads="1"/>
            </p:cNvSpPr>
            <p:nvPr/>
          </p:nvSpPr>
          <p:spPr bwMode="auto">
            <a:xfrm>
              <a:off x="484" y="2201"/>
              <a:ext cx="300" cy="551"/>
            </a:xfrm>
            <a:custGeom>
              <a:avLst/>
              <a:gdLst>
                <a:gd name="T0" fmla="*/ 33 w 127"/>
                <a:gd name="T1" fmla="*/ 485 h 233"/>
                <a:gd name="T2" fmla="*/ 40 w 127"/>
                <a:gd name="T3" fmla="*/ 471 h 233"/>
                <a:gd name="T4" fmla="*/ 54 w 127"/>
                <a:gd name="T5" fmla="*/ 437 h 233"/>
                <a:gd name="T6" fmla="*/ 64 w 127"/>
                <a:gd name="T7" fmla="*/ 423 h 233"/>
                <a:gd name="T8" fmla="*/ 83 w 127"/>
                <a:gd name="T9" fmla="*/ 390 h 233"/>
                <a:gd name="T10" fmla="*/ 90 w 127"/>
                <a:gd name="T11" fmla="*/ 378 h 233"/>
                <a:gd name="T12" fmla="*/ 97 w 127"/>
                <a:gd name="T13" fmla="*/ 359 h 233"/>
                <a:gd name="T14" fmla="*/ 109 w 127"/>
                <a:gd name="T15" fmla="*/ 343 h 233"/>
                <a:gd name="T16" fmla="*/ 113 w 127"/>
                <a:gd name="T17" fmla="*/ 333 h 233"/>
                <a:gd name="T18" fmla="*/ 116 w 127"/>
                <a:gd name="T19" fmla="*/ 324 h 233"/>
                <a:gd name="T20" fmla="*/ 128 w 127"/>
                <a:gd name="T21" fmla="*/ 303 h 233"/>
                <a:gd name="T22" fmla="*/ 132 w 127"/>
                <a:gd name="T23" fmla="*/ 293 h 233"/>
                <a:gd name="T24" fmla="*/ 137 w 127"/>
                <a:gd name="T25" fmla="*/ 279 h 233"/>
                <a:gd name="T26" fmla="*/ 146 w 127"/>
                <a:gd name="T27" fmla="*/ 265 h 233"/>
                <a:gd name="T28" fmla="*/ 156 w 127"/>
                <a:gd name="T29" fmla="*/ 248 h 233"/>
                <a:gd name="T30" fmla="*/ 168 w 127"/>
                <a:gd name="T31" fmla="*/ 232 h 233"/>
                <a:gd name="T32" fmla="*/ 172 w 127"/>
                <a:gd name="T33" fmla="*/ 220 h 233"/>
                <a:gd name="T34" fmla="*/ 175 w 127"/>
                <a:gd name="T35" fmla="*/ 215 h 233"/>
                <a:gd name="T36" fmla="*/ 180 w 127"/>
                <a:gd name="T37" fmla="*/ 206 h 233"/>
                <a:gd name="T38" fmla="*/ 180 w 127"/>
                <a:gd name="T39" fmla="*/ 201 h 233"/>
                <a:gd name="T40" fmla="*/ 184 w 127"/>
                <a:gd name="T41" fmla="*/ 194 h 233"/>
                <a:gd name="T42" fmla="*/ 201 w 127"/>
                <a:gd name="T43" fmla="*/ 168 h 233"/>
                <a:gd name="T44" fmla="*/ 208 w 127"/>
                <a:gd name="T45" fmla="*/ 154 h 233"/>
                <a:gd name="T46" fmla="*/ 213 w 127"/>
                <a:gd name="T47" fmla="*/ 147 h 233"/>
                <a:gd name="T48" fmla="*/ 224 w 127"/>
                <a:gd name="T49" fmla="*/ 123 h 233"/>
                <a:gd name="T50" fmla="*/ 231 w 127"/>
                <a:gd name="T51" fmla="*/ 118 h 233"/>
                <a:gd name="T52" fmla="*/ 234 w 127"/>
                <a:gd name="T53" fmla="*/ 109 h 233"/>
                <a:gd name="T54" fmla="*/ 234 w 127"/>
                <a:gd name="T55" fmla="*/ 102 h 233"/>
                <a:gd name="T56" fmla="*/ 239 w 127"/>
                <a:gd name="T57" fmla="*/ 90 h 233"/>
                <a:gd name="T58" fmla="*/ 239 w 127"/>
                <a:gd name="T59" fmla="*/ 87 h 233"/>
                <a:gd name="T60" fmla="*/ 243 w 127"/>
                <a:gd name="T61" fmla="*/ 83 h 233"/>
                <a:gd name="T62" fmla="*/ 253 w 127"/>
                <a:gd name="T63" fmla="*/ 73 h 233"/>
                <a:gd name="T64" fmla="*/ 253 w 127"/>
                <a:gd name="T65" fmla="*/ 66 h 233"/>
                <a:gd name="T66" fmla="*/ 257 w 127"/>
                <a:gd name="T67" fmla="*/ 61 h 233"/>
                <a:gd name="T68" fmla="*/ 260 w 127"/>
                <a:gd name="T69" fmla="*/ 54 h 233"/>
                <a:gd name="T70" fmla="*/ 265 w 127"/>
                <a:gd name="T71" fmla="*/ 45 h 233"/>
                <a:gd name="T72" fmla="*/ 267 w 127"/>
                <a:gd name="T73" fmla="*/ 52 h 233"/>
                <a:gd name="T74" fmla="*/ 272 w 127"/>
                <a:gd name="T75" fmla="*/ 35 h 233"/>
                <a:gd name="T76" fmla="*/ 286 w 127"/>
                <a:gd name="T77" fmla="*/ 19 h 233"/>
                <a:gd name="T78" fmla="*/ 293 w 127"/>
                <a:gd name="T79" fmla="*/ 12 h 233"/>
                <a:gd name="T80" fmla="*/ 300 w 127"/>
                <a:gd name="T81" fmla="*/ 0 h 233"/>
                <a:gd name="T82" fmla="*/ 300 w 127"/>
                <a:gd name="T83" fmla="*/ 7 h 233"/>
                <a:gd name="T84" fmla="*/ 288 w 127"/>
                <a:gd name="T85" fmla="*/ 19 h 233"/>
                <a:gd name="T86" fmla="*/ 281 w 127"/>
                <a:gd name="T87" fmla="*/ 43 h 233"/>
                <a:gd name="T88" fmla="*/ 262 w 127"/>
                <a:gd name="T89" fmla="*/ 85 h 233"/>
                <a:gd name="T90" fmla="*/ 239 w 127"/>
                <a:gd name="T91" fmla="*/ 128 h 233"/>
                <a:gd name="T92" fmla="*/ 222 w 127"/>
                <a:gd name="T93" fmla="*/ 161 h 233"/>
                <a:gd name="T94" fmla="*/ 208 w 127"/>
                <a:gd name="T95" fmla="*/ 187 h 233"/>
                <a:gd name="T96" fmla="*/ 177 w 127"/>
                <a:gd name="T97" fmla="*/ 239 h 233"/>
                <a:gd name="T98" fmla="*/ 161 w 127"/>
                <a:gd name="T99" fmla="*/ 265 h 233"/>
                <a:gd name="T100" fmla="*/ 139 w 127"/>
                <a:gd name="T101" fmla="*/ 303 h 233"/>
                <a:gd name="T102" fmla="*/ 78 w 127"/>
                <a:gd name="T103" fmla="*/ 423 h 233"/>
                <a:gd name="T104" fmla="*/ 61 w 127"/>
                <a:gd name="T105" fmla="*/ 454 h 233"/>
                <a:gd name="T106" fmla="*/ 2 w 127"/>
                <a:gd name="T107" fmla="*/ 544 h 23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64" name="Freeform 121"/>
            <p:cNvSpPr>
              <a:spLocks noChangeArrowheads="1"/>
            </p:cNvSpPr>
            <p:nvPr/>
          </p:nvSpPr>
          <p:spPr bwMode="auto">
            <a:xfrm>
              <a:off x="484" y="2853"/>
              <a:ext cx="300" cy="551"/>
            </a:xfrm>
            <a:custGeom>
              <a:avLst/>
              <a:gdLst>
                <a:gd name="T0" fmla="*/ 33 w 127"/>
                <a:gd name="T1" fmla="*/ 485 h 233"/>
                <a:gd name="T2" fmla="*/ 43 w 127"/>
                <a:gd name="T3" fmla="*/ 471 h 233"/>
                <a:gd name="T4" fmla="*/ 59 w 127"/>
                <a:gd name="T5" fmla="*/ 435 h 233"/>
                <a:gd name="T6" fmla="*/ 61 w 127"/>
                <a:gd name="T7" fmla="*/ 423 h 233"/>
                <a:gd name="T8" fmla="*/ 85 w 127"/>
                <a:gd name="T9" fmla="*/ 390 h 233"/>
                <a:gd name="T10" fmla="*/ 92 w 127"/>
                <a:gd name="T11" fmla="*/ 378 h 233"/>
                <a:gd name="T12" fmla="*/ 102 w 127"/>
                <a:gd name="T13" fmla="*/ 357 h 233"/>
                <a:gd name="T14" fmla="*/ 109 w 127"/>
                <a:gd name="T15" fmla="*/ 343 h 233"/>
                <a:gd name="T16" fmla="*/ 118 w 127"/>
                <a:gd name="T17" fmla="*/ 331 h 233"/>
                <a:gd name="T18" fmla="*/ 120 w 127"/>
                <a:gd name="T19" fmla="*/ 324 h 233"/>
                <a:gd name="T20" fmla="*/ 128 w 127"/>
                <a:gd name="T21" fmla="*/ 303 h 233"/>
                <a:gd name="T22" fmla="*/ 135 w 127"/>
                <a:gd name="T23" fmla="*/ 291 h 233"/>
                <a:gd name="T24" fmla="*/ 139 w 127"/>
                <a:gd name="T25" fmla="*/ 281 h 233"/>
                <a:gd name="T26" fmla="*/ 149 w 127"/>
                <a:gd name="T27" fmla="*/ 267 h 233"/>
                <a:gd name="T28" fmla="*/ 156 w 127"/>
                <a:gd name="T29" fmla="*/ 248 h 233"/>
                <a:gd name="T30" fmla="*/ 170 w 127"/>
                <a:gd name="T31" fmla="*/ 229 h 233"/>
                <a:gd name="T32" fmla="*/ 172 w 127"/>
                <a:gd name="T33" fmla="*/ 220 h 233"/>
                <a:gd name="T34" fmla="*/ 177 w 127"/>
                <a:gd name="T35" fmla="*/ 215 h 233"/>
                <a:gd name="T36" fmla="*/ 182 w 127"/>
                <a:gd name="T37" fmla="*/ 203 h 233"/>
                <a:gd name="T38" fmla="*/ 184 w 127"/>
                <a:gd name="T39" fmla="*/ 203 h 233"/>
                <a:gd name="T40" fmla="*/ 189 w 127"/>
                <a:gd name="T41" fmla="*/ 194 h 233"/>
                <a:gd name="T42" fmla="*/ 206 w 127"/>
                <a:gd name="T43" fmla="*/ 166 h 233"/>
                <a:gd name="T44" fmla="*/ 208 w 127"/>
                <a:gd name="T45" fmla="*/ 154 h 233"/>
                <a:gd name="T46" fmla="*/ 215 w 127"/>
                <a:gd name="T47" fmla="*/ 144 h 233"/>
                <a:gd name="T48" fmla="*/ 227 w 127"/>
                <a:gd name="T49" fmla="*/ 123 h 233"/>
                <a:gd name="T50" fmla="*/ 234 w 127"/>
                <a:gd name="T51" fmla="*/ 118 h 233"/>
                <a:gd name="T52" fmla="*/ 236 w 127"/>
                <a:gd name="T53" fmla="*/ 109 h 233"/>
                <a:gd name="T54" fmla="*/ 236 w 127"/>
                <a:gd name="T55" fmla="*/ 99 h 233"/>
                <a:gd name="T56" fmla="*/ 241 w 127"/>
                <a:gd name="T57" fmla="*/ 90 h 233"/>
                <a:gd name="T58" fmla="*/ 241 w 127"/>
                <a:gd name="T59" fmla="*/ 87 h 233"/>
                <a:gd name="T60" fmla="*/ 248 w 127"/>
                <a:gd name="T61" fmla="*/ 80 h 233"/>
                <a:gd name="T62" fmla="*/ 253 w 127"/>
                <a:gd name="T63" fmla="*/ 76 h 233"/>
                <a:gd name="T64" fmla="*/ 255 w 127"/>
                <a:gd name="T65" fmla="*/ 66 h 233"/>
                <a:gd name="T66" fmla="*/ 257 w 127"/>
                <a:gd name="T67" fmla="*/ 59 h 233"/>
                <a:gd name="T68" fmla="*/ 260 w 127"/>
                <a:gd name="T69" fmla="*/ 54 h 233"/>
                <a:gd name="T70" fmla="*/ 265 w 127"/>
                <a:gd name="T71" fmla="*/ 45 h 233"/>
                <a:gd name="T72" fmla="*/ 269 w 127"/>
                <a:gd name="T73" fmla="*/ 52 h 233"/>
                <a:gd name="T74" fmla="*/ 274 w 127"/>
                <a:gd name="T75" fmla="*/ 35 h 233"/>
                <a:gd name="T76" fmla="*/ 291 w 127"/>
                <a:gd name="T77" fmla="*/ 17 h 233"/>
                <a:gd name="T78" fmla="*/ 295 w 127"/>
                <a:gd name="T79" fmla="*/ 12 h 233"/>
                <a:gd name="T80" fmla="*/ 300 w 127"/>
                <a:gd name="T81" fmla="*/ 0 h 233"/>
                <a:gd name="T82" fmla="*/ 300 w 127"/>
                <a:gd name="T83" fmla="*/ 7 h 233"/>
                <a:gd name="T84" fmla="*/ 293 w 127"/>
                <a:gd name="T85" fmla="*/ 17 h 233"/>
                <a:gd name="T86" fmla="*/ 283 w 127"/>
                <a:gd name="T87" fmla="*/ 43 h 233"/>
                <a:gd name="T88" fmla="*/ 262 w 127"/>
                <a:gd name="T89" fmla="*/ 83 h 233"/>
                <a:gd name="T90" fmla="*/ 239 w 127"/>
                <a:gd name="T91" fmla="*/ 128 h 233"/>
                <a:gd name="T92" fmla="*/ 220 w 127"/>
                <a:gd name="T93" fmla="*/ 161 h 233"/>
                <a:gd name="T94" fmla="*/ 208 w 127"/>
                <a:gd name="T95" fmla="*/ 187 h 233"/>
                <a:gd name="T96" fmla="*/ 177 w 127"/>
                <a:gd name="T97" fmla="*/ 239 h 233"/>
                <a:gd name="T98" fmla="*/ 163 w 127"/>
                <a:gd name="T99" fmla="*/ 267 h 233"/>
                <a:gd name="T100" fmla="*/ 139 w 127"/>
                <a:gd name="T101" fmla="*/ 303 h 233"/>
                <a:gd name="T102" fmla="*/ 78 w 127"/>
                <a:gd name="T103" fmla="*/ 423 h 233"/>
                <a:gd name="T104" fmla="*/ 61 w 127"/>
                <a:gd name="T105" fmla="*/ 454 h 233"/>
                <a:gd name="T106" fmla="*/ 2 w 127"/>
                <a:gd name="T107" fmla="*/ 542 h 23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65" name="Freeform 122"/>
            <p:cNvSpPr>
              <a:spLocks noChangeArrowheads="1"/>
            </p:cNvSpPr>
            <p:nvPr/>
          </p:nvSpPr>
          <p:spPr bwMode="auto">
            <a:xfrm>
              <a:off x="451" y="515"/>
              <a:ext cx="68" cy="2938"/>
            </a:xfrm>
            <a:custGeom>
              <a:avLst/>
              <a:gdLst>
                <a:gd name="T0" fmla="*/ 9 w 29"/>
                <a:gd name="T1" fmla="*/ 0 h 1244"/>
                <a:gd name="T2" fmla="*/ 21 w 29"/>
                <a:gd name="T3" fmla="*/ 1455 h 1244"/>
                <a:gd name="T4" fmla="*/ 0 w 29"/>
                <a:gd name="T5" fmla="*/ 2938 h 1244"/>
                <a:gd name="T6" fmla="*/ 61 w 29"/>
                <a:gd name="T7" fmla="*/ 2938 h 1244"/>
                <a:gd name="T8" fmla="*/ 40 w 29"/>
                <a:gd name="T9" fmla="*/ 2128 h 1244"/>
                <a:gd name="T10" fmla="*/ 68 w 29"/>
                <a:gd name="T11" fmla="*/ 668 h 1244"/>
                <a:gd name="T12" fmla="*/ 47 w 29"/>
                <a:gd name="T13" fmla="*/ 0 h 1244"/>
                <a:gd name="T14" fmla="*/ 9 w 29"/>
                <a:gd name="T15" fmla="*/ 0 h 1244"/>
                <a:gd name="T16" fmla="*/ 9 w 29"/>
                <a:gd name="T17" fmla="*/ 0 h 12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66" name="Freeform 123"/>
            <p:cNvSpPr>
              <a:spLocks noChangeArrowheads="1"/>
            </p:cNvSpPr>
            <p:nvPr/>
          </p:nvSpPr>
          <p:spPr bwMode="auto">
            <a:xfrm>
              <a:off x="937" y="1044"/>
              <a:ext cx="194" cy="385"/>
            </a:xfrm>
            <a:custGeom>
              <a:avLst/>
              <a:gdLst>
                <a:gd name="T0" fmla="*/ 71 w 82"/>
                <a:gd name="T1" fmla="*/ 12 h 163"/>
                <a:gd name="T2" fmla="*/ 163 w 82"/>
                <a:gd name="T3" fmla="*/ 385 h 163"/>
                <a:gd name="T4" fmla="*/ 35 w 82"/>
                <a:gd name="T5" fmla="*/ 239 h 163"/>
                <a:gd name="T6" fmla="*/ 71 w 82"/>
                <a:gd name="T7" fmla="*/ 12 h 1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67" name="Freeform 124"/>
            <p:cNvSpPr>
              <a:spLocks noChangeArrowheads="1"/>
            </p:cNvSpPr>
            <p:nvPr/>
          </p:nvSpPr>
          <p:spPr bwMode="auto">
            <a:xfrm>
              <a:off x="944" y="1056"/>
              <a:ext cx="102" cy="318"/>
            </a:xfrm>
            <a:custGeom>
              <a:avLst/>
              <a:gdLst>
                <a:gd name="T0" fmla="*/ 66 w 43"/>
                <a:gd name="T1" fmla="*/ 0 h 135"/>
                <a:gd name="T2" fmla="*/ 102 w 43"/>
                <a:gd name="T3" fmla="*/ 318 h 135"/>
                <a:gd name="T4" fmla="*/ 31 w 43"/>
                <a:gd name="T5" fmla="*/ 226 h 135"/>
                <a:gd name="T6" fmla="*/ 66 w 43"/>
                <a:gd name="T7" fmla="*/ 0 h 1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68" name="Freeform 125"/>
            <p:cNvSpPr>
              <a:spLocks noChangeArrowheads="1"/>
            </p:cNvSpPr>
            <p:nvPr/>
          </p:nvSpPr>
          <p:spPr bwMode="auto">
            <a:xfrm>
              <a:off x="916" y="2248"/>
              <a:ext cx="220" cy="426"/>
            </a:xfrm>
            <a:custGeom>
              <a:avLst/>
              <a:gdLst>
                <a:gd name="T0" fmla="*/ 83 w 93"/>
                <a:gd name="T1" fmla="*/ 9 h 180"/>
                <a:gd name="T2" fmla="*/ 189 w 93"/>
                <a:gd name="T3" fmla="*/ 426 h 180"/>
                <a:gd name="T4" fmla="*/ 43 w 93"/>
                <a:gd name="T5" fmla="*/ 258 h 180"/>
                <a:gd name="T6" fmla="*/ 83 w 93"/>
                <a:gd name="T7" fmla="*/ 9 h 1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69" name="Freeform 126"/>
            <p:cNvSpPr>
              <a:spLocks noChangeArrowheads="1"/>
            </p:cNvSpPr>
            <p:nvPr/>
          </p:nvSpPr>
          <p:spPr bwMode="auto">
            <a:xfrm>
              <a:off x="926" y="2256"/>
              <a:ext cx="111" cy="359"/>
            </a:xfrm>
            <a:custGeom>
              <a:avLst/>
              <a:gdLst>
                <a:gd name="T0" fmla="*/ 73 w 47"/>
                <a:gd name="T1" fmla="*/ 0 h 152"/>
                <a:gd name="T2" fmla="*/ 111 w 47"/>
                <a:gd name="T3" fmla="*/ 359 h 152"/>
                <a:gd name="T4" fmla="*/ 33 w 47"/>
                <a:gd name="T5" fmla="*/ 253 h 152"/>
                <a:gd name="T6" fmla="*/ 73 w 47"/>
                <a:gd name="T7" fmla="*/ 0 h 1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70" name="Freeform 127"/>
            <p:cNvSpPr>
              <a:spLocks noChangeArrowheads="1"/>
            </p:cNvSpPr>
            <p:nvPr/>
          </p:nvSpPr>
          <p:spPr bwMode="auto">
            <a:xfrm>
              <a:off x="926" y="3309"/>
              <a:ext cx="222" cy="428"/>
            </a:xfrm>
            <a:custGeom>
              <a:avLst/>
              <a:gdLst>
                <a:gd name="T0" fmla="*/ 83 w 94"/>
                <a:gd name="T1" fmla="*/ 12 h 181"/>
                <a:gd name="T2" fmla="*/ 187 w 94"/>
                <a:gd name="T3" fmla="*/ 428 h 181"/>
                <a:gd name="T4" fmla="*/ 45 w 94"/>
                <a:gd name="T5" fmla="*/ 265 h 181"/>
                <a:gd name="T6" fmla="*/ 83 w 94"/>
                <a:gd name="T7" fmla="*/ 12 h 1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71" name="Freeform 128"/>
            <p:cNvSpPr>
              <a:spLocks noChangeArrowheads="1"/>
            </p:cNvSpPr>
            <p:nvPr/>
          </p:nvSpPr>
          <p:spPr bwMode="auto">
            <a:xfrm>
              <a:off x="942" y="3321"/>
              <a:ext cx="106" cy="354"/>
            </a:xfrm>
            <a:custGeom>
              <a:avLst/>
              <a:gdLst>
                <a:gd name="T0" fmla="*/ 66 w 45"/>
                <a:gd name="T1" fmla="*/ 0 h 150"/>
                <a:gd name="T2" fmla="*/ 106 w 45"/>
                <a:gd name="T3" fmla="*/ 354 h 150"/>
                <a:gd name="T4" fmla="*/ 31 w 45"/>
                <a:gd name="T5" fmla="*/ 253 h 150"/>
                <a:gd name="T6" fmla="*/ 66 w 45"/>
                <a:gd name="T7" fmla="*/ 0 h 15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72" name="Freeform 129"/>
            <p:cNvSpPr>
              <a:spLocks noChangeArrowheads="1"/>
            </p:cNvSpPr>
            <p:nvPr/>
          </p:nvSpPr>
          <p:spPr bwMode="auto">
            <a:xfrm>
              <a:off x="1145" y="2085"/>
              <a:ext cx="218" cy="433"/>
            </a:xfrm>
            <a:custGeom>
              <a:avLst/>
              <a:gdLst>
                <a:gd name="T0" fmla="*/ 135 w 92"/>
                <a:gd name="T1" fmla="*/ 12 h 183"/>
                <a:gd name="T2" fmla="*/ 31 w 92"/>
                <a:gd name="T3" fmla="*/ 433 h 183"/>
                <a:gd name="T4" fmla="*/ 171 w 92"/>
                <a:gd name="T5" fmla="*/ 263 h 183"/>
                <a:gd name="T6" fmla="*/ 135 w 92"/>
                <a:gd name="T7" fmla="*/ 12 h 18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73" name="Freeform 130"/>
            <p:cNvSpPr>
              <a:spLocks noChangeArrowheads="1"/>
            </p:cNvSpPr>
            <p:nvPr/>
          </p:nvSpPr>
          <p:spPr bwMode="auto">
            <a:xfrm>
              <a:off x="1242" y="2097"/>
              <a:ext cx="111" cy="355"/>
            </a:xfrm>
            <a:custGeom>
              <a:avLst/>
              <a:gdLst>
                <a:gd name="T0" fmla="*/ 40 w 47"/>
                <a:gd name="T1" fmla="*/ 0 h 150"/>
                <a:gd name="T2" fmla="*/ 0 w 47"/>
                <a:gd name="T3" fmla="*/ 355 h 150"/>
                <a:gd name="T4" fmla="*/ 78 w 47"/>
                <a:gd name="T5" fmla="*/ 251 h 150"/>
                <a:gd name="T6" fmla="*/ 40 w 47"/>
                <a:gd name="T7" fmla="*/ 0 h 15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74" name="Freeform 131"/>
            <p:cNvSpPr>
              <a:spLocks noChangeArrowheads="1"/>
            </p:cNvSpPr>
            <p:nvPr/>
          </p:nvSpPr>
          <p:spPr bwMode="auto">
            <a:xfrm>
              <a:off x="1129" y="2719"/>
              <a:ext cx="304" cy="481"/>
            </a:xfrm>
            <a:custGeom>
              <a:avLst/>
              <a:gdLst>
                <a:gd name="T0" fmla="*/ 14 w 129"/>
                <a:gd name="T1" fmla="*/ 481 h 204"/>
                <a:gd name="T2" fmla="*/ 283 w 129"/>
                <a:gd name="T3" fmla="*/ 0 h 204"/>
                <a:gd name="T4" fmla="*/ 14 w 129"/>
                <a:gd name="T5" fmla="*/ 481 h 2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75" name="Freeform 132"/>
            <p:cNvSpPr>
              <a:spLocks noChangeArrowheads="1"/>
            </p:cNvSpPr>
            <p:nvPr/>
          </p:nvSpPr>
          <p:spPr bwMode="auto">
            <a:xfrm>
              <a:off x="840" y="2341"/>
              <a:ext cx="305" cy="477"/>
            </a:xfrm>
            <a:custGeom>
              <a:avLst/>
              <a:gdLst>
                <a:gd name="T0" fmla="*/ 291 w 129"/>
                <a:gd name="T1" fmla="*/ 477 h 202"/>
                <a:gd name="T2" fmla="*/ 24 w 129"/>
                <a:gd name="T3" fmla="*/ 0 h 202"/>
                <a:gd name="T4" fmla="*/ 291 w 129"/>
                <a:gd name="T5" fmla="*/ 477 h 2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76" name="Freeform 133"/>
            <p:cNvSpPr>
              <a:spLocks noChangeArrowheads="1"/>
            </p:cNvSpPr>
            <p:nvPr/>
          </p:nvSpPr>
          <p:spPr bwMode="auto">
            <a:xfrm>
              <a:off x="1138" y="3354"/>
              <a:ext cx="305" cy="479"/>
            </a:xfrm>
            <a:custGeom>
              <a:avLst/>
              <a:gdLst>
                <a:gd name="T0" fmla="*/ 14 w 129"/>
                <a:gd name="T1" fmla="*/ 479 h 203"/>
                <a:gd name="T2" fmla="*/ 284 w 129"/>
                <a:gd name="T3" fmla="*/ 0 h 203"/>
                <a:gd name="T4" fmla="*/ 14 w 129"/>
                <a:gd name="T5" fmla="*/ 479 h 2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77" name="Freeform 134"/>
            <p:cNvSpPr>
              <a:spLocks noChangeArrowheads="1"/>
            </p:cNvSpPr>
            <p:nvPr/>
          </p:nvSpPr>
          <p:spPr bwMode="auto">
            <a:xfrm>
              <a:off x="848" y="2886"/>
              <a:ext cx="304" cy="475"/>
            </a:xfrm>
            <a:custGeom>
              <a:avLst/>
              <a:gdLst>
                <a:gd name="T0" fmla="*/ 292 w 129"/>
                <a:gd name="T1" fmla="*/ 475 h 201"/>
                <a:gd name="T2" fmla="*/ 21 w 129"/>
                <a:gd name="T3" fmla="*/ 0 h 201"/>
                <a:gd name="T4" fmla="*/ 292 w 129"/>
                <a:gd name="T5" fmla="*/ 475 h 2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78" name="Freeform 135"/>
            <p:cNvSpPr>
              <a:spLocks noChangeArrowheads="1"/>
            </p:cNvSpPr>
            <p:nvPr/>
          </p:nvSpPr>
          <p:spPr bwMode="auto">
            <a:xfrm>
              <a:off x="857" y="3359"/>
              <a:ext cx="305" cy="482"/>
            </a:xfrm>
            <a:custGeom>
              <a:avLst/>
              <a:gdLst>
                <a:gd name="T0" fmla="*/ 293 w 129"/>
                <a:gd name="T1" fmla="*/ 482 h 204"/>
                <a:gd name="T2" fmla="*/ 21 w 129"/>
                <a:gd name="T3" fmla="*/ 0 h 204"/>
                <a:gd name="T4" fmla="*/ 293 w 129"/>
                <a:gd name="T5" fmla="*/ 482 h 2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79" name="Freeform 136"/>
            <p:cNvSpPr>
              <a:spLocks noChangeArrowheads="1"/>
            </p:cNvSpPr>
            <p:nvPr/>
          </p:nvSpPr>
          <p:spPr bwMode="auto">
            <a:xfrm>
              <a:off x="1129" y="2149"/>
              <a:ext cx="304" cy="482"/>
            </a:xfrm>
            <a:custGeom>
              <a:avLst/>
              <a:gdLst>
                <a:gd name="T0" fmla="*/ 14 w 129"/>
                <a:gd name="T1" fmla="*/ 482 h 204"/>
                <a:gd name="T2" fmla="*/ 283 w 129"/>
                <a:gd name="T3" fmla="*/ 0 h 204"/>
                <a:gd name="T4" fmla="*/ 14 w 129"/>
                <a:gd name="T5" fmla="*/ 482 h 2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80" name="Freeform 137"/>
            <p:cNvSpPr>
              <a:spLocks noChangeArrowheads="1"/>
            </p:cNvSpPr>
            <p:nvPr/>
          </p:nvSpPr>
          <p:spPr bwMode="auto">
            <a:xfrm>
              <a:off x="826" y="1710"/>
              <a:ext cx="305" cy="484"/>
            </a:xfrm>
            <a:custGeom>
              <a:avLst/>
              <a:gdLst>
                <a:gd name="T0" fmla="*/ 288 w 129"/>
                <a:gd name="T1" fmla="*/ 484 h 205"/>
                <a:gd name="T2" fmla="*/ 19 w 129"/>
                <a:gd name="T3" fmla="*/ 0 h 205"/>
                <a:gd name="T4" fmla="*/ 288 w 129"/>
                <a:gd name="T5" fmla="*/ 484 h 2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81" name="Freeform 138"/>
            <p:cNvSpPr>
              <a:spLocks noChangeArrowheads="1"/>
            </p:cNvSpPr>
            <p:nvPr/>
          </p:nvSpPr>
          <p:spPr bwMode="auto">
            <a:xfrm>
              <a:off x="1129" y="1511"/>
              <a:ext cx="304" cy="478"/>
            </a:xfrm>
            <a:custGeom>
              <a:avLst/>
              <a:gdLst>
                <a:gd name="T0" fmla="*/ 14 w 129"/>
                <a:gd name="T1" fmla="*/ 478 h 202"/>
                <a:gd name="T2" fmla="*/ 283 w 129"/>
                <a:gd name="T3" fmla="*/ 0 h 202"/>
                <a:gd name="T4" fmla="*/ 14 w 129"/>
                <a:gd name="T5" fmla="*/ 478 h 2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82" name="Freeform 139"/>
            <p:cNvSpPr>
              <a:spLocks noChangeArrowheads="1"/>
            </p:cNvSpPr>
            <p:nvPr/>
          </p:nvSpPr>
          <p:spPr bwMode="auto">
            <a:xfrm>
              <a:off x="1124" y="975"/>
              <a:ext cx="307" cy="475"/>
            </a:xfrm>
            <a:custGeom>
              <a:avLst/>
              <a:gdLst>
                <a:gd name="T0" fmla="*/ 17 w 130"/>
                <a:gd name="T1" fmla="*/ 475 h 201"/>
                <a:gd name="T2" fmla="*/ 283 w 130"/>
                <a:gd name="T3" fmla="*/ 0 h 201"/>
                <a:gd name="T4" fmla="*/ 17 w 130"/>
                <a:gd name="T5" fmla="*/ 475 h 2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83" name="Freeform 140"/>
            <p:cNvSpPr>
              <a:spLocks noChangeArrowheads="1"/>
            </p:cNvSpPr>
            <p:nvPr/>
          </p:nvSpPr>
          <p:spPr bwMode="auto">
            <a:xfrm>
              <a:off x="866" y="1145"/>
              <a:ext cx="274" cy="428"/>
            </a:xfrm>
            <a:custGeom>
              <a:avLst/>
              <a:gdLst>
                <a:gd name="T0" fmla="*/ 265 w 116"/>
                <a:gd name="T1" fmla="*/ 428 h 181"/>
                <a:gd name="T2" fmla="*/ 19 w 116"/>
                <a:gd name="T3" fmla="*/ 0 h 181"/>
                <a:gd name="T4" fmla="*/ 265 w 116"/>
                <a:gd name="T5" fmla="*/ 428 h 1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84" name="Freeform 141"/>
            <p:cNvSpPr>
              <a:spLocks noChangeArrowheads="1"/>
            </p:cNvSpPr>
            <p:nvPr/>
          </p:nvSpPr>
          <p:spPr bwMode="auto">
            <a:xfrm>
              <a:off x="869" y="2341"/>
              <a:ext cx="260" cy="474"/>
            </a:xfrm>
            <a:custGeom>
              <a:avLst/>
              <a:gdLst>
                <a:gd name="T0" fmla="*/ 229 w 110"/>
                <a:gd name="T1" fmla="*/ 415 h 201"/>
                <a:gd name="T2" fmla="*/ 220 w 110"/>
                <a:gd name="T3" fmla="*/ 399 h 201"/>
                <a:gd name="T4" fmla="*/ 210 w 110"/>
                <a:gd name="T5" fmla="*/ 368 h 201"/>
                <a:gd name="T6" fmla="*/ 208 w 110"/>
                <a:gd name="T7" fmla="*/ 361 h 201"/>
                <a:gd name="T8" fmla="*/ 187 w 110"/>
                <a:gd name="T9" fmla="*/ 330 h 201"/>
                <a:gd name="T10" fmla="*/ 180 w 110"/>
                <a:gd name="T11" fmla="*/ 321 h 201"/>
                <a:gd name="T12" fmla="*/ 173 w 110"/>
                <a:gd name="T13" fmla="*/ 302 h 201"/>
                <a:gd name="T14" fmla="*/ 168 w 110"/>
                <a:gd name="T15" fmla="*/ 290 h 201"/>
                <a:gd name="T16" fmla="*/ 161 w 110"/>
                <a:gd name="T17" fmla="*/ 283 h 201"/>
                <a:gd name="T18" fmla="*/ 161 w 110"/>
                <a:gd name="T19" fmla="*/ 274 h 201"/>
                <a:gd name="T20" fmla="*/ 151 w 110"/>
                <a:gd name="T21" fmla="*/ 255 h 201"/>
                <a:gd name="T22" fmla="*/ 147 w 110"/>
                <a:gd name="T23" fmla="*/ 245 h 201"/>
                <a:gd name="T24" fmla="*/ 142 w 110"/>
                <a:gd name="T25" fmla="*/ 233 h 201"/>
                <a:gd name="T26" fmla="*/ 137 w 110"/>
                <a:gd name="T27" fmla="*/ 224 h 201"/>
                <a:gd name="T28" fmla="*/ 130 w 110"/>
                <a:gd name="T29" fmla="*/ 210 h 201"/>
                <a:gd name="T30" fmla="*/ 116 w 110"/>
                <a:gd name="T31" fmla="*/ 193 h 201"/>
                <a:gd name="T32" fmla="*/ 116 w 110"/>
                <a:gd name="T33" fmla="*/ 189 h 201"/>
                <a:gd name="T34" fmla="*/ 109 w 110"/>
                <a:gd name="T35" fmla="*/ 179 h 201"/>
                <a:gd name="T36" fmla="*/ 106 w 110"/>
                <a:gd name="T37" fmla="*/ 172 h 201"/>
                <a:gd name="T38" fmla="*/ 106 w 110"/>
                <a:gd name="T39" fmla="*/ 170 h 201"/>
                <a:gd name="T40" fmla="*/ 102 w 110"/>
                <a:gd name="T41" fmla="*/ 163 h 201"/>
                <a:gd name="T42" fmla="*/ 87 w 110"/>
                <a:gd name="T43" fmla="*/ 139 h 201"/>
                <a:gd name="T44" fmla="*/ 85 w 110"/>
                <a:gd name="T45" fmla="*/ 130 h 201"/>
                <a:gd name="T46" fmla="*/ 78 w 110"/>
                <a:gd name="T47" fmla="*/ 120 h 201"/>
                <a:gd name="T48" fmla="*/ 69 w 110"/>
                <a:gd name="T49" fmla="*/ 101 h 201"/>
                <a:gd name="T50" fmla="*/ 64 w 110"/>
                <a:gd name="T51" fmla="*/ 99 h 201"/>
                <a:gd name="T52" fmla="*/ 64 w 110"/>
                <a:gd name="T53" fmla="*/ 92 h 201"/>
                <a:gd name="T54" fmla="*/ 66 w 110"/>
                <a:gd name="T55" fmla="*/ 80 h 201"/>
                <a:gd name="T56" fmla="*/ 57 w 110"/>
                <a:gd name="T57" fmla="*/ 73 h 201"/>
                <a:gd name="T58" fmla="*/ 57 w 110"/>
                <a:gd name="T59" fmla="*/ 68 h 201"/>
                <a:gd name="T60" fmla="*/ 54 w 110"/>
                <a:gd name="T61" fmla="*/ 68 h 201"/>
                <a:gd name="T62" fmla="*/ 45 w 110"/>
                <a:gd name="T63" fmla="*/ 61 h 201"/>
                <a:gd name="T64" fmla="*/ 47 w 110"/>
                <a:gd name="T65" fmla="*/ 50 h 201"/>
                <a:gd name="T66" fmla="*/ 40 w 110"/>
                <a:gd name="T67" fmla="*/ 50 h 201"/>
                <a:gd name="T68" fmla="*/ 40 w 110"/>
                <a:gd name="T69" fmla="*/ 40 h 201"/>
                <a:gd name="T70" fmla="*/ 38 w 110"/>
                <a:gd name="T71" fmla="*/ 33 h 201"/>
                <a:gd name="T72" fmla="*/ 35 w 110"/>
                <a:gd name="T73" fmla="*/ 40 h 201"/>
                <a:gd name="T74" fmla="*/ 31 w 110"/>
                <a:gd name="T75" fmla="*/ 26 h 201"/>
                <a:gd name="T76" fmla="*/ 9 w 110"/>
                <a:gd name="T77" fmla="*/ 12 h 201"/>
                <a:gd name="T78" fmla="*/ 7 w 110"/>
                <a:gd name="T79" fmla="*/ 9 h 201"/>
                <a:gd name="T80" fmla="*/ 0 w 110"/>
                <a:gd name="T81" fmla="*/ 0 h 201"/>
                <a:gd name="T82" fmla="*/ 0 w 110"/>
                <a:gd name="T83" fmla="*/ 7 h 201"/>
                <a:gd name="T84" fmla="*/ 9 w 110"/>
                <a:gd name="T85" fmla="*/ 12 h 201"/>
                <a:gd name="T86" fmla="*/ 14 w 110"/>
                <a:gd name="T87" fmla="*/ 38 h 201"/>
                <a:gd name="T88" fmla="*/ 31 w 110"/>
                <a:gd name="T89" fmla="*/ 71 h 201"/>
                <a:gd name="T90" fmla="*/ 47 w 110"/>
                <a:gd name="T91" fmla="*/ 108 h 201"/>
                <a:gd name="T92" fmla="*/ 66 w 110"/>
                <a:gd name="T93" fmla="*/ 139 h 201"/>
                <a:gd name="T94" fmla="*/ 76 w 110"/>
                <a:gd name="T95" fmla="*/ 163 h 201"/>
                <a:gd name="T96" fmla="*/ 102 w 110"/>
                <a:gd name="T97" fmla="*/ 205 h 201"/>
                <a:gd name="T98" fmla="*/ 116 w 110"/>
                <a:gd name="T99" fmla="*/ 229 h 201"/>
                <a:gd name="T100" fmla="*/ 137 w 110"/>
                <a:gd name="T101" fmla="*/ 259 h 201"/>
                <a:gd name="T102" fmla="*/ 182 w 110"/>
                <a:gd name="T103" fmla="*/ 363 h 201"/>
                <a:gd name="T104" fmla="*/ 201 w 110"/>
                <a:gd name="T105" fmla="*/ 391 h 201"/>
                <a:gd name="T106" fmla="*/ 258 w 110"/>
                <a:gd name="T107" fmla="*/ 462 h 20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85" name="Freeform 142"/>
            <p:cNvSpPr>
              <a:spLocks noChangeArrowheads="1"/>
            </p:cNvSpPr>
            <p:nvPr/>
          </p:nvSpPr>
          <p:spPr bwMode="auto">
            <a:xfrm>
              <a:off x="855" y="1726"/>
              <a:ext cx="257" cy="478"/>
            </a:xfrm>
            <a:custGeom>
              <a:avLst/>
              <a:gdLst>
                <a:gd name="T0" fmla="*/ 226 w 109"/>
                <a:gd name="T1" fmla="*/ 419 h 202"/>
                <a:gd name="T2" fmla="*/ 222 w 109"/>
                <a:gd name="T3" fmla="*/ 407 h 202"/>
                <a:gd name="T4" fmla="*/ 207 w 109"/>
                <a:gd name="T5" fmla="*/ 374 h 202"/>
                <a:gd name="T6" fmla="*/ 205 w 109"/>
                <a:gd name="T7" fmla="*/ 367 h 202"/>
                <a:gd name="T8" fmla="*/ 186 w 109"/>
                <a:gd name="T9" fmla="*/ 338 h 202"/>
                <a:gd name="T10" fmla="*/ 177 w 109"/>
                <a:gd name="T11" fmla="*/ 327 h 202"/>
                <a:gd name="T12" fmla="*/ 172 w 109"/>
                <a:gd name="T13" fmla="*/ 310 h 202"/>
                <a:gd name="T14" fmla="*/ 165 w 109"/>
                <a:gd name="T15" fmla="*/ 293 h 202"/>
                <a:gd name="T16" fmla="*/ 160 w 109"/>
                <a:gd name="T17" fmla="*/ 289 h 202"/>
                <a:gd name="T18" fmla="*/ 160 w 109"/>
                <a:gd name="T19" fmla="*/ 279 h 202"/>
                <a:gd name="T20" fmla="*/ 153 w 109"/>
                <a:gd name="T21" fmla="*/ 260 h 202"/>
                <a:gd name="T22" fmla="*/ 144 w 109"/>
                <a:gd name="T23" fmla="*/ 251 h 202"/>
                <a:gd name="T24" fmla="*/ 141 w 109"/>
                <a:gd name="T25" fmla="*/ 241 h 202"/>
                <a:gd name="T26" fmla="*/ 134 w 109"/>
                <a:gd name="T27" fmla="*/ 230 h 202"/>
                <a:gd name="T28" fmla="*/ 130 w 109"/>
                <a:gd name="T29" fmla="*/ 215 h 202"/>
                <a:gd name="T30" fmla="*/ 113 w 109"/>
                <a:gd name="T31" fmla="*/ 199 h 202"/>
                <a:gd name="T32" fmla="*/ 113 w 109"/>
                <a:gd name="T33" fmla="*/ 189 h 202"/>
                <a:gd name="T34" fmla="*/ 108 w 109"/>
                <a:gd name="T35" fmla="*/ 187 h 202"/>
                <a:gd name="T36" fmla="*/ 104 w 109"/>
                <a:gd name="T37" fmla="*/ 180 h 202"/>
                <a:gd name="T38" fmla="*/ 104 w 109"/>
                <a:gd name="T39" fmla="*/ 177 h 202"/>
                <a:gd name="T40" fmla="*/ 101 w 109"/>
                <a:gd name="T41" fmla="*/ 166 h 202"/>
                <a:gd name="T42" fmla="*/ 90 w 109"/>
                <a:gd name="T43" fmla="*/ 144 h 202"/>
                <a:gd name="T44" fmla="*/ 87 w 109"/>
                <a:gd name="T45" fmla="*/ 135 h 202"/>
                <a:gd name="T46" fmla="*/ 78 w 109"/>
                <a:gd name="T47" fmla="*/ 125 h 202"/>
                <a:gd name="T48" fmla="*/ 68 w 109"/>
                <a:gd name="T49" fmla="*/ 106 h 202"/>
                <a:gd name="T50" fmla="*/ 61 w 109"/>
                <a:gd name="T51" fmla="*/ 104 h 202"/>
                <a:gd name="T52" fmla="*/ 61 w 109"/>
                <a:gd name="T53" fmla="*/ 95 h 202"/>
                <a:gd name="T54" fmla="*/ 64 w 109"/>
                <a:gd name="T55" fmla="*/ 88 h 202"/>
                <a:gd name="T56" fmla="*/ 59 w 109"/>
                <a:gd name="T57" fmla="*/ 78 h 202"/>
                <a:gd name="T58" fmla="*/ 59 w 109"/>
                <a:gd name="T59" fmla="*/ 71 h 202"/>
                <a:gd name="T60" fmla="*/ 57 w 109"/>
                <a:gd name="T61" fmla="*/ 69 h 202"/>
                <a:gd name="T62" fmla="*/ 42 w 109"/>
                <a:gd name="T63" fmla="*/ 66 h 202"/>
                <a:gd name="T64" fmla="*/ 42 w 109"/>
                <a:gd name="T65" fmla="*/ 57 h 202"/>
                <a:gd name="T66" fmla="*/ 40 w 109"/>
                <a:gd name="T67" fmla="*/ 54 h 202"/>
                <a:gd name="T68" fmla="*/ 40 w 109"/>
                <a:gd name="T69" fmla="*/ 47 h 202"/>
                <a:gd name="T70" fmla="*/ 38 w 109"/>
                <a:gd name="T71" fmla="*/ 38 h 202"/>
                <a:gd name="T72" fmla="*/ 31 w 109"/>
                <a:gd name="T73" fmla="*/ 47 h 202"/>
                <a:gd name="T74" fmla="*/ 31 w 109"/>
                <a:gd name="T75" fmla="*/ 31 h 202"/>
                <a:gd name="T76" fmla="*/ 9 w 109"/>
                <a:gd name="T77" fmla="*/ 19 h 202"/>
                <a:gd name="T78" fmla="*/ 7 w 109"/>
                <a:gd name="T79" fmla="*/ 17 h 202"/>
                <a:gd name="T80" fmla="*/ 0 w 109"/>
                <a:gd name="T81" fmla="*/ 0 h 202"/>
                <a:gd name="T82" fmla="*/ 0 w 109"/>
                <a:gd name="T83" fmla="*/ 7 h 202"/>
                <a:gd name="T84" fmla="*/ 9 w 109"/>
                <a:gd name="T85" fmla="*/ 19 h 202"/>
                <a:gd name="T86" fmla="*/ 12 w 109"/>
                <a:gd name="T87" fmla="*/ 40 h 202"/>
                <a:gd name="T88" fmla="*/ 31 w 109"/>
                <a:gd name="T89" fmla="*/ 78 h 202"/>
                <a:gd name="T90" fmla="*/ 47 w 109"/>
                <a:gd name="T91" fmla="*/ 116 h 202"/>
                <a:gd name="T92" fmla="*/ 64 w 109"/>
                <a:gd name="T93" fmla="*/ 147 h 202"/>
                <a:gd name="T94" fmla="*/ 73 w 109"/>
                <a:gd name="T95" fmla="*/ 166 h 202"/>
                <a:gd name="T96" fmla="*/ 101 w 109"/>
                <a:gd name="T97" fmla="*/ 211 h 202"/>
                <a:gd name="T98" fmla="*/ 113 w 109"/>
                <a:gd name="T99" fmla="*/ 232 h 202"/>
                <a:gd name="T100" fmla="*/ 134 w 109"/>
                <a:gd name="T101" fmla="*/ 263 h 202"/>
                <a:gd name="T102" fmla="*/ 184 w 109"/>
                <a:gd name="T103" fmla="*/ 369 h 202"/>
                <a:gd name="T104" fmla="*/ 200 w 109"/>
                <a:gd name="T105" fmla="*/ 398 h 202"/>
                <a:gd name="T106" fmla="*/ 255 w 109"/>
                <a:gd name="T107" fmla="*/ 469 h 20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86" name="Freeform 143"/>
            <p:cNvSpPr>
              <a:spLocks noChangeArrowheads="1"/>
            </p:cNvSpPr>
            <p:nvPr/>
          </p:nvSpPr>
          <p:spPr bwMode="auto">
            <a:xfrm>
              <a:off x="895" y="1152"/>
              <a:ext cx="229" cy="421"/>
            </a:xfrm>
            <a:custGeom>
              <a:avLst/>
              <a:gdLst>
                <a:gd name="T0" fmla="*/ 203 w 97"/>
                <a:gd name="T1" fmla="*/ 369 h 178"/>
                <a:gd name="T2" fmla="*/ 196 w 97"/>
                <a:gd name="T3" fmla="*/ 357 h 178"/>
                <a:gd name="T4" fmla="*/ 189 w 97"/>
                <a:gd name="T5" fmla="*/ 329 h 178"/>
                <a:gd name="T6" fmla="*/ 182 w 97"/>
                <a:gd name="T7" fmla="*/ 324 h 178"/>
                <a:gd name="T8" fmla="*/ 165 w 97"/>
                <a:gd name="T9" fmla="*/ 296 h 178"/>
                <a:gd name="T10" fmla="*/ 163 w 97"/>
                <a:gd name="T11" fmla="*/ 286 h 178"/>
                <a:gd name="T12" fmla="*/ 153 w 97"/>
                <a:gd name="T13" fmla="*/ 270 h 178"/>
                <a:gd name="T14" fmla="*/ 146 w 97"/>
                <a:gd name="T15" fmla="*/ 258 h 178"/>
                <a:gd name="T16" fmla="*/ 142 w 97"/>
                <a:gd name="T17" fmla="*/ 253 h 178"/>
                <a:gd name="T18" fmla="*/ 142 w 97"/>
                <a:gd name="T19" fmla="*/ 244 h 178"/>
                <a:gd name="T20" fmla="*/ 135 w 97"/>
                <a:gd name="T21" fmla="*/ 227 h 178"/>
                <a:gd name="T22" fmla="*/ 132 w 97"/>
                <a:gd name="T23" fmla="*/ 222 h 178"/>
                <a:gd name="T24" fmla="*/ 127 w 97"/>
                <a:gd name="T25" fmla="*/ 208 h 178"/>
                <a:gd name="T26" fmla="*/ 118 w 97"/>
                <a:gd name="T27" fmla="*/ 201 h 178"/>
                <a:gd name="T28" fmla="*/ 113 w 97"/>
                <a:gd name="T29" fmla="*/ 187 h 178"/>
                <a:gd name="T30" fmla="*/ 104 w 97"/>
                <a:gd name="T31" fmla="*/ 173 h 178"/>
                <a:gd name="T32" fmla="*/ 102 w 97"/>
                <a:gd name="T33" fmla="*/ 166 h 178"/>
                <a:gd name="T34" fmla="*/ 97 w 97"/>
                <a:gd name="T35" fmla="*/ 161 h 178"/>
                <a:gd name="T36" fmla="*/ 94 w 97"/>
                <a:gd name="T37" fmla="*/ 154 h 178"/>
                <a:gd name="T38" fmla="*/ 94 w 97"/>
                <a:gd name="T39" fmla="*/ 154 h 178"/>
                <a:gd name="T40" fmla="*/ 92 w 97"/>
                <a:gd name="T41" fmla="*/ 142 h 178"/>
                <a:gd name="T42" fmla="*/ 78 w 97"/>
                <a:gd name="T43" fmla="*/ 123 h 178"/>
                <a:gd name="T44" fmla="*/ 73 w 97"/>
                <a:gd name="T45" fmla="*/ 114 h 178"/>
                <a:gd name="T46" fmla="*/ 71 w 97"/>
                <a:gd name="T47" fmla="*/ 109 h 178"/>
                <a:gd name="T48" fmla="*/ 61 w 97"/>
                <a:gd name="T49" fmla="*/ 92 h 178"/>
                <a:gd name="T50" fmla="*/ 52 w 97"/>
                <a:gd name="T51" fmla="*/ 90 h 178"/>
                <a:gd name="T52" fmla="*/ 57 w 97"/>
                <a:gd name="T53" fmla="*/ 80 h 178"/>
                <a:gd name="T54" fmla="*/ 57 w 97"/>
                <a:gd name="T55" fmla="*/ 71 h 178"/>
                <a:gd name="T56" fmla="*/ 47 w 97"/>
                <a:gd name="T57" fmla="*/ 64 h 178"/>
                <a:gd name="T58" fmla="*/ 52 w 97"/>
                <a:gd name="T59" fmla="*/ 61 h 178"/>
                <a:gd name="T60" fmla="*/ 47 w 97"/>
                <a:gd name="T61" fmla="*/ 59 h 178"/>
                <a:gd name="T62" fmla="*/ 40 w 97"/>
                <a:gd name="T63" fmla="*/ 52 h 178"/>
                <a:gd name="T64" fmla="*/ 40 w 97"/>
                <a:gd name="T65" fmla="*/ 43 h 178"/>
                <a:gd name="T66" fmla="*/ 35 w 97"/>
                <a:gd name="T67" fmla="*/ 43 h 178"/>
                <a:gd name="T68" fmla="*/ 35 w 97"/>
                <a:gd name="T69" fmla="*/ 38 h 178"/>
                <a:gd name="T70" fmla="*/ 33 w 97"/>
                <a:gd name="T71" fmla="*/ 31 h 178"/>
                <a:gd name="T72" fmla="*/ 31 w 97"/>
                <a:gd name="T73" fmla="*/ 38 h 178"/>
                <a:gd name="T74" fmla="*/ 26 w 97"/>
                <a:gd name="T75" fmla="*/ 24 h 178"/>
                <a:gd name="T76" fmla="*/ 7 w 97"/>
                <a:gd name="T77" fmla="*/ 12 h 178"/>
                <a:gd name="T78" fmla="*/ 5 w 97"/>
                <a:gd name="T79" fmla="*/ 9 h 178"/>
                <a:gd name="T80" fmla="*/ 0 w 97"/>
                <a:gd name="T81" fmla="*/ 0 h 178"/>
                <a:gd name="T82" fmla="*/ 0 w 97"/>
                <a:gd name="T83" fmla="*/ 2 h 178"/>
                <a:gd name="T84" fmla="*/ 5 w 97"/>
                <a:gd name="T85" fmla="*/ 12 h 178"/>
                <a:gd name="T86" fmla="*/ 12 w 97"/>
                <a:gd name="T87" fmla="*/ 33 h 178"/>
                <a:gd name="T88" fmla="*/ 26 w 97"/>
                <a:gd name="T89" fmla="*/ 64 h 178"/>
                <a:gd name="T90" fmla="*/ 42 w 97"/>
                <a:gd name="T91" fmla="*/ 99 h 178"/>
                <a:gd name="T92" fmla="*/ 57 w 97"/>
                <a:gd name="T93" fmla="*/ 125 h 178"/>
                <a:gd name="T94" fmla="*/ 64 w 97"/>
                <a:gd name="T95" fmla="*/ 144 h 178"/>
                <a:gd name="T96" fmla="*/ 85 w 97"/>
                <a:gd name="T97" fmla="*/ 184 h 178"/>
                <a:gd name="T98" fmla="*/ 102 w 97"/>
                <a:gd name="T99" fmla="*/ 203 h 178"/>
                <a:gd name="T100" fmla="*/ 116 w 97"/>
                <a:gd name="T101" fmla="*/ 232 h 178"/>
                <a:gd name="T102" fmla="*/ 163 w 97"/>
                <a:gd name="T103" fmla="*/ 326 h 178"/>
                <a:gd name="T104" fmla="*/ 175 w 97"/>
                <a:gd name="T105" fmla="*/ 350 h 178"/>
                <a:gd name="T106" fmla="*/ 227 w 97"/>
                <a:gd name="T107" fmla="*/ 416 h 17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87" name="Freeform 144"/>
            <p:cNvSpPr>
              <a:spLocks noChangeArrowheads="1"/>
            </p:cNvSpPr>
            <p:nvPr/>
          </p:nvSpPr>
          <p:spPr bwMode="auto">
            <a:xfrm>
              <a:off x="1124" y="1004"/>
              <a:ext cx="276" cy="448"/>
            </a:xfrm>
            <a:custGeom>
              <a:avLst/>
              <a:gdLst>
                <a:gd name="T0" fmla="*/ 38 w 117"/>
                <a:gd name="T1" fmla="*/ 403 h 190"/>
                <a:gd name="T2" fmla="*/ 45 w 117"/>
                <a:gd name="T3" fmla="*/ 387 h 190"/>
                <a:gd name="T4" fmla="*/ 66 w 117"/>
                <a:gd name="T5" fmla="*/ 363 h 190"/>
                <a:gd name="T6" fmla="*/ 71 w 117"/>
                <a:gd name="T7" fmla="*/ 354 h 190"/>
                <a:gd name="T8" fmla="*/ 90 w 117"/>
                <a:gd name="T9" fmla="*/ 323 h 190"/>
                <a:gd name="T10" fmla="*/ 94 w 117"/>
                <a:gd name="T11" fmla="*/ 316 h 190"/>
                <a:gd name="T12" fmla="*/ 106 w 117"/>
                <a:gd name="T13" fmla="*/ 297 h 190"/>
                <a:gd name="T14" fmla="*/ 111 w 117"/>
                <a:gd name="T15" fmla="*/ 285 h 190"/>
                <a:gd name="T16" fmla="*/ 116 w 117"/>
                <a:gd name="T17" fmla="*/ 276 h 190"/>
                <a:gd name="T18" fmla="*/ 125 w 117"/>
                <a:gd name="T19" fmla="*/ 274 h 190"/>
                <a:gd name="T20" fmla="*/ 134 w 117"/>
                <a:gd name="T21" fmla="*/ 259 h 190"/>
                <a:gd name="T22" fmla="*/ 139 w 117"/>
                <a:gd name="T23" fmla="*/ 250 h 190"/>
                <a:gd name="T24" fmla="*/ 146 w 117"/>
                <a:gd name="T25" fmla="*/ 241 h 190"/>
                <a:gd name="T26" fmla="*/ 149 w 117"/>
                <a:gd name="T27" fmla="*/ 229 h 190"/>
                <a:gd name="T28" fmla="*/ 160 w 117"/>
                <a:gd name="T29" fmla="*/ 215 h 190"/>
                <a:gd name="T30" fmla="*/ 167 w 117"/>
                <a:gd name="T31" fmla="*/ 198 h 190"/>
                <a:gd name="T32" fmla="*/ 175 w 117"/>
                <a:gd name="T33" fmla="*/ 191 h 190"/>
                <a:gd name="T34" fmla="*/ 175 w 117"/>
                <a:gd name="T35" fmla="*/ 184 h 190"/>
                <a:gd name="T36" fmla="*/ 179 w 117"/>
                <a:gd name="T37" fmla="*/ 179 h 190"/>
                <a:gd name="T38" fmla="*/ 186 w 117"/>
                <a:gd name="T39" fmla="*/ 179 h 190"/>
                <a:gd name="T40" fmla="*/ 189 w 117"/>
                <a:gd name="T41" fmla="*/ 165 h 190"/>
                <a:gd name="T42" fmla="*/ 201 w 117"/>
                <a:gd name="T43" fmla="*/ 149 h 190"/>
                <a:gd name="T44" fmla="*/ 208 w 117"/>
                <a:gd name="T45" fmla="*/ 134 h 190"/>
                <a:gd name="T46" fmla="*/ 210 w 117"/>
                <a:gd name="T47" fmla="*/ 130 h 190"/>
                <a:gd name="T48" fmla="*/ 222 w 117"/>
                <a:gd name="T49" fmla="*/ 111 h 190"/>
                <a:gd name="T50" fmla="*/ 219 w 117"/>
                <a:gd name="T51" fmla="*/ 101 h 190"/>
                <a:gd name="T52" fmla="*/ 229 w 117"/>
                <a:gd name="T53" fmla="*/ 99 h 190"/>
                <a:gd name="T54" fmla="*/ 238 w 117"/>
                <a:gd name="T55" fmla="*/ 97 h 190"/>
                <a:gd name="T56" fmla="*/ 241 w 117"/>
                <a:gd name="T57" fmla="*/ 87 h 190"/>
                <a:gd name="T58" fmla="*/ 248 w 117"/>
                <a:gd name="T59" fmla="*/ 87 h 190"/>
                <a:gd name="T60" fmla="*/ 248 w 117"/>
                <a:gd name="T61" fmla="*/ 83 h 190"/>
                <a:gd name="T62" fmla="*/ 248 w 117"/>
                <a:gd name="T63" fmla="*/ 71 h 190"/>
                <a:gd name="T64" fmla="*/ 252 w 117"/>
                <a:gd name="T65" fmla="*/ 66 h 190"/>
                <a:gd name="T66" fmla="*/ 252 w 117"/>
                <a:gd name="T67" fmla="*/ 61 h 190"/>
                <a:gd name="T68" fmla="*/ 259 w 117"/>
                <a:gd name="T69" fmla="*/ 59 h 190"/>
                <a:gd name="T70" fmla="*/ 262 w 117"/>
                <a:gd name="T71" fmla="*/ 52 h 190"/>
                <a:gd name="T72" fmla="*/ 257 w 117"/>
                <a:gd name="T73" fmla="*/ 50 h 190"/>
                <a:gd name="T74" fmla="*/ 267 w 117"/>
                <a:gd name="T75" fmla="*/ 40 h 190"/>
                <a:gd name="T76" fmla="*/ 267 w 117"/>
                <a:gd name="T77" fmla="*/ 19 h 190"/>
                <a:gd name="T78" fmla="*/ 269 w 117"/>
                <a:gd name="T79" fmla="*/ 17 h 190"/>
                <a:gd name="T80" fmla="*/ 276 w 117"/>
                <a:gd name="T81" fmla="*/ 0 h 190"/>
                <a:gd name="T82" fmla="*/ 269 w 117"/>
                <a:gd name="T83" fmla="*/ 2 h 190"/>
                <a:gd name="T84" fmla="*/ 267 w 117"/>
                <a:gd name="T85" fmla="*/ 19 h 190"/>
                <a:gd name="T86" fmla="*/ 250 w 117"/>
                <a:gd name="T87" fmla="*/ 31 h 190"/>
                <a:gd name="T88" fmla="*/ 229 w 117"/>
                <a:gd name="T89" fmla="*/ 61 h 190"/>
                <a:gd name="T90" fmla="*/ 205 w 117"/>
                <a:gd name="T91" fmla="*/ 97 h 190"/>
                <a:gd name="T92" fmla="*/ 189 w 117"/>
                <a:gd name="T93" fmla="*/ 127 h 190"/>
                <a:gd name="T94" fmla="*/ 175 w 117"/>
                <a:gd name="T95" fmla="*/ 149 h 190"/>
                <a:gd name="T96" fmla="*/ 149 w 117"/>
                <a:gd name="T97" fmla="*/ 191 h 190"/>
                <a:gd name="T98" fmla="*/ 139 w 117"/>
                <a:gd name="T99" fmla="*/ 215 h 190"/>
                <a:gd name="T100" fmla="*/ 125 w 117"/>
                <a:gd name="T101" fmla="*/ 245 h 190"/>
                <a:gd name="T102" fmla="*/ 59 w 117"/>
                <a:gd name="T103" fmla="*/ 337 h 190"/>
                <a:gd name="T104" fmla="*/ 45 w 117"/>
                <a:gd name="T105" fmla="*/ 363 h 190"/>
                <a:gd name="T106" fmla="*/ 9 w 117"/>
                <a:gd name="T107" fmla="*/ 446 h 1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88" name="Freeform 145"/>
            <p:cNvSpPr>
              <a:spLocks noChangeArrowheads="1"/>
            </p:cNvSpPr>
            <p:nvPr/>
          </p:nvSpPr>
          <p:spPr bwMode="auto">
            <a:xfrm>
              <a:off x="1129" y="1530"/>
              <a:ext cx="274" cy="449"/>
            </a:xfrm>
            <a:custGeom>
              <a:avLst/>
              <a:gdLst>
                <a:gd name="T0" fmla="*/ 38 w 116"/>
                <a:gd name="T1" fmla="*/ 402 h 190"/>
                <a:gd name="T2" fmla="*/ 43 w 116"/>
                <a:gd name="T3" fmla="*/ 388 h 190"/>
                <a:gd name="T4" fmla="*/ 64 w 116"/>
                <a:gd name="T5" fmla="*/ 364 h 190"/>
                <a:gd name="T6" fmla="*/ 71 w 116"/>
                <a:gd name="T7" fmla="*/ 354 h 190"/>
                <a:gd name="T8" fmla="*/ 85 w 116"/>
                <a:gd name="T9" fmla="*/ 324 h 190"/>
                <a:gd name="T10" fmla="*/ 92 w 116"/>
                <a:gd name="T11" fmla="*/ 317 h 190"/>
                <a:gd name="T12" fmla="*/ 104 w 116"/>
                <a:gd name="T13" fmla="*/ 300 h 190"/>
                <a:gd name="T14" fmla="*/ 111 w 116"/>
                <a:gd name="T15" fmla="*/ 286 h 190"/>
                <a:gd name="T16" fmla="*/ 113 w 116"/>
                <a:gd name="T17" fmla="*/ 276 h 190"/>
                <a:gd name="T18" fmla="*/ 120 w 116"/>
                <a:gd name="T19" fmla="*/ 272 h 190"/>
                <a:gd name="T20" fmla="*/ 132 w 116"/>
                <a:gd name="T21" fmla="*/ 260 h 190"/>
                <a:gd name="T22" fmla="*/ 139 w 116"/>
                <a:gd name="T23" fmla="*/ 250 h 190"/>
                <a:gd name="T24" fmla="*/ 144 w 116"/>
                <a:gd name="T25" fmla="*/ 241 h 190"/>
                <a:gd name="T26" fmla="*/ 149 w 116"/>
                <a:gd name="T27" fmla="*/ 227 h 190"/>
                <a:gd name="T28" fmla="*/ 156 w 116"/>
                <a:gd name="T29" fmla="*/ 215 h 190"/>
                <a:gd name="T30" fmla="*/ 165 w 116"/>
                <a:gd name="T31" fmla="*/ 196 h 190"/>
                <a:gd name="T32" fmla="*/ 172 w 116"/>
                <a:gd name="T33" fmla="*/ 191 h 190"/>
                <a:gd name="T34" fmla="*/ 172 w 116"/>
                <a:gd name="T35" fmla="*/ 184 h 190"/>
                <a:gd name="T36" fmla="*/ 180 w 116"/>
                <a:gd name="T37" fmla="*/ 175 h 190"/>
                <a:gd name="T38" fmla="*/ 182 w 116"/>
                <a:gd name="T39" fmla="*/ 175 h 190"/>
                <a:gd name="T40" fmla="*/ 184 w 116"/>
                <a:gd name="T41" fmla="*/ 165 h 190"/>
                <a:gd name="T42" fmla="*/ 201 w 116"/>
                <a:gd name="T43" fmla="*/ 149 h 190"/>
                <a:gd name="T44" fmla="*/ 206 w 116"/>
                <a:gd name="T45" fmla="*/ 135 h 190"/>
                <a:gd name="T46" fmla="*/ 210 w 116"/>
                <a:gd name="T47" fmla="*/ 130 h 190"/>
                <a:gd name="T48" fmla="*/ 220 w 116"/>
                <a:gd name="T49" fmla="*/ 109 h 190"/>
                <a:gd name="T50" fmla="*/ 215 w 116"/>
                <a:gd name="T51" fmla="*/ 102 h 190"/>
                <a:gd name="T52" fmla="*/ 224 w 116"/>
                <a:gd name="T53" fmla="*/ 99 h 190"/>
                <a:gd name="T54" fmla="*/ 236 w 116"/>
                <a:gd name="T55" fmla="*/ 95 h 190"/>
                <a:gd name="T56" fmla="*/ 241 w 116"/>
                <a:gd name="T57" fmla="*/ 85 h 190"/>
                <a:gd name="T58" fmla="*/ 243 w 116"/>
                <a:gd name="T59" fmla="*/ 85 h 190"/>
                <a:gd name="T60" fmla="*/ 243 w 116"/>
                <a:gd name="T61" fmla="*/ 83 h 190"/>
                <a:gd name="T62" fmla="*/ 243 w 116"/>
                <a:gd name="T63" fmla="*/ 71 h 190"/>
                <a:gd name="T64" fmla="*/ 250 w 116"/>
                <a:gd name="T65" fmla="*/ 64 h 190"/>
                <a:gd name="T66" fmla="*/ 250 w 116"/>
                <a:gd name="T67" fmla="*/ 61 h 190"/>
                <a:gd name="T68" fmla="*/ 255 w 116"/>
                <a:gd name="T69" fmla="*/ 59 h 190"/>
                <a:gd name="T70" fmla="*/ 260 w 116"/>
                <a:gd name="T71" fmla="*/ 52 h 190"/>
                <a:gd name="T72" fmla="*/ 253 w 116"/>
                <a:gd name="T73" fmla="*/ 45 h 190"/>
                <a:gd name="T74" fmla="*/ 262 w 116"/>
                <a:gd name="T75" fmla="*/ 40 h 190"/>
                <a:gd name="T76" fmla="*/ 262 w 116"/>
                <a:gd name="T77" fmla="*/ 19 h 190"/>
                <a:gd name="T78" fmla="*/ 267 w 116"/>
                <a:gd name="T79" fmla="*/ 12 h 190"/>
                <a:gd name="T80" fmla="*/ 274 w 116"/>
                <a:gd name="T81" fmla="*/ 0 h 190"/>
                <a:gd name="T82" fmla="*/ 267 w 116"/>
                <a:gd name="T83" fmla="*/ 2 h 190"/>
                <a:gd name="T84" fmla="*/ 262 w 116"/>
                <a:gd name="T85" fmla="*/ 19 h 190"/>
                <a:gd name="T86" fmla="*/ 246 w 116"/>
                <a:gd name="T87" fmla="*/ 31 h 190"/>
                <a:gd name="T88" fmla="*/ 224 w 116"/>
                <a:gd name="T89" fmla="*/ 61 h 190"/>
                <a:gd name="T90" fmla="*/ 203 w 116"/>
                <a:gd name="T91" fmla="*/ 95 h 190"/>
                <a:gd name="T92" fmla="*/ 184 w 116"/>
                <a:gd name="T93" fmla="*/ 125 h 190"/>
                <a:gd name="T94" fmla="*/ 172 w 116"/>
                <a:gd name="T95" fmla="*/ 149 h 190"/>
                <a:gd name="T96" fmla="*/ 149 w 116"/>
                <a:gd name="T97" fmla="*/ 191 h 190"/>
                <a:gd name="T98" fmla="*/ 135 w 116"/>
                <a:gd name="T99" fmla="*/ 215 h 190"/>
                <a:gd name="T100" fmla="*/ 120 w 116"/>
                <a:gd name="T101" fmla="*/ 246 h 190"/>
                <a:gd name="T102" fmla="*/ 59 w 116"/>
                <a:gd name="T103" fmla="*/ 336 h 190"/>
                <a:gd name="T104" fmla="*/ 43 w 116"/>
                <a:gd name="T105" fmla="*/ 364 h 190"/>
                <a:gd name="T106" fmla="*/ 9 w 116"/>
                <a:gd name="T107" fmla="*/ 447 h 1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89" name="Freeform 146"/>
            <p:cNvSpPr>
              <a:spLocks noChangeArrowheads="1"/>
            </p:cNvSpPr>
            <p:nvPr/>
          </p:nvSpPr>
          <p:spPr bwMode="auto">
            <a:xfrm>
              <a:off x="1129" y="2171"/>
              <a:ext cx="271" cy="441"/>
            </a:xfrm>
            <a:custGeom>
              <a:avLst/>
              <a:gdLst>
                <a:gd name="T0" fmla="*/ 40 w 115"/>
                <a:gd name="T1" fmla="*/ 394 h 187"/>
                <a:gd name="T2" fmla="*/ 45 w 115"/>
                <a:gd name="T3" fmla="*/ 380 h 187"/>
                <a:gd name="T4" fmla="*/ 68 w 115"/>
                <a:gd name="T5" fmla="*/ 358 h 187"/>
                <a:gd name="T6" fmla="*/ 73 w 115"/>
                <a:gd name="T7" fmla="*/ 349 h 187"/>
                <a:gd name="T8" fmla="*/ 85 w 115"/>
                <a:gd name="T9" fmla="*/ 318 h 187"/>
                <a:gd name="T10" fmla="*/ 92 w 115"/>
                <a:gd name="T11" fmla="*/ 309 h 187"/>
                <a:gd name="T12" fmla="*/ 104 w 115"/>
                <a:gd name="T13" fmla="*/ 295 h 187"/>
                <a:gd name="T14" fmla="*/ 111 w 115"/>
                <a:gd name="T15" fmla="*/ 281 h 187"/>
                <a:gd name="T16" fmla="*/ 113 w 115"/>
                <a:gd name="T17" fmla="*/ 271 h 187"/>
                <a:gd name="T18" fmla="*/ 120 w 115"/>
                <a:gd name="T19" fmla="*/ 269 h 187"/>
                <a:gd name="T20" fmla="*/ 132 w 115"/>
                <a:gd name="T21" fmla="*/ 250 h 187"/>
                <a:gd name="T22" fmla="*/ 139 w 115"/>
                <a:gd name="T23" fmla="*/ 243 h 187"/>
                <a:gd name="T24" fmla="*/ 144 w 115"/>
                <a:gd name="T25" fmla="*/ 233 h 187"/>
                <a:gd name="T26" fmla="*/ 146 w 115"/>
                <a:gd name="T27" fmla="*/ 222 h 187"/>
                <a:gd name="T28" fmla="*/ 160 w 115"/>
                <a:gd name="T29" fmla="*/ 210 h 187"/>
                <a:gd name="T30" fmla="*/ 165 w 115"/>
                <a:gd name="T31" fmla="*/ 191 h 187"/>
                <a:gd name="T32" fmla="*/ 172 w 115"/>
                <a:gd name="T33" fmla="*/ 184 h 187"/>
                <a:gd name="T34" fmla="*/ 172 w 115"/>
                <a:gd name="T35" fmla="*/ 179 h 187"/>
                <a:gd name="T36" fmla="*/ 179 w 115"/>
                <a:gd name="T37" fmla="*/ 177 h 187"/>
                <a:gd name="T38" fmla="*/ 179 w 115"/>
                <a:gd name="T39" fmla="*/ 172 h 187"/>
                <a:gd name="T40" fmla="*/ 186 w 115"/>
                <a:gd name="T41" fmla="*/ 163 h 187"/>
                <a:gd name="T42" fmla="*/ 200 w 115"/>
                <a:gd name="T43" fmla="*/ 141 h 187"/>
                <a:gd name="T44" fmla="*/ 203 w 115"/>
                <a:gd name="T45" fmla="*/ 132 h 187"/>
                <a:gd name="T46" fmla="*/ 205 w 115"/>
                <a:gd name="T47" fmla="*/ 123 h 187"/>
                <a:gd name="T48" fmla="*/ 217 w 115"/>
                <a:gd name="T49" fmla="*/ 108 h 187"/>
                <a:gd name="T50" fmla="*/ 217 w 115"/>
                <a:gd name="T51" fmla="*/ 99 h 187"/>
                <a:gd name="T52" fmla="*/ 224 w 115"/>
                <a:gd name="T53" fmla="*/ 97 h 187"/>
                <a:gd name="T54" fmla="*/ 233 w 115"/>
                <a:gd name="T55" fmla="*/ 92 h 187"/>
                <a:gd name="T56" fmla="*/ 236 w 115"/>
                <a:gd name="T57" fmla="*/ 83 h 187"/>
                <a:gd name="T58" fmla="*/ 240 w 115"/>
                <a:gd name="T59" fmla="*/ 83 h 187"/>
                <a:gd name="T60" fmla="*/ 240 w 115"/>
                <a:gd name="T61" fmla="*/ 78 h 187"/>
                <a:gd name="T62" fmla="*/ 240 w 115"/>
                <a:gd name="T63" fmla="*/ 68 h 187"/>
                <a:gd name="T64" fmla="*/ 247 w 115"/>
                <a:gd name="T65" fmla="*/ 61 h 187"/>
                <a:gd name="T66" fmla="*/ 247 w 115"/>
                <a:gd name="T67" fmla="*/ 59 h 187"/>
                <a:gd name="T68" fmla="*/ 255 w 115"/>
                <a:gd name="T69" fmla="*/ 57 h 187"/>
                <a:gd name="T70" fmla="*/ 257 w 115"/>
                <a:gd name="T71" fmla="*/ 50 h 187"/>
                <a:gd name="T72" fmla="*/ 252 w 115"/>
                <a:gd name="T73" fmla="*/ 50 h 187"/>
                <a:gd name="T74" fmla="*/ 262 w 115"/>
                <a:gd name="T75" fmla="*/ 38 h 187"/>
                <a:gd name="T76" fmla="*/ 262 w 115"/>
                <a:gd name="T77" fmla="*/ 19 h 187"/>
                <a:gd name="T78" fmla="*/ 264 w 115"/>
                <a:gd name="T79" fmla="*/ 12 h 187"/>
                <a:gd name="T80" fmla="*/ 271 w 115"/>
                <a:gd name="T81" fmla="*/ 0 h 187"/>
                <a:gd name="T82" fmla="*/ 264 w 115"/>
                <a:gd name="T83" fmla="*/ 2 h 187"/>
                <a:gd name="T84" fmla="*/ 262 w 115"/>
                <a:gd name="T85" fmla="*/ 17 h 187"/>
                <a:gd name="T86" fmla="*/ 243 w 115"/>
                <a:gd name="T87" fmla="*/ 31 h 187"/>
                <a:gd name="T88" fmla="*/ 224 w 115"/>
                <a:gd name="T89" fmla="*/ 59 h 187"/>
                <a:gd name="T90" fmla="*/ 200 w 115"/>
                <a:gd name="T91" fmla="*/ 92 h 187"/>
                <a:gd name="T92" fmla="*/ 181 w 115"/>
                <a:gd name="T93" fmla="*/ 120 h 187"/>
                <a:gd name="T94" fmla="*/ 172 w 115"/>
                <a:gd name="T95" fmla="*/ 141 h 187"/>
                <a:gd name="T96" fmla="*/ 146 w 115"/>
                <a:gd name="T97" fmla="*/ 184 h 187"/>
                <a:gd name="T98" fmla="*/ 134 w 115"/>
                <a:gd name="T99" fmla="*/ 210 h 187"/>
                <a:gd name="T100" fmla="*/ 120 w 115"/>
                <a:gd name="T101" fmla="*/ 241 h 187"/>
                <a:gd name="T102" fmla="*/ 59 w 115"/>
                <a:gd name="T103" fmla="*/ 333 h 187"/>
                <a:gd name="T104" fmla="*/ 45 w 115"/>
                <a:gd name="T105" fmla="*/ 358 h 187"/>
                <a:gd name="T106" fmla="*/ 12 w 115"/>
                <a:gd name="T107" fmla="*/ 439 h 18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90" name="Freeform 147"/>
            <p:cNvSpPr>
              <a:spLocks noChangeArrowheads="1"/>
            </p:cNvSpPr>
            <p:nvPr/>
          </p:nvSpPr>
          <p:spPr bwMode="auto">
            <a:xfrm>
              <a:off x="1240" y="2411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91" name="Freeform 148"/>
            <p:cNvSpPr>
              <a:spLocks noChangeArrowheads="1"/>
            </p:cNvSpPr>
            <p:nvPr/>
          </p:nvSpPr>
          <p:spPr bwMode="auto">
            <a:xfrm>
              <a:off x="1138" y="2723"/>
              <a:ext cx="267" cy="444"/>
            </a:xfrm>
            <a:custGeom>
              <a:avLst/>
              <a:gdLst>
                <a:gd name="T0" fmla="*/ 35 w 113"/>
                <a:gd name="T1" fmla="*/ 394 h 188"/>
                <a:gd name="T2" fmla="*/ 43 w 113"/>
                <a:gd name="T3" fmla="*/ 380 h 188"/>
                <a:gd name="T4" fmla="*/ 64 w 113"/>
                <a:gd name="T5" fmla="*/ 357 h 188"/>
                <a:gd name="T6" fmla="*/ 71 w 113"/>
                <a:gd name="T7" fmla="*/ 350 h 188"/>
                <a:gd name="T8" fmla="*/ 83 w 113"/>
                <a:gd name="T9" fmla="*/ 319 h 188"/>
                <a:gd name="T10" fmla="*/ 87 w 113"/>
                <a:gd name="T11" fmla="*/ 307 h 188"/>
                <a:gd name="T12" fmla="*/ 102 w 113"/>
                <a:gd name="T13" fmla="*/ 295 h 188"/>
                <a:gd name="T14" fmla="*/ 106 w 113"/>
                <a:gd name="T15" fmla="*/ 279 h 188"/>
                <a:gd name="T16" fmla="*/ 111 w 113"/>
                <a:gd name="T17" fmla="*/ 272 h 188"/>
                <a:gd name="T18" fmla="*/ 116 w 113"/>
                <a:gd name="T19" fmla="*/ 267 h 188"/>
                <a:gd name="T20" fmla="*/ 128 w 113"/>
                <a:gd name="T21" fmla="*/ 255 h 188"/>
                <a:gd name="T22" fmla="*/ 135 w 113"/>
                <a:gd name="T23" fmla="*/ 243 h 188"/>
                <a:gd name="T24" fmla="*/ 142 w 113"/>
                <a:gd name="T25" fmla="*/ 236 h 188"/>
                <a:gd name="T26" fmla="*/ 144 w 113"/>
                <a:gd name="T27" fmla="*/ 224 h 188"/>
                <a:gd name="T28" fmla="*/ 154 w 113"/>
                <a:gd name="T29" fmla="*/ 208 h 188"/>
                <a:gd name="T30" fmla="*/ 163 w 113"/>
                <a:gd name="T31" fmla="*/ 194 h 188"/>
                <a:gd name="T32" fmla="*/ 168 w 113"/>
                <a:gd name="T33" fmla="*/ 184 h 188"/>
                <a:gd name="T34" fmla="*/ 168 w 113"/>
                <a:gd name="T35" fmla="*/ 177 h 188"/>
                <a:gd name="T36" fmla="*/ 175 w 113"/>
                <a:gd name="T37" fmla="*/ 175 h 188"/>
                <a:gd name="T38" fmla="*/ 175 w 113"/>
                <a:gd name="T39" fmla="*/ 172 h 188"/>
                <a:gd name="T40" fmla="*/ 182 w 113"/>
                <a:gd name="T41" fmla="*/ 165 h 188"/>
                <a:gd name="T42" fmla="*/ 196 w 113"/>
                <a:gd name="T43" fmla="*/ 142 h 188"/>
                <a:gd name="T44" fmla="*/ 198 w 113"/>
                <a:gd name="T45" fmla="*/ 135 h 188"/>
                <a:gd name="T46" fmla="*/ 203 w 113"/>
                <a:gd name="T47" fmla="*/ 130 h 188"/>
                <a:gd name="T48" fmla="*/ 215 w 113"/>
                <a:gd name="T49" fmla="*/ 106 h 188"/>
                <a:gd name="T50" fmla="*/ 213 w 113"/>
                <a:gd name="T51" fmla="*/ 102 h 188"/>
                <a:gd name="T52" fmla="*/ 217 w 113"/>
                <a:gd name="T53" fmla="*/ 99 h 188"/>
                <a:gd name="T54" fmla="*/ 229 w 113"/>
                <a:gd name="T55" fmla="*/ 92 h 188"/>
                <a:gd name="T56" fmla="*/ 234 w 113"/>
                <a:gd name="T57" fmla="*/ 83 h 188"/>
                <a:gd name="T58" fmla="*/ 236 w 113"/>
                <a:gd name="T59" fmla="*/ 83 h 188"/>
                <a:gd name="T60" fmla="*/ 236 w 113"/>
                <a:gd name="T61" fmla="*/ 80 h 188"/>
                <a:gd name="T62" fmla="*/ 236 w 113"/>
                <a:gd name="T63" fmla="*/ 71 h 188"/>
                <a:gd name="T64" fmla="*/ 243 w 113"/>
                <a:gd name="T65" fmla="*/ 61 h 188"/>
                <a:gd name="T66" fmla="*/ 243 w 113"/>
                <a:gd name="T67" fmla="*/ 59 h 188"/>
                <a:gd name="T68" fmla="*/ 248 w 113"/>
                <a:gd name="T69" fmla="*/ 54 h 188"/>
                <a:gd name="T70" fmla="*/ 253 w 113"/>
                <a:gd name="T71" fmla="*/ 50 h 188"/>
                <a:gd name="T72" fmla="*/ 246 w 113"/>
                <a:gd name="T73" fmla="*/ 50 h 188"/>
                <a:gd name="T74" fmla="*/ 258 w 113"/>
                <a:gd name="T75" fmla="*/ 40 h 188"/>
                <a:gd name="T76" fmla="*/ 258 w 113"/>
                <a:gd name="T77" fmla="*/ 19 h 188"/>
                <a:gd name="T78" fmla="*/ 260 w 113"/>
                <a:gd name="T79" fmla="*/ 12 h 188"/>
                <a:gd name="T80" fmla="*/ 267 w 113"/>
                <a:gd name="T81" fmla="*/ 0 h 188"/>
                <a:gd name="T82" fmla="*/ 260 w 113"/>
                <a:gd name="T83" fmla="*/ 5 h 188"/>
                <a:gd name="T84" fmla="*/ 258 w 113"/>
                <a:gd name="T85" fmla="*/ 14 h 188"/>
                <a:gd name="T86" fmla="*/ 239 w 113"/>
                <a:gd name="T87" fmla="*/ 31 h 188"/>
                <a:gd name="T88" fmla="*/ 217 w 113"/>
                <a:gd name="T89" fmla="*/ 59 h 188"/>
                <a:gd name="T90" fmla="*/ 196 w 113"/>
                <a:gd name="T91" fmla="*/ 92 h 188"/>
                <a:gd name="T92" fmla="*/ 177 w 113"/>
                <a:gd name="T93" fmla="*/ 120 h 188"/>
                <a:gd name="T94" fmla="*/ 168 w 113"/>
                <a:gd name="T95" fmla="*/ 142 h 188"/>
                <a:gd name="T96" fmla="*/ 144 w 113"/>
                <a:gd name="T97" fmla="*/ 184 h 188"/>
                <a:gd name="T98" fmla="*/ 132 w 113"/>
                <a:gd name="T99" fmla="*/ 208 h 188"/>
                <a:gd name="T100" fmla="*/ 116 w 113"/>
                <a:gd name="T101" fmla="*/ 241 h 188"/>
                <a:gd name="T102" fmla="*/ 54 w 113"/>
                <a:gd name="T103" fmla="*/ 333 h 188"/>
                <a:gd name="T104" fmla="*/ 43 w 113"/>
                <a:gd name="T105" fmla="*/ 357 h 188"/>
                <a:gd name="T106" fmla="*/ 9 w 113"/>
                <a:gd name="T107" fmla="*/ 437 h 18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92" name="Freeform 149"/>
            <p:cNvSpPr>
              <a:spLocks noChangeArrowheads="1"/>
            </p:cNvSpPr>
            <p:nvPr/>
          </p:nvSpPr>
          <p:spPr bwMode="auto">
            <a:xfrm>
              <a:off x="1145" y="3385"/>
              <a:ext cx="267" cy="441"/>
            </a:xfrm>
            <a:custGeom>
              <a:avLst/>
              <a:gdLst>
                <a:gd name="T0" fmla="*/ 33 w 113"/>
                <a:gd name="T1" fmla="*/ 391 h 187"/>
                <a:gd name="T2" fmla="*/ 45 w 113"/>
                <a:gd name="T3" fmla="*/ 380 h 187"/>
                <a:gd name="T4" fmla="*/ 64 w 113"/>
                <a:gd name="T5" fmla="*/ 354 h 187"/>
                <a:gd name="T6" fmla="*/ 66 w 113"/>
                <a:gd name="T7" fmla="*/ 344 h 187"/>
                <a:gd name="T8" fmla="*/ 85 w 113"/>
                <a:gd name="T9" fmla="*/ 318 h 187"/>
                <a:gd name="T10" fmla="*/ 87 w 113"/>
                <a:gd name="T11" fmla="*/ 309 h 187"/>
                <a:gd name="T12" fmla="*/ 102 w 113"/>
                <a:gd name="T13" fmla="*/ 292 h 187"/>
                <a:gd name="T14" fmla="*/ 109 w 113"/>
                <a:gd name="T15" fmla="*/ 278 h 187"/>
                <a:gd name="T16" fmla="*/ 109 w 113"/>
                <a:gd name="T17" fmla="*/ 269 h 187"/>
                <a:gd name="T18" fmla="*/ 116 w 113"/>
                <a:gd name="T19" fmla="*/ 262 h 187"/>
                <a:gd name="T20" fmla="*/ 128 w 113"/>
                <a:gd name="T21" fmla="*/ 250 h 187"/>
                <a:gd name="T22" fmla="*/ 132 w 113"/>
                <a:gd name="T23" fmla="*/ 243 h 187"/>
                <a:gd name="T24" fmla="*/ 142 w 113"/>
                <a:gd name="T25" fmla="*/ 231 h 187"/>
                <a:gd name="T26" fmla="*/ 146 w 113"/>
                <a:gd name="T27" fmla="*/ 222 h 187"/>
                <a:gd name="T28" fmla="*/ 154 w 113"/>
                <a:gd name="T29" fmla="*/ 210 h 187"/>
                <a:gd name="T30" fmla="*/ 163 w 113"/>
                <a:gd name="T31" fmla="*/ 191 h 187"/>
                <a:gd name="T32" fmla="*/ 165 w 113"/>
                <a:gd name="T33" fmla="*/ 186 h 187"/>
                <a:gd name="T34" fmla="*/ 172 w 113"/>
                <a:gd name="T35" fmla="*/ 179 h 187"/>
                <a:gd name="T36" fmla="*/ 175 w 113"/>
                <a:gd name="T37" fmla="*/ 170 h 187"/>
                <a:gd name="T38" fmla="*/ 177 w 113"/>
                <a:gd name="T39" fmla="*/ 170 h 187"/>
                <a:gd name="T40" fmla="*/ 180 w 113"/>
                <a:gd name="T41" fmla="*/ 163 h 187"/>
                <a:gd name="T42" fmla="*/ 194 w 113"/>
                <a:gd name="T43" fmla="*/ 139 h 187"/>
                <a:gd name="T44" fmla="*/ 203 w 113"/>
                <a:gd name="T45" fmla="*/ 132 h 187"/>
                <a:gd name="T46" fmla="*/ 206 w 113"/>
                <a:gd name="T47" fmla="*/ 123 h 187"/>
                <a:gd name="T48" fmla="*/ 215 w 113"/>
                <a:gd name="T49" fmla="*/ 106 h 187"/>
                <a:gd name="T50" fmla="*/ 210 w 113"/>
                <a:gd name="T51" fmla="*/ 99 h 187"/>
                <a:gd name="T52" fmla="*/ 220 w 113"/>
                <a:gd name="T53" fmla="*/ 97 h 187"/>
                <a:gd name="T54" fmla="*/ 227 w 113"/>
                <a:gd name="T55" fmla="*/ 92 h 187"/>
                <a:gd name="T56" fmla="*/ 234 w 113"/>
                <a:gd name="T57" fmla="*/ 83 h 187"/>
                <a:gd name="T58" fmla="*/ 236 w 113"/>
                <a:gd name="T59" fmla="*/ 83 h 187"/>
                <a:gd name="T60" fmla="*/ 236 w 113"/>
                <a:gd name="T61" fmla="*/ 75 h 187"/>
                <a:gd name="T62" fmla="*/ 236 w 113"/>
                <a:gd name="T63" fmla="*/ 68 h 187"/>
                <a:gd name="T64" fmla="*/ 246 w 113"/>
                <a:gd name="T65" fmla="*/ 61 h 187"/>
                <a:gd name="T66" fmla="*/ 246 w 113"/>
                <a:gd name="T67" fmla="*/ 59 h 187"/>
                <a:gd name="T68" fmla="*/ 248 w 113"/>
                <a:gd name="T69" fmla="*/ 57 h 187"/>
                <a:gd name="T70" fmla="*/ 255 w 113"/>
                <a:gd name="T71" fmla="*/ 47 h 187"/>
                <a:gd name="T72" fmla="*/ 246 w 113"/>
                <a:gd name="T73" fmla="*/ 42 h 187"/>
                <a:gd name="T74" fmla="*/ 255 w 113"/>
                <a:gd name="T75" fmla="*/ 38 h 187"/>
                <a:gd name="T76" fmla="*/ 258 w 113"/>
                <a:gd name="T77" fmla="*/ 12 h 187"/>
                <a:gd name="T78" fmla="*/ 258 w 113"/>
                <a:gd name="T79" fmla="*/ 9 h 187"/>
                <a:gd name="T80" fmla="*/ 267 w 113"/>
                <a:gd name="T81" fmla="*/ 0 h 187"/>
                <a:gd name="T82" fmla="*/ 258 w 113"/>
                <a:gd name="T83" fmla="*/ 0 h 187"/>
                <a:gd name="T84" fmla="*/ 255 w 113"/>
                <a:gd name="T85" fmla="*/ 12 h 187"/>
                <a:gd name="T86" fmla="*/ 239 w 113"/>
                <a:gd name="T87" fmla="*/ 28 h 187"/>
                <a:gd name="T88" fmla="*/ 217 w 113"/>
                <a:gd name="T89" fmla="*/ 59 h 187"/>
                <a:gd name="T90" fmla="*/ 196 w 113"/>
                <a:gd name="T91" fmla="*/ 92 h 187"/>
                <a:gd name="T92" fmla="*/ 180 w 113"/>
                <a:gd name="T93" fmla="*/ 120 h 187"/>
                <a:gd name="T94" fmla="*/ 165 w 113"/>
                <a:gd name="T95" fmla="*/ 139 h 187"/>
                <a:gd name="T96" fmla="*/ 144 w 113"/>
                <a:gd name="T97" fmla="*/ 186 h 187"/>
                <a:gd name="T98" fmla="*/ 132 w 113"/>
                <a:gd name="T99" fmla="*/ 210 h 187"/>
                <a:gd name="T100" fmla="*/ 116 w 113"/>
                <a:gd name="T101" fmla="*/ 241 h 187"/>
                <a:gd name="T102" fmla="*/ 54 w 113"/>
                <a:gd name="T103" fmla="*/ 330 h 187"/>
                <a:gd name="T104" fmla="*/ 40 w 113"/>
                <a:gd name="T105" fmla="*/ 354 h 187"/>
                <a:gd name="T106" fmla="*/ 12 w 113"/>
                <a:gd name="T107" fmla="*/ 439 h 18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93" name="Freeform 150"/>
            <p:cNvSpPr>
              <a:spLocks noChangeArrowheads="1"/>
            </p:cNvSpPr>
            <p:nvPr/>
          </p:nvSpPr>
          <p:spPr bwMode="auto">
            <a:xfrm>
              <a:off x="878" y="2863"/>
              <a:ext cx="260" cy="472"/>
            </a:xfrm>
            <a:custGeom>
              <a:avLst/>
              <a:gdLst>
                <a:gd name="T0" fmla="*/ 232 w 110"/>
                <a:gd name="T1" fmla="*/ 413 h 200"/>
                <a:gd name="T2" fmla="*/ 225 w 110"/>
                <a:gd name="T3" fmla="*/ 399 h 200"/>
                <a:gd name="T4" fmla="*/ 210 w 110"/>
                <a:gd name="T5" fmla="*/ 368 h 200"/>
                <a:gd name="T6" fmla="*/ 208 w 110"/>
                <a:gd name="T7" fmla="*/ 359 h 200"/>
                <a:gd name="T8" fmla="*/ 184 w 110"/>
                <a:gd name="T9" fmla="*/ 330 h 200"/>
                <a:gd name="T10" fmla="*/ 182 w 110"/>
                <a:gd name="T11" fmla="*/ 321 h 200"/>
                <a:gd name="T12" fmla="*/ 177 w 110"/>
                <a:gd name="T13" fmla="*/ 300 h 200"/>
                <a:gd name="T14" fmla="*/ 168 w 110"/>
                <a:gd name="T15" fmla="*/ 288 h 200"/>
                <a:gd name="T16" fmla="*/ 161 w 110"/>
                <a:gd name="T17" fmla="*/ 281 h 200"/>
                <a:gd name="T18" fmla="*/ 161 w 110"/>
                <a:gd name="T19" fmla="*/ 274 h 200"/>
                <a:gd name="T20" fmla="*/ 151 w 110"/>
                <a:gd name="T21" fmla="*/ 257 h 200"/>
                <a:gd name="T22" fmla="*/ 147 w 110"/>
                <a:gd name="T23" fmla="*/ 248 h 200"/>
                <a:gd name="T24" fmla="*/ 142 w 110"/>
                <a:gd name="T25" fmla="*/ 236 h 200"/>
                <a:gd name="T26" fmla="*/ 137 w 110"/>
                <a:gd name="T27" fmla="*/ 224 h 200"/>
                <a:gd name="T28" fmla="*/ 130 w 110"/>
                <a:gd name="T29" fmla="*/ 208 h 200"/>
                <a:gd name="T30" fmla="*/ 118 w 110"/>
                <a:gd name="T31" fmla="*/ 194 h 200"/>
                <a:gd name="T32" fmla="*/ 116 w 110"/>
                <a:gd name="T33" fmla="*/ 186 h 200"/>
                <a:gd name="T34" fmla="*/ 109 w 110"/>
                <a:gd name="T35" fmla="*/ 177 h 200"/>
                <a:gd name="T36" fmla="*/ 109 w 110"/>
                <a:gd name="T37" fmla="*/ 172 h 200"/>
                <a:gd name="T38" fmla="*/ 106 w 110"/>
                <a:gd name="T39" fmla="*/ 168 h 200"/>
                <a:gd name="T40" fmla="*/ 102 w 110"/>
                <a:gd name="T41" fmla="*/ 163 h 200"/>
                <a:gd name="T42" fmla="*/ 87 w 110"/>
                <a:gd name="T43" fmla="*/ 137 h 200"/>
                <a:gd name="T44" fmla="*/ 83 w 110"/>
                <a:gd name="T45" fmla="*/ 127 h 200"/>
                <a:gd name="T46" fmla="*/ 80 w 110"/>
                <a:gd name="T47" fmla="*/ 123 h 200"/>
                <a:gd name="T48" fmla="*/ 69 w 110"/>
                <a:gd name="T49" fmla="*/ 101 h 200"/>
                <a:gd name="T50" fmla="*/ 59 w 110"/>
                <a:gd name="T51" fmla="*/ 101 h 200"/>
                <a:gd name="T52" fmla="*/ 66 w 110"/>
                <a:gd name="T53" fmla="*/ 92 h 200"/>
                <a:gd name="T54" fmla="*/ 66 w 110"/>
                <a:gd name="T55" fmla="*/ 80 h 200"/>
                <a:gd name="T56" fmla="*/ 57 w 110"/>
                <a:gd name="T57" fmla="*/ 73 h 200"/>
                <a:gd name="T58" fmla="*/ 57 w 110"/>
                <a:gd name="T59" fmla="*/ 71 h 200"/>
                <a:gd name="T60" fmla="*/ 52 w 110"/>
                <a:gd name="T61" fmla="*/ 66 h 200"/>
                <a:gd name="T62" fmla="*/ 47 w 110"/>
                <a:gd name="T63" fmla="*/ 64 h 200"/>
                <a:gd name="T64" fmla="*/ 47 w 110"/>
                <a:gd name="T65" fmla="*/ 52 h 200"/>
                <a:gd name="T66" fmla="*/ 40 w 110"/>
                <a:gd name="T67" fmla="*/ 50 h 200"/>
                <a:gd name="T68" fmla="*/ 40 w 110"/>
                <a:gd name="T69" fmla="*/ 42 h 200"/>
                <a:gd name="T70" fmla="*/ 38 w 110"/>
                <a:gd name="T71" fmla="*/ 38 h 200"/>
                <a:gd name="T72" fmla="*/ 35 w 110"/>
                <a:gd name="T73" fmla="*/ 42 h 200"/>
                <a:gd name="T74" fmla="*/ 31 w 110"/>
                <a:gd name="T75" fmla="*/ 28 h 200"/>
                <a:gd name="T76" fmla="*/ 14 w 110"/>
                <a:gd name="T77" fmla="*/ 14 h 200"/>
                <a:gd name="T78" fmla="*/ 7 w 110"/>
                <a:gd name="T79" fmla="*/ 9 h 200"/>
                <a:gd name="T80" fmla="*/ 5 w 110"/>
                <a:gd name="T81" fmla="*/ 0 h 200"/>
                <a:gd name="T82" fmla="*/ 0 w 110"/>
                <a:gd name="T83" fmla="*/ 7 h 200"/>
                <a:gd name="T84" fmla="*/ 9 w 110"/>
                <a:gd name="T85" fmla="*/ 14 h 200"/>
                <a:gd name="T86" fmla="*/ 17 w 110"/>
                <a:gd name="T87" fmla="*/ 38 h 200"/>
                <a:gd name="T88" fmla="*/ 31 w 110"/>
                <a:gd name="T89" fmla="*/ 73 h 200"/>
                <a:gd name="T90" fmla="*/ 50 w 110"/>
                <a:gd name="T91" fmla="*/ 111 h 200"/>
                <a:gd name="T92" fmla="*/ 66 w 110"/>
                <a:gd name="T93" fmla="*/ 137 h 200"/>
                <a:gd name="T94" fmla="*/ 76 w 110"/>
                <a:gd name="T95" fmla="*/ 163 h 200"/>
                <a:gd name="T96" fmla="*/ 102 w 110"/>
                <a:gd name="T97" fmla="*/ 205 h 200"/>
                <a:gd name="T98" fmla="*/ 116 w 110"/>
                <a:gd name="T99" fmla="*/ 229 h 200"/>
                <a:gd name="T100" fmla="*/ 137 w 110"/>
                <a:gd name="T101" fmla="*/ 257 h 200"/>
                <a:gd name="T102" fmla="*/ 184 w 110"/>
                <a:gd name="T103" fmla="*/ 361 h 200"/>
                <a:gd name="T104" fmla="*/ 201 w 110"/>
                <a:gd name="T105" fmla="*/ 389 h 200"/>
                <a:gd name="T106" fmla="*/ 253 w 110"/>
                <a:gd name="T107" fmla="*/ 460 h 20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94" name="Freeform 151"/>
            <p:cNvSpPr>
              <a:spLocks noChangeArrowheads="1"/>
            </p:cNvSpPr>
            <p:nvPr/>
          </p:nvSpPr>
          <p:spPr bwMode="auto">
            <a:xfrm>
              <a:off x="885" y="3373"/>
              <a:ext cx="260" cy="475"/>
            </a:xfrm>
            <a:custGeom>
              <a:avLst/>
              <a:gdLst>
                <a:gd name="T0" fmla="*/ 229 w 110"/>
                <a:gd name="T1" fmla="*/ 418 h 201"/>
                <a:gd name="T2" fmla="*/ 222 w 110"/>
                <a:gd name="T3" fmla="*/ 404 h 201"/>
                <a:gd name="T4" fmla="*/ 213 w 110"/>
                <a:gd name="T5" fmla="*/ 373 h 201"/>
                <a:gd name="T6" fmla="*/ 210 w 110"/>
                <a:gd name="T7" fmla="*/ 364 h 201"/>
                <a:gd name="T8" fmla="*/ 189 w 110"/>
                <a:gd name="T9" fmla="*/ 333 h 201"/>
                <a:gd name="T10" fmla="*/ 182 w 110"/>
                <a:gd name="T11" fmla="*/ 324 h 201"/>
                <a:gd name="T12" fmla="*/ 175 w 110"/>
                <a:gd name="T13" fmla="*/ 305 h 201"/>
                <a:gd name="T14" fmla="*/ 165 w 110"/>
                <a:gd name="T15" fmla="*/ 293 h 201"/>
                <a:gd name="T16" fmla="*/ 161 w 110"/>
                <a:gd name="T17" fmla="*/ 284 h 201"/>
                <a:gd name="T18" fmla="*/ 161 w 110"/>
                <a:gd name="T19" fmla="*/ 274 h 201"/>
                <a:gd name="T20" fmla="*/ 154 w 110"/>
                <a:gd name="T21" fmla="*/ 260 h 201"/>
                <a:gd name="T22" fmla="*/ 149 w 110"/>
                <a:gd name="T23" fmla="*/ 250 h 201"/>
                <a:gd name="T24" fmla="*/ 144 w 110"/>
                <a:gd name="T25" fmla="*/ 236 h 201"/>
                <a:gd name="T26" fmla="*/ 135 w 110"/>
                <a:gd name="T27" fmla="*/ 229 h 201"/>
                <a:gd name="T28" fmla="*/ 130 w 110"/>
                <a:gd name="T29" fmla="*/ 213 h 201"/>
                <a:gd name="T30" fmla="*/ 116 w 110"/>
                <a:gd name="T31" fmla="*/ 199 h 201"/>
                <a:gd name="T32" fmla="*/ 116 w 110"/>
                <a:gd name="T33" fmla="*/ 189 h 201"/>
                <a:gd name="T34" fmla="*/ 111 w 110"/>
                <a:gd name="T35" fmla="*/ 182 h 201"/>
                <a:gd name="T36" fmla="*/ 104 w 110"/>
                <a:gd name="T37" fmla="*/ 175 h 201"/>
                <a:gd name="T38" fmla="*/ 104 w 110"/>
                <a:gd name="T39" fmla="*/ 173 h 201"/>
                <a:gd name="T40" fmla="*/ 102 w 110"/>
                <a:gd name="T41" fmla="*/ 168 h 201"/>
                <a:gd name="T42" fmla="*/ 90 w 110"/>
                <a:gd name="T43" fmla="*/ 142 h 201"/>
                <a:gd name="T44" fmla="*/ 85 w 110"/>
                <a:gd name="T45" fmla="*/ 130 h 201"/>
                <a:gd name="T46" fmla="*/ 80 w 110"/>
                <a:gd name="T47" fmla="*/ 123 h 201"/>
                <a:gd name="T48" fmla="*/ 66 w 110"/>
                <a:gd name="T49" fmla="*/ 106 h 201"/>
                <a:gd name="T50" fmla="*/ 61 w 110"/>
                <a:gd name="T51" fmla="*/ 102 h 201"/>
                <a:gd name="T52" fmla="*/ 61 w 110"/>
                <a:gd name="T53" fmla="*/ 92 h 201"/>
                <a:gd name="T54" fmla="*/ 64 w 110"/>
                <a:gd name="T55" fmla="*/ 83 h 201"/>
                <a:gd name="T56" fmla="*/ 59 w 110"/>
                <a:gd name="T57" fmla="*/ 78 h 201"/>
                <a:gd name="T58" fmla="*/ 59 w 110"/>
                <a:gd name="T59" fmla="*/ 71 h 201"/>
                <a:gd name="T60" fmla="*/ 54 w 110"/>
                <a:gd name="T61" fmla="*/ 71 h 201"/>
                <a:gd name="T62" fmla="*/ 43 w 110"/>
                <a:gd name="T63" fmla="*/ 61 h 201"/>
                <a:gd name="T64" fmla="*/ 43 w 110"/>
                <a:gd name="T65" fmla="*/ 52 h 201"/>
                <a:gd name="T66" fmla="*/ 40 w 110"/>
                <a:gd name="T67" fmla="*/ 52 h 201"/>
                <a:gd name="T68" fmla="*/ 40 w 110"/>
                <a:gd name="T69" fmla="*/ 45 h 201"/>
                <a:gd name="T70" fmla="*/ 35 w 110"/>
                <a:gd name="T71" fmla="*/ 35 h 201"/>
                <a:gd name="T72" fmla="*/ 31 w 110"/>
                <a:gd name="T73" fmla="*/ 45 h 201"/>
                <a:gd name="T74" fmla="*/ 31 w 110"/>
                <a:gd name="T75" fmla="*/ 28 h 201"/>
                <a:gd name="T76" fmla="*/ 9 w 110"/>
                <a:gd name="T77" fmla="*/ 17 h 201"/>
                <a:gd name="T78" fmla="*/ 5 w 110"/>
                <a:gd name="T79" fmla="*/ 14 h 201"/>
                <a:gd name="T80" fmla="*/ 0 w 110"/>
                <a:gd name="T81" fmla="*/ 0 h 201"/>
                <a:gd name="T82" fmla="*/ 0 w 110"/>
                <a:gd name="T83" fmla="*/ 9 h 201"/>
                <a:gd name="T84" fmla="*/ 9 w 110"/>
                <a:gd name="T85" fmla="*/ 17 h 201"/>
                <a:gd name="T86" fmla="*/ 12 w 110"/>
                <a:gd name="T87" fmla="*/ 40 h 201"/>
                <a:gd name="T88" fmla="*/ 31 w 110"/>
                <a:gd name="T89" fmla="*/ 76 h 201"/>
                <a:gd name="T90" fmla="*/ 50 w 110"/>
                <a:gd name="T91" fmla="*/ 111 h 201"/>
                <a:gd name="T92" fmla="*/ 64 w 110"/>
                <a:gd name="T93" fmla="*/ 142 h 201"/>
                <a:gd name="T94" fmla="*/ 73 w 110"/>
                <a:gd name="T95" fmla="*/ 168 h 201"/>
                <a:gd name="T96" fmla="*/ 102 w 110"/>
                <a:gd name="T97" fmla="*/ 210 h 201"/>
                <a:gd name="T98" fmla="*/ 116 w 110"/>
                <a:gd name="T99" fmla="*/ 232 h 201"/>
                <a:gd name="T100" fmla="*/ 135 w 110"/>
                <a:gd name="T101" fmla="*/ 262 h 201"/>
                <a:gd name="T102" fmla="*/ 184 w 110"/>
                <a:gd name="T103" fmla="*/ 366 h 201"/>
                <a:gd name="T104" fmla="*/ 203 w 110"/>
                <a:gd name="T105" fmla="*/ 395 h 201"/>
                <a:gd name="T106" fmla="*/ 255 w 110"/>
                <a:gd name="T107" fmla="*/ 466 h 20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95" name="Freeform 152"/>
            <p:cNvSpPr>
              <a:spLocks noChangeArrowheads="1"/>
            </p:cNvSpPr>
            <p:nvPr/>
          </p:nvSpPr>
          <p:spPr bwMode="auto">
            <a:xfrm>
              <a:off x="1103" y="1370"/>
              <a:ext cx="59" cy="2471"/>
            </a:xfrm>
            <a:custGeom>
              <a:avLst/>
              <a:gdLst>
                <a:gd name="T0" fmla="*/ 54 w 25"/>
                <a:gd name="T1" fmla="*/ 0 h 1046"/>
                <a:gd name="T2" fmla="*/ 40 w 25"/>
                <a:gd name="T3" fmla="*/ 1224 h 1046"/>
                <a:gd name="T4" fmla="*/ 59 w 25"/>
                <a:gd name="T5" fmla="*/ 2471 h 1046"/>
                <a:gd name="T6" fmla="*/ 9 w 25"/>
                <a:gd name="T7" fmla="*/ 2471 h 1046"/>
                <a:gd name="T8" fmla="*/ 26 w 25"/>
                <a:gd name="T9" fmla="*/ 1791 h 1046"/>
                <a:gd name="T10" fmla="*/ 0 w 25"/>
                <a:gd name="T11" fmla="*/ 565 h 1046"/>
                <a:gd name="T12" fmla="*/ 19 w 25"/>
                <a:gd name="T13" fmla="*/ 0 h 1046"/>
                <a:gd name="T14" fmla="*/ 54 w 25"/>
                <a:gd name="T15" fmla="*/ 0 h 1046"/>
                <a:gd name="T16" fmla="*/ 54 w 25"/>
                <a:gd name="T17" fmla="*/ 0 h 104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224" name="Group 256"/>
          <p:cNvGrpSpPr/>
          <p:nvPr/>
        </p:nvGrpSpPr>
        <p:grpSpPr bwMode="auto">
          <a:xfrm>
            <a:off x="10514013" y="2438400"/>
            <a:ext cx="1484312" cy="2195513"/>
            <a:chOff x="0" y="0"/>
            <a:chExt cx="940" cy="1390"/>
          </a:xfrm>
        </p:grpSpPr>
        <p:sp>
          <p:nvSpPr>
            <p:cNvPr id="9386" name="Freeform 51"/>
            <p:cNvSpPr>
              <a:spLocks noChangeArrowheads="1"/>
            </p:cNvSpPr>
            <p:nvPr/>
          </p:nvSpPr>
          <p:spPr bwMode="auto">
            <a:xfrm>
              <a:off x="170" y="343"/>
              <a:ext cx="192" cy="212"/>
            </a:xfrm>
            <a:custGeom>
              <a:avLst/>
              <a:gdLst>
                <a:gd name="T0" fmla="*/ 192 w 81"/>
                <a:gd name="T1" fmla="*/ 172 h 90"/>
                <a:gd name="T2" fmla="*/ 104 w 81"/>
                <a:gd name="T3" fmla="*/ 16 h 90"/>
                <a:gd name="T4" fmla="*/ 0 w 81"/>
                <a:gd name="T5" fmla="*/ 49 h 90"/>
                <a:gd name="T6" fmla="*/ 50 w 81"/>
                <a:gd name="T7" fmla="*/ 45 h 90"/>
                <a:gd name="T8" fmla="*/ 126 w 81"/>
                <a:gd name="T9" fmla="*/ 179 h 90"/>
                <a:gd name="T10" fmla="*/ 192 w 81"/>
                <a:gd name="T11" fmla="*/ 172 h 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87" name="Freeform 52"/>
            <p:cNvSpPr>
              <a:spLocks noChangeArrowheads="1"/>
            </p:cNvSpPr>
            <p:nvPr/>
          </p:nvSpPr>
          <p:spPr bwMode="auto">
            <a:xfrm>
              <a:off x="234" y="362"/>
              <a:ext cx="17" cy="16"/>
            </a:xfrm>
            <a:custGeom>
              <a:avLst/>
              <a:gdLst>
                <a:gd name="T0" fmla="*/ 17 w 7"/>
                <a:gd name="T1" fmla="*/ 7 h 7"/>
                <a:gd name="T2" fmla="*/ 10 w 7"/>
                <a:gd name="T3" fmla="*/ 16 h 7"/>
                <a:gd name="T4" fmla="*/ 0 w 7"/>
                <a:gd name="T5" fmla="*/ 7 h 7"/>
                <a:gd name="T6" fmla="*/ 10 w 7"/>
                <a:gd name="T7" fmla="*/ 0 h 7"/>
                <a:gd name="T8" fmla="*/ 17 w 7"/>
                <a:gd name="T9" fmla="*/ 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88" name="Freeform 53"/>
            <p:cNvSpPr>
              <a:spLocks noChangeArrowheads="1"/>
            </p:cNvSpPr>
            <p:nvPr/>
          </p:nvSpPr>
          <p:spPr bwMode="auto">
            <a:xfrm>
              <a:off x="267" y="326"/>
              <a:ext cx="26" cy="31"/>
            </a:xfrm>
            <a:custGeom>
              <a:avLst/>
              <a:gdLst>
                <a:gd name="T0" fmla="*/ 0 w 11"/>
                <a:gd name="T1" fmla="*/ 31 h 13"/>
                <a:gd name="T2" fmla="*/ 19 w 11"/>
                <a:gd name="T3" fmla="*/ 0 h 13"/>
                <a:gd name="T4" fmla="*/ 0 w 11"/>
                <a:gd name="T5" fmla="*/ 31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89" name="Freeform 54"/>
            <p:cNvSpPr>
              <a:spLocks noChangeArrowheads="1"/>
            </p:cNvSpPr>
            <p:nvPr/>
          </p:nvSpPr>
          <p:spPr bwMode="auto">
            <a:xfrm>
              <a:off x="253" y="326"/>
              <a:ext cx="28" cy="36"/>
            </a:xfrm>
            <a:custGeom>
              <a:avLst/>
              <a:gdLst>
                <a:gd name="T0" fmla="*/ 12 w 12"/>
                <a:gd name="T1" fmla="*/ 36 h 15"/>
                <a:gd name="T2" fmla="*/ 0 w 12"/>
                <a:gd name="T3" fmla="*/ 0 h 15"/>
                <a:gd name="T4" fmla="*/ 12 w 12"/>
                <a:gd name="T5" fmla="*/ 36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90" name="Freeform 55"/>
            <p:cNvSpPr>
              <a:spLocks noChangeArrowheads="1"/>
            </p:cNvSpPr>
            <p:nvPr/>
          </p:nvSpPr>
          <p:spPr bwMode="auto">
            <a:xfrm>
              <a:off x="692" y="352"/>
              <a:ext cx="191" cy="210"/>
            </a:xfrm>
            <a:custGeom>
              <a:avLst/>
              <a:gdLst>
                <a:gd name="T0" fmla="*/ 0 w 81"/>
                <a:gd name="T1" fmla="*/ 170 h 89"/>
                <a:gd name="T2" fmla="*/ 87 w 81"/>
                <a:gd name="T3" fmla="*/ 17 h 89"/>
                <a:gd name="T4" fmla="*/ 191 w 81"/>
                <a:gd name="T5" fmla="*/ 47 h 89"/>
                <a:gd name="T6" fmla="*/ 141 w 81"/>
                <a:gd name="T7" fmla="*/ 42 h 89"/>
                <a:gd name="T8" fmla="*/ 66 w 81"/>
                <a:gd name="T9" fmla="*/ 179 h 89"/>
                <a:gd name="T10" fmla="*/ 0 w 81"/>
                <a:gd name="T11" fmla="*/ 170 h 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91" name="Freeform 56"/>
            <p:cNvSpPr>
              <a:spLocks noChangeArrowheads="1"/>
            </p:cNvSpPr>
            <p:nvPr/>
          </p:nvSpPr>
          <p:spPr bwMode="auto">
            <a:xfrm>
              <a:off x="794" y="626"/>
              <a:ext cx="19" cy="19"/>
            </a:xfrm>
            <a:custGeom>
              <a:avLst/>
              <a:gdLst>
                <a:gd name="T0" fmla="*/ 0 w 8"/>
                <a:gd name="T1" fmla="*/ 10 h 8"/>
                <a:gd name="T2" fmla="*/ 10 w 8"/>
                <a:gd name="T3" fmla="*/ 19 h 8"/>
                <a:gd name="T4" fmla="*/ 19 w 8"/>
                <a:gd name="T5" fmla="*/ 12 h 8"/>
                <a:gd name="T6" fmla="*/ 12 w 8"/>
                <a:gd name="T7" fmla="*/ 0 h 8"/>
                <a:gd name="T8" fmla="*/ 0 w 8"/>
                <a:gd name="T9" fmla="*/ 1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92" name="Freeform 57"/>
            <p:cNvSpPr>
              <a:spLocks noChangeArrowheads="1"/>
            </p:cNvSpPr>
            <p:nvPr/>
          </p:nvSpPr>
          <p:spPr bwMode="auto">
            <a:xfrm>
              <a:off x="763" y="336"/>
              <a:ext cx="26" cy="33"/>
            </a:xfrm>
            <a:custGeom>
              <a:avLst/>
              <a:gdLst>
                <a:gd name="T0" fmla="*/ 26 w 11"/>
                <a:gd name="T1" fmla="*/ 33 h 14"/>
                <a:gd name="T2" fmla="*/ 7 w 11"/>
                <a:gd name="T3" fmla="*/ 0 h 14"/>
                <a:gd name="T4" fmla="*/ 26 w 11"/>
                <a:gd name="T5" fmla="*/ 33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93" name="Freeform 58"/>
            <p:cNvSpPr>
              <a:spLocks noChangeArrowheads="1"/>
            </p:cNvSpPr>
            <p:nvPr/>
          </p:nvSpPr>
          <p:spPr bwMode="auto">
            <a:xfrm>
              <a:off x="775" y="333"/>
              <a:ext cx="26" cy="36"/>
            </a:xfrm>
            <a:custGeom>
              <a:avLst/>
              <a:gdLst>
                <a:gd name="T0" fmla="*/ 17 w 11"/>
                <a:gd name="T1" fmla="*/ 36 h 15"/>
                <a:gd name="T2" fmla="*/ 26 w 11"/>
                <a:gd name="T3" fmla="*/ 0 h 15"/>
                <a:gd name="T4" fmla="*/ 17 w 11"/>
                <a:gd name="T5" fmla="*/ 36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94" name="Freeform 59"/>
            <p:cNvSpPr>
              <a:spLocks noChangeArrowheads="1"/>
            </p:cNvSpPr>
            <p:nvPr/>
          </p:nvSpPr>
          <p:spPr bwMode="auto">
            <a:xfrm>
              <a:off x="0" y="525"/>
              <a:ext cx="140" cy="94"/>
            </a:xfrm>
            <a:custGeom>
              <a:avLst/>
              <a:gdLst>
                <a:gd name="T0" fmla="*/ 116 w 59"/>
                <a:gd name="T1" fmla="*/ 2 h 40"/>
                <a:gd name="T2" fmla="*/ 14 w 59"/>
                <a:gd name="T3" fmla="*/ 21 h 40"/>
                <a:gd name="T4" fmla="*/ 52 w 59"/>
                <a:gd name="T5" fmla="*/ 28 h 40"/>
                <a:gd name="T6" fmla="*/ 0 w 59"/>
                <a:gd name="T7" fmla="*/ 66 h 40"/>
                <a:gd name="T8" fmla="*/ 69 w 59"/>
                <a:gd name="T9" fmla="*/ 49 h 40"/>
                <a:gd name="T10" fmla="*/ 36 w 59"/>
                <a:gd name="T11" fmla="*/ 94 h 40"/>
                <a:gd name="T12" fmla="*/ 116 w 59"/>
                <a:gd name="T13" fmla="*/ 59 h 40"/>
                <a:gd name="T14" fmla="*/ 114 w 59"/>
                <a:gd name="T15" fmla="*/ 12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95" name="Freeform 60"/>
            <p:cNvSpPr>
              <a:spLocks noChangeArrowheads="1"/>
            </p:cNvSpPr>
            <p:nvPr/>
          </p:nvSpPr>
          <p:spPr bwMode="auto">
            <a:xfrm>
              <a:off x="803" y="539"/>
              <a:ext cx="137" cy="94"/>
            </a:xfrm>
            <a:custGeom>
              <a:avLst/>
              <a:gdLst>
                <a:gd name="T0" fmla="*/ 19 w 58"/>
                <a:gd name="T1" fmla="*/ 5 h 40"/>
                <a:gd name="T2" fmla="*/ 123 w 58"/>
                <a:gd name="T3" fmla="*/ 21 h 40"/>
                <a:gd name="T4" fmla="*/ 83 w 58"/>
                <a:gd name="T5" fmla="*/ 28 h 40"/>
                <a:gd name="T6" fmla="*/ 137 w 58"/>
                <a:gd name="T7" fmla="*/ 66 h 40"/>
                <a:gd name="T8" fmla="*/ 66 w 58"/>
                <a:gd name="T9" fmla="*/ 49 h 40"/>
                <a:gd name="T10" fmla="*/ 102 w 58"/>
                <a:gd name="T11" fmla="*/ 94 h 40"/>
                <a:gd name="T12" fmla="*/ 19 w 58"/>
                <a:gd name="T13" fmla="*/ 59 h 40"/>
                <a:gd name="T14" fmla="*/ 21 w 58"/>
                <a:gd name="T15" fmla="*/ 12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96" name="Freeform 61"/>
            <p:cNvSpPr>
              <a:spLocks noChangeArrowheads="1"/>
            </p:cNvSpPr>
            <p:nvPr/>
          </p:nvSpPr>
          <p:spPr bwMode="auto">
            <a:xfrm>
              <a:off x="446" y="851"/>
              <a:ext cx="64" cy="539"/>
            </a:xfrm>
            <a:custGeom>
              <a:avLst/>
              <a:gdLst>
                <a:gd name="T0" fmla="*/ 64 w 52"/>
                <a:gd name="T1" fmla="*/ 0 h 368"/>
                <a:gd name="T2" fmla="*/ 53 w 52"/>
                <a:gd name="T3" fmla="*/ 539 h 368"/>
                <a:gd name="T4" fmla="*/ 0 w 52"/>
                <a:gd name="T5" fmla="*/ 539 h 368"/>
                <a:gd name="T6" fmla="*/ 6 w 52"/>
                <a:gd name="T7" fmla="*/ 38 h 368"/>
                <a:gd name="T8" fmla="*/ 64 w 52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97" name="Freeform 62"/>
            <p:cNvSpPr>
              <a:spLocks noChangeArrowheads="1"/>
            </p:cNvSpPr>
            <p:nvPr/>
          </p:nvSpPr>
          <p:spPr bwMode="auto">
            <a:xfrm>
              <a:off x="310" y="825"/>
              <a:ext cx="304" cy="153"/>
            </a:xfrm>
            <a:custGeom>
              <a:avLst/>
              <a:gdLst>
                <a:gd name="T0" fmla="*/ 259 w 129"/>
                <a:gd name="T1" fmla="*/ 21 h 65"/>
                <a:gd name="T2" fmla="*/ 299 w 129"/>
                <a:gd name="T3" fmla="*/ 101 h 65"/>
                <a:gd name="T4" fmla="*/ 269 w 129"/>
                <a:gd name="T5" fmla="*/ 78 h 65"/>
                <a:gd name="T6" fmla="*/ 266 w 129"/>
                <a:gd name="T7" fmla="*/ 137 h 65"/>
                <a:gd name="T8" fmla="*/ 236 w 129"/>
                <a:gd name="T9" fmla="*/ 104 h 65"/>
                <a:gd name="T10" fmla="*/ 224 w 129"/>
                <a:gd name="T11" fmla="*/ 148 h 65"/>
                <a:gd name="T12" fmla="*/ 212 w 129"/>
                <a:gd name="T13" fmla="*/ 87 h 65"/>
                <a:gd name="T14" fmla="*/ 181 w 129"/>
                <a:gd name="T15" fmla="*/ 151 h 65"/>
                <a:gd name="T16" fmla="*/ 174 w 129"/>
                <a:gd name="T17" fmla="*/ 99 h 65"/>
                <a:gd name="T18" fmla="*/ 130 w 129"/>
                <a:gd name="T19" fmla="*/ 153 h 65"/>
                <a:gd name="T20" fmla="*/ 130 w 129"/>
                <a:gd name="T21" fmla="*/ 92 h 65"/>
                <a:gd name="T22" fmla="*/ 99 w 129"/>
                <a:gd name="T23" fmla="*/ 127 h 65"/>
                <a:gd name="T24" fmla="*/ 85 w 129"/>
                <a:gd name="T25" fmla="*/ 80 h 65"/>
                <a:gd name="T26" fmla="*/ 38 w 129"/>
                <a:gd name="T27" fmla="*/ 134 h 65"/>
                <a:gd name="T28" fmla="*/ 42 w 129"/>
                <a:gd name="T29" fmla="*/ 66 h 65"/>
                <a:gd name="T30" fmla="*/ 2 w 129"/>
                <a:gd name="T31" fmla="*/ 101 h 65"/>
                <a:gd name="T32" fmla="*/ 38 w 129"/>
                <a:gd name="T33" fmla="*/ 49 h 65"/>
                <a:gd name="T34" fmla="*/ 165 w 129"/>
                <a:gd name="T35" fmla="*/ 0 h 65"/>
                <a:gd name="T36" fmla="*/ 259 w 129"/>
                <a:gd name="T37" fmla="*/ 21 h 65"/>
                <a:gd name="T38" fmla="*/ 259 w 129"/>
                <a:gd name="T39" fmla="*/ 21 h 6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98" name="Freeform 63"/>
            <p:cNvSpPr>
              <a:spLocks noChangeArrowheads="1"/>
            </p:cNvSpPr>
            <p:nvPr/>
          </p:nvSpPr>
          <p:spPr bwMode="auto">
            <a:xfrm>
              <a:off x="88" y="510"/>
              <a:ext cx="779" cy="357"/>
            </a:xfrm>
            <a:custGeom>
              <a:avLst/>
              <a:gdLst>
                <a:gd name="T0" fmla="*/ 456 w 330"/>
                <a:gd name="T1" fmla="*/ 0 h 151"/>
                <a:gd name="T2" fmla="*/ 614 w 330"/>
                <a:gd name="T3" fmla="*/ 7 h 151"/>
                <a:gd name="T4" fmla="*/ 755 w 330"/>
                <a:gd name="T5" fmla="*/ 17 h 151"/>
                <a:gd name="T6" fmla="*/ 760 w 330"/>
                <a:gd name="T7" fmla="*/ 99 h 151"/>
                <a:gd name="T8" fmla="*/ 515 w 330"/>
                <a:gd name="T9" fmla="*/ 95 h 151"/>
                <a:gd name="T10" fmla="*/ 529 w 330"/>
                <a:gd name="T11" fmla="*/ 324 h 151"/>
                <a:gd name="T12" fmla="*/ 238 w 330"/>
                <a:gd name="T13" fmla="*/ 338 h 151"/>
                <a:gd name="T14" fmla="*/ 238 w 330"/>
                <a:gd name="T15" fmla="*/ 92 h 151"/>
                <a:gd name="T16" fmla="*/ 21 w 330"/>
                <a:gd name="T17" fmla="*/ 80 h 151"/>
                <a:gd name="T18" fmla="*/ 31 w 330"/>
                <a:gd name="T19" fmla="*/ 7 h 151"/>
                <a:gd name="T20" fmla="*/ 323 w 330"/>
                <a:gd name="T21" fmla="*/ 2 h 151"/>
                <a:gd name="T22" fmla="*/ 456 w 330"/>
                <a:gd name="T23" fmla="*/ 0 h 151"/>
                <a:gd name="T24" fmla="*/ 456 w 330"/>
                <a:gd name="T25" fmla="*/ 0 h 1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rgbClr val="3FC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99" name="Freeform 64"/>
            <p:cNvSpPr>
              <a:spLocks noChangeArrowheads="1"/>
            </p:cNvSpPr>
            <p:nvPr/>
          </p:nvSpPr>
          <p:spPr bwMode="auto">
            <a:xfrm>
              <a:off x="333" y="265"/>
              <a:ext cx="300" cy="304"/>
            </a:xfrm>
            <a:custGeom>
              <a:avLst/>
              <a:gdLst>
                <a:gd name="T0" fmla="*/ 149 w 127"/>
                <a:gd name="T1" fmla="*/ 7 h 129"/>
                <a:gd name="T2" fmla="*/ 283 w 127"/>
                <a:gd name="T3" fmla="*/ 153 h 129"/>
                <a:gd name="T4" fmla="*/ 7 w 127"/>
                <a:gd name="T5" fmla="*/ 144 h 129"/>
                <a:gd name="T6" fmla="*/ 149 w 127"/>
                <a:gd name="T7" fmla="*/ 7 h 1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00" name="Freeform 65"/>
            <p:cNvSpPr>
              <a:spLocks noChangeArrowheads="1"/>
            </p:cNvSpPr>
            <p:nvPr/>
          </p:nvSpPr>
          <p:spPr bwMode="auto">
            <a:xfrm>
              <a:off x="310" y="480"/>
              <a:ext cx="311" cy="115"/>
            </a:xfrm>
            <a:custGeom>
              <a:avLst/>
              <a:gdLst>
                <a:gd name="T0" fmla="*/ 196 w 132"/>
                <a:gd name="T1" fmla="*/ 0 h 49"/>
                <a:gd name="T2" fmla="*/ 299 w 132"/>
                <a:gd name="T3" fmla="*/ 63 h 49"/>
                <a:gd name="T4" fmla="*/ 221 w 132"/>
                <a:gd name="T5" fmla="*/ 45 h 49"/>
                <a:gd name="T6" fmla="*/ 219 w 132"/>
                <a:gd name="T7" fmla="*/ 115 h 49"/>
                <a:gd name="T8" fmla="*/ 163 w 132"/>
                <a:gd name="T9" fmla="*/ 49 h 49"/>
                <a:gd name="T10" fmla="*/ 111 w 132"/>
                <a:gd name="T11" fmla="*/ 110 h 49"/>
                <a:gd name="T12" fmla="*/ 90 w 132"/>
                <a:gd name="T13" fmla="*/ 42 h 49"/>
                <a:gd name="T14" fmla="*/ 0 w 132"/>
                <a:gd name="T15" fmla="*/ 61 h 49"/>
                <a:gd name="T16" fmla="*/ 115 w 132"/>
                <a:gd name="T17" fmla="*/ 0 h 49"/>
                <a:gd name="T18" fmla="*/ 196 w 132"/>
                <a:gd name="T19" fmla="*/ 0 h 49"/>
                <a:gd name="T20" fmla="*/ 196 w 132"/>
                <a:gd name="T21" fmla="*/ 0 h 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01" name="Freeform 66"/>
            <p:cNvSpPr>
              <a:spLocks noChangeArrowheads="1"/>
            </p:cNvSpPr>
            <p:nvPr/>
          </p:nvSpPr>
          <p:spPr bwMode="auto">
            <a:xfrm>
              <a:off x="296" y="813"/>
              <a:ext cx="325" cy="113"/>
            </a:xfrm>
            <a:custGeom>
              <a:avLst/>
              <a:gdLst>
                <a:gd name="T0" fmla="*/ 252 w 138"/>
                <a:gd name="T1" fmla="*/ 0 h 48"/>
                <a:gd name="T2" fmla="*/ 313 w 138"/>
                <a:gd name="T3" fmla="*/ 57 h 48"/>
                <a:gd name="T4" fmla="*/ 266 w 138"/>
                <a:gd name="T5" fmla="*/ 52 h 48"/>
                <a:gd name="T6" fmla="*/ 261 w 138"/>
                <a:gd name="T7" fmla="*/ 113 h 48"/>
                <a:gd name="T8" fmla="*/ 177 w 138"/>
                <a:gd name="T9" fmla="*/ 73 h 48"/>
                <a:gd name="T10" fmla="*/ 155 w 138"/>
                <a:gd name="T11" fmla="*/ 108 h 48"/>
                <a:gd name="T12" fmla="*/ 104 w 138"/>
                <a:gd name="T13" fmla="*/ 71 h 48"/>
                <a:gd name="T14" fmla="*/ 57 w 138"/>
                <a:gd name="T15" fmla="*/ 104 h 48"/>
                <a:gd name="T16" fmla="*/ 47 w 138"/>
                <a:gd name="T17" fmla="*/ 64 h 48"/>
                <a:gd name="T18" fmla="*/ 7 w 138"/>
                <a:gd name="T19" fmla="*/ 73 h 48"/>
                <a:gd name="T20" fmla="*/ 52 w 138"/>
                <a:gd name="T21" fmla="*/ 26 h 48"/>
                <a:gd name="T22" fmla="*/ 252 w 138"/>
                <a:gd name="T23" fmla="*/ 0 h 48"/>
                <a:gd name="T24" fmla="*/ 252 w 138"/>
                <a:gd name="T25" fmla="*/ 0 h 4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rgbClr val="3FC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02" name="Freeform 67"/>
            <p:cNvSpPr>
              <a:spLocks noChangeArrowheads="1"/>
            </p:cNvSpPr>
            <p:nvPr/>
          </p:nvSpPr>
          <p:spPr bwMode="auto">
            <a:xfrm>
              <a:off x="281" y="0"/>
              <a:ext cx="399" cy="369"/>
            </a:xfrm>
            <a:custGeom>
              <a:avLst/>
              <a:gdLst>
                <a:gd name="T0" fmla="*/ 399 w 169"/>
                <a:gd name="T1" fmla="*/ 305 h 156"/>
                <a:gd name="T2" fmla="*/ 253 w 169"/>
                <a:gd name="T3" fmla="*/ 334 h 156"/>
                <a:gd name="T4" fmla="*/ 5 w 169"/>
                <a:gd name="T5" fmla="*/ 300 h 156"/>
                <a:gd name="T6" fmla="*/ 125 w 169"/>
                <a:gd name="T7" fmla="*/ 263 h 156"/>
                <a:gd name="T8" fmla="*/ 127 w 169"/>
                <a:gd name="T9" fmla="*/ 111 h 156"/>
                <a:gd name="T10" fmla="*/ 38 w 169"/>
                <a:gd name="T11" fmla="*/ 104 h 156"/>
                <a:gd name="T12" fmla="*/ 35 w 169"/>
                <a:gd name="T13" fmla="*/ 24 h 156"/>
                <a:gd name="T14" fmla="*/ 0 w 169"/>
                <a:gd name="T15" fmla="*/ 12 h 156"/>
                <a:gd name="T16" fmla="*/ 52 w 169"/>
                <a:gd name="T17" fmla="*/ 9 h 156"/>
                <a:gd name="T18" fmla="*/ 47 w 169"/>
                <a:gd name="T19" fmla="*/ 69 h 156"/>
                <a:gd name="T20" fmla="*/ 61 w 169"/>
                <a:gd name="T21" fmla="*/ 92 h 156"/>
                <a:gd name="T22" fmla="*/ 137 w 169"/>
                <a:gd name="T23" fmla="*/ 73 h 156"/>
                <a:gd name="T24" fmla="*/ 262 w 169"/>
                <a:gd name="T25" fmla="*/ 199 h 156"/>
                <a:gd name="T26" fmla="*/ 274 w 169"/>
                <a:gd name="T27" fmla="*/ 263 h 1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rgbClr val="3FC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03" name="Freeform 68"/>
            <p:cNvSpPr>
              <a:spLocks noChangeArrowheads="1"/>
            </p:cNvSpPr>
            <p:nvPr/>
          </p:nvSpPr>
          <p:spPr bwMode="auto">
            <a:xfrm>
              <a:off x="494" y="357"/>
              <a:ext cx="66" cy="40"/>
            </a:xfrm>
            <a:custGeom>
              <a:avLst/>
              <a:gdLst>
                <a:gd name="T0" fmla="*/ 50 w 28"/>
                <a:gd name="T1" fmla="*/ 0 h 17"/>
                <a:gd name="T2" fmla="*/ 31 w 28"/>
                <a:gd name="T3" fmla="*/ 40 h 17"/>
                <a:gd name="T4" fmla="*/ 9 w 28"/>
                <a:gd name="T5" fmla="*/ 0 h 17"/>
                <a:gd name="T6" fmla="*/ 35 w 28"/>
                <a:gd name="T7" fmla="*/ 28 h 17"/>
                <a:gd name="T8" fmla="*/ 50 w 28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04" name="Freeform 69"/>
            <p:cNvSpPr>
              <a:spLocks noChangeArrowheads="1"/>
            </p:cNvSpPr>
            <p:nvPr/>
          </p:nvSpPr>
          <p:spPr bwMode="auto">
            <a:xfrm>
              <a:off x="411" y="357"/>
              <a:ext cx="62" cy="40"/>
            </a:xfrm>
            <a:custGeom>
              <a:avLst/>
              <a:gdLst>
                <a:gd name="T0" fmla="*/ 48 w 26"/>
                <a:gd name="T1" fmla="*/ 0 h 17"/>
                <a:gd name="T2" fmla="*/ 29 w 26"/>
                <a:gd name="T3" fmla="*/ 40 h 17"/>
                <a:gd name="T4" fmla="*/ 7 w 26"/>
                <a:gd name="T5" fmla="*/ 0 h 17"/>
                <a:gd name="T6" fmla="*/ 31 w 26"/>
                <a:gd name="T7" fmla="*/ 28 h 17"/>
                <a:gd name="T8" fmla="*/ 48 w 26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05" name="Freeform 70"/>
            <p:cNvSpPr>
              <a:spLocks noChangeArrowheads="1"/>
            </p:cNvSpPr>
            <p:nvPr/>
          </p:nvSpPr>
          <p:spPr bwMode="auto">
            <a:xfrm>
              <a:off x="340" y="385"/>
              <a:ext cx="291" cy="130"/>
            </a:xfrm>
            <a:custGeom>
              <a:avLst/>
              <a:gdLst>
                <a:gd name="T0" fmla="*/ 0 w 123"/>
                <a:gd name="T1" fmla="*/ 40 h 55"/>
                <a:gd name="T2" fmla="*/ 92 w 123"/>
                <a:gd name="T3" fmla="*/ 123 h 55"/>
                <a:gd name="T4" fmla="*/ 263 w 123"/>
                <a:gd name="T5" fmla="*/ 76 h 55"/>
                <a:gd name="T6" fmla="*/ 279 w 123"/>
                <a:gd name="T7" fmla="*/ 0 h 55"/>
                <a:gd name="T8" fmla="*/ 211 w 123"/>
                <a:gd name="T9" fmla="*/ 99 h 55"/>
                <a:gd name="T10" fmla="*/ 66 w 123"/>
                <a:gd name="T11" fmla="*/ 97 h 55"/>
                <a:gd name="T12" fmla="*/ 0 w 123"/>
                <a:gd name="T13" fmla="*/ 40 h 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06" name="Freeform 71"/>
            <p:cNvSpPr>
              <a:spLocks noChangeArrowheads="1"/>
            </p:cNvSpPr>
            <p:nvPr/>
          </p:nvSpPr>
          <p:spPr bwMode="auto">
            <a:xfrm>
              <a:off x="376" y="418"/>
              <a:ext cx="196" cy="29"/>
            </a:xfrm>
            <a:custGeom>
              <a:avLst/>
              <a:gdLst>
                <a:gd name="T0" fmla="*/ 184 w 83"/>
                <a:gd name="T1" fmla="*/ 7 h 12"/>
                <a:gd name="T2" fmla="*/ 94 w 83"/>
                <a:gd name="T3" fmla="*/ 17 h 12"/>
                <a:gd name="T4" fmla="*/ 12 w 83"/>
                <a:gd name="T5" fmla="*/ 0 h 12"/>
                <a:gd name="T6" fmla="*/ 0 w 83"/>
                <a:gd name="T7" fmla="*/ 0 h 12"/>
                <a:gd name="T8" fmla="*/ 92 w 83"/>
                <a:gd name="T9" fmla="*/ 29 h 12"/>
                <a:gd name="T10" fmla="*/ 196 w 83"/>
                <a:gd name="T11" fmla="*/ 12 h 12"/>
                <a:gd name="T12" fmla="*/ 184 w 83"/>
                <a:gd name="T13" fmla="*/ 7 h 12"/>
                <a:gd name="T14" fmla="*/ 184 w 83"/>
                <a:gd name="T15" fmla="*/ 7 h 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07" name="Freeform 72"/>
            <p:cNvSpPr>
              <a:spLocks noChangeArrowheads="1"/>
            </p:cNvSpPr>
            <p:nvPr/>
          </p:nvSpPr>
          <p:spPr bwMode="auto">
            <a:xfrm>
              <a:off x="352" y="380"/>
              <a:ext cx="59" cy="55"/>
            </a:xfrm>
            <a:custGeom>
              <a:avLst/>
              <a:gdLst>
                <a:gd name="T0" fmla="*/ 24 w 25"/>
                <a:gd name="T1" fmla="*/ 10 h 23"/>
                <a:gd name="T2" fmla="*/ 47 w 25"/>
                <a:gd name="T3" fmla="*/ 19 h 23"/>
                <a:gd name="T4" fmla="*/ 33 w 25"/>
                <a:gd name="T5" fmla="*/ 53 h 23"/>
                <a:gd name="T6" fmla="*/ 24 w 25"/>
                <a:gd name="T7" fmla="*/ 10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08" name="Freeform 73"/>
            <p:cNvSpPr>
              <a:spLocks noChangeArrowheads="1"/>
            </p:cNvSpPr>
            <p:nvPr/>
          </p:nvSpPr>
          <p:spPr bwMode="auto">
            <a:xfrm>
              <a:off x="543" y="397"/>
              <a:ext cx="50" cy="52"/>
            </a:xfrm>
            <a:custGeom>
              <a:avLst/>
              <a:gdLst>
                <a:gd name="T0" fmla="*/ 31 w 21"/>
                <a:gd name="T1" fmla="*/ 2 h 22"/>
                <a:gd name="T2" fmla="*/ 50 w 21"/>
                <a:gd name="T3" fmla="*/ 21 h 22"/>
                <a:gd name="T4" fmla="*/ 17 w 21"/>
                <a:gd name="T5" fmla="*/ 40 h 22"/>
                <a:gd name="T6" fmla="*/ 31 w 21"/>
                <a:gd name="T7" fmla="*/ 2 h 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09" name="Freeform 74"/>
            <p:cNvSpPr>
              <a:spLocks noChangeArrowheads="1"/>
            </p:cNvSpPr>
            <p:nvPr/>
          </p:nvSpPr>
          <p:spPr bwMode="auto">
            <a:xfrm>
              <a:off x="355" y="624"/>
              <a:ext cx="103" cy="116"/>
            </a:xfrm>
            <a:custGeom>
              <a:avLst/>
              <a:gdLst>
                <a:gd name="T0" fmla="*/ 7 w 44"/>
                <a:gd name="T1" fmla="*/ 7 h 49"/>
                <a:gd name="T2" fmla="*/ 89 w 44"/>
                <a:gd name="T3" fmla="*/ 9 h 49"/>
                <a:gd name="T4" fmla="*/ 87 w 44"/>
                <a:gd name="T5" fmla="*/ 107 h 49"/>
                <a:gd name="T6" fmla="*/ 2 w 44"/>
                <a:gd name="T7" fmla="*/ 97 h 49"/>
                <a:gd name="T8" fmla="*/ 7 w 44"/>
                <a:gd name="T9" fmla="*/ 7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rgbClr val="0D8E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10" name="Freeform 75"/>
            <p:cNvSpPr>
              <a:spLocks noChangeArrowheads="1"/>
            </p:cNvSpPr>
            <p:nvPr/>
          </p:nvSpPr>
          <p:spPr bwMode="auto">
            <a:xfrm>
              <a:off x="399" y="191"/>
              <a:ext cx="163" cy="88"/>
            </a:xfrm>
            <a:custGeom>
              <a:avLst/>
              <a:gdLst>
                <a:gd name="T0" fmla="*/ 156 w 69"/>
                <a:gd name="T1" fmla="*/ 74 h 37"/>
                <a:gd name="T2" fmla="*/ 5 w 69"/>
                <a:gd name="T3" fmla="*/ 74 h 37"/>
                <a:gd name="T4" fmla="*/ 9 w 69"/>
                <a:gd name="T5" fmla="*/ 12 h 37"/>
                <a:gd name="T6" fmla="*/ 144 w 69"/>
                <a:gd name="T7" fmla="*/ 7 h 37"/>
                <a:gd name="T8" fmla="*/ 156 w 69"/>
                <a:gd name="T9" fmla="*/ 74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rgbClr val="0D8E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11" name="Freeform 76"/>
            <p:cNvSpPr>
              <a:spLocks noChangeArrowheads="1"/>
            </p:cNvSpPr>
            <p:nvPr/>
          </p:nvSpPr>
          <p:spPr bwMode="auto">
            <a:xfrm>
              <a:off x="350" y="844"/>
              <a:ext cx="243" cy="35"/>
            </a:xfrm>
            <a:custGeom>
              <a:avLst/>
              <a:gdLst>
                <a:gd name="T0" fmla="*/ 243 w 103"/>
                <a:gd name="T1" fmla="*/ 0 h 15"/>
                <a:gd name="T2" fmla="*/ 0 w 103"/>
                <a:gd name="T3" fmla="*/ 7 h 15"/>
                <a:gd name="T4" fmla="*/ 243 w 103"/>
                <a:gd name="T5" fmla="*/ 0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rgbClr val="0D8E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12" name="Freeform 77"/>
            <p:cNvSpPr>
              <a:spLocks noChangeArrowheads="1"/>
            </p:cNvSpPr>
            <p:nvPr/>
          </p:nvSpPr>
          <p:spPr bwMode="auto">
            <a:xfrm>
              <a:off x="466" y="553"/>
              <a:ext cx="14" cy="284"/>
            </a:xfrm>
            <a:custGeom>
              <a:avLst/>
              <a:gdLst>
                <a:gd name="T0" fmla="*/ 2 w 6"/>
                <a:gd name="T1" fmla="*/ 0 h 120"/>
                <a:gd name="T2" fmla="*/ 2 w 6"/>
                <a:gd name="T3" fmla="*/ 36 h 120"/>
                <a:gd name="T4" fmla="*/ 5 w 6"/>
                <a:gd name="T5" fmla="*/ 78 h 120"/>
                <a:gd name="T6" fmla="*/ 5 w 6"/>
                <a:gd name="T7" fmla="*/ 142 h 120"/>
                <a:gd name="T8" fmla="*/ 5 w 6"/>
                <a:gd name="T9" fmla="*/ 208 h 120"/>
                <a:gd name="T10" fmla="*/ 0 w 6"/>
                <a:gd name="T11" fmla="*/ 284 h 120"/>
                <a:gd name="T12" fmla="*/ 14 w 6"/>
                <a:gd name="T13" fmla="*/ 213 h 120"/>
                <a:gd name="T14" fmla="*/ 14 w 6"/>
                <a:gd name="T15" fmla="*/ 85 h 120"/>
                <a:gd name="T16" fmla="*/ 2 w 6"/>
                <a:gd name="T17" fmla="*/ 0 h 1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rgbClr val="0D8E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13" name="Freeform 78"/>
            <p:cNvSpPr>
              <a:spLocks noChangeArrowheads="1"/>
            </p:cNvSpPr>
            <p:nvPr/>
          </p:nvSpPr>
          <p:spPr bwMode="auto">
            <a:xfrm>
              <a:off x="801" y="378"/>
              <a:ext cx="19" cy="17"/>
            </a:xfrm>
            <a:custGeom>
              <a:avLst/>
              <a:gdLst>
                <a:gd name="T0" fmla="*/ 19 w 8"/>
                <a:gd name="T1" fmla="*/ 7 h 7"/>
                <a:gd name="T2" fmla="*/ 10 w 8"/>
                <a:gd name="T3" fmla="*/ 17 h 7"/>
                <a:gd name="T4" fmla="*/ 0 w 8"/>
                <a:gd name="T5" fmla="*/ 7 h 7"/>
                <a:gd name="T6" fmla="*/ 7 w 8"/>
                <a:gd name="T7" fmla="*/ 0 h 7"/>
                <a:gd name="T8" fmla="*/ 19 w 8"/>
                <a:gd name="T9" fmla="*/ 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225" name="Group 285"/>
          <p:cNvGrpSpPr/>
          <p:nvPr/>
        </p:nvGrpSpPr>
        <p:grpSpPr bwMode="auto">
          <a:xfrm>
            <a:off x="7988300" y="2989263"/>
            <a:ext cx="2439988" cy="3074987"/>
            <a:chOff x="0" y="0"/>
            <a:chExt cx="1736" cy="2188"/>
          </a:xfrm>
        </p:grpSpPr>
        <p:sp>
          <p:nvSpPr>
            <p:cNvPr id="9366" name="Freeform 6"/>
            <p:cNvSpPr>
              <a:spLocks noChangeArrowheads="1"/>
            </p:cNvSpPr>
            <p:nvPr/>
          </p:nvSpPr>
          <p:spPr bwMode="auto">
            <a:xfrm>
              <a:off x="75" y="348"/>
              <a:ext cx="518" cy="649"/>
            </a:xfrm>
            <a:custGeom>
              <a:avLst/>
              <a:gdLst>
                <a:gd name="T0" fmla="*/ 293 w 219"/>
                <a:gd name="T1" fmla="*/ 97 h 275"/>
                <a:gd name="T2" fmla="*/ 281 w 219"/>
                <a:gd name="T3" fmla="*/ 92 h 275"/>
                <a:gd name="T4" fmla="*/ 324 w 219"/>
                <a:gd name="T5" fmla="*/ 5 h 275"/>
                <a:gd name="T6" fmla="*/ 277 w 219"/>
                <a:gd name="T7" fmla="*/ 85 h 275"/>
                <a:gd name="T8" fmla="*/ 239 w 219"/>
                <a:gd name="T9" fmla="*/ 0 h 275"/>
                <a:gd name="T10" fmla="*/ 265 w 219"/>
                <a:gd name="T11" fmla="*/ 87 h 275"/>
                <a:gd name="T12" fmla="*/ 0 w 219"/>
                <a:gd name="T13" fmla="*/ 172 h 275"/>
                <a:gd name="T14" fmla="*/ 140 w 219"/>
                <a:gd name="T15" fmla="*/ 165 h 275"/>
                <a:gd name="T16" fmla="*/ 331 w 219"/>
                <a:gd name="T17" fmla="*/ 555 h 275"/>
                <a:gd name="T18" fmla="*/ 518 w 219"/>
                <a:gd name="T19" fmla="*/ 543 h 275"/>
                <a:gd name="T20" fmla="*/ 293 w 219"/>
                <a:gd name="T21" fmla="*/ 97 h 27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67" name="Oval 7"/>
            <p:cNvSpPr>
              <a:spLocks noChangeArrowheads="1"/>
            </p:cNvSpPr>
            <p:nvPr/>
          </p:nvSpPr>
          <p:spPr bwMode="auto">
            <a:xfrm>
              <a:off x="257" y="444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spcBef>
                  <a:spcPts val="1800"/>
                </a:spcBef>
                <a:buClr>
                  <a:srgbClr val="3F3F3F"/>
                </a:buClr>
                <a:buSzPct val="100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mbria" panose="02040503050406030204" pitchFamily="18" charset="0"/>
                  <a:ea typeface="方正喵呜体" panose="02010600010101010101" pitchFamily="2" charset="-122"/>
                  <a:sym typeface="Cambria" panose="02040503050406030204" pitchFamily="18" charset="0"/>
                </a:defRPr>
              </a:lvl1pPr>
              <a:lvl2pPr marL="593725" indent="-227330">
                <a:spcBef>
                  <a:spcPts val="1000"/>
                </a:spcBef>
                <a:buClr>
                  <a:srgbClr val="3F3F3F"/>
                </a:buClr>
                <a:buSzPct val="100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mbria" panose="02040503050406030204" pitchFamily="18" charset="0"/>
                  <a:ea typeface="方正喵呜体" panose="02010600010101010101" pitchFamily="2" charset="-122"/>
                  <a:sym typeface="Cambria" panose="02040503050406030204" pitchFamily="18" charset="0"/>
                </a:defRPr>
              </a:lvl2pPr>
              <a:lvl3pPr indent="-228600">
                <a:spcBef>
                  <a:spcPts val="800"/>
                </a:spcBef>
                <a:buClr>
                  <a:srgbClr val="3F3F3F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ambria" panose="02040503050406030204" pitchFamily="18" charset="0"/>
                  <a:ea typeface="方正喵呜体" panose="02010600010101010101" pitchFamily="2" charset="-122"/>
                  <a:sym typeface="Cambria" panose="02040503050406030204" pitchFamily="18" charset="0"/>
                </a:defRPr>
              </a:lvl3pPr>
              <a:lvl4pPr marL="1235075" indent="-228600">
                <a:spcBef>
                  <a:spcPts val="800"/>
                </a:spcBef>
                <a:buClr>
                  <a:srgbClr val="3F3F3F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mbria" panose="02040503050406030204" pitchFamily="18" charset="0"/>
                  <a:ea typeface="方正喵呜体" panose="02010600010101010101" pitchFamily="2" charset="-122"/>
                  <a:sym typeface="Cambria" panose="02040503050406030204" pitchFamily="18" charset="0"/>
                </a:defRPr>
              </a:lvl4pPr>
              <a:lvl5pPr marL="1554480" indent="-227330">
                <a:spcBef>
                  <a:spcPts val="800"/>
                </a:spcBef>
                <a:buClr>
                  <a:srgbClr val="3F3F3F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mbria" panose="02040503050406030204" pitchFamily="18" charset="0"/>
                  <a:ea typeface="方正喵呜体" panose="02010600010101010101" pitchFamily="2" charset="-122"/>
                  <a:sym typeface="Cambria" panose="02040503050406030204" pitchFamily="18" charset="0"/>
                </a:defRPr>
              </a:lvl5pPr>
              <a:lvl6pPr marL="2011680" indent="-227330" eaLnBrk="0" fontAlgn="base" hangingPunct="0">
                <a:spcBef>
                  <a:spcPts val="800"/>
                </a:spcBef>
                <a:spcAft>
                  <a:spcPct val="0"/>
                </a:spcAft>
                <a:buClr>
                  <a:srgbClr val="3F3F3F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mbria" panose="02040503050406030204" pitchFamily="18" charset="0"/>
                  <a:ea typeface="方正喵呜体" panose="02010600010101010101" pitchFamily="2" charset="-122"/>
                  <a:sym typeface="Cambria" panose="02040503050406030204" pitchFamily="18" charset="0"/>
                </a:defRPr>
              </a:lvl6pPr>
              <a:lvl7pPr marL="2468880" indent="-227330" eaLnBrk="0" fontAlgn="base" hangingPunct="0">
                <a:spcBef>
                  <a:spcPts val="800"/>
                </a:spcBef>
                <a:spcAft>
                  <a:spcPct val="0"/>
                </a:spcAft>
                <a:buClr>
                  <a:srgbClr val="3F3F3F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mbria" panose="02040503050406030204" pitchFamily="18" charset="0"/>
                  <a:ea typeface="方正喵呜体" panose="02010600010101010101" pitchFamily="2" charset="-122"/>
                  <a:sym typeface="Cambria" panose="02040503050406030204" pitchFamily="18" charset="0"/>
                </a:defRPr>
              </a:lvl7pPr>
              <a:lvl8pPr marL="2926080" indent="-227330" eaLnBrk="0" fontAlgn="base" hangingPunct="0">
                <a:spcBef>
                  <a:spcPts val="800"/>
                </a:spcBef>
                <a:spcAft>
                  <a:spcPct val="0"/>
                </a:spcAft>
                <a:buClr>
                  <a:srgbClr val="3F3F3F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mbria" panose="02040503050406030204" pitchFamily="18" charset="0"/>
                  <a:ea typeface="方正喵呜体" panose="02010600010101010101" pitchFamily="2" charset="-122"/>
                  <a:sym typeface="Cambria" panose="02040503050406030204" pitchFamily="18" charset="0"/>
                </a:defRPr>
              </a:lvl8pPr>
              <a:lvl9pPr marL="3383280" indent="-227330" eaLnBrk="0" fontAlgn="base" hangingPunct="0">
                <a:spcBef>
                  <a:spcPts val="800"/>
                </a:spcBef>
                <a:spcAft>
                  <a:spcPct val="0"/>
                </a:spcAft>
                <a:buClr>
                  <a:srgbClr val="3F3F3F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mbria" panose="02040503050406030204" pitchFamily="18" charset="0"/>
                  <a:ea typeface="方正喵呜体" panose="02010600010101010101" pitchFamily="2" charset="-122"/>
                  <a:sym typeface="Cambria" panose="020405030504060302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368" name="Freeform 8"/>
            <p:cNvSpPr>
              <a:spLocks noChangeArrowheads="1"/>
            </p:cNvSpPr>
            <p:nvPr/>
          </p:nvSpPr>
          <p:spPr bwMode="auto">
            <a:xfrm>
              <a:off x="833" y="1381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7 w 97"/>
                <a:gd name="T3" fmla="*/ 807 h 673"/>
                <a:gd name="T4" fmla="*/ 86 w 97"/>
                <a:gd name="T5" fmla="*/ 807 h 673"/>
                <a:gd name="T6" fmla="*/ 75 w 97"/>
                <a:gd name="T7" fmla="*/ 56 h 673"/>
                <a:gd name="T8" fmla="*/ 0 w 97"/>
                <a:gd name="T9" fmla="*/ 0 h 6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69" name="Freeform 9"/>
            <p:cNvSpPr>
              <a:spLocks noChangeArrowheads="1"/>
            </p:cNvSpPr>
            <p:nvPr/>
          </p:nvSpPr>
          <p:spPr bwMode="auto">
            <a:xfrm>
              <a:off x="618" y="1406"/>
              <a:ext cx="553" cy="286"/>
            </a:xfrm>
            <a:custGeom>
              <a:avLst/>
              <a:gdLst>
                <a:gd name="T0" fmla="*/ 83 w 234"/>
                <a:gd name="T1" fmla="*/ 40 h 121"/>
                <a:gd name="T2" fmla="*/ 5 w 234"/>
                <a:gd name="T3" fmla="*/ 184 h 121"/>
                <a:gd name="T4" fmla="*/ 61 w 234"/>
                <a:gd name="T5" fmla="*/ 142 h 121"/>
                <a:gd name="T6" fmla="*/ 66 w 234"/>
                <a:gd name="T7" fmla="*/ 253 h 121"/>
                <a:gd name="T8" fmla="*/ 125 w 234"/>
                <a:gd name="T9" fmla="*/ 191 h 121"/>
                <a:gd name="T10" fmla="*/ 144 w 234"/>
                <a:gd name="T11" fmla="*/ 272 h 121"/>
                <a:gd name="T12" fmla="*/ 170 w 234"/>
                <a:gd name="T13" fmla="*/ 158 h 121"/>
                <a:gd name="T14" fmla="*/ 222 w 234"/>
                <a:gd name="T15" fmla="*/ 277 h 121"/>
                <a:gd name="T16" fmla="*/ 239 w 234"/>
                <a:gd name="T17" fmla="*/ 180 h 121"/>
                <a:gd name="T18" fmla="*/ 317 w 234"/>
                <a:gd name="T19" fmla="*/ 286 h 121"/>
                <a:gd name="T20" fmla="*/ 317 w 234"/>
                <a:gd name="T21" fmla="*/ 170 h 121"/>
                <a:gd name="T22" fmla="*/ 373 w 234"/>
                <a:gd name="T23" fmla="*/ 232 h 121"/>
                <a:gd name="T24" fmla="*/ 399 w 234"/>
                <a:gd name="T25" fmla="*/ 147 h 121"/>
                <a:gd name="T26" fmla="*/ 484 w 234"/>
                <a:gd name="T27" fmla="*/ 248 h 121"/>
                <a:gd name="T28" fmla="*/ 477 w 234"/>
                <a:gd name="T29" fmla="*/ 123 h 121"/>
                <a:gd name="T30" fmla="*/ 551 w 234"/>
                <a:gd name="T31" fmla="*/ 187 h 121"/>
                <a:gd name="T32" fmla="*/ 484 w 234"/>
                <a:gd name="T33" fmla="*/ 90 h 121"/>
                <a:gd name="T34" fmla="*/ 253 w 234"/>
                <a:gd name="T35" fmla="*/ 0 h 121"/>
                <a:gd name="T36" fmla="*/ 83 w 234"/>
                <a:gd name="T37" fmla="*/ 40 h 121"/>
                <a:gd name="T38" fmla="*/ 83 w 234"/>
                <a:gd name="T39" fmla="*/ 40 h 12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70" name="Freeform 10"/>
            <p:cNvSpPr>
              <a:spLocks noChangeArrowheads="1"/>
            </p:cNvSpPr>
            <p:nvPr/>
          </p:nvSpPr>
          <p:spPr bwMode="auto">
            <a:xfrm>
              <a:off x="156" y="832"/>
              <a:ext cx="1417" cy="763"/>
            </a:xfrm>
            <a:custGeom>
              <a:avLst/>
              <a:gdLst>
                <a:gd name="T0" fmla="*/ 1360 w 600"/>
                <a:gd name="T1" fmla="*/ 14 h 323"/>
                <a:gd name="T2" fmla="*/ 829 w 600"/>
                <a:gd name="T3" fmla="*/ 5 h 323"/>
                <a:gd name="T4" fmla="*/ 588 w 600"/>
                <a:gd name="T5" fmla="*/ 0 h 323"/>
                <a:gd name="T6" fmla="*/ 302 w 600"/>
                <a:gd name="T7" fmla="*/ 19 h 323"/>
                <a:gd name="T8" fmla="*/ 45 w 600"/>
                <a:gd name="T9" fmla="*/ 31 h 323"/>
                <a:gd name="T10" fmla="*/ 35 w 600"/>
                <a:gd name="T11" fmla="*/ 187 h 323"/>
                <a:gd name="T12" fmla="*/ 482 w 600"/>
                <a:gd name="T13" fmla="*/ 180 h 323"/>
                <a:gd name="T14" fmla="*/ 458 w 600"/>
                <a:gd name="T15" fmla="*/ 593 h 323"/>
                <a:gd name="T16" fmla="*/ 496 w 600"/>
                <a:gd name="T17" fmla="*/ 609 h 323"/>
                <a:gd name="T18" fmla="*/ 468 w 600"/>
                <a:gd name="T19" fmla="*/ 659 h 323"/>
                <a:gd name="T20" fmla="*/ 555 w 600"/>
                <a:gd name="T21" fmla="*/ 650 h 323"/>
                <a:gd name="T22" fmla="*/ 562 w 600"/>
                <a:gd name="T23" fmla="*/ 763 h 323"/>
                <a:gd name="T24" fmla="*/ 720 w 600"/>
                <a:gd name="T25" fmla="*/ 690 h 323"/>
                <a:gd name="T26" fmla="*/ 758 w 600"/>
                <a:gd name="T27" fmla="*/ 751 h 323"/>
                <a:gd name="T28" fmla="*/ 853 w 600"/>
                <a:gd name="T29" fmla="*/ 685 h 323"/>
                <a:gd name="T30" fmla="*/ 940 w 600"/>
                <a:gd name="T31" fmla="*/ 746 h 323"/>
                <a:gd name="T32" fmla="*/ 956 w 600"/>
                <a:gd name="T33" fmla="*/ 673 h 323"/>
                <a:gd name="T34" fmla="*/ 1027 w 600"/>
                <a:gd name="T35" fmla="*/ 690 h 323"/>
                <a:gd name="T36" fmla="*/ 973 w 600"/>
                <a:gd name="T37" fmla="*/ 624 h 323"/>
                <a:gd name="T38" fmla="*/ 985 w 600"/>
                <a:gd name="T39" fmla="*/ 617 h 323"/>
                <a:gd name="T40" fmla="*/ 985 w 600"/>
                <a:gd name="T41" fmla="*/ 175 h 323"/>
                <a:gd name="T42" fmla="*/ 1379 w 600"/>
                <a:gd name="T43" fmla="*/ 154 h 323"/>
                <a:gd name="T44" fmla="*/ 1360 w 600"/>
                <a:gd name="T45" fmla="*/ 14 h 32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71" name="Freeform 11"/>
            <p:cNvSpPr>
              <a:spLocks noChangeArrowheads="1"/>
            </p:cNvSpPr>
            <p:nvPr/>
          </p:nvSpPr>
          <p:spPr bwMode="auto">
            <a:xfrm>
              <a:off x="1485" y="860"/>
              <a:ext cx="251" cy="175"/>
            </a:xfrm>
            <a:custGeom>
              <a:avLst/>
              <a:gdLst>
                <a:gd name="T0" fmla="*/ 38 w 106"/>
                <a:gd name="T1" fmla="*/ 9 h 74"/>
                <a:gd name="T2" fmla="*/ 225 w 106"/>
                <a:gd name="T3" fmla="*/ 43 h 74"/>
                <a:gd name="T4" fmla="*/ 156 w 106"/>
                <a:gd name="T5" fmla="*/ 50 h 74"/>
                <a:gd name="T6" fmla="*/ 251 w 106"/>
                <a:gd name="T7" fmla="*/ 125 h 74"/>
                <a:gd name="T8" fmla="*/ 125 w 106"/>
                <a:gd name="T9" fmla="*/ 92 h 74"/>
                <a:gd name="T10" fmla="*/ 189 w 106"/>
                <a:gd name="T11" fmla="*/ 175 h 74"/>
                <a:gd name="T12" fmla="*/ 38 w 106"/>
                <a:gd name="T13" fmla="*/ 109 h 74"/>
                <a:gd name="T14" fmla="*/ 43 w 106"/>
                <a:gd name="T15" fmla="*/ 21 h 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72" name="Freeform 12"/>
            <p:cNvSpPr>
              <a:spLocks noChangeArrowheads="1"/>
            </p:cNvSpPr>
            <p:nvPr/>
          </p:nvSpPr>
          <p:spPr bwMode="auto">
            <a:xfrm>
              <a:off x="0" y="860"/>
              <a:ext cx="248" cy="175"/>
            </a:xfrm>
            <a:custGeom>
              <a:avLst/>
              <a:gdLst>
                <a:gd name="T0" fmla="*/ 210 w 105"/>
                <a:gd name="T1" fmla="*/ 9 h 74"/>
                <a:gd name="T2" fmla="*/ 24 w 105"/>
                <a:gd name="T3" fmla="*/ 43 h 74"/>
                <a:gd name="T4" fmla="*/ 94 w 105"/>
                <a:gd name="T5" fmla="*/ 50 h 74"/>
                <a:gd name="T6" fmla="*/ 0 w 105"/>
                <a:gd name="T7" fmla="*/ 125 h 74"/>
                <a:gd name="T8" fmla="*/ 123 w 105"/>
                <a:gd name="T9" fmla="*/ 92 h 74"/>
                <a:gd name="T10" fmla="*/ 61 w 105"/>
                <a:gd name="T11" fmla="*/ 175 h 74"/>
                <a:gd name="T12" fmla="*/ 210 w 105"/>
                <a:gd name="T13" fmla="*/ 109 h 74"/>
                <a:gd name="T14" fmla="*/ 205 w 105"/>
                <a:gd name="T15" fmla="*/ 21 h 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73" name="Freeform 13"/>
            <p:cNvSpPr>
              <a:spLocks noChangeArrowheads="1"/>
            </p:cNvSpPr>
            <p:nvPr/>
          </p:nvSpPr>
          <p:spPr bwMode="auto">
            <a:xfrm>
              <a:off x="581" y="388"/>
              <a:ext cx="548" cy="557"/>
            </a:xfrm>
            <a:custGeom>
              <a:avLst/>
              <a:gdLst>
                <a:gd name="T0" fmla="*/ 274 w 232"/>
                <a:gd name="T1" fmla="*/ 12 h 236"/>
                <a:gd name="T2" fmla="*/ 31 w 232"/>
                <a:gd name="T3" fmla="*/ 281 h 236"/>
                <a:gd name="T4" fmla="*/ 536 w 232"/>
                <a:gd name="T5" fmla="*/ 262 h 236"/>
                <a:gd name="T6" fmla="*/ 274 w 232"/>
                <a:gd name="T7" fmla="*/ 12 h 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74" name="Freeform 14"/>
            <p:cNvSpPr>
              <a:spLocks noChangeArrowheads="1"/>
            </p:cNvSpPr>
            <p:nvPr/>
          </p:nvSpPr>
          <p:spPr bwMode="auto">
            <a:xfrm>
              <a:off x="604" y="782"/>
              <a:ext cx="567" cy="208"/>
            </a:xfrm>
            <a:custGeom>
              <a:avLst/>
              <a:gdLst>
                <a:gd name="T0" fmla="*/ 210 w 240"/>
                <a:gd name="T1" fmla="*/ 0 h 88"/>
                <a:gd name="T2" fmla="*/ 21 w 240"/>
                <a:gd name="T3" fmla="*/ 116 h 88"/>
                <a:gd name="T4" fmla="*/ 163 w 240"/>
                <a:gd name="T5" fmla="*/ 78 h 88"/>
                <a:gd name="T6" fmla="*/ 165 w 240"/>
                <a:gd name="T7" fmla="*/ 208 h 88"/>
                <a:gd name="T8" fmla="*/ 274 w 240"/>
                <a:gd name="T9" fmla="*/ 87 h 88"/>
                <a:gd name="T10" fmla="*/ 366 w 240"/>
                <a:gd name="T11" fmla="*/ 199 h 88"/>
                <a:gd name="T12" fmla="*/ 404 w 240"/>
                <a:gd name="T13" fmla="*/ 73 h 88"/>
                <a:gd name="T14" fmla="*/ 567 w 240"/>
                <a:gd name="T15" fmla="*/ 109 h 88"/>
                <a:gd name="T16" fmla="*/ 357 w 240"/>
                <a:gd name="T17" fmla="*/ 0 h 88"/>
                <a:gd name="T18" fmla="*/ 210 w 240"/>
                <a:gd name="T19" fmla="*/ 0 h 88"/>
                <a:gd name="T20" fmla="*/ 210 w 240"/>
                <a:gd name="T21" fmla="*/ 0 h 8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75" name="Freeform 15"/>
            <p:cNvSpPr>
              <a:spLocks noChangeArrowheads="1"/>
            </p:cNvSpPr>
            <p:nvPr/>
          </p:nvSpPr>
          <p:spPr bwMode="auto">
            <a:xfrm>
              <a:off x="496" y="0"/>
              <a:ext cx="756" cy="591"/>
            </a:xfrm>
            <a:custGeom>
              <a:avLst/>
              <a:gdLst>
                <a:gd name="T0" fmla="*/ 0 w 320"/>
                <a:gd name="T1" fmla="*/ 492 h 250"/>
                <a:gd name="T2" fmla="*/ 215 w 320"/>
                <a:gd name="T3" fmla="*/ 508 h 250"/>
                <a:gd name="T4" fmla="*/ 721 w 320"/>
                <a:gd name="T5" fmla="*/ 452 h 250"/>
                <a:gd name="T6" fmla="*/ 498 w 320"/>
                <a:gd name="T7" fmla="*/ 378 h 250"/>
                <a:gd name="T8" fmla="*/ 498 w 320"/>
                <a:gd name="T9" fmla="*/ 253 h 250"/>
                <a:gd name="T10" fmla="*/ 584 w 320"/>
                <a:gd name="T11" fmla="*/ 137 h 250"/>
                <a:gd name="T12" fmla="*/ 756 w 320"/>
                <a:gd name="T13" fmla="*/ 196 h 250"/>
                <a:gd name="T14" fmla="*/ 534 w 320"/>
                <a:gd name="T15" fmla="*/ 40 h 250"/>
                <a:gd name="T16" fmla="*/ 258 w 320"/>
                <a:gd name="T17" fmla="*/ 239 h 250"/>
                <a:gd name="T18" fmla="*/ 229 w 320"/>
                <a:gd name="T19" fmla="*/ 383 h 250"/>
                <a:gd name="T20" fmla="*/ 0 w 320"/>
                <a:gd name="T21" fmla="*/ 492 h 250"/>
                <a:gd name="T22" fmla="*/ 0 w 320"/>
                <a:gd name="T23" fmla="*/ 492 h 2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76" name="Freeform 16"/>
            <p:cNvSpPr>
              <a:spLocks noChangeArrowheads="1"/>
            </p:cNvSpPr>
            <p:nvPr/>
          </p:nvSpPr>
          <p:spPr bwMode="auto">
            <a:xfrm>
              <a:off x="718" y="558"/>
              <a:ext cx="113" cy="64"/>
            </a:xfrm>
            <a:custGeom>
              <a:avLst/>
              <a:gdLst>
                <a:gd name="T0" fmla="*/ 28 w 48"/>
                <a:gd name="T1" fmla="*/ 0 h 27"/>
                <a:gd name="T2" fmla="*/ 61 w 48"/>
                <a:gd name="T3" fmla="*/ 64 h 27"/>
                <a:gd name="T4" fmla="*/ 99 w 48"/>
                <a:gd name="T5" fmla="*/ 0 h 27"/>
                <a:gd name="T6" fmla="*/ 57 w 48"/>
                <a:gd name="T7" fmla="*/ 52 h 27"/>
                <a:gd name="T8" fmla="*/ 28 w 48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77" name="Freeform 17"/>
            <p:cNvSpPr>
              <a:spLocks noChangeArrowheads="1"/>
            </p:cNvSpPr>
            <p:nvPr/>
          </p:nvSpPr>
          <p:spPr bwMode="auto">
            <a:xfrm>
              <a:off x="871" y="558"/>
              <a:ext cx="118" cy="64"/>
            </a:xfrm>
            <a:custGeom>
              <a:avLst/>
              <a:gdLst>
                <a:gd name="T0" fmla="*/ 28 w 50"/>
                <a:gd name="T1" fmla="*/ 0 h 27"/>
                <a:gd name="T2" fmla="*/ 66 w 50"/>
                <a:gd name="T3" fmla="*/ 64 h 27"/>
                <a:gd name="T4" fmla="*/ 101 w 50"/>
                <a:gd name="T5" fmla="*/ 0 h 27"/>
                <a:gd name="T6" fmla="*/ 59 w 50"/>
                <a:gd name="T7" fmla="*/ 52 h 27"/>
                <a:gd name="T8" fmla="*/ 28 w 50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78" name="Freeform 18"/>
            <p:cNvSpPr>
              <a:spLocks noChangeArrowheads="1"/>
            </p:cNvSpPr>
            <p:nvPr/>
          </p:nvSpPr>
          <p:spPr bwMode="auto">
            <a:xfrm>
              <a:off x="583" y="610"/>
              <a:ext cx="534" cy="231"/>
            </a:xfrm>
            <a:custGeom>
              <a:avLst/>
              <a:gdLst>
                <a:gd name="T0" fmla="*/ 534 w 226"/>
                <a:gd name="T1" fmla="*/ 71 h 98"/>
                <a:gd name="T2" fmla="*/ 362 w 226"/>
                <a:gd name="T3" fmla="*/ 215 h 98"/>
                <a:gd name="T4" fmla="*/ 54 w 226"/>
                <a:gd name="T5" fmla="*/ 134 h 98"/>
                <a:gd name="T6" fmla="*/ 21 w 226"/>
                <a:gd name="T7" fmla="*/ 0 h 98"/>
                <a:gd name="T8" fmla="*/ 151 w 226"/>
                <a:gd name="T9" fmla="*/ 179 h 98"/>
                <a:gd name="T10" fmla="*/ 416 w 226"/>
                <a:gd name="T11" fmla="*/ 174 h 98"/>
                <a:gd name="T12" fmla="*/ 534 w 226"/>
                <a:gd name="T13" fmla="*/ 71 h 9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79" name="Freeform 19"/>
            <p:cNvSpPr>
              <a:spLocks noChangeArrowheads="1"/>
            </p:cNvSpPr>
            <p:nvPr/>
          </p:nvSpPr>
          <p:spPr bwMode="auto">
            <a:xfrm>
              <a:off x="694" y="664"/>
              <a:ext cx="357" cy="54"/>
            </a:xfrm>
            <a:custGeom>
              <a:avLst/>
              <a:gdLst>
                <a:gd name="T0" fmla="*/ 19 w 151"/>
                <a:gd name="T1" fmla="*/ 16 h 23"/>
                <a:gd name="T2" fmla="*/ 184 w 151"/>
                <a:gd name="T3" fmla="*/ 33 h 23"/>
                <a:gd name="T4" fmla="*/ 336 w 151"/>
                <a:gd name="T5" fmla="*/ 0 h 23"/>
                <a:gd name="T6" fmla="*/ 357 w 151"/>
                <a:gd name="T7" fmla="*/ 0 h 23"/>
                <a:gd name="T8" fmla="*/ 189 w 151"/>
                <a:gd name="T9" fmla="*/ 54 h 23"/>
                <a:gd name="T10" fmla="*/ 0 w 151"/>
                <a:gd name="T11" fmla="*/ 21 h 23"/>
                <a:gd name="T12" fmla="*/ 19 w 151"/>
                <a:gd name="T13" fmla="*/ 16 h 23"/>
                <a:gd name="T14" fmla="*/ 19 w 151"/>
                <a:gd name="T15" fmla="*/ 16 h 2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80" name="Freeform 20"/>
            <p:cNvSpPr>
              <a:spLocks noChangeArrowheads="1"/>
            </p:cNvSpPr>
            <p:nvPr/>
          </p:nvSpPr>
          <p:spPr bwMode="auto">
            <a:xfrm>
              <a:off x="989" y="603"/>
              <a:ext cx="104" cy="94"/>
            </a:xfrm>
            <a:custGeom>
              <a:avLst/>
              <a:gdLst>
                <a:gd name="T0" fmla="*/ 61 w 44"/>
                <a:gd name="T1" fmla="*/ 14 h 40"/>
                <a:gd name="T2" fmla="*/ 17 w 44"/>
                <a:gd name="T3" fmla="*/ 31 h 40"/>
                <a:gd name="T4" fmla="*/ 47 w 44"/>
                <a:gd name="T5" fmla="*/ 92 h 40"/>
                <a:gd name="T6" fmla="*/ 61 w 44"/>
                <a:gd name="T7" fmla="*/ 14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81" name="Freeform 21"/>
            <p:cNvSpPr>
              <a:spLocks noChangeArrowheads="1"/>
            </p:cNvSpPr>
            <p:nvPr/>
          </p:nvSpPr>
          <p:spPr bwMode="auto">
            <a:xfrm>
              <a:off x="659" y="624"/>
              <a:ext cx="85" cy="101"/>
            </a:xfrm>
            <a:custGeom>
              <a:avLst/>
              <a:gdLst>
                <a:gd name="T0" fmla="*/ 31 w 36"/>
                <a:gd name="T1" fmla="*/ 5 h 43"/>
                <a:gd name="T2" fmla="*/ 0 w 36"/>
                <a:gd name="T3" fmla="*/ 42 h 43"/>
                <a:gd name="T4" fmla="*/ 57 w 36"/>
                <a:gd name="T5" fmla="*/ 80 h 43"/>
                <a:gd name="T6" fmla="*/ 31 w 36"/>
                <a:gd name="T7" fmla="*/ 5 h 4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82" name="Freeform 22"/>
            <p:cNvSpPr>
              <a:spLocks noChangeArrowheads="1"/>
            </p:cNvSpPr>
            <p:nvPr/>
          </p:nvSpPr>
          <p:spPr bwMode="auto">
            <a:xfrm>
              <a:off x="900" y="1047"/>
              <a:ext cx="191" cy="208"/>
            </a:xfrm>
            <a:custGeom>
              <a:avLst/>
              <a:gdLst>
                <a:gd name="T0" fmla="*/ 174 w 81"/>
                <a:gd name="T1" fmla="*/ 7 h 88"/>
                <a:gd name="T2" fmla="*/ 24 w 81"/>
                <a:gd name="T3" fmla="*/ 12 h 88"/>
                <a:gd name="T4" fmla="*/ 28 w 81"/>
                <a:gd name="T5" fmla="*/ 191 h 88"/>
                <a:gd name="T6" fmla="*/ 186 w 81"/>
                <a:gd name="T7" fmla="*/ 173 h 88"/>
                <a:gd name="T8" fmla="*/ 174 w 81"/>
                <a:gd name="T9" fmla="*/ 7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rgbClr val="B95E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83" name="Freeform 23"/>
            <p:cNvSpPr>
              <a:spLocks noChangeArrowheads="1"/>
            </p:cNvSpPr>
            <p:nvPr/>
          </p:nvSpPr>
          <p:spPr bwMode="auto">
            <a:xfrm>
              <a:off x="706" y="227"/>
              <a:ext cx="300" cy="187"/>
            </a:xfrm>
            <a:custGeom>
              <a:avLst/>
              <a:gdLst>
                <a:gd name="T0" fmla="*/ 21 w 127"/>
                <a:gd name="T1" fmla="*/ 163 h 79"/>
                <a:gd name="T2" fmla="*/ 295 w 127"/>
                <a:gd name="T3" fmla="*/ 154 h 79"/>
                <a:gd name="T4" fmla="*/ 283 w 127"/>
                <a:gd name="T5" fmla="*/ 21 h 79"/>
                <a:gd name="T6" fmla="*/ 50 w 127"/>
                <a:gd name="T7" fmla="*/ 19 h 79"/>
                <a:gd name="T8" fmla="*/ 21 w 127"/>
                <a:gd name="T9" fmla="*/ 163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rgbClr val="B95E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84" name="Freeform 24"/>
            <p:cNvSpPr>
              <a:spLocks noChangeArrowheads="1"/>
            </p:cNvSpPr>
            <p:nvPr/>
          </p:nvSpPr>
          <p:spPr bwMode="auto">
            <a:xfrm>
              <a:off x="859" y="912"/>
              <a:ext cx="29" cy="515"/>
            </a:xfrm>
            <a:custGeom>
              <a:avLst/>
              <a:gdLst>
                <a:gd name="T0" fmla="*/ 24 w 12"/>
                <a:gd name="T1" fmla="*/ 0 h 218"/>
                <a:gd name="T2" fmla="*/ 22 w 12"/>
                <a:gd name="T3" fmla="*/ 64 h 218"/>
                <a:gd name="T4" fmla="*/ 19 w 12"/>
                <a:gd name="T5" fmla="*/ 144 h 218"/>
                <a:gd name="T6" fmla="*/ 19 w 12"/>
                <a:gd name="T7" fmla="*/ 262 h 218"/>
                <a:gd name="T8" fmla="*/ 19 w 12"/>
                <a:gd name="T9" fmla="*/ 380 h 218"/>
                <a:gd name="T10" fmla="*/ 29 w 12"/>
                <a:gd name="T11" fmla="*/ 515 h 218"/>
                <a:gd name="T12" fmla="*/ 2 w 12"/>
                <a:gd name="T13" fmla="*/ 385 h 218"/>
                <a:gd name="T14" fmla="*/ 2 w 12"/>
                <a:gd name="T15" fmla="*/ 154 h 218"/>
                <a:gd name="T16" fmla="*/ 24 w 12"/>
                <a:gd name="T17" fmla="*/ 0 h 2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rgbClr val="B95E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85" name="Freeform 25"/>
            <p:cNvSpPr>
              <a:spLocks noChangeArrowheads="1"/>
            </p:cNvSpPr>
            <p:nvPr/>
          </p:nvSpPr>
          <p:spPr bwMode="auto">
            <a:xfrm>
              <a:off x="670" y="1434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442 w 187"/>
                <a:gd name="T3" fmla="*/ 16 h 26"/>
                <a:gd name="T4" fmla="*/ 0 w 187"/>
                <a:gd name="T5" fmla="*/ 0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rgbClr val="B95E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226" name="Freeform 52"/>
          <p:cNvSpPr>
            <a:spLocks noChangeArrowheads="1"/>
          </p:cNvSpPr>
          <p:nvPr/>
        </p:nvSpPr>
        <p:spPr bwMode="auto">
          <a:xfrm>
            <a:off x="0" y="5181600"/>
            <a:ext cx="11163300" cy="1676400"/>
          </a:xfrm>
          <a:custGeom>
            <a:avLst/>
            <a:gdLst>
              <a:gd name="T0" fmla="*/ 4526881 w 11770175"/>
              <a:gd name="T1" fmla="*/ 1 h 1788354"/>
              <a:gd name="T2" fmla="*/ 11163300 w 11770175"/>
              <a:gd name="T3" fmla="*/ 1676400 h 1788354"/>
              <a:gd name="T4" fmla="*/ 0 w 11770175"/>
              <a:gd name="T5" fmla="*/ 1676400 h 1788354"/>
              <a:gd name="T6" fmla="*/ 0 w 11770175"/>
              <a:gd name="T7" fmla="*/ 1359613 h 1788354"/>
              <a:gd name="T8" fmla="*/ 4526881 w 11770175"/>
              <a:gd name="T9" fmla="*/ 1 h 17883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9227" name="Group 307"/>
          <p:cNvGrpSpPr/>
          <p:nvPr/>
        </p:nvGrpSpPr>
        <p:grpSpPr bwMode="auto">
          <a:xfrm flipH="1">
            <a:off x="9191625" y="4800600"/>
            <a:ext cx="2998788" cy="2082800"/>
            <a:chOff x="0" y="0"/>
            <a:chExt cx="2735" cy="1900"/>
          </a:xfrm>
        </p:grpSpPr>
        <p:sp>
          <p:nvSpPr>
            <p:cNvPr id="9330" name="Freeform 30"/>
            <p:cNvSpPr>
              <a:spLocks noChangeArrowheads="1"/>
            </p:cNvSpPr>
            <p:nvPr/>
          </p:nvSpPr>
          <p:spPr bwMode="auto">
            <a:xfrm>
              <a:off x="855" y="274"/>
              <a:ext cx="748" cy="931"/>
            </a:xfrm>
            <a:custGeom>
              <a:avLst/>
              <a:gdLst>
                <a:gd name="T0" fmla="*/ 170 w 317"/>
                <a:gd name="T1" fmla="*/ 50 h 394"/>
                <a:gd name="T2" fmla="*/ 314 w 317"/>
                <a:gd name="T3" fmla="*/ 139 h 394"/>
                <a:gd name="T4" fmla="*/ 691 w 317"/>
                <a:gd name="T5" fmla="*/ 378 h 394"/>
                <a:gd name="T6" fmla="*/ 691 w 317"/>
                <a:gd name="T7" fmla="*/ 704 h 394"/>
                <a:gd name="T8" fmla="*/ 503 w 317"/>
                <a:gd name="T9" fmla="*/ 851 h 394"/>
                <a:gd name="T10" fmla="*/ 399 w 317"/>
                <a:gd name="T11" fmla="*/ 867 h 394"/>
                <a:gd name="T12" fmla="*/ 286 w 317"/>
                <a:gd name="T13" fmla="*/ 910 h 394"/>
                <a:gd name="T14" fmla="*/ 57 w 317"/>
                <a:gd name="T15" fmla="*/ 903 h 394"/>
                <a:gd name="T16" fmla="*/ 5 w 317"/>
                <a:gd name="T17" fmla="*/ 371 h 394"/>
                <a:gd name="T18" fmla="*/ 170 w 317"/>
                <a:gd name="T19" fmla="*/ 50 h 3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31" name="Freeform 31"/>
            <p:cNvSpPr>
              <a:spLocks noChangeArrowheads="1"/>
            </p:cNvSpPr>
            <p:nvPr/>
          </p:nvSpPr>
          <p:spPr bwMode="auto">
            <a:xfrm>
              <a:off x="942" y="364"/>
              <a:ext cx="307" cy="222"/>
            </a:xfrm>
            <a:custGeom>
              <a:avLst/>
              <a:gdLst>
                <a:gd name="T0" fmla="*/ 87 w 130"/>
                <a:gd name="T1" fmla="*/ 73 h 94"/>
                <a:gd name="T2" fmla="*/ 113 w 130"/>
                <a:gd name="T3" fmla="*/ 7 h 94"/>
                <a:gd name="T4" fmla="*/ 198 w 130"/>
                <a:gd name="T5" fmla="*/ 0 h 94"/>
                <a:gd name="T6" fmla="*/ 182 w 130"/>
                <a:gd name="T7" fmla="*/ 43 h 94"/>
                <a:gd name="T8" fmla="*/ 229 w 130"/>
                <a:gd name="T9" fmla="*/ 106 h 94"/>
                <a:gd name="T10" fmla="*/ 307 w 130"/>
                <a:gd name="T11" fmla="*/ 170 h 94"/>
                <a:gd name="T12" fmla="*/ 33 w 130"/>
                <a:gd name="T13" fmla="*/ 222 h 94"/>
                <a:gd name="T14" fmla="*/ 24 w 130"/>
                <a:gd name="T15" fmla="*/ 165 h 94"/>
                <a:gd name="T16" fmla="*/ 87 w 130"/>
                <a:gd name="T17" fmla="*/ 73 h 9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32" name="Freeform 32"/>
            <p:cNvSpPr>
              <a:spLocks noChangeArrowheads="1"/>
            </p:cNvSpPr>
            <p:nvPr/>
          </p:nvSpPr>
          <p:spPr bwMode="auto">
            <a:xfrm>
              <a:off x="760" y="473"/>
              <a:ext cx="754" cy="661"/>
            </a:xfrm>
            <a:custGeom>
              <a:avLst/>
              <a:gdLst>
                <a:gd name="T0" fmla="*/ 217 w 319"/>
                <a:gd name="T1" fmla="*/ 87 h 280"/>
                <a:gd name="T2" fmla="*/ 456 w 319"/>
                <a:gd name="T3" fmla="*/ 57 h 280"/>
                <a:gd name="T4" fmla="*/ 745 w 319"/>
                <a:gd name="T5" fmla="*/ 293 h 280"/>
                <a:gd name="T6" fmla="*/ 560 w 319"/>
                <a:gd name="T7" fmla="*/ 604 h 280"/>
                <a:gd name="T8" fmla="*/ 277 w 319"/>
                <a:gd name="T9" fmla="*/ 616 h 280"/>
                <a:gd name="T10" fmla="*/ 217 w 319"/>
                <a:gd name="T11" fmla="*/ 87 h 2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33" name="Freeform 33"/>
            <p:cNvSpPr>
              <a:spLocks noChangeArrowheads="1"/>
            </p:cNvSpPr>
            <p:nvPr/>
          </p:nvSpPr>
          <p:spPr bwMode="auto">
            <a:xfrm>
              <a:off x="0" y="0"/>
              <a:ext cx="1055" cy="1314"/>
            </a:xfrm>
            <a:custGeom>
              <a:avLst/>
              <a:gdLst>
                <a:gd name="T0" fmla="*/ 149 w 447"/>
                <a:gd name="T1" fmla="*/ 279 h 556"/>
                <a:gd name="T2" fmla="*/ 342 w 447"/>
                <a:gd name="T3" fmla="*/ 59 h 556"/>
                <a:gd name="T4" fmla="*/ 564 w 447"/>
                <a:gd name="T5" fmla="*/ 149 h 556"/>
                <a:gd name="T6" fmla="*/ 784 w 447"/>
                <a:gd name="T7" fmla="*/ 255 h 556"/>
                <a:gd name="T8" fmla="*/ 1055 w 447"/>
                <a:gd name="T9" fmla="*/ 801 h 556"/>
                <a:gd name="T10" fmla="*/ 956 w 447"/>
                <a:gd name="T11" fmla="*/ 1113 h 556"/>
                <a:gd name="T12" fmla="*/ 739 w 447"/>
                <a:gd name="T13" fmla="*/ 1215 h 556"/>
                <a:gd name="T14" fmla="*/ 498 w 447"/>
                <a:gd name="T15" fmla="*/ 1302 h 556"/>
                <a:gd name="T16" fmla="*/ 241 w 447"/>
                <a:gd name="T17" fmla="*/ 1253 h 556"/>
                <a:gd name="T18" fmla="*/ 101 w 447"/>
                <a:gd name="T19" fmla="*/ 1262 h 556"/>
                <a:gd name="T20" fmla="*/ 0 w 447"/>
                <a:gd name="T21" fmla="*/ 1106 h 556"/>
                <a:gd name="T22" fmla="*/ 0 w 447"/>
                <a:gd name="T23" fmla="*/ 359 h 556"/>
                <a:gd name="T24" fmla="*/ 149 w 447"/>
                <a:gd name="T25" fmla="*/ 279 h 55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34" name="Freeform 34"/>
            <p:cNvSpPr>
              <a:spLocks noChangeArrowheads="1"/>
            </p:cNvSpPr>
            <p:nvPr/>
          </p:nvSpPr>
          <p:spPr bwMode="auto">
            <a:xfrm>
              <a:off x="0" y="232"/>
              <a:ext cx="1006" cy="1093"/>
            </a:xfrm>
            <a:custGeom>
              <a:avLst/>
              <a:gdLst>
                <a:gd name="T0" fmla="*/ 283 w 426"/>
                <a:gd name="T1" fmla="*/ 92 h 463"/>
                <a:gd name="T2" fmla="*/ 631 w 426"/>
                <a:gd name="T3" fmla="*/ 83 h 463"/>
                <a:gd name="T4" fmla="*/ 985 w 426"/>
                <a:gd name="T5" fmla="*/ 538 h 463"/>
                <a:gd name="T6" fmla="*/ 725 w 426"/>
                <a:gd name="T7" fmla="*/ 937 h 463"/>
                <a:gd name="T8" fmla="*/ 246 w 426"/>
                <a:gd name="T9" fmla="*/ 956 h 463"/>
                <a:gd name="T10" fmla="*/ 0 w 426"/>
                <a:gd name="T11" fmla="*/ 758 h 463"/>
                <a:gd name="T12" fmla="*/ 0 w 426"/>
                <a:gd name="T13" fmla="*/ 260 h 463"/>
                <a:gd name="T14" fmla="*/ 283 w 426"/>
                <a:gd name="T15" fmla="*/ 92 h 4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35" name="Freeform 35"/>
            <p:cNvSpPr>
              <a:spLocks noChangeArrowheads="1"/>
            </p:cNvSpPr>
            <p:nvPr/>
          </p:nvSpPr>
          <p:spPr bwMode="auto">
            <a:xfrm>
              <a:off x="630" y="314"/>
              <a:ext cx="362" cy="844"/>
            </a:xfrm>
            <a:custGeom>
              <a:avLst/>
              <a:gdLst>
                <a:gd name="T0" fmla="*/ 203 w 153"/>
                <a:gd name="T1" fmla="*/ 95 h 357"/>
                <a:gd name="T2" fmla="*/ 331 w 153"/>
                <a:gd name="T3" fmla="*/ 605 h 357"/>
                <a:gd name="T4" fmla="*/ 161 w 153"/>
                <a:gd name="T5" fmla="*/ 842 h 357"/>
                <a:gd name="T6" fmla="*/ 109 w 153"/>
                <a:gd name="T7" fmla="*/ 839 h 357"/>
                <a:gd name="T8" fmla="*/ 303 w 153"/>
                <a:gd name="T9" fmla="*/ 452 h 357"/>
                <a:gd name="T10" fmla="*/ 106 w 153"/>
                <a:gd name="T11" fmla="*/ 52 h 357"/>
                <a:gd name="T12" fmla="*/ 0 w 153"/>
                <a:gd name="T13" fmla="*/ 0 h 357"/>
                <a:gd name="T14" fmla="*/ 203 w 153"/>
                <a:gd name="T15" fmla="*/ 95 h 3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36" name="Freeform 36"/>
            <p:cNvSpPr>
              <a:spLocks noChangeArrowheads="1"/>
            </p:cNvSpPr>
            <p:nvPr/>
          </p:nvSpPr>
          <p:spPr bwMode="auto">
            <a:xfrm>
              <a:off x="576" y="402"/>
              <a:ext cx="227" cy="734"/>
            </a:xfrm>
            <a:custGeom>
              <a:avLst/>
              <a:gdLst>
                <a:gd name="T0" fmla="*/ 189 w 96"/>
                <a:gd name="T1" fmla="*/ 255 h 311"/>
                <a:gd name="T2" fmla="*/ 175 w 96"/>
                <a:gd name="T3" fmla="*/ 670 h 311"/>
                <a:gd name="T4" fmla="*/ 116 w 96"/>
                <a:gd name="T5" fmla="*/ 734 h 311"/>
                <a:gd name="T6" fmla="*/ 166 w 96"/>
                <a:gd name="T7" fmla="*/ 288 h 311"/>
                <a:gd name="T8" fmla="*/ 0 w 96"/>
                <a:gd name="T9" fmla="*/ 0 h 311"/>
                <a:gd name="T10" fmla="*/ 189 w 96"/>
                <a:gd name="T11" fmla="*/ 255 h 3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37" name="Freeform 37"/>
            <p:cNvSpPr>
              <a:spLocks noChangeArrowheads="1"/>
            </p:cNvSpPr>
            <p:nvPr/>
          </p:nvSpPr>
          <p:spPr bwMode="auto">
            <a:xfrm>
              <a:off x="134" y="406"/>
              <a:ext cx="149" cy="778"/>
            </a:xfrm>
            <a:custGeom>
              <a:avLst/>
              <a:gdLst>
                <a:gd name="T0" fmla="*/ 116 w 63"/>
                <a:gd name="T1" fmla="*/ 0 h 329"/>
                <a:gd name="T2" fmla="*/ 38 w 63"/>
                <a:gd name="T3" fmla="*/ 246 h 329"/>
                <a:gd name="T4" fmla="*/ 149 w 63"/>
                <a:gd name="T5" fmla="*/ 778 h 329"/>
                <a:gd name="T6" fmla="*/ 111 w 63"/>
                <a:gd name="T7" fmla="*/ 759 h 329"/>
                <a:gd name="T8" fmla="*/ 2 w 63"/>
                <a:gd name="T9" fmla="*/ 239 h 329"/>
                <a:gd name="T10" fmla="*/ 116 w 63"/>
                <a:gd name="T11" fmla="*/ 0 h 3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38" name="Freeform 38"/>
            <p:cNvSpPr>
              <a:spLocks noChangeArrowheads="1"/>
            </p:cNvSpPr>
            <p:nvPr/>
          </p:nvSpPr>
          <p:spPr bwMode="auto">
            <a:xfrm>
              <a:off x="224" y="113"/>
              <a:ext cx="401" cy="256"/>
            </a:xfrm>
            <a:custGeom>
              <a:avLst/>
              <a:gdLst>
                <a:gd name="T0" fmla="*/ 165 w 170"/>
                <a:gd name="T1" fmla="*/ 0 h 108"/>
                <a:gd name="T2" fmla="*/ 231 w 170"/>
                <a:gd name="T3" fmla="*/ 0 h 108"/>
                <a:gd name="T4" fmla="*/ 226 w 170"/>
                <a:gd name="T5" fmla="*/ 66 h 108"/>
                <a:gd name="T6" fmla="*/ 326 w 170"/>
                <a:gd name="T7" fmla="*/ 111 h 108"/>
                <a:gd name="T8" fmla="*/ 401 w 170"/>
                <a:gd name="T9" fmla="*/ 206 h 108"/>
                <a:gd name="T10" fmla="*/ 7 w 170"/>
                <a:gd name="T11" fmla="*/ 199 h 108"/>
                <a:gd name="T12" fmla="*/ 165 w 170"/>
                <a:gd name="T13" fmla="*/ 0 h 1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39" name="Freeform 39"/>
            <p:cNvSpPr>
              <a:spLocks noChangeArrowheads="1"/>
            </p:cNvSpPr>
            <p:nvPr/>
          </p:nvSpPr>
          <p:spPr bwMode="auto">
            <a:xfrm>
              <a:off x="193" y="113"/>
              <a:ext cx="340" cy="286"/>
            </a:xfrm>
            <a:custGeom>
              <a:avLst/>
              <a:gdLst>
                <a:gd name="T0" fmla="*/ 196 w 144"/>
                <a:gd name="T1" fmla="*/ 0 h 121"/>
                <a:gd name="T2" fmla="*/ 111 w 144"/>
                <a:gd name="T3" fmla="*/ 123 h 121"/>
                <a:gd name="T4" fmla="*/ 123 w 144"/>
                <a:gd name="T5" fmla="*/ 217 h 121"/>
                <a:gd name="T6" fmla="*/ 340 w 144"/>
                <a:gd name="T7" fmla="*/ 227 h 121"/>
                <a:gd name="T8" fmla="*/ 76 w 144"/>
                <a:gd name="T9" fmla="*/ 253 h 121"/>
                <a:gd name="T10" fmla="*/ 64 w 144"/>
                <a:gd name="T11" fmla="*/ 118 h 121"/>
                <a:gd name="T12" fmla="*/ 196 w 144"/>
                <a:gd name="T13" fmla="*/ 0 h 1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40" name="Freeform 40"/>
            <p:cNvSpPr>
              <a:spLocks noChangeArrowheads="1"/>
            </p:cNvSpPr>
            <p:nvPr/>
          </p:nvSpPr>
          <p:spPr bwMode="auto">
            <a:xfrm>
              <a:off x="1599" y="867"/>
              <a:ext cx="1136" cy="1018"/>
            </a:xfrm>
            <a:custGeom>
              <a:avLst/>
              <a:gdLst>
                <a:gd name="T0" fmla="*/ 538 w 481"/>
                <a:gd name="T1" fmla="*/ 2 h 431"/>
                <a:gd name="T2" fmla="*/ 704 w 481"/>
                <a:gd name="T3" fmla="*/ 5 h 431"/>
                <a:gd name="T4" fmla="*/ 779 w 481"/>
                <a:gd name="T5" fmla="*/ 137 h 431"/>
                <a:gd name="T6" fmla="*/ 895 w 481"/>
                <a:gd name="T7" fmla="*/ 274 h 431"/>
                <a:gd name="T8" fmla="*/ 1117 w 481"/>
                <a:gd name="T9" fmla="*/ 765 h 431"/>
                <a:gd name="T10" fmla="*/ 897 w 481"/>
                <a:gd name="T11" fmla="*/ 1018 h 431"/>
                <a:gd name="T12" fmla="*/ 175 w 481"/>
                <a:gd name="T13" fmla="*/ 1018 h 431"/>
                <a:gd name="T14" fmla="*/ 43 w 481"/>
                <a:gd name="T15" fmla="*/ 798 h 431"/>
                <a:gd name="T16" fmla="*/ 260 w 481"/>
                <a:gd name="T17" fmla="*/ 250 h 431"/>
                <a:gd name="T18" fmla="*/ 409 w 481"/>
                <a:gd name="T19" fmla="*/ 210 h 431"/>
                <a:gd name="T20" fmla="*/ 543 w 481"/>
                <a:gd name="T21" fmla="*/ 109 h 431"/>
                <a:gd name="T22" fmla="*/ 538 w 481"/>
                <a:gd name="T23" fmla="*/ 2 h 43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41" name="Freeform 41"/>
            <p:cNvSpPr>
              <a:spLocks noChangeArrowheads="1"/>
            </p:cNvSpPr>
            <p:nvPr/>
          </p:nvSpPr>
          <p:spPr bwMode="auto">
            <a:xfrm>
              <a:off x="1736" y="1047"/>
              <a:ext cx="992" cy="838"/>
            </a:xfrm>
            <a:custGeom>
              <a:avLst/>
              <a:gdLst>
                <a:gd name="T0" fmla="*/ 522 w 420"/>
                <a:gd name="T1" fmla="*/ 17 h 355"/>
                <a:gd name="T2" fmla="*/ 673 w 420"/>
                <a:gd name="T3" fmla="*/ 87 h 355"/>
                <a:gd name="T4" fmla="*/ 848 w 420"/>
                <a:gd name="T5" fmla="*/ 838 h 355"/>
                <a:gd name="T6" fmla="*/ 376 w 420"/>
                <a:gd name="T7" fmla="*/ 838 h 355"/>
                <a:gd name="T8" fmla="*/ 272 w 420"/>
                <a:gd name="T9" fmla="*/ 800 h 355"/>
                <a:gd name="T10" fmla="*/ 0 w 420"/>
                <a:gd name="T11" fmla="*/ 401 h 355"/>
                <a:gd name="T12" fmla="*/ 357 w 420"/>
                <a:gd name="T13" fmla="*/ 68 h 355"/>
                <a:gd name="T14" fmla="*/ 522 w 420"/>
                <a:gd name="T15" fmla="*/ 17 h 35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42" name="Freeform 42"/>
            <p:cNvSpPr>
              <a:spLocks noChangeArrowheads="1"/>
            </p:cNvSpPr>
            <p:nvPr/>
          </p:nvSpPr>
          <p:spPr bwMode="auto">
            <a:xfrm>
              <a:off x="1991" y="1200"/>
              <a:ext cx="101" cy="624"/>
            </a:xfrm>
            <a:custGeom>
              <a:avLst/>
              <a:gdLst>
                <a:gd name="T0" fmla="*/ 101 w 43"/>
                <a:gd name="T1" fmla="*/ 0 h 264"/>
                <a:gd name="T2" fmla="*/ 2 w 43"/>
                <a:gd name="T3" fmla="*/ 279 h 264"/>
                <a:gd name="T4" fmla="*/ 52 w 43"/>
                <a:gd name="T5" fmla="*/ 624 h 264"/>
                <a:gd name="T6" fmla="*/ 94 w 43"/>
                <a:gd name="T7" fmla="*/ 607 h 264"/>
                <a:gd name="T8" fmla="*/ 59 w 43"/>
                <a:gd name="T9" fmla="*/ 300 h 264"/>
                <a:gd name="T10" fmla="*/ 101 w 43"/>
                <a:gd name="T11" fmla="*/ 0 h 2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43" name="Freeform 43"/>
            <p:cNvSpPr>
              <a:spLocks noChangeArrowheads="1"/>
            </p:cNvSpPr>
            <p:nvPr/>
          </p:nvSpPr>
          <p:spPr bwMode="auto">
            <a:xfrm>
              <a:off x="2359" y="1368"/>
              <a:ext cx="132" cy="463"/>
            </a:xfrm>
            <a:custGeom>
              <a:avLst/>
              <a:gdLst>
                <a:gd name="T0" fmla="*/ 73 w 56"/>
                <a:gd name="T1" fmla="*/ 0 h 196"/>
                <a:gd name="T2" fmla="*/ 104 w 56"/>
                <a:gd name="T3" fmla="*/ 279 h 196"/>
                <a:gd name="T4" fmla="*/ 50 w 56"/>
                <a:gd name="T5" fmla="*/ 454 h 196"/>
                <a:gd name="T6" fmla="*/ 0 w 56"/>
                <a:gd name="T7" fmla="*/ 463 h 196"/>
                <a:gd name="T8" fmla="*/ 87 w 56"/>
                <a:gd name="T9" fmla="*/ 215 h 196"/>
                <a:gd name="T10" fmla="*/ 73 w 56"/>
                <a:gd name="T11" fmla="*/ 0 h 1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44" name="Freeform 44"/>
            <p:cNvSpPr>
              <a:spLocks noChangeArrowheads="1"/>
            </p:cNvSpPr>
            <p:nvPr/>
          </p:nvSpPr>
          <p:spPr bwMode="auto">
            <a:xfrm>
              <a:off x="2036" y="914"/>
              <a:ext cx="408" cy="274"/>
            </a:xfrm>
            <a:custGeom>
              <a:avLst/>
              <a:gdLst>
                <a:gd name="T0" fmla="*/ 0 w 173"/>
                <a:gd name="T1" fmla="*/ 229 h 116"/>
                <a:gd name="T2" fmla="*/ 94 w 173"/>
                <a:gd name="T3" fmla="*/ 139 h 116"/>
                <a:gd name="T4" fmla="*/ 153 w 173"/>
                <a:gd name="T5" fmla="*/ 52 h 116"/>
                <a:gd name="T6" fmla="*/ 127 w 173"/>
                <a:gd name="T7" fmla="*/ 0 h 116"/>
                <a:gd name="T8" fmla="*/ 238 w 173"/>
                <a:gd name="T9" fmla="*/ 0 h 116"/>
                <a:gd name="T10" fmla="*/ 276 w 173"/>
                <a:gd name="T11" fmla="*/ 85 h 116"/>
                <a:gd name="T12" fmla="*/ 373 w 173"/>
                <a:gd name="T13" fmla="*/ 198 h 116"/>
                <a:gd name="T14" fmla="*/ 366 w 173"/>
                <a:gd name="T15" fmla="*/ 274 h 116"/>
                <a:gd name="T16" fmla="*/ 0 w 173"/>
                <a:gd name="T17" fmla="*/ 229 h 116"/>
                <a:gd name="T18" fmla="*/ 0 w 173"/>
                <a:gd name="T19" fmla="*/ 229 h 1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45" name="Freeform 45"/>
            <p:cNvSpPr>
              <a:spLocks noChangeArrowheads="1"/>
            </p:cNvSpPr>
            <p:nvPr/>
          </p:nvSpPr>
          <p:spPr bwMode="auto">
            <a:xfrm>
              <a:off x="2468" y="1226"/>
              <a:ext cx="234" cy="648"/>
            </a:xfrm>
            <a:custGeom>
              <a:avLst/>
              <a:gdLst>
                <a:gd name="T0" fmla="*/ 66 w 99"/>
                <a:gd name="T1" fmla="*/ 0 h 274"/>
                <a:gd name="T2" fmla="*/ 175 w 99"/>
                <a:gd name="T3" fmla="*/ 246 h 274"/>
                <a:gd name="T4" fmla="*/ 0 w 99"/>
                <a:gd name="T5" fmla="*/ 648 h 274"/>
                <a:gd name="T6" fmla="*/ 14 w 99"/>
                <a:gd name="T7" fmla="*/ 598 h 274"/>
                <a:gd name="T8" fmla="*/ 139 w 99"/>
                <a:gd name="T9" fmla="*/ 260 h 274"/>
                <a:gd name="T10" fmla="*/ 66 w 99"/>
                <a:gd name="T11" fmla="*/ 0 h 2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46" name="Freeform 46"/>
            <p:cNvSpPr>
              <a:spLocks noChangeArrowheads="1"/>
            </p:cNvSpPr>
            <p:nvPr/>
          </p:nvSpPr>
          <p:spPr bwMode="auto">
            <a:xfrm>
              <a:off x="1698" y="1134"/>
              <a:ext cx="276" cy="744"/>
            </a:xfrm>
            <a:custGeom>
              <a:avLst/>
              <a:gdLst>
                <a:gd name="T0" fmla="*/ 276 w 117"/>
                <a:gd name="T1" fmla="*/ 0 h 315"/>
                <a:gd name="T2" fmla="*/ 17 w 117"/>
                <a:gd name="T3" fmla="*/ 267 h 315"/>
                <a:gd name="T4" fmla="*/ 75 w 117"/>
                <a:gd name="T5" fmla="*/ 671 h 315"/>
                <a:gd name="T6" fmla="*/ 222 w 117"/>
                <a:gd name="T7" fmla="*/ 716 h 315"/>
                <a:gd name="T8" fmla="*/ 229 w 117"/>
                <a:gd name="T9" fmla="*/ 673 h 315"/>
                <a:gd name="T10" fmla="*/ 61 w 117"/>
                <a:gd name="T11" fmla="*/ 451 h 315"/>
                <a:gd name="T12" fmla="*/ 158 w 117"/>
                <a:gd name="T13" fmla="*/ 94 h 315"/>
                <a:gd name="T14" fmla="*/ 276 w 117"/>
                <a:gd name="T15" fmla="*/ 0 h 31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47" name="Freeform 47"/>
            <p:cNvSpPr>
              <a:spLocks noChangeArrowheads="1"/>
            </p:cNvSpPr>
            <p:nvPr/>
          </p:nvSpPr>
          <p:spPr bwMode="auto">
            <a:xfrm>
              <a:off x="1292" y="522"/>
              <a:ext cx="233" cy="548"/>
            </a:xfrm>
            <a:custGeom>
              <a:avLst/>
              <a:gdLst>
                <a:gd name="T0" fmla="*/ 94 w 99"/>
                <a:gd name="T1" fmla="*/ 66 h 232"/>
                <a:gd name="T2" fmla="*/ 0 w 99"/>
                <a:gd name="T3" fmla="*/ 0 h 232"/>
                <a:gd name="T4" fmla="*/ 212 w 99"/>
                <a:gd name="T5" fmla="*/ 187 h 232"/>
                <a:gd name="T6" fmla="*/ 188 w 99"/>
                <a:gd name="T7" fmla="*/ 494 h 232"/>
                <a:gd name="T8" fmla="*/ 82 w 99"/>
                <a:gd name="T9" fmla="*/ 536 h 232"/>
                <a:gd name="T10" fmla="*/ 73 w 99"/>
                <a:gd name="T11" fmla="*/ 505 h 232"/>
                <a:gd name="T12" fmla="*/ 188 w 99"/>
                <a:gd name="T13" fmla="*/ 328 h 232"/>
                <a:gd name="T14" fmla="*/ 94 w 99"/>
                <a:gd name="T15" fmla="*/ 66 h 2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48" name="Freeform 48"/>
            <p:cNvSpPr>
              <a:spLocks noChangeArrowheads="1"/>
            </p:cNvSpPr>
            <p:nvPr/>
          </p:nvSpPr>
          <p:spPr bwMode="auto">
            <a:xfrm>
              <a:off x="1209" y="577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87 w 39"/>
                <a:gd name="T3" fmla="*/ 205 h 198"/>
                <a:gd name="T4" fmla="*/ 68 w 39"/>
                <a:gd name="T5" fmla="*/ 467 h 198"/>
                <a:gd name="T6" fmla="*/ 35 w 39"/>
                <a:gd name="T7" fmla="*/ 458 h 198"/>
                <a:gd name="T8" fmla="*/ 45 w 39"/>
                <a:gd name="T9" fmla="*/ 224 h 198"/>
                <a:gd name="T10" fmla="*/ 0 w 39"/>
                <a:gd name="T11" fmla="*/ 0 h 1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49" name="Freeform 49"/>
            <p:cNvSpPr>
              <a:spLocks noChangeArrowheads="1"/>
            </p:cNvSpPr>
            <p:nvPr/>
          </p:nvSpPr>
          <p:spPr bwMode="auto">
            <a:xfrm>
              <a:off x="0" y="475"/>
              <a:ext cx="2130" cy="1410"/>
            </a:xfrm>
            <a:custGeom>
              <a:avLst/>
              <a:gdLst>
                <a:gd name="T0" fmla="*/ 0 w 902"/>
                <a:gd name="T1" fmla="*/ 572 h 597"/>
                <a:gd name="T2" fmla="*/ 116 w 902"/>
                <a:gd name="T3" fmla="*/ 562 h 597"/>
                <a:gd name="T4" fmla="*/ 564 w 902"/>
                <a:gd name="T5" fmla="*/ 345 h 597"/>
                <a:gd name="T6" fmla="*/ 675 w 902"/>
                <a:gd name="T7" fmla="*/ 24 h 597"/>
                <a:gd name="T8" fmla="*/ 952 w 902"/>
                <a:gd name="T9" fmla="*/ 109 h 597"/>
                <a:gd name="T10" fmla="*/ 914 w 902"/>
                <a:gd name="T11" fmla="*/ 312 h 597"/>
                <a:gd name="T12" fmla="*/ 1228 w 902"/>
                <a:gd name="T13" fmla="*/ 350 h 597"/>
                <a:gd name="T14" fmla="*/ 1386 w 902"/>
                <a:gd name="T15" fmla="*/ 449 h 597"/>
                <a:gd name="T16" fmla="*/ 1707 w 902"/>
                <a:gd name="T17" fmla="*/ 529 h 597"/>
                <a:gd name="T18" fmla="*/ 2121 w 902"/>
                <a:gd name="T19" fmla="*/ 1181 h 597"/>
                <a:gd name="T20" fmla="*/ 2130 w 902"/>
                <a:gd name="T21" fmla="*/ 1410 h 597"/>
                <a:gd name="T22" fmla="*/ 0 w 902"/>
                <a:gd name="T23" fmla="*/ 1410 h 597"/>
                <a:gd name="T24" fmla="*/ 0 w 902"/>
                <a:gd name="T25" fmla="*/ 572 h 597"/>
                <a:gd name="T26" fmla="*/ 0 w 902"/>
                <a:gd name="T27" fmla="*/ 572 h 59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50" name="Freeform 50"/>
            <p:cNvSpPr>
              <a:spLocks noChangeArrowheads="1"/>
            </p:cNvSpPr>
            <p:nvPr/>
          </p:nvSpPr>
          <p:spPr bwMode="auto">
            <a:xfrm>
              <a:off x="0" y="848"/>
              <a:ext cx="2118" cy="1037"/>
            </a:xfrm>
            <a:custGeom>
              <a:avLst/>
              <a:gdLst>
                <a:gd name="T0" fmla="*/ 0 w 897"/>
                <a:gd name="T1" fmla="*/ 300 h 439"/>
                <a:gd name="T2" fmla="*/ 172 w 897"/>
                <a:gd name="T3" fmla="*/ 265 h 439"/>
                <a:gd name="T4" fmla="*/ 1093 w 897"/>
                <a:gd name="T5" fmla="*/ 80 h 439"/>
                <a:gd name="T6" fmla="*/ 1452 w 897"/>
                <a:gd name="T7" fmla="*/ 142 h 439"/>
                <a:gd name="T8" fmla="*/ 2059 w 897"/>
                <a:gd name="T9" fmla="*/ 1037 h 439"/>
                <a:gd name="T10" fmla="*/ 0 w 897"/>
                <a:gd name="T11" fmla="*/ 1037 h 439"/>
                <a:gd name="T12" fmla="*/ 0 w 897"/>
                <a:gd name="T13" fmla="*/ 300 h 439"/>
                <a:gd name="T14" fmla="*/ 0 w 897"/>
                <a:gd name="T15" fmla="*/ 300 h 43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51" name="Freeform 51"/>
            <p:cNvSpPr>
              <a:spLocks noChangeArrowheads="1"/>
            </p:cNvSpPr>
            <p:nvPr/>
          </p:nvSpPr>
          <p:spPr bwMode="auto">
            <a:xfrm>
              <a:off x="158" y="567"/>
              <a:ext cx="1186" cy="657"/>
            </a:xfrm>
            <a:custGeom>
              <a:avLst/>
              <a:gdLst>
                <a:gd name="T0" fmla="*/ 227 w 502"/>
                <a:gd name="T1" fmla="*/ 383 h 278"/>
                <a:gd name="T2" fmla="*/ 468 w 502"/>
                <a:gd name="T3" fmla="*/ 343 h 278"/>
                <a:gd name="T4" fmla="*/ 539 w 502"/>
                <a:gd name="T5" fmla="*/ 14 h 278"/>
                <a:gd name="T6" fmla="*/ 721 w 502"/>
                <a:gd name="T7" fmla="*/ 71 h 278"/>
                <a:gd name="T8" fmla="*/ 688 w 502"/>
                <a:gd name="T9" fmla="*/ 338 h 278"/>
                <a:gd name="T10" fmla="*/ 1186 w 502"/>
                <a:gd name="T11" fmla="*/ 489 h 278"/>
                <a:gd name="T12" fmla="*/ 919 w 502"/>
                <a:gd name="T13" fmla="*/ 435 h 278"/>
                <a:gd name="T14" fmla="*/ 1030 w 502"/>
                <a:gd name="T15" fmla="*/ 586 h 278"/>
                <a:gd name="T16" fmla="*/ 673 w 502"/>
                <a:gd name="T17" fmla="*/ 499 h 278"/>
                <a:gd name="T18" fmla="*/ 321 w 502"/>
                <a:gd name="T19" fmla="*/ 657 h 278"/>
                <a:gd name="T20" fmla="*/ 312 w 502"/>
                <a:gd name="T21" fmla="*/ 468 h 278"/>
                <a:gd name="T22" fmla="*/ 0 w 502"/>
                <a:gd name="T23" fmla="*/ 584 h 278"/>
                <a:gd name="T24" fmla="*/ 227 w 502"/>
                <a:gd name="T25" fmla="*/ 383 h 2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52" name="Freeform 52"/>
            <p:cNvSpPr>
              <a:spLocks noChangeArrowheads="1"/>
            </p:cNvSpPr>
            <p:nvPr/>
          </p:nvSpPr>
          <p:spPr bwMode="auto">
            <a:xfrm>
              <a:off x="1457" y="1035"/>
              <a:ext cx="567" cy="850"/>
            </a:xfrm>
            <a:custGeom>
              <a:avLst/>
              <a:gdLst>
                <a:gd name="T0" fmla="*/ 447 w 240"/>
                <a:gd name="T1" fmla="*/ 425 h 360"/>
                <a:gd name="T2" fmla="*/ 0 w 240"/>
                <a:gd name="T3" fmla="*/ 45 h 360"/>
                <a:gd name="T4" fmla="*/ 376 w 240"/>
                <a:gd name="T5" fmla="*/ 198 h 360"/>
                <a:gd name="T6" fmla="*/ 567 w 240"/>
                <a:gd name="T7" fmla="*/ 770 h 360"/>
                <a:gd name="T8" fmla="*/ 567 w 240"/>
                <a:gd name="T9" fmla="*/ 850 h 360"/>
                <a:gd name="T10" fmla="*/ 510 w 240"/>
                <a:gd name="T11" fmla="*/ 850 h 360"/>
                <a:gd name="T12" fmla="*/ 447 w 240"/>
                <a:gd name="T13" fmla="*/ 425 h 3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53" name="Freeform 53"/>
            <p:cNvSpPr>
              <a:spLocks noChangeArrowheads="1"/>
            </p:cNvSpPr>
            <p:nvPr/>
          </p:nvSpPr>
          <p:spPr bwMode="auto">
            <a:xfrm>
              <a:off x="592" y="581"/>
              <a:ext cx="102" cy="374"/>
            </a:xfrm>
            <a:custGeom>
              <a:avLst/>
              <a:gdLst>
                <a:gd name="T0" fmla="*/ 102 w 43"/>
                <a:gd name="T1" fmla="*/ 0 h 158"/>
                <a:gd name="T2" fmla="*/ 40 w 43"/>
                <a:gd name="T3" fmla="*/ 201 h 158"/>
                <a:gd name="T4" fmla="*/ 36 w 43"/>
                <a:gd name="T5" fmla="*/ 374 h 158"/>
                <a:gd name="T6" fmla="*/ 19 w 43"/>
                <a:gd name="T7" fmla="*/ 196 h 158"/>
                <a:gd name="T8" fmla="*/ 102 w 43"/>
                <a:gd name="T9" fmla="*/ 0 h 1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54" name="Freeform 54"/>
            <p:cNvSpPr>
              <a:spLocks noChangeArrowheads="1"/>
            </p:cNvSpPr>
            <p:nvPr/>
          </p:nvSpPr>
          <p:spPr bwMode="auto">
            <a:xfrm>
              <a:off x="996" y="1226"/>
              <a:ext cx="291" cy="659"/>
            </a:xfrm>
            <a:custGeom>
              <a:avLst/>
              <a:gdLst>
                <a:gd name="T0" fmla="*/ 166 w 123"/>
                <a:gd name="T1" fmla="*/ 309 h 279"/>
                <a:gd name="T2" fmla="*/ 0 w 123"/>
                <a:gd name="T3" fmla="*/ 0 h 279"/>
                <a:gd name="T4" fmla="*/ 222 w 123"/>
                <a:gd name="T5" fmla="*/ 168 h 279"/>
                <a:gd name="T6" fmla="*/ 291 w 123"/>
                <a:gd name="T7" fmla="*/ 579 h 279"/>
                <a:gd name="T8" fmla="*/ 284 w 123"/>
                <a:gd name="T9" fmla="*/ 659 h 279"/>
                <a:gd name="T10" fmla="*/ 185 w 123"/>
                <a:gd name="T11" fmla="*/ 659 h 279"/>
                <a:gd name="T12" fmla="*/ 166 w 123"/>
                <a:gd name="T13" fmla="*/ 309 h 2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55" name="Freeform 55"/>
            <p:cNvSpPr>
              <a:spLocks noChangeArrowheads="1"/>
            </p:cNvSpPr>
            <p:nvPr/>
          </p:nvSpPr>
          <p:spPr bwMode="auto">
            <a:xfrm>
              <a:off x="961" y="1205"/>
              <a:ext cx="364" cy="680"/>
            </a:xfrm>
            <a:custGeom>
              <a:avLst/>
              <a:gdLst>
                <a:gd name="T0" fmla="*/ 281 w 154"/>
                <a:gd name="T1" fmla="*/ 340 h 288"/>
                <a:gd name="T2" fmla="*/ 0 w 154"/>
                <a:gd name="T3" fmla="*/ 0 h 288"/>
                <a:gd name="T4" fmla="*/ 333 w 154"/>
                <a:gd name="T5" fmla="*/ 349 h 288"/>
                <a:gd name="T6" fmla="*/ 350 w 154"/>
                <a:gd name="T7" fmla="*/ 680 h 288"/>
                <a:gd name="T8" fmla="*/ 303 w 154"/>
                <a:gd name="T9" fmla="*/ 680 h 288"/>
                <a:gd name="T10" fmla="*/ 281 w 154"/>
                <a:gd name="T11" fmla="*/ 340 h 2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56" name="Freeform 56"/>
            <p:cNvSpPr>
              <a:spLocks noChangeArrowheads="1"/>
            </p:cNvSpPr>
            <p:nvPr/>
          </p:nvSpPr>
          <p:spPr bwMode="auto">
            <a:xfrm>
              <a:off x="0" y="1264"/>
              <a:ext cx="276" cy="621"/>
            </a:xfrm>
            <a:custGeom>
              <a:avLst/>
              <a:gdLst>
                <a:gd name="T0" fmla="*/ 0 w 117"/>
                <a:gd name="T1" fmla="*/ 458 h 263"/>
                <a:gd name="T2" fmla="*/ 57 w 117"/>
                <a:gd name="T3" fmla="*/ 170 h 263"/>
                <a:gd name="T4" fmla="*/ 276 w 117"/>
                <a:gd name="T5" fmla="*/ 0 h 263"/>
                <a:gd name="T6" fmla="*/ 113 w 117"/>
                <a:gd name="T7" fmla="*/ 309 h 263"/>
                <a:gd name="T8" fmla="*/ 94 w 117"/>
                <a:gd name="T9" fmla="*/ 621 h 263"/>
                <a:gd name="T10" fmla="*/ 0 w 117"/>
                <a:gd name="T11" fmla="*/ 621 h 263"/>
                <a:gd name="T12" fmla="*/ 0 w 117"/>
                <a:gd name="T13" fmla="*/ 458 h 263"/>
                <a:gd name="T14" fmla="*/ 0 w 117"/>
                <a:gd name="T15" fmla="*/ 458 h 2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57" name="Freeform 57"/>
            <p:cNvSpPr>
              <a:spLocks noChangeArrowheads="1"/>
            </p:cNvSpPr>
            <p:nvPr/>
          </p:nvSpPr>
          <p:spPr bwMode="auto">
            <a:xfrm>
              <a:off x="0" y="1245"/>
              <a:ext cx="314" cy="640"/>
            </a:xfrm>
            <a:custGeom>
              <a:avLst/>
              <a:gdLst>
                <a:gd name="T0" fmla="*/ 0 w 133"/>
                <a:gd name="T1" fmla="*/ 279 h 271"/>
                <a:gd name="T2" fmla="*/ 314 w 133"/>
                <a:gd name="T3" fmla="*/ 0 h 271"/>
                <a:gd name="T4" fmla="*/ 31 w 133"/>
                <a:gd name="T5" fmla="*/ 340 h 271"/>
                <a:gd name="T6" fmla="*/ 9 w 133"/>
                <a:gd name="T7" fmla="*/ 640 h 271"/>
                <a:gd name="T8" fmla="*/ 0 w 133"/>
                <a:gd name="T9" fmla="*/ 640 h 271"/>
                <a:gd name="T10" fmla="*/ 0 w 133"/>
                <a:gd name="T11" fmla="*/ 279 h 271"/>
                <a:gd name="T12" fmla="*/ 0 w 133"/>
                <a:gd name="T13" fmla="*/ 279 h 2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58" name="Freeform 58"/>
            <p:cNvSpPr>
              <a:spLocks noChangeArrowheads="1"/>
            </p:cNvSpPr>
            <p:nvPr/>
          </p:nvSpPr>
          <p:spPr bwMode="auto">
            <a:xfrm>
              <a:off x="826" y="629"/>
              <a:ext cx="57" cy="281"/>
            </a:xfrm>
            <a:custGeom>
              <a:avLst/>
              <a:gdLst>
                <a:gd name="T0" fmla="*/ 57 w 24"/>
                <a:gd name="T1" fmla="*/ 21 h 119"/>
                <a:gd name="T2" fmla="*/ 29 w 24"/>
                <a:gd name="T3" fmla="*/ 146 h 119"/>
                <a:gd name="T4" fmla="*/ 31 w 24"/>
                <a:gd name="T5" fmla="*/ 276 h 119"/>
                <a:gd name="T6" fmla="*/ 10 w 24"/>
                <a:gd name="T7" fmla="*/ 281 h 119"/>
                <a:gd name="T8" fmla="*/ 0 w 24"/>
                <a:gd name="T9" fmla="*/ 142 h 119"/>
                <a:gd name="T10" fmla="*/ 40 w 24"/>
                <a:gd name="T11" fmla="*/ 0 h 119"/>
                <a:gd name="T12" fmla="*/ 57 w 24"/>
                <a:gd name="T13" fmla="*/ 21 h 119"/>
                <a:gd name="T14" fmla="*/ 57 w 24"/>
                <a:gd name="T15" fmla="*/ 21 h 11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59" name="Freeform 59"/>
            <p:cNvSpPr>
              <a:spLocks noChangeArrowheads="1"/>
            </p:cNvSpPr>
            <p:nvPr/>
          </p:nvSpPr>
          <p:spPr bwMode="auto">
            <a:xfrm>
              <a:off x="1384" y="1323"/>
              <a:ext cx="949" cy="562"/>
            </a:xfrm>
            <a:custGeom>
              <a:avLst/>
              <a:gdLst>
                <a:gd name="T0" fmla="*/ 529 w 402"/>
                <a:gd name="T1" fmla="*/ 0 h 238"/>
                <a:gd name="T2" fmla="*/ 550 w 402"/>
                <a:gd name="T3" fmla="*/ 7 h 238"/>
                <a:gd name="T4" fmla="*/ 578 w 402"/>
                <a:gd name="T5" fmla="*/ 90 h 238"/>
                <a:gd name="T6" fmla="*/ 701 w 402"/>
                <a:gd name="T7" fmla="*/ 163 h 238"/>
                <a:gd name="T8" fmla="*/ 902 w 402"/>
                <a:gd name="T9" fmla="*/ 234 h 238"/>
                <a:gd name="T10" fmla="*/ 944 w 402"/>
                <a:gd name="T11" fmla="*/ 475 h 238"/>
                <a:gd name="T12" fmla="*/ 925 w 402"/>
                <a:gd name="T13" fmla="*/ 562 h 238"/>
                <a:gd name="T14" fmla="*/ 35 w 402"/>
                <a:gd name="T15" fmla="*/ 562 h 238"/>
                <a:gd name="T16" fmla="*/ 19 w 402"/>
                <a:gd name="T17" fmla="*/ 324 h 238"/>
                <a:gd name="T18" fmla="*/ 158 w 402"/>
                <a:gd name="T19" fmla="*/ 128 h 238"/>
                <a:gd name="T20" fmla="*/ 321 w 402"/>
                <a:gd name="T21" fmla="*/ 128 h 238"/>
                <a:gd name="T22" fmla="*/ 437 w 402"/>
                <a:gd name="T23" fmla="*/ 94 h 238"/>
                <a:gd name="T24" fmla="*/ 437 w 402"/>
                <a:gd name="T25" fmla="*/ 14 h 238"/>
                <a:gd name="T26" fmla="*/ 529 w 402"/>
                <a:gd name="T27" fmla="*/ 0 h 23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60" name="Freeform 60"/>
            <p:cNvSpPr>
              <a:spLocks noChangeArrowheads="1"/>
            </p:cNvSpPr>
            <p:nvPr/>
          </p:nvSpPr>
          <p:spPr bwMode="auto">
            <a:xfrm>
              <a:off x="1639" y="1451"/>
              <a:ext cx="465" cy="120"/>
            </a:xfrm>
            <a:custGeom>
              <a:avLst/>
              <a:gdLst>
                <a:gd name="T0" fmla="*/ 456 w 197"/>
                <a:gd name="T1" fmla="*/ 115 h 51"/>
                <a:gd name="T2" fmla="*/ 448 w 197"/>
                <a:gd name="T3" fmla="*/ 111 h 51"/>
                <a:gd name="T4" fmla="*/ 267 w 197"/>
                <a:gd name="T5" fmla="*/ 12 h 51"/>
                <a:gd name="T6" fmla="*/ 0 w 197"/>
                <a:gd name="T7" fmla="*/ 75 h 51"/>
                <a:gd name="T8" fmla="*/ 5 w 197"/>
                <a:gd name="T9" fmla="*/ 80 h 51"/>
                <a:gd name="T10" fmla="*/ 465 w 197"/>
                <a:gd name="T11" fmla="*/ 120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61" name="Freeform 61"/>
            <p:cNvSpPr>
              <a:spLocks noChangeArrowheads="1"/>
            </p:cNvSpPr>
            <p:nvPr/>
          </p:nvSpPr>
          <p:spPr bwMode="auto">
            <a:xfrm>
              <a:off x="1438" y="1441"/>
              <a:ext cx="888" cy="459"/>
            </a:xfrm>
            <a:custGeom>
              <a:avLst/>
              <a:gdLst>
                <a:gd name="T0" fmla="*/ 425 w 376"/>
                <a:gd name="T1" fmla="*/ 57 h 194"/>
                <a:gd name="T2" fmla="*/ 633 w 376"/>
                <a:gd name="T3" fmla="*/ 128 h 194"/>
                <a:gd name="T4" fmla="*/ 805 w 376"/>
                <a:gd name="T5" fmla="*/ 459 h 194"/>
                <a:gd name="T6" fmla="*/ 35 w 376"/>
                <a:gd name="T7" fmla="*/ 459 h 194"/>
                <a:gd name="T8" fmla="*/ 5 w 376"/>
                <a:gd name="T9" fmla="*/ 291 h 194"/>
                <a:gd name="T10" fmla="*/ 239 w 376"/>
                <a:gd name="T11" fmla="*/ 106 h 194"/>
                <a:gd name="T12" fmla="*/ 425 w 376"/>
                <a:gd name="T13" fmla="*/ 57 h 1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62" name="Freeform 62"/>
            <p:cNvSpPr>
              <a:spLocks noEditPoints="1" noChangeArrowheads="1"/>
            </p:cNvSpPr>
            <p:nvPr/>
          </p:nvSpPr>
          <p:spPr bwMode="auto">
            <a:xfrm>
              <a:off x="1424" y="1472"/>
              <a:ext cx="869" cy="423"/>
            </a:xfrm>
            <a:custGeom>
              <a:avLst/>
              <a:gdLst>
                <a:gd name="T0" fmla="*/ 595 w 368"/>
                <a:gd name="T1" fmla="*/ 132 h 179"/>
                <a:gd name="T2" fmla="*/ 656 w 368"/>
                <a:gd name="T3" fmla="*/ 314 h 179"/>
                <a:gd name="T4" fmla="*/ 647 w 368"/>
                <a:gd name="T5" fmla="*/ 423 h 179"/>
                <a:gd name="T6" fmla="*/ 614 w 368"/>
                <a:gd name="T7" fmla="*/ 423 h 179"/>
                <a:gd name="T8" fmla="*/ 621 w 368"/>
                <a:gd name="T9" fmla="*/ 333 h 179"/>
                <a:gd name="T10" fmla="*/ 595 w 368"/>
                <a:gd name="T11" fmla="*/ 132 h 179"/>
                <a:gd name="T12" fmla="*/ 276 w 368"/>
                <a:gd name="T13" fmla="*/ 102 h 179"/>
                <a:gd name="T14" fmla="*/ 229 w 368"/>
                <a:gd name="T15" fmla="*/ 298 h 179"/>
                <a:gd name="T16" fmla="*/ 239 w 368"/>
                <a:gd name="T17" fmla="*/ 423 h 179"/>
                <a:gd name="T18" fmla="*/ 205 w 368"/>
                <a:gd name="T19" fmla="*/ 423 h 179"/>
                <a:gd name="T20" fmla="*/ 201 w 368"/>
                <a:gd name="T21" fmla="*/ 284 h 179"/>
                <a:gd name="T22" fmla="*/ 276 w 368"/>
                <a:gd name="T23" fmla="*/ 102 h 179"/>
                <a:gd name="T24" fmla="*/ 727 w 368"/>
                <a:gd name="T25" fmla="*/ 57 h 179"/>
                <a:gd name="T26" fmla="*/ 850 w 368"/>
                <a:gd name="T27" fmla="*/ 189 h 179"/>
                <a:gd name="T28" fmla="*/ 831 w 368"/>
                <a:gd name="T29" fmla="*/ 423 h 179"/>
                <a:gd name="T30" fmla="*/ 789 w 368"/>
                <a:gd name="T31" fmla="*/ 423 h 179"/>
                <a:gd name="T32" fmla="*/ 815 w 368"/>
                <a:gd name="T33" fmla="*/ 378 h 179"/>
                <a:gd name="T34" fmla="*/ 770 w 368"/>
                <a:gd name="T35" fmla="*/ 102 h 179"/>
                <a:gd name="T36" fmla="*/ 628 w 368"/>
                <a:gd name="T37" fmla="*/ 80 h 179"/>
                <a:gd name="T38" fmla="*/ 593 w 368"/>
                <a:gd name="T39" fmla="*/ 69 h 179"/>
                <a:gd name="T40" fmla="*/ 727 w 368"/>
                <a:gd name="T41" fmla="*/ 57 h 179"/>
                <a:gd name="T42" fmla="*/ 182 w 368"/>
                <a:gd name="T43" fmla="*/ 14 h 179"/>
                <a:gd name="T44" fmla="*/ 283 w 368"/>
                <a:gd name="T45" fmla="*/ 52 h 179"/>
                <a:gd name="T46" fmla="*/ 130 w 368"/>
                <a:gd name="T47" fmla="*/ 45 h 179"/>
                <a:gd name="T48" fmla="*/ 43 w 368"/>
                <a:gd name="T49" fmla="*/ 347 h 179"/>
                <a:gd name="T50" fmla="*/ 73 w 368"/>
                <a:gd name="T51" fmla="*/ 423 h 179"/>
                <a:gd name="T52" fmla="*/ 35 w 368"/>
                <a:gd name="T53" fmla="*/ 423 h 179"/>
                <a:gd name="T54" fmla="*/ 14 w 368"/>
                <a:gd name="T55" fmla="*/ 199 h 179"/>
                <a:gd name="T56" fmla="*/ 182 w 368"/>
                <a:gd name="T57" fmla="*/ 14 h 17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63" name="Freeform 63"/>
            <p:cNvSpPr>
              <a:spLocks noChangeArrowheads="1"/>
            </p:cNvSpPr>
            <p:nvPr/>
          </p:nvSpPr>
          <p:spPr bwMode="auto">
            <a:xfrm>
              <a:off x="1759" y="1377"/>
              <a:ext cx="218" cy="218"/>
            </a:xfrm>
            <a:custGeom>
              <a:avLst/>
              <a:gdLst>
                <a:gd name="T0" fmla="*/ 0 w 92"/>
                <a:gd name="T1" fmla="*/ 161 h 92"/>
                <a:gd name="T2" fmla="*/ 118 w 92"/>
                <a:gd name="T3" fmla="*/ 211 h 92"/>
                <a:gd name="T4" fmla="*/ 218 w 92"/>
                <a:gd name="T5" fmla="*/ 168 h 92"/>
                <a:gd name="T6" fmla="*/ 164 w 92"/>
                <a:gd name="T7" fmla="*/ 133 h 92"/>
                <a:gd name="T8" fmla="*/ 152 w 92"/>
                <a:gd name="T9" fmla="*/ 14 h 92"/>
                <a:gd name="T10" fmla="*/ 88 w 92"/>
                <a:gd name="T11" fmla="*/ 17 h 92"/>
                <a:gd name="T12" fmla="*/ 100 w 92"/>
                <a:gd name="T13" fmla="*/ 88 h 92"/>
                <a:gd name="T14" fmla="*/ 0 w 92"/>
                <a:gd name="T15" fmla="*/ 161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64" name="Freeform 64"/>
            <p:cNvSpPr>
              <a:spLocks noChangeArrowheads="1"/>
            </p:cNvSpPr>
            <p:nvPr/>
          </p:nvSpPr>
          <p:spPr bwMode="auto">
            <a:xfrm>
              <a:off x="1762" y="1389"/>
              <a:ext cx="233" cy="213"/>
            </a:xfrm>
            <a:custGeom>
              <a:avLst/>
              <a:gdLst>
                <a:gd name="T0" fmla="*/ 0 w 99"/>
                <a:gd name="T1" fmla="*/ 149 h 90"/>
                <a:gd name="T2" fmla="*/ 108 w 99"/>
                <a:gd name="T3" fmla="*/ 206 h 90"/>
                <a:gd name="T4" fmla="*/ 214 w 99"/>
                <a:gd name="T5" fmla="*/ 168 h 90"/>
                <a:gd name="T6" fmla="*/ 167 w 99"/>
                <a:gd name="T7" fmla="*/ 118 h 90"/>
                <a:gd name="T8" fmla="*/ 179 w 99"/>
                <a:gd name="T9" fmla="*/ 57 h 90"/>
                <a:gd name="T10" fmla="*/ 155 w 99"/>
                <a:gd name="T11" fmla="*/ 2 h 90"/>
                <a:gd name="T12" fmla="*/ 139 w 99"/>
                <a:gd name="T13" fmla="*/ 0 h 90"/>
                <a:gd name="T14" fmla="*/ 158 w 99"/>
                <a:gd name="T15" fmla="*/ 64 h 90"/>
                <a:gd name="T16" fmla="*/ 141 w 99"/>
                <a:gd name="T17" fmla="*/ 128 h 90"/>
                <a:gd name="T18" fmla="*/ 193 w 99"/>
                <a:gd name="T19" fmla="*/ 147 h 90"/>
                <a:gd name="T20" fmla="*/ 137 w 99"/>
                <a:gd name="T21" fmla="*/ 192 h 90"/>
                <a:gd name="T22" fmla="*/ 0 w 99"/>
                <a:gd name="T23" fmla="*/ 149 h 9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65" name="Freeform 65"/>
            <p:cNvSpPr>
              <a:spLocks noChangeArrowheads="1"/>
            </p:cNvSpPr>
            <p:nvPr/>
          </p:nvSpPr>
          <p:spPr bwMode="auto">
            <a:xfrm>
              <a:off x="829" y="884"/>
              <a:ext cx="507" cy="167"/>
            </a:xfrm>
            <a:custGeom>
              <a:avLst/>
              <a:gdLst>
                <a:gd name="T0" fmla="*/ 193 w 215"/>
                <a:gd name="T1" fmla="*/ 5 h 71"/>
                <a:gd name="T2" fmla="*/ 507 w 215"/>
                <a:gd name="T3" fmla="*/ 167 h 71"/>
                <a:gd name="T4" fmla="*/ 231 w 215"/>
                <a:gd name="T5" fmla="*/ 31 h 71"/>
                <a:gd name="T6" fmla="*/ 0 w 215"/>
                <a:gd name="T7" fmla="*/ 33 h 71"/>
                <a:gd name="T8" fmla="*/ 193 w 215"/>
                <a:gd name="T9" fmla="*/ 5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228" name="Group 344"/>
          <p:cNvGrpSpPr/>
          <p:nvPr/>
        </p:nvGrpSpPr>
        <p:grpSpPr bwMode="auto">
          <a:xfrm>
            <a:off x="0" y="3798888"/>
            <a:ext cx="4384675" cy="3084512"/>
            <a:chOff x="0" y="0"/>
            <a:chExt cx="3504440" cy="2464312"/>
          </a:xfrm>
        </p:grpSpPr>
        <p:grpSp>
          <p:nvGrpSpPr>
            <p:cNvPr id="9257" name="Group 345"/>
            <p:cNvGrpSpPr/>
            <p:nvPr/>
          </p:nvGrpSpPr>
          <p:grpSpPr bwMode="auto">
            <a:xfrm>
              <a:off x="1267" y="0"/>
              <a:ext cx="2827754" cy="2458133"/>
              <a:chOff x="0" y="0"/>
              <a:chExt cx="5799" cy="5041"/>
            </a:xfrm>
          </p:grpSpPr>
          <p:sp>
            <p:nvSpPr>
              <p:cNvPr id="9283" name="Freeform 157"/>
              <p:cNvSpPr>
                <a:spLocks noChangeArrowheads="1"/>
              </p:cNvSpPr>
              <p:nvPr/>
            </p:nvSpPr>
            <p:spPr bwMode="auto">
              <a:xfrm>
                <a:off x="2057" y="241"/>
                <a:ext cx="1751" cy="1833"/>
              </a:xfrm>
              <a:custGeom>
                <a:avLst/>
                <a:gdLst>
                  <a:gd name="T0" fmla="*/ 1144 w 741"/>
                  <a:gd name="T1" fmla="*/ 262 h 776"/>
                  <a:gd name="T2" fmla="*/ 879 w 741"/>
                  <a:gd name="T3" fmla="*/ 113 h 776"/>
                  <a:gd name="T4" fmla="*/ 886 w 741"/>
                  <a:gd name="T5" fmla="*/ 0 h 776"/>
                  <a:gd name="T6" fmla="*/ 711 w 741"/>
                  <a:gd name="T7" fmla="*/ 5 h 776"/>
                  <a:gd name="T8" fmla="*/ 489 w 741"/>
                  <a:gd name="T9" fmla="*/ 265 h 776"/>
                  <a:gd name="T10" fmla="*/ 168 w 741"/>
                  <a:gd name="T11" fmla="*/ 477 h 776"/>
                  <a:gd name="T12" fmla="*/ 113 w 741"/>
                  <a:gd name="T13" fmla="*/ 1325 h 776"/>
                  <a:gd name="T14" fmla="*/ 336 w 741"/>
                  <a:gd name="T15" fmla="*/ 1750 h 776"/>
                  <a:gd name="T16" fmla="*/ 541 w 741"/>
                  <a:gd name="T17" fmla="*/ 1736 h 776"/>
                  <a:gd name="T18" fmla="*/ 926 w 741"/>
                  <a:gd name="T19" fmla="*/ 1809 h 776"/>
                  <a:gd name="T20" fmla="*/ 1281 w 741"/>
                  <a:gd name="T21" fmla="*/ 1679 h 776"/>
                  <a:gd name="T22" fmla="*/ 1607 w 741"/>
                  <a:gd name="T23" fmla="*/ 1531 h 776"/>
                  <a:gd name="T24" fmla="*/ 1751 w 741"/>
                  <a:gd name="T25" fmla="*/ 1065 h 776"/>
                  <a:gd name="T26" fmla="*/ 1597 w 741"/>
                  <a:gd name="T27" fmla="*/ 515 h 776"/>
                  <a:gd name="T28" fmla="*/ 1144 w 741"/>
                  <a:gd name="T29" fmla="*/ 262 h 77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84" name="Freeform 158"/>
              <p:cNvSpPr>
                <a:spLocks noChangeArrowheads="1"/>
              </p:cNvSpPr>
              <p:nvPr/>
            </p:nvSpPr>
            <p:spPr bwMode="auto">
              <a:xfrm>
                <a:off x="1928" y="456"/>
                <a:ext cx="1807" cy="1630"/>
              </a:xfrm>
              <a:custGeom>
                <a:avLst/>
                <a:gdLst>
                  <a:gd name="T0" fmla="*/ 1252 w 765"/>
                  <a:gd name="T1" fmla="*/ 128 h 690"/>
                  <a:gd name="T2" fmla="*/ 735 w 765"/>
                  <a:gd name="T3" fmla="*/ 139 h 690"/>
                  <a:gd name="T4" fmla="*/ 680 w 765"/>
                  <a:gd name="T5" fmla="*/ 1429 h 690"/>
                  <a:gd name="T6" fmla="*/ 1387 w 765"/>
                  <a:gd name="T7" fmla="*/ 1401 h 690"/>
                  <a:gd name="T8" fmla="*/ 1776 w 765"/>
                  <a:gd name="T9" fmla="*/ 806 h 690"/>
                  <a:gd name="T10" fmla="*/ 1252 w 765"/>
                  <a:gd name="T11" fmla="*/ 128 h 69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85" name="Freeform 159"/>
              <p:cNvSpPr>
                <a:spLocks noChangeArrowheads="1"/>
              </p:cNvSpPr>
              <p:nvPr/>
            </p:nvSpPr>
            <p:spPr bwMode="auto">
              <a:xfrm>
                <a:off x="3177" y="586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158 w 225"/>
                  <a:gd name="T3" fmla="*/ 76 h 530"/>
                  <a:gd name="T4" fmla="*/ 447 w 225"/>
                  <a:gd name="T5" fmla="*/ 671 h 530"/>
                  <a:gd name="T6" fmla="*/ 161 w 225"/>
                  <a:gd name="T7" fmla="*/ 1245 h 530"/>
                  <a:gd name="T8" fmla="*/ 236 w 225"/>
                  <a:gd name="T9" fmla="*/ 1252 h 530"/>
                  <a:gd name="T10" fmla="*/ 489 w 225"/>
                  <a:gd name="T11" fmla="*/ 900 h 530"/>
                  <a:gd name="T12" fmla="*/ 298 w 225"/>
                  <a:gd name="T13" fmla="*/ 142 h 530"/>
                  <a:gd name="T14" fmla="*/ 0 w 225"/>
                  <a:gd name="T15" fmla="*/ 0 h 53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86" name="Freeform 160"/>
              <p:cNvSpPr>
                <a:spLocks noChangeArrowheads="1"/>
              </p:cNvSpPr>
              <p:nvPr/>
            </p:nvSpPr>
            <p:spPr bwMode="auto">
              <a:xfrm>
                <a:off x="3099" y="716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244 w 139"/>
                  <a:gd name="T3" fmla="*/ 430 h 462"/>
                  <a:gd name="T4" fmla="*/ 168 w 139"/>
                  <a:gd name="T5" fmla="*/ 1091 h 462"/>
                  <a:gd name="T6" fmla="*/ 258 w 139"/>
                  <a:gd name="T7" fmla="*/ 997 h 462"/>
                  <a:gd name="T8" fmla="*/ 279 w 139"/>
                  <a:gd name="T9" fmla="*/ 378 h 462"/>
                  <a:gd name="T10" fmla="*/ 0 w 139"/>
                  <a:gd name="T11" fmla="*/ 0 h 46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87" name="Freeform 161"/>
              <p:cNvSpPr>
                <a:spLocks noChangeArrowheads="1"/>
              </p:cNvSpPr>
              <p:nvPr/>
            </p:nvSpPr>
            <p:spPr bwMode="auto">
              <a:xfrm>
                <a:off x="2568" y="267"/>
                <a:ext cx="680" cy="425"/>
              </a:xfrm>
              <a:custGeom>
                <a:avLst/>
                <a:gdLst>
                  <a:gd name="T0" fmla="*/ 553 w 288"/>
                  <a:gd name="T1" fmla="*/ 177 h 180"/>
                  <a:gd name="T2" fmla="*/ 338 w 288"/>
                  <a:gd name="T3" fmla="*/ 123 h 180"/>
                  <a:gd name="T4" fmla="*/ 342 w 288"/>
                  <a:gd name="T5" fmla="*/ 0 h 180"/>
                  <a:gd name="T6" fmla="*/ 255 w 288"/>
                  <a:gd name="T7" fmla="*/ 0 h 180"/>
                  <a:gd name="T8" fmla="*/ 9 w 288"/>
                  <a:gd name="T9" fmla="*/ 326 h 180"/>
                  <a:gd name="T10" fmla="*/ 680 w 288"/>
                  <a:gd name="T11" fmla="*/ 335 h 180"/>
                  <a:gd name="T12" fmla="*/ 553 w 288"/>
                  <a:gd name="T13" fmla="*/ 177 h 1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88" name="Freeform 162"/>
              <p:cNvSpPr>
                <a:spLocks noChangeArrowheads="1"/>
              </p:cNvSpPr>
              <p:nvPr/>
            </p:nvSpPr>
            <p:spPr bwMode="auto">
              <a:xfrm>
                <a:off x="2518" y="267"/>
                <a:ext cx="579" cy="475"/>
              </a:xfrm>
              <a:custGeom>
                <a:avLst/>
                <a:gdLst>
                  <a:gd name="T0" fmla="*/ 206 w 245"/>
                  <a:gd name="T1" fmla="*/ 359 h 201"/>
                  <a:gd name="T2" fmla="*/ 187 w 245"/>
                  <a:gd name="T3" fmla="*/ 196 h 201"/>
                  <a:gd name="T4" fmla="*/ 305 w 245"/>
                  <a:gd name="T5" fmla="*/ 0 h 201"/>
                  <a:gd name="T6" fmla="*/ 104 w 245"/>
                  <a:gd name="T7" fmla="*/ 191 h 201"/>
                  <a:gd name="T8" fmla="*/ 125 w 245"/>
                  <a:gd name="T9" fmla="*/ 418 h 201"/>
                  <a:gd name="T10" fmla="*/ 579 w 245"/>
                  <a:gd name="T11" fmla="*/ 373 h 201"/>
                  <a:gd name="T12" fmla="*/ 206 w 245"/>
                  <a:gd name="T13" fmla="*/ 359 h 20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89" name="Freeform 163"/>
              <p:cNvSpPr>
                <a:spLocks noChangeArrowheads="1"/>
              </p:cNvSpPr>
              <p:nvPr/>
            </p:nvSpPr>
            <p:spPr bwMode="auto">
              <a:xfrm>
                <a:off x="40" y="206"/>
                <a:ext cx="2412" cy="1991"/>
              </a:xfrm>
              <a:custGeom>
                <a:avLst/>
                <a:gdLst>
                  <a:gd name="T0" fmla="*/ 1427 w 1021"/>
                  <a:gd name="T1" fmla="*/ 194 h 843"/>
                  <a:gd name="T2" fmla="*/ 806 w 1021"/>
                  <a:gd name="T3" fmla="*/ 177 h 843"/>
                  <a:gd name="T4" fmla="*/ 35 w 1021"/>
                  <a:gd name="T5" fmla="*/ 1004 h 843"/>
                  <a:gd name="T6" fmla="*/ 638 w 1021"/>
                  <a:gd name="T7" fmla="*/ 1715 h 843"/>
                  <a:gd name="T8" fmla="*/ 1495 w 1021"/>
                  <a:gd name="T9" fmla="*/ 1748 h 843"/>
                  <a:gd name="T10" fmla="*/ 1427 w 1021"/>
                  <a:gd name="T11" fmla="*/ 194 h 84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90" name="Freeform 164"/>
              <p:cNvSpPr>
                <a:spLocks noChangeArrowheads="1"/>
              </p:cNvSpPr>
              <p:nvPr/>
            </p:nvSpPr>
            <p:spPr bwMode="auto">
              <a:xfrm>
                <a:off x="123" y="428"/>
                <a:ext cx="831" cy="1540"/>
              </a:xfrm>
              <a:custGeom>
                <a:avLst/>
                <a:gdLst>
                  <a:gd name="T0" fmla="*/ 456 w 352"/>
                  <a:gd name="T1" fmla="*/ 572 h 652"/>
                  <a:gd name="T2" fmla="*/ 486 w 352"/>
                  <a:gd name="T3" fmla="*/ 1408 h 652"/>
                  <a:gd name="T4" fmla="*/ 486 w 352"/>
                  <a:gd name="T5" fmla="*/ 1410 h 652"/>
                  <a:gd name="T6" fmla="*/ 113 w 352"/>
                  <a:gd name="T7" fmla="*/ 756 h 652"/>
                  <a:gd name="T8" fmla="*/ 482 w 352"/>
                  <a:gd name="T9" fmla="*/ 80 h 652"/>
                  <a:gd name="T10" fmla="*/ 701 w 352"/>
                  <a:gd name="T11" fmla="*/ 0 h 652"/>
                  <a:gd name="T12" fmla="*/ 316 w 352"/>
                  <a:gd name="T13" fmla="*/ 151 h 652"/>
                  <a:gd name="T14" fmla="*/ 57 w 352"/>
                  <a:gd name="T15" fmla="*/ 1020 h 652"/>
                  <a:gd name="T16" fmla="*/ 399 w 352"/>
                  <a:gd name="T17" fmla="*/ 1424 h 652"/>
                  <a:gd name="T18" fmla="*/ 489 w 352"/>
                  <a:gd name="T19" fmla="*/ 1420 h 652"/>
                  <a:gd name="T20" fmla="*/ 600 w 352"/>
                  <a:gd name="T21" fmla="*/ 1540 h 652"/>
                  <a:gd name="T22" fmla="*/ 503 w 352"/>
                  <a:gd name="T23" fmla="*/ 642 h 652"/>
                  <a:gd name="T24" fmla="*/ 831 w 352"/>
                  <a:gd name="T25" fmla="*/ 64 h 652"/>
                  <a:gd name="T26" fmla="*/ 456 w 352"/>
                  <a:gd name="T27" fmla="*/ 572 h 65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91" name="Freeform 165"/>
              <p:cNvSpPr>
                <a:spLocks noChangeArrowheads="1"/>
              </p:cNvSpPr>
              <p:nvPr/>
            </p:nvSpPr>
            <p:spPr bwMode="auto">
              <a:xfrm>
                <a:off x="1547" y="539"/>
                <a:ext cx="262" cy="1389"/>
              </a:xfrm>
              <a:custGeom>
                <a:avLst/>
                <a:gdLst>
                  <a:gd name="T0" fmla="*/ 57 w 111"/>
                  <a:gd name="T1" fmla="*/ 0 h 588"/>
                  <a:gd name="T2" fmla="*/ 220 w 111"/>
                  <a:gd name="T3" fmla="*/ 437 h 588"/>
                  <a:gd name="T4" fmla="*/ 0 w 111"/>
                  <a:gd name="T5" fmla="*/ 1389 h 588"/>
                  <a:gd name="T6" fmla="*/ 61 w 111"/>
                  <a:gd name="T7" fmla="*/ 1358 h 588"/>
                  <a:gd name="T8" fmla="*/ 260 w 111"/>
                  <a:gd name="T9" fmla="*/ 430 h 588"/>
                  <a:gd name="T10" fmla="*/ 57 w 111"/>
                  <a:gd name="T11" fmla="*/ 0 h 58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92" name="Freeform 166"/>
              <p:cNvSpPr>
                <a:spLocks noChangeArrowheads="1"/>
              </p:cNvSpPr>
              <p:nvPr/>
            </p:nvSpPr>
            <p:spPr bwMode="auto">
              <a:xfrm>
                <a:off x="850" y="0"/>
                <a:ext cx="721" cy="470"/>
              </a:xfrm>
              <a:custGeom>
                <a:avLst/>
                <a:gdLst>
                  <a:gd name="T0" fmla="*/ 482 w 305"/>
                  <a:gd name="T1" fmla="*/ 262 h 199"/>
                  <a:gd name="T2" fmla="*/ 454 w 305"/>
                  <a:gd name="T3" fmla="*/ 21 h 199"/>
                  <a:gd name="T4" fmla="*/ 277 w 305"/>
                  <a:gd name="T5" fmla="*/ 35 h 199"/>
                  <a:gd name="T6" fmla="*/ 295 w 305"/>
                  <a:gd name="T7" fmla="*/ 295 h 199"/>
                  <a:gd name="T8" fmla="*/ 69 w 305"/>
                  <a:gd name="T9" fmla="*/ 272 h 199"/>
                  <a:gd name="T10" fmla="*/ 5 w 305"/>
                  <a:gd name="T11" fmla="*/ 368 h 199"/>
                  <a:gd name="T12" fmla="*/ 121 w 305"/>
                  <a:gd name="T13" fmla="*/ 418 h 199"/>
                  <a:gd name="T14" fmla="*/ 461 w 305"/>
                  <a:gd name="T15" fmla="*/ 470 h 199"/>
                  <a:gd name="T16" fmla="*/ 629 w 305"/>
                  <a:gd name="T17" fmla="*/ 347 h 199"/>
                  <a:gd name="T18" fmla="*/ 716 w 305"/>
                  <a:gd name="T19" fmla="*/ 368 h 199"/>
                  <a:gd name="T20" fmla="*/ 482 w 305"/>
                  <a:gd name="T21" fmla="*/ 262 h 19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93" name="Freeform 167"/>
              <p:cNvSpPr>
                <a:spLocks noChangeArrowheads="1"/>
              </p:cNvSpPr>
              <p:nvPr/>
            </p:nvSpPr>
            <p:spPr bwMode="auto">
              <a:xfrm>
                <a:off x="954" y="24"/>
                <a:ext cx="659" cy="491"/>
              </a:xfrm>
              <a:custGeom>
                <a:avLst/>
                <a:gdLst>
                  <a:gd name="T0" fmla="*/ 373 w 279"/>
                  <a:gd name="T1" fmla="*/ 238 h 208"/>
                  <a:gd name="T2" fmla="*/ 350 w 279"/>
                  <a:gd name="T3" fmla="*/ 5 h 208"/>
                  <a:gd name="T4" fmla="*/ 305 w 279"/>
                  <a:gd name="T5" fmla="*/ 0 h 208"/>
                  <a:gd name="T6" fmla="*/ 328 w 279"/>
                  <a:gd name="T7" fmla="*/ 281 h 208"/>
                  <a:gd name="T8" fmla="*/ 416 w 279"/>
                  <a:gd name="T9" fmla="*/ 293 h 208"/>
                  <a:gd name="T10" fmla="*/ 385 w 279"/>
                  <a:gd name="T11" fmla="*/ 420 h 208"/>
                  <a:gd name="T12" fmla="*/ 0 w 279"/>
                  <a:gd name="T13" fmla="*/ 404 h 208"/>
                  <a:gd name="T14" fmla="*/ 220 w 279"/>
                  <a:gd name="T15" fmla="*/ 413 h 208"/>
                  <a:gd name="T16" fmla="*/ 420 w 279"/>
                  <a:gd name="T17" fmla="*/ 489 h 208"/>
                  <a:gd name="T18" fmla="*/ 529 w 279"/>
                  <a:gd name="T19" fmla="*/ 413 h 208"/>
                  <a:gd name="T20" fmla="*/ 633 w 279"/>
                  <a:gd name="T21" fmla="*/ 394 h 208"/>
                  <a:gd name="T22" fmla="*/ 373 w 279"/>
                  <a:gd name="T23" fmla="*/ 238 h 20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94" name="Freeform 168"/>
              <p:cNvSpPr>
                <a:spLocks noChangeArrowheads="1"/>
              </p:cNvSpPr>
              <p:nvPr/>
            </p:nvSpPr>
            <p:spPr bwMode="auto">
              <a:xfrm>
                <a:off x="2714" y="546"/>
                <a:ext cx="2618" cy="2563"/>
              </a:xfrm>
              <a:custGeom>
                <a:avLst/>
                <a:gdLst>
                  <a:gd name="T0" fmla="*/ 1918 w 980"/>
                  <a:gd name="T1" fmla="*/ 637 h 917"/>
                  <a:gd name="T2" fmla="*/ 1504 w 980"/>
                  <a:gd name="T3" fmla="*/ 402 h 917"/>
                  <a:gd name="T4" fmla="*/ 1429 w 980"/>
                  <a:gd name="T5" fmla="*/ 137 h 917"/>
                  <a:gd name="T6" fmla="*/ 1127 w 980"/>
                  <a:gd name="T7" fmla="*/ 28 h 917"/>
                  <a:gd name="T8" fmla="*/ 1029 w 980"/>
                  <a:gd name="T9" fmla="*/ 347 h 917"/>
                  <a:gd name="T10" fmla="*/ 1175 w 980"/>
                  <a:gd name="T11" fmla="*/ 268 h 917"/>
                  <a:gd name="T12" fmla="*/ 1175 w 980"/>
                  <a:gd name="T13" fmla="*/ 380 h 917"/>
                  <a:gd name="T14" fmla="*/ 887 w 980"/>
                  <a:gd name="T15" fmla="*/ 405 h 917"/>
                  <a:gd name="T16" fmla="*/ 655 w 980"/>
                  <a:gd name="T17" fmla="*/ 565 h 917"/>
                  <a:gd name="T18" fmla="*/ 414 w 980"/>
                  <a:gd name="T19" fmla="*/ 651 h 917"/>
                  <a:gd name="T20" fmla="*/ 64 w 980"/>
                  <a:gd name="T21" fmla="*/ 1241 h 917"/>
                  <a:gd name="T22" fmla="*/ 40 w 980"/>
                  <a:gd name="T23" fmla="*/ 1800 h 917"/>
                  <a:gd name="T24" fmla="*/ 572 w 980"/>
                  <a:gd name="T25" fmla="*/ 2418 h 917"/>
                  <a:gd name="T26" fmla="*/ 1368 w 980"/>
                  <a:gd name="T27" fmla="*/ 2543 h 917"/>
                  <a:gd name="T28" fmla="*/ 2201 w 980"/>
                  <a:gd name="T29" fmla="*/ 2401 h 917"/>
                  <a:gd name="T30" fmla="*/ 2498 w 980"/>
                  <a:gd name="T31" fmla="*/ 1929 h 917"/>
                  <a:gd name="T32" fmla="*/ 2466 w 980"/>
                  <a:gd name="T33" fmla="*/ 1107 h 917"/>
                  <a:gd name="T34" fmla="*/ 1918 w 980"/>
                  <a:gd name="T35" fmla="*/ 637 h 9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95" name="Freeform 169"/>
              <p:cNvSpPr>
                <a:spLocks noChangeArrowheads="1"/>
              </p:cNvSpPr>
              <p:nvPr/>
            </p:nvSpPr>
            <p:spPr bwMode="auto">
              <a:xfrm>
                <a:off x="2818" y="905"/>
                <a:ext cx="2612" cy="2224"/>
              </a:xfrm>
              <a:custGeom>
                <a:avLst/>
                <a:gdLst>
                  <a:gd name="T0" fmla="*/ 1770 w 962"/>
                  <a:gd name="T1" fmla="*/ 307 h 688"/>
                  <a:gd name="T2" fmla="*/ 891 w 962"/>
                  <a:gd name="T3" fmla="*/ 97 h 688"/>
                  <a:gd name="T4" fmla="*/ 519 w 962"/>
                  <a:gd name="T5" fmla="*/ 268 h 688"/>
                  <a:gd name="T6" fmla="*/ 22 w 962"/>
                  <a:gd name="T7" fmla="*/ 1157 h 688"/>
                  <a:gd name="T8" fmla="*/ 1670 w 962"/>
                  <a:gd name="T9" fmla="*/ 2176 h 688"/>
                  <a:gd name="T10" fmla="*/ 1770 w 962"/>
                  <a:gd name="T11" fmla="*/ 307 h 68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96" name="Freeform 170"/>
              <p:cNvSpPr>
                <a:spLocks noChangeArrowheads="1"/>
              </p:cNvSpPr>
              <p:nvPr/>
            </p:nvSpPr>
            <p:spPr bwMode="auto">
              <a:xfrm>
                <a:off x="3380" y="593"/>
                <a:ext cx="1209" cy="655"/>
              </a:xfrm>
              <a:custGeom>
                <a:avLst/>
                <a:gdLst>
                  <a:gd name="T0" fmla="*/ 982 w 420"/>
                  <a:gd name="T1" fmla="*/ 410 h 249"/>
                  <a:gd name="T2" fmla="*/ 734 w 420"/>
                  <a:gd name="T3" fmla="*/ 376 h 249"/>
                  <a:gd name="T4" fmla="*/ 691 w 420"/>
                  <a:gd name="T5" fmla="*/ 116 h 249"/>
                  <a:gd name="T6" fmla="*/ 426 w 420"/>
                  <a:gd name="T7" fmla="*/ 21 h 249"/>
                  <a:gd name="T8" fmla="*/ 322 w 420"/>
                  <a:gd name="T9" fmla="*/ 213 h 249"/>
                  <a:gd name="T10" fmla="*/ 510 w 420"/>
                  <a:gd name="T11" fmla="*/ 368 h 249"/>
                  <a:gd name="T12" fmla="*/ 0 w 420"/>
                  <a:gd name="T13" fmla="*/ 510 h 249"/>
                  <a:gd name="T14" fmla="*/ 273 w 420"/>
                  <a:gd name="T15" fmla="*/ 458 h 249"/>
                  <a:gd name="T16" fmla="*/ 216 w 420"/>
                  <a:gd name="T17" fmla="*/ 587 h 249"/>
                  <a:gd name="T18" fmla="*/ 541 w 420"/>
                  <a:gd name="T19" fmla="*/ 513 h 249"/>
                  <a:gd name="T20" fmla="*/ 820 w 420"/>
                  <a:gd name="T21" fmla="*/ 655 h 249"/>
                  <a:gd name="T22" fmla="*/ 866 w 420"/>
                  <a:gd name="T23" fmla="*/ 492 h 249"/>
                  <a:gd name="T24" fmla="*/ 1209 w 420"/>
                  <a:gd name="T25" fmla="*/ 597 h 249"/>
                  <a:gd name="T26" fmla="*/ 982 w 420"/>
                  <a:gd name="T27" fmla="*/ 410 h 24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97" name="Freeform 171"/>
              <p:cNvSpPr>
                <a:spLocks noChangeArrowheads="1"/>
              </p:cNvSpPr>
              <p:nvPr/>
            </p:nvSpPr>
            <p:spPr bwMode="auto">
              <a:xfrm>
                <a:off x="3942" y="692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36 w 29"/>
                  <a:gd name="T3" fmla="*/ 128 h 139"/>
                  <a:gd name="T4" fmla="*/ 24 w 29"/>
                  <a:gd name="T5" fmla="*/ 329 h 139"/>
                  <a:gd name="T6" fmla="*/ 50 w 29"/>
                  <a:gd name="T7" fmla="*/ 128 h 139"/>
                  <a:gd name="T8" fmla="*/ 0 w 29"/>
                  <a:gd name="T9" fmla="*/ 0 h 1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98" name="Freeform 172"/>
              <p:cNvSpPr>
                <a:spLocks noChangeArrowheads="1"/>
              </p:cNvSpPr>
              <p:nvPr/>
            </p:nvSpPr>
            <p:spPr bwMode="auto">
              <a:xfrm>
                <a:off x="3380" y="903"/>
                <a:ext cx="425" cy="134"/>
              </a:xfrm>
              <a:custGeom>
                <a:avLst/>
                <a:gdLst>
                  <a:gd name="T0" fmla="*/ 264 w 180"/>
                  <a:gd name="T1" fmla="*/ 2 h 57"/>
                  <a:gd name="T2" fmla="*/ 0 w 180"/>
                  <a:gd name="T3" fmla="*/ 134 h 57"/>
                  <a:gd name="T4" fmla="*/ 234 w 180"/>
                  <a:gd name="T5" fmla="*/ 24 h 57"/>
                  <a:gd name="T6" fmla="*/ 425 w 180"/>
                  <a:gd name="T7" fmla="*/ 28 h 57"/>
                  <a:gd name="T8" fmla="*/ 264 w 180"/>
                  <a:gd name="T9" fmla="*/ 2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99" name="Freeform 173"/>
              <p:cNvSpPr>
                <a:spLocks noChangeArrowheads="1"/>
              </p:cNvSpPr>
              <p:nvPr/>
            </p:nvSpPr>
            <p:spPr bwMode="auto">
              <a:xfrm>
                <a:off x="4391" y="1215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231 w 212"/>
                  <a:gd name="T3" fmla="*/ 464 h 582"/>
                  <a:gd name="T4" fmla="*/ 27 w 212"/>
                  <a:gd name="T5" fmla="*/ 1580 h 582"/>
                  <a:gd name="T6" fmla="*/ 130 w 212"/>
                  <a:gd name="T7" fmla="*/ 1507 h 582"/>
                  <a:gd name="T8" fmla="*/ 317 w 212"/>
                  <a:gd name="T9" fmla="*/ 513 h 582"/>
                  <a:gd name="T10" fmla="*/ 0 w 212"/>
                  <a:gd name="T11" fmla="*/ 0 h 5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00" name="Freeform 174"/>
              <p:cNvSpPr>
                <a:spLocks noChangeArrowheads="1"/>
              </p:cNvSpPr>
              <p:nvPr/>
            </p:nvSpPr>
            <p:spPr bwMode="auto">
              <a:xfrm>
                <a:off x="4377" y="1207"/>
                <a:ext cx="490" cy="1496"/>
              </a:xfrm>
              <a:custGeom>
                <a:avLst/>
                <a:gdLst>
                  <a:gd name="T0" fmla="*/ 195 w 211"/>
                  <a:gd name="T1" fmla="*/ 159 h 516"/>
                  <a:gd name="T2" fmla="*/ 0 w 211"/>
                  <a:gd name="T3" fmla="*/ 0 h 516"/>
                  <a:gd name="T4" fmla="*/ 309 w 211"/>
                  <a:gd name="T5" fmla="*/ 444 h 516"/>
                  <a:gd name="T6" fmla="*/ 300 w 211"/>
                  <a:gd name="T7" fmla="*/ 1493 h 516"/>
                  <a:gd name="T8" fmla="*/ 323 w 211"/>
                  <a:gd name="T9" fmla="*/ 1496 h 516"/>
                  <a:gd name="T10" fmla="*/ 362 w 211"/>
                  <a:gd name="T11" fmla="*/ 586 h 516"/>
                  <a:gd name="T12" fmla="*/ 195 w 211"/>
                  <a:gd name="T13" fmla="*/ 159 h 5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01" name="Freeform 175"/>
              <p:cNvSpPr>
                <a:spLocks noChangeArrowheads="1"/>
              </p:cNvSpPr>
              <p:nvPr/>
            </p:nvSpPr>
            <p:spPr bwMode="auto">
              <a:xfrm>
                <a:off x="4053" y="1283"/>
                <a:ext cx="471" cy="1363"/>
              </a:xfrm>
              <a:custGeom>
                <a:avLst/>
                <a:gdLst>
                  <a:gd name="T0" fmla="*/ 182 w 199"/>
                  <a:gd name="T1" fmla="*/ 0 h 577"/>
                  <a:gd name="T2" fmla="*/ 258 w 199"/>
                  <a:gd name="T3" fmla="*/ 383 h 577"/>
                  <a:gd name="T4" fmla="*/ 0 w 199"/>
                  <a:gd name="T5" fmla="*/ 1323 h 577"/>
                  <a:gd name="T6" fmla="*/ 123 w 199"/>
                  <a:gd name="T7" fmla="*/ 1363 h 577"/>
                  <a:gd name="T8" fmla="*/ 348 w 199"/>
                  <a:gd name="T9" fmla="*/ 343 h 577"/>
                  <a:gd name="T10" fmla="*/ 182 w 199"/>
                  <a:gd name="T11" fmla="*/ 0 h 5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02" name="Freeform 176"/>
              <p:cNvSpPr>
                <a:spLocks noChangeArrowheads="1"/>
              </p:cNvSpPr>
              <p:nvPr/>
            </p:nvSpPr>
            <p:spPr bwMode="auto">
              <a:xfrm>
                <a:off x="4198" y="1264"/>
                <a:ext cx="337" cy="1382"/>
              </a:xfrm>
              <a:custGeom>
                <a:avLst/>
                <a:gdLst>
                  <a:gd name="T0" fmla="*/ 2 w 143"/>
                  <a:gd name="T1" fmla="*/ 0 h 585"/>
                  <a:gd name="T2" fmla="*/ 203 w 143"/>
                  <a:gd name="T3" fmla="*/ 428 h 585"/>
                  <a:gd name="T4" fmla="*/ 0 w 143"/>
                  <a:gd name="T5" fmla="*/ 1332 h 585"/>
                  <a:gd name="T6" fmla="*/ 71 w 143"/>
                  <a:gd name="T7" fmla="*/ 1290 h 585"/>
                  <a:gd name="T8" fmla="*/ 212 w 143"/>
                  <a:gd name="T9" fmla="*/ 345 h 585"/>
                  <a:gd name="T10" fmla="*/ 2 w 143"/>
                  <a:gd name="T11" fmla="*/ 0 h 58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03" name="Freeform 177"/>
              <p:cNvSpPr>
                <a:spLocks noChangeArrowheads="1"/>
              </p:cNvSpPr>
              <p:nvPr/>
            </p:nvSpPr>
            <p:spPr bwMode="auto">
              <a:xfrm>
                <a:off x="3425" y="1219"/>
                <a:ext cx="373" cy="1429"/>
              </a:xfrm>
              <a:custGeom>
                <a:avLst/>
                <a:gdLst>
                  <a:gd name="T0" fmla="*/ 196 w 158"/>
                  <a:gd name="T1" fmla="*/ 1122 h 605"/>
                  <a:gd name="T2" fmla="*/ 97 w 158"/>
                  <a:gd name="T3" fmla="*/ 609 h 605"/>
                  <a:gd name="T4" fmla="*/ 97 w 158"/>
                  <a:gd name="T5" fmla="*/ 607 h 605"/>
                  <a:gd name="T6" fmla="*/ 106 w 158"/>
                  <a:gd name="T7" fmla="*/ 257 h 605"/>
                  <a:gd name="T8" fmla="*/ 248 w 158"/>
                  <a:gd name="T9" fmla="*/ 0 h 605"/>
                  <a:gd name="T10" fmla="*/ 61 w 158"/>
                  <a:gd name="T11" fmla="*/ 142 h 605"/>
                  <a:gd name="T12" fmla="*/ 2 w 158"/>
                  <a:gd name="T13" fmla="*/ 484 h 605"/>
                  <a:gd name="T14" fmla="*/ 7 w 158"/>
                  <a:gd name="T15" fmla="*/ 560 h 605"/>
                  <a:gd name="T16" fmla="*/ 0 w 158"/>
                  <a:gd name="T17" fmla="*/ 565 h 605"/>
                  <a:gd name="T18" fmla="*/ 31 w 158"/>
                  <a:gd name="T19" fmla="*/ 940 h 605"/>
                  <a:gd name="T20" fmla="*/ 191 w 158"/>
                  <a:gd name="T21" fmla="*/ 1429 h 605"/>
                  <a:gd name="T22" fmla="*/ 373 w 158"/>
                  <a:gd name="T23" fmla="*/ 1412 h 605"/>
                  <a:gd name="T24" fmla="*/ 196 w 158"/>
                  <a:gd name="T25" fmla="*/ 1122 h 60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04" name="Freeform 178"/>
              <p:cNvSpPr>
                <a:spLocks noChangeArrowheads="1"/>
              </p:cNvSpPr>
              <p:nvPr/>
            </p:nvSpPr>
            <p:spPr bwMode="auto">
              <a:xfrm>
                <a:off x="3314" y="1193"/>
                <a:ext cx="388" cy="1429"/>
              </a:xfrm>
              <a:custGeom>
                <a:avLst/>
                <a:gdLst>
                  <a:gd name="T0" fmla="*/ 388 w 164"/>
                  <a:gd name="T1" fmla="*/ 9 h 605"/>
                  <a:gd name="T2" fmla="*/ 109 w 164"/>
                  <a:gd name="T3" fmla="*/ 300 h 605"/>
                  <a:gd name="T4" fmla="*/ 260 w 164"/>
                  <a:gd name="T5" fmla="*/ 1396 h 605"/>
                  <a:gd name="T6" fmla="*/ 336 w 164"/>
                  <a:gd name="T7" fmla="*/ 1410 h 605"/>
                  <a:gd name="T8" fmla="*/ 154 w 164"/>
                  <a:gd name="T9" fmla="*/ 293 h 605"/>
                  <a:gd name="T10" fmla="*/ 388 w 164"/>
                  <a:gd name="T11" fmla="*/ 9 h 60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05" name="Freeform 179"/>
              <p:cNvSpPr>
                <a:spLocks noChangeArrowheads="1"/>
              </p:cNvSpPr>
              <p:nvPr/>
            </p:nvSpPr>
            <p:spPr bwMode="auto">
              <a:xfrm>
                <a:off x="2794" y="1115"/>
                <a:ext cx="582" cy="1363"/>
              </a:xfrm>
              <a:custGeom>
                <a:avLst/>
                <a:gdLst>
                  <a:gd name="T0" fmla="*/ 182 w 246"/>
                  <a:gd name="T1" fmla="*/ 919 h 577"/>
                  <a:gd name="T2" fmla="*/ 194 w 246"/>
                  <a:gd name="T3" fmla="*/ 361 h 577"/>
                  <a:gd name="T4" fmla="*/ 530 w 246"/>
                  <a:gd name="T5" fmla="*/ 31 h 577"/>
                  <a:gd name="T6" fmla="*/ 279 w 246"/>
                  <a:gd name="T7" fmla="*/ 78 h 577"/>
                  <a:gd name="T8" fmla="*/ 90 w 246"/>
                  <a:gd name="T9" fmla="*/ 222 h 577"/>
                  <a:gd name="T10" fmla="*/ 71 w 246"/>
                  <a:gd name="T11" fmla="*/ 924 h 577"/>
                  <a:gd name="T12" fmla="*/ 582 w 246"/>
                  <a:gd name="T13" fmla="*/ 1354 h 577"/>
                  <a:gd name="T14" fmla="*/ 182 w 246"/>
                  <a:gd name="T15" fmla="*/ 919 h 57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06" name="Freeform 180"/>
              <p:cNvSpPr>
                <a:spLocks noChangeArrowheads="1"/>
              </p:cNvSpPr>
              <p:nvPr/>
            </p:nvSpPr>
            <p:spPr bwMode="auto">
              <a:xfrm>
                <a:off x="2809" y="1096"/>
                <a:ext cx="472" cy="1304"/>
              </a:xfrm>
              <a:custGeom>
                <a:avLst/>
                <a:gdLst>
                  <a:gd name="T0" fmla="*/ 472 w 200"/>
                  <a:gd name="T1" fmla="*/ 43 h 552"/>
                  <a:gd name="T2" fmla="*/ 253 w 200"/>
                  <a:gd name="T3" fmla="*/ 71 h 552"/>
                  <a:gd name="T4" fmla="*/ 68 w 200"/>
                  <a:gd name="T5" fmla="*/ 345 h 552"/>
                  <a:gd name="T6" fmla="*/ 38 w 200"/>
                  <a:gd name="T7" fmla="*/ 874 h 552"/>
                  <a:gd name="T8" fmla="*/ 321 w 200"/>
                  <a:gd name="T9" fmla="*/ 1304 h 552"/>
                  <a:gd name="T10" fmla="*/ 330 w 200"/>
                  <a:gd name="T11" fmla="*/ 1269 h 552"/>
                  <a:gd name="T12" fmla="*/ 118 w 200"/>
                  <a:gd name="T13" fmla="*/ 1006 h 552"/>
                  <a:gd name="T14" fmla="*/ 47 w 200"/>
                  <a:gd name="T15" fmla="*/ 704 h 552"/>
                  <a:gd name="T16" fmla="*/ 168 w 200"/>
                  <a:gd name="T17" fmla="*/ 243 h 552"/>
                  <a:gd name="T18" fmla="*/ 472 w 200"/>
                  <a:gd name="T19" fmla="*/ 43 h 55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07" name="Freeform 190"/>
              <p:cNvSpPr>
                <a:spLocks noChangeArrowheads="1"/>
              </p:cNvSpPr>
              <p:nvPr/>
            </p:nvSpPr>
            <p:spPr bwMode="auto">
              <a:xfrm>
                <a:off x="0" y="196"/>
                <a:ext cx="4212" cy="3912"/>
              </a:xfrm>
              <a:custGeom>
                <a:avLst/>
                <a:gdLst>
                  <a:gd name="T0" fmla="*/ 824 w 1783"/>
                  <a:gd name="T1" fmla="*/ 3683 h 1656"/>
                  <a:gd name="T2" fmla="*/ 2140 w 1783"/>
                  <a:gd name="T3" fmla="*/ 3886 h 1656"/>
                  <a:gd name="T4" fmla="*/ 3522 w 1783"/>
                  <a:gd name="T5" fmla="*/ 3659 h 1656"/>
                  <a:gd name="T6" fmla="*/ 4011 w 1783"/>
                  <a:gd name="T7" fmla="*/ 2908 h 1656"/>
                  <a:gd name="T8" fmla="*/ 3959 w 1783"/>
                  <a:gd name="T9" fmla="*/ 1604 h 1656"/>
                  <a:gd name="T10" fmla="*/ 3052 w 1783"/>
                  <a:gd name="T11" fmla="*/ 862 h 1656"/>
                  <a:gd name="T12" fmla="*/ 2362 w 1783"/>
                  <a:gd name="T13" fmla="*/ 487 h 1656"/>
                  <a:gd name="T14" fmla="*/ 2242 w 1783"/>
                  <a:gd name="T15" fmla="*/ 66 h 1656"/>
                  <a:gd name="T16" fmla="*/ 1765 w 1783"/>
                  <a:gd name="T17" fmla="*/ 116 h 1656"/>
                  <a:gd name="T18" fmla="*/ 1826 w 1783"/>
                  <a:gd name="T19" fmla="*/ 454 h 1656"/>
                  <a:gd name="T20" fmla="*/ 1342 w 1783"/>
                  <a:gd name="T21" fmla="*/ 491 h 1656"/>
                  <a:gd name="T22" fmla="*/ 959 w 1783"/>
                  <a:gd name="T23" fmla="*/ 746 h 1656"/>
                  <a:gd name="T24" fmla="*/ 565 w 1783"/>
                  <a:gd name="T25" fmla="*/ 881 h 1656"/>
                  <a:gd name="T26" fmla="*/ 0 w 1783"/>
                  <a:gd name="T27" fmla="*/ 1732 h 1656"/>
                  <a:gd name="T28" fmla="*/ 0 w 1783"/>
                  <a:gd name="T29" fmla="*/ 2849 h 1656"/>
                  <a:gd name="T30" fmla="*/ 824 w 1783"/>
                  <a:gd name="T31" fmla="*/ 3683 h 16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08" name="Freeform 191"/>
              <p:cNvSpPr>
                <a:spLocks noChangeArrowheads="1"/>
              </p:cNvSpPr>
              <p:nvPr/>
            </p:nvSpPr>
            <p:spPr bwMode="auto">
              <a:xfrm>
                <a:off x="69" y="723"/>
                <a:ext cx="4263" cy="3052"/>
              </a:xfrm>
              <a:custGeom>
                <a:avLst/>
                <a:gdLst>
                  <a:gd name="T0" fmla="*/ 2888 w 1805"/>
                  <a:gd name="T1" fmla="*/ 416 h 1292"/>
                  <a:gd name="T2" fmla="*/ 1448 w 1805"/>
                  <a:gd name="T3" fmla="*/ 123 h 1292"/>
                  <a:gd name="T4" fmla="*/ 848 w 1805"/>
                  <a:gd name="T5" fmla="*/ 359 h 1292"/>
                  <a:gd name="T6" fmla="*/ 35 w 1805"/>
                  <a:gd name="T7" fmla="*/ 1590 h 1292"/>
                  <a:gd name="T8" fmla="*/ 2723 w 1805"/>
                  <a:gd name="T9" fmla="*/ 2983 h 1292"/>
                  <a:gd name="T10" fmla="*/ 2888 w 1805"/>
                  <a:gd name="T11" fmla="*/ 416 h 12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09" name="Freeform 192"/>
              <p:cNvSpPr>
                <a:spLocks noChangeArrowheads="1"/>
              </p:cNvSpPr>
              <p:nvPr/>
            </p:nvSpPr>
            <p:spPr bwMode="auto">
              <a:xfrm>
                <a:off x="1122" y="241"/>
                <a:ext cx="1861" cy="1007"/>
              </a:xfrm>
              <a:custGeom>
                <a:avLst/>
                <a:gdLst>
                  <a:gd name="T0" fmla="*/ 1507 w 788"/>
                  <a:gd name="T1" fmla="*/ 600 h 426"/>
                  <a:gd name="T2" fmla="*/ 1127 w 788"/>
                  <a:gd name="T3" fmla="*/ 537 h 426"/>
                  <a:gd name="T4" fmla="*/ 1063 w 788"/>
                  <a:gd name="T5" fmla="*/ 99 h 426"/>
                  <a:gd name="T6" fmla="*/ 734 w 788"/>
                  <a:gd name="T7" fmla="*/ 109 h 426"/>
                  <a:gd name="T8" fmla="*/ 782 w 788"/>
                  <a:gd name="T9" fmla="*/ 527 h 426"/>
                  <a:gd name="T10" fmla="*/ 0 w 788"/>
                  <a:gd name="T11" fmla="*/ 764 h 426"/>
                  <a:gd name="T12" fmla="*/ 420 w 788"/>
                  <a:gd name="T13" fmla="*/ 676 h 426"/>
                  <a:gd name="T14" fmla="*/ 333 w 788"/>
                  <a:gd name="T15" fmla="*/ 894 h 426"/>
                  <a:gd name="T16" fmla="*/ 831 w 788"/>
                  <a:gd name="T17" fmla="*/ 766 h 426"/>
                  <a:gd name="T18" fmla="*/ 1263 w 788"/>
                  <a:gd name="T19" fmla="*/ 1007 h 426"/>
                  <a:gd name="T20" fmla="*/ 1334 w 788"/>
                  <a:gd name="T21" fmla="*/ 735 h 426"/>
                  <a:gd name="T22" fmla="*/ 1861 w 788"/>
                  <a:gd name="T23" fmla="*/ 915 h 426"/>
                  <a:gd name="T24" fmla="*/ 1507 w 788"/>
                  <a:gd name="T25" fmla="*/ 600 h 42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10" name="Freeform 193"/>
              <p:cNvSpPr>
                <a:spLocks noChangeArrowheads="1"/>
              </p:cNvSpPr>
              <p:nvPr/>
            </p:nvSpPr>
            <p:spPr bwMode="auto">
              <a:xfrm>
                <a:off x="2173" y="324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66 w 56"/>
                  <a:gd name="T3" fmla="*/ 243 h 258"/>
                  <a:gd name="T4" fmla="*/ 45 w 56"/>
                  <a:gd name="T5" fmla="*/ 609 h 258"/>
                  <a:gd name="T6" fmla="*/ 97 w 56"/>
                  <a:gd name="T7" fmla="*/ 236 h 258"/>
                  <a:gd name="T8" fmla="*/ 0 w 56"/>
                  <a:gd name="T9" fmla="*/ 0 h 2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11" name="Freeform 194"/>
              <p:cNvSpPr>
                <a:spLocks noChangeArrowheads="1"/>
              </p:cNvSpPr>
              <p:nvPr/>
            </p:nvSpPr>
            <p:spPr bwMode="auto">
              <a:xfrm>
                <a:off x="1122" y="711"/>
                <a:ext cx="798" cy="267"/>
              </a:xfrm>
              <a:custGeom>
                <a:avLst/>
                <a:gdLst>
                  <a:gd name="T0" fmla="*/ 491 w 338"/>
                  <a:gd name="T1" fmla="*/ 5 h 113"/>
                  <a:gd name="T2" fmla="*/ 0 w 338"/>
                  <a:gd name="T3" fmla="*/ 267 h 113"/>
                  <a:gd name="T4" fmla="*/ 434 w 338"/>
                  <a:gd name="T5" fmla="*/ 45 h 113"/>
                  <a:gd name="T6" fmla="*/ 798 w 338"/>
                  <a:gd name="T7" fmla="*/ 52 h 113"/>
                  <a:gd name="T8" fmla="*/ 491 w 338"/>
                  <a:gd name="T9" fmla="*/ 5 h 1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12" name="Freeform 195"/>
              <p:cNvSpPr>
                <a:spLocks noChangeArrowheads="1"/>
              </p:cNvSpPr>
              <p:nvPr/>
            </p:nvSpPr>
            <p:spPr bwMode="auto">
              <a:xfrm>
                <a:off x="3047" y="3874"/>
                <a:ext cx="45" cy="26"/>
              </a:xfrm>
              <a:custGeom>
                <a:avLst/>
                <a:gdLst>
                  <a:gd name="T0" fmla="*/ 45 w 19"/>
                  <a:gd name="T1" fmla="*/ 0 h 11"/>
                  <a:gd name="T2" fmla="*/ 0 w 19"/>
                  <a:gd name="T3" fmla="*/ 26 h 11"/>
                  <a:gd name="T4" fmla="*/ 45 w 19"/>
                  <a:gd name="T5" fmla="*/ 0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13" name="Freeform 196"/>
              <p:cNvSpPr>
                <a:spLocks noChangeArrowheads="1"/>
              </p:cNvSpPr>
              <p:nvPr/>
            </p:nvSpPr>
            <p:spPr bwMode="auto">
              <a:xfrm>
                <a:off x="3019" y="1304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458 w 398"/>
                  <a:gd name="T3" fmla="*/ 754 h 1088"/>
                  <a:gd name="T4" fmla="*/ 73 w 398"/>
                  <a:gd name="T5" fmla="*/ 2570 h 1088"/>
                  <a:gd name="T6" fmla="*/ 255 w 398"/>
                  <a:gd name="T7" fmla="*/ 2457 h 1088"/>
                  <a:gd name="T8" fmla="*/ 624 w 398"/>
                  <a:gd name="T9" fmla="*/ 834 h 1088"/>
                  <a:gd name="T10" fmla="*/ 0 w 398"/>
                  <a:gd name="T11" fmla="*/ 0 h 108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14" name="Freeform 197"/>
              <p:cNvSpPr>
                <a:spLocks noChangeArrowheads="1"/>
              </p:cNvSpPr>
              <p:nvPr/>
            </p:nvSpPr>
            <p:spPr bwMode="auto">
              <a:xfrm>
                <a:off x="2388" y="1427"/>
                <a:ext cx="877" cy="2553"/>
              </a:xfrm>
              <a:custGeom>
                <a:avLst/>
                <a:gdLst>
                  <a:gd name="T0" fmla="*/ 340 w 371"/>
                  <a:gd name="T1" fmla="*/ 0 h 1081"/>
                  <a:gd name="T2" fmla="*/ 480 w 371"/>
                  <a:gd name="T3" fmla="*/ 713 h 1081"/>
                  <a:gd name="T4" fmla="*/ 0 w 371"/>
                  <a:gd name="T5" fmla="*/ 2482 h 1081"/>
                  <a:gd name="T6" fmla="*/ 232 w 371"/>
                  <a:gd name="T7" fmla="*/ 2553 h 1081"/>
                  <a:gd name="T8" fmla="*/ 655 w 371"/>
                  <a:gd name="T9" fmla="*/ 638 h 1081"/>
                  <a:gd name="T10" fmla="*/ 340 w 371"/>
                  <a:gd name="T11" fmla="*/ 0 h 108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15" name="Freeform 198"/>
              <p:cNvSpPr>
                <a:spLocks noChangeArrowheads="1"/>
              </p:cNvSpPr>
              <p:nvPr/>
            </p:nvSpPr>
            <p:spPr bwMode="auto">
              <a:xfrm>
                <a:off x="1857" y="333"/>
                <a:ext cx="340" cy="123"/>
              </a:xfrm>
              <a:custGeom>
                <a:avLst/>
                <a:gdLst>
                  <a:gd name="T0" fmla="*/ 217 w 144"/>
                  <a:gd name="T1" fmla="*/ 99 h 52"/>
                  <a:gd name="T2" fmla="*/ 0 w 144"/>
                  <a:gd name="T3" fmla="*/ 7 h 52"/>
                  <a:gd name="T4" fmla="*/ 19 w 144"/>
                  <a:gd name="T5" fmla="*/ 40 h 52"/>
                  <a:gd name="T6" fmla="*/ 201 w 144"/>
                  <a:gd name="T7" fmla="*/ 123 h 52"/>
                  <a:gd name="T8" fmla="*/ 340 w 144"/>
                  <a:gd name="T9" fmla="*/ 35 h 52"/>
                  <a:gd name="T10" fmla="*/ 323 w 144"/>
                  <a:gd name="T11" fmla="*/ 0 h 52"/>
                  <a:gd name="T12" fmla="*/ 217 w 144"/>
                  <a:gd name="T13" fmla="*/ 99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16" name="Freeform 199"/>
              <p:cNvSpPr>
                <a:spLocks noChangeArrowheads="1"/>
              </p:cNvSpPr>
              <p:nvPr/>
            </p:nvSpPr>
            <p:spPr bwMode="auto">
              <a:xfrm>
                <a:off x="76" y="1139"/>
                <a:ext cx="3831" cy="2813"/>
              </a:xfrm>
              <a:custGeom>
                <a:avLst/>
                <a:gdLst>
                  <a:gd name="T0" fmla="*/ 3607 w 1622"/>
                  <a:gd name="T1" fmla="*/ 1044 h 1191"/>
                  <a:gd name="T2" fmla="*/ 3290 w 1622"/>
                  <a:gd name="T3" fmla="*/ 390 h 1191"/>
                  <a:gd name="T4" fmla="*/ 2912 w 1622"/>
                  <a:gd name="T5" fmla="*/ 144 h 1191"/>
                  <a:gd name="T6" fmla="*/ 3507 w 1622"/>
                  <a:gd name="T7" fmla="*/ 820 h 1191"/>
                  <a:gd name="T8" fmla="*/ 3531 w 1622"/>
                  <a:gd name="T9" fmla="*/ 2324 h 1191"/>
                  <a:gd name="T10" fmla="*/ 3193 w 1622"/>
                  <a:gd name="T11" fmla="*/ 2591 h 1191"/>
                  <a:gd name="T12" fmla="*/ 2704 w 1622"/>
                  <a:gd name="T13" fmla="*/ 2702 h 1191"/>
                  <a:gd name="T14" fmla="*/ 2716 w 1622"/>
                  <a:gd name="T15" fmla="*/ 2681 h 1191"/>
                  <a:gd name="T16" fmla="*/ 2985 w 1622"/>
                  <a:gd name="T17" fmla="*/ 898 h 1191"/>
                  <a:gd name="T18" fmla="*/ 2586 w 1622"/>
                  <a:gd name="T19" fmla="*/ 250 h 1191"/>
                  <a:gd name="T20" fmla="*/ 2969 w 1622"/>
                  <a:gd name="T21" fmla="*/ 1049 h 1191"/>
                  <a:gd name="T22" fmla="*/ 2617 w 1622"/>
                  <a:gd name="T23" fmla="*/ 2714 h 1191"/>
                  <a:gd name="T24" fmla="*/ 2577 w 1622"/>
                  <a:gd name="T25" fmla="*/ 2716 h 1191"/>
                  <a:gd name="T26" fmla="*/ 1887 w 1622"/>
                  <a:gd name="T27" fmla="*/ 2726 h 1191"/>
                  <a:gd name="T28" fmla="*/ 1497 w 1622"/>
                  <a:gd name="T29" fmla="*/ 2716 h 1191"/>
                  <a:gd name="T30" fmla="*/ 1207 w 1622"/>
                  <a:gd name="T31" fmla="*/ 671 h 1191"/>
                  <a:gd name="T32" fmla="*/ 1649 w 1622"/>
                  <a:gd name="T33" fmla="*/ 142 h 1191"/>
                  <a:gd name="T34" fmla="*/ 1124 w 1622"/>
                  <a:gd name="T35" fmla="*/ 683 h 1191"/>
                  <a:gd name="T36" fmla="*/ 1384 w 1622"/>
                  <a:gd name="T37" fmla="*/ 2707 h 1191"/>
                  <a:gd name="T38" fmla="*/ 1060 w 1622"/>
                  <a:gd name="T39" fmla="*/ 2629 h 1191"/>
                  <a:gd name="T40" fmla="*/ 557 w 1622"/>
                  <a:gd name="T41" fmla="*/ 2329 h 1191"/>
                  <a:gd name="T42" fmla="*/ 222 w 1622"/>
                  <a:gd name="T43" fmla="*/ 1892 h 1191"/>
                  <a:gd name="T44" fmla="*/ 92 w 1622"/>
                  <a:gd name="T45" fmla="*/ 1318 h 1191"/>
                  <a:gd name="T46" fmla="*/ 312 w 1622"/>
                  <a:gd name="T47" fmla="*/ 453 h 1191"/>
                  <a:gd name="T48" fmla="*/ 888 w 1622"/>
                  <a:gd name="T49" fmla="*/ 78 h 1191"/>
                  <a:gd name="T50" fmla="*/ 472 w 1622"/>
                  <a:gd name="T51" fmla="*/ 130 h 1191"/>
                  <a:gd name="T52" fmla="*/ 135 w 1622"/>
                  <a:gd name="T53" fmla="*/ 645 h 1191"/>
                  <a:gd name="T54" fmla="*/ 71 w 1622"/>
                  <a:gd name="T55" fmla="*/ 1639 h 1191"/>
                  <a:gd name="T56" fmla="*/ 468 w 1622"/>
                  <a:gd name="T57" fmla="*/ 2331 h 1191"/>
                  <a:gd name="T58" fmla="*/ 461 w 1622"/>
                  <a:gd name="T59" fmla="*/ 2336 h 1191"/>
                  <a:gd name="T60" fmla="*/ 1138 w 1622"/>
                  <a:gd name="T61" fmla="*/ 2726 h 1191"/>
                  <a:gd name="T62" fmla="*/ 2031 w 1622"/>
                  <a:gd name="T63" fmla="*/ 2804 h 1191"/>
                  <a:gd name="T64" fmla="*/ 2759 w 1622"/>
                  <a:gd name="T65" fmla="*/ 2773 h 1191"/>
                  <a:gd name="T66" fmla="*/ 3406 w 1622"/>
                  <a:gd name="T67" fmla="*/ 2582 h 1191"/>
                  <a:gd name="T68" fmla="*/ 3788 w 1622"/>
                  <a:gd name="T69" fmla="*/ 1967 h 1191"/>
                  <a:gd name="T70" fmla="*/ 3831 w 1622"/>
                  <a:gd name="T71" fmla="*/ 1750 h 1191"/>
                  <a:gd name="T72" fmla="*/ 3651 w 1622"/>
                  <a:gd name="T73" fmla="*/ 2116 h 1191"/>
                  <a:gd name="T74" fmla="*/ 3607 w 1622"/>
                  <a:gd name="T75" fmla="*/ 1044 h 119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17" name="Freeform 214"/>
              <p:cNvSpPr>
                <a:spLocks noChangeArrowheads="1"/>
              </p:cNvSpPr>
              <p:nvPr/>
            </p:nvSpPr>
            <p:spPr bwMode="auto">
              <a:xfrm>
                <a:off x="971" y="1680"/>
                <a:ext cx="4828" cy="3361"/>
              </a:xfrm>
              <a:custGeom>
                <a:avLst/>
                <a:gdLst>
                  <a:gd name="T0" fmla="*/ 4700 w 2044"/>
                  <a:gd name="T1" fmla="*/ 2192 h 1423"/>
                  <a:gd name="T2" fmla="*/ 4058 w 2044"/>
                  <a:gd name="T3" fmla="*/ 1148 h 1423"/>
                  <a:gd name="T4" fmla="*/ 3614 w 2044"/>
                  <a:gd name="T5" fmla="*/ 999 h 1423"/>
                  <a:gd name="T6" fmla="*/ 3186 w 2044"/>
                  <a:gd name="T7" fmla="*/ 713 h 1423"/>
                  <a:gd name="T8" fmla="*/ 2648 w 2044"/>
                  <a:gd name="T9" fmla="*/ 668 h 1423"/>
                  <a:gd name="T10" fmla="*/ 2650 w 2044"/>
                  <a:gd name="T11" fmla="*/ 472 h 1423"/>
                  <a:gd name="T12" fmla="*/ 2922 w 2044"/>
                  <a:gd name="T13" fmla="*/ 614 h 1423"/>
                  <a:gd name="T14" fmla="*/ 2735 w 2044"/>
                  <a:gd name="T15" fmla="*/ 47 h 1423"/>
                  <a:gd name="T16" fmla="*/ 2183 w 2044"/>
                  <a:gd name="T17" fmla="*/ 239 h 1423"/>
                  <a:gd name="T18" fmla="*/ 2048 w 2044"/>
                  <a:gd name="T19" fmla="*/ 706 h 1423"/>
                  <a:gd name="T20" fmla="*/ 1278 w 2044"/>
                  <a:gd name="T21" fmla="*/ 1124 h 1423"/>
                  <a:gd name="T22" fmla="*/ 267 w 2044"/>
                  <a:gd name="T23" fmla="*/ 1958 h 1423"/>
                  <a:gd name="T24" fmla="*/ 194 w 2044"/>
                  <a:gd name="T25" fmla="*/ 3361 h 1423"/>
                  <a:gd name="T26" fmla="*/ 4677 w 2044"/>
                  <a:gd name="T27" fmla="*/ 3361 h 1423"/>
                  <a:gd name="T28" fmla="*/ 4750 w 2044"/>
                  <a:gd name="T29" fmla="*/ 3181 h 1423"/>
                  <a:gd name="T30" fmla="*/ 4700 w 2044"/>
                  <a:gd name="T31" fmla="*/ 2192 h 142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18" name="Freeform 215"/>
              <p:cNvSpPr>
                <a:spLocks noChangeArrowheads="1"/>
              </p:cNvSpPr>
              <p:nvPr/>
            </p:nvSpPr>
            <p:spPr bwMode="auto">
              <a:xfrm>
                <a:off x="1122" y="2466"/>
                <a:ext cx="4424" cy="2575"/>
              </a:xfrm>
              <a:custGeom>
                <a:avLst/>
                <a:gdLst>
                  <a:gd name="T0" fmla="*/ 4415 w 1873"/>
                  <a:gd name="T1" fmla="*/ 1784 h 1090"/>
                  <a:gd name="T2" fmla="*/ 3515 w 1873"/>
                  <a:gd name="T3" fmla="*/ 409 h 1090"/>
                  <a:gd name="T4" fmla="*/ 2841 w 1873"/>
                  <a:gd name="T5" fmla="*/ 144 h 1090"/>
                  <a:gd name="T6" fmla="*/ 1233 w 1873"/>
                  <a:gd name="T7" fmla="*/ 468 h 1090"/>
                  <a:gd name="T8" fmla="*/ 350 w 1873"/>
                  <a:gd name="T9" fmla="*/ 2575 h 1090"/>
                  <a:gd name="T10" fmla="*/ 4254 w 1873"/>
                  <a:gd name="T11" fmla="*/ 2575 h 1090"/>
                  <a:gd name="T12" fmla="*/ 4415 w 1873"/>
                  <a:gd name="T13" fmla="*/ 1784 h 10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19" name="Freeform 216"/>
              <p:cNvSpPr>
                <a:spLocks noChangeArrowheads="1"/>
              </p:cNvSpPr>
              <p:nvPr/>
            </p:nvSpPr>
            <p:spPr bwMode="auto">
              <a:xfrm>
                <a:off x="2324" y="1774"/>
                <a:ext cx="2079" cy="1236"/>
              </a:xfrm>
              <a:custGeom>
                <a:avLst/>
                <a:gdLst>
                  <a:gd name="T0" fmla="*/ 2079 w 880"/>
                  <a:gd name="T1" fmla="*/ 962 h 523"/>
                  <a:gd name="T2" fmla="*/ 1203 w 880"/>
                  <a:gd name="T3" fmla="*/ 700 h 523"/>
                  <a:gd name="T4" fmla="*/ 1526 w 880"/>
                  <a:gd name="T5" fmla="*/ 404 h 523"/>
                  <a:gd name="T6" fmla="*/ 1344 w 880"/>
                  <a:gd name="T7" fmla="*/ 35 h 523"/>
                  <a:gd name="T8" fmla="*/ 891 w 880"/>
                  <a:gd name="T9" fmla="*/ 222 h 523"/>
                  <a:gd name="T10" fmla="*/ 817 w 880"/>
                  <a:gd name="T11" fmla="*/ 709 h 523"/>
                  <a:gd name="T12" fmla="*/ 397 w 880"/>
                  <a:gd name="T13" fmla="*/ 780 h 523"/>
                  <a:gd name="T14" fmla="*/ 0 w 880"/>
                  <a:gd name="T15" fmla="*/ 1130 h 523"/>
                  <a:gd name="T16" fmla="*/ 586 w 880"/>
                  <a:gd name="T17" fmla="*/ 929 h 523"/>
                  <a:gd name="T18" fmla="*/ 669 w 880"/>
                  <a:gd name="T19" fmla="*/ 1236 h 523"/>
                  <a:gd name="T20" fmla="*/ 1148 w 880"/>
                  <a:gd name="T21" fmla="*/ 964 h 523"/>
                  <a:gd name="T22" fmla="*/ 1706 w 880"/>
                  <a:gd name="T23" fmla="*/ 1106 h 523"/>
                  <a:gd name="T24" fmla="*/ 1609 w 880"/>
                  <a:gd name="T25" fmla="*/ 867 h 523"/>
                  <a:gd name="T26" fmla="*/ 2079 w 880"/>
                  <a:gd name="T27" fmla="*/ 962 h 52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20" name="Freeform 217"/>
              <p:cNvSpPr>
                <a:spLocks noChangeArrowheads="1"/>
              </p:cNvSpPr>
              <p:nvPr/>
            </p:nvSpPr>
            <p:spPr bwMode="auto">
              <a:xfrm>
                <a:off x="3083" y="1985"/>
                <a:ext cx="141" cy="682"/>
              </a:xfrm>
              <a:custGeom>
                <a:avLst/>
                <a:gdLst>
                  <a:gd name="T0" fmla="*/ 141 w 60"/>
                  <a:gd name="T1" fmla="*/ 0 h 289"/>
                  <a:gd name="T2" fmla="*/ 38 w 60"/>
                  <a:gd name="T3" fmla="*/ 267 h 289"/>
                  <a:gd name="T4" fmla="*/ 94 w 60"/>
                  <a:gd name="T5" fmla="*/ 682 h 289"/>
                  <a:gd name="T6" fmla="*/ 71 w 60"/>
                  <a:gd name="T7" fmla="*/ 271 h 289"/>
                  <a:gd name="T8" fmla="*/ 141 w 60"/>
                  <a:gd name="T9" fmla="*/ 0 h 2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21" name="Freeform 218"/>
              <p:cNvSpPr>
                <a:spLocks noChangeArrowheads="1"/>
              </p:cNvSpPr>
              <p:nvPr/>
            </p:nvSpPr>
            <p:spPr bwMode="auto">
              <a:xfrm>
                <a:off x="3510" y="2424"/>
                <a:ext cx="893" cy="290"/>
              </a:xfrm>
              <a:custGeom>
                <a:avLst/>
                <a:gdLst>
                  <a:gd name="T0" fmla="*/ 338 w 378"/>
                  <a:gd name="T1" fmla="*/ 5 h 123"/>
                  <a:gd name="T2" fmla="*/ 0 w 378"/>
                  <a:gd name="T3" fmla="*/ 57 h 123"/>
                  <a:gd name="T4" fmla="*/ 406 w 378"/>
                  <a:gd name="T5" fmla="*/ 50 h 123"/>
                  <a:gd name="T6" fmla="*/ 893 w 378"/>
                  <a:gd name="T7" fmla="*/ 290 h 123"/>
                  <a:gd name="T8" fmla="*/ 338 w 378"/>
                  <a:gd name="T9" fmla="*/ 5 h 1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22" name="Freeform 219"/>
              <p:cNvSpPr>
                <a:spLocks noChangeArrowheads="1"/>
              </p:cNvSpPr>
              <p:nvPr/>
            </p:nvSpPr>
            <p:spPr bwMode="auto">
              <a:xfrm>
                <a:off x="1533" y="2934"/>
                <a:ext cx="808" cy="2107"/>
              </a:xfrm>
              <a:custGeom>
                <a:avLst/>
                <a:gdLst>
                  <a:gd name="T0" fmla="*/ 298 w 342"/>
                  <a:gd name="T1" fmla="*/ 843 h 892"/>
                  <a:gd name="T2" fmla="*/ 808 w 342"/>
                  <a:gd name="T3" fmla="*/ 0 h 892"/>
                  <a:gd name="T4" fmla="*/ 113 w 342"/>
                  <a:gd name="T5" fmla="*/ 928 h 892"/>
                  <a:gd name="T6" fmla="*/ 57 w 342"/>
                  <a:gd name="T7" fmla="*/ 2107 h 892"/>
                  <a:gd name="T8" fmla="*/ 265 w 342"/>
                  <a:gd name="T9" fmla="*/ 2107 h 892"/>
                  <a:gd name="T10" fmla="*/ 298 w 342"/>
                  <a:gd name="T11" fmla="*/ 843 h 8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23" name="Freeform 220"/>
              <p:cNvSpPr>
                <a:spLocks noChangeArrowheads="1"/>
              </p:cNvSpPr>
              <p:nvPr/>
            </p:nvSpPr>
            <p:spPr bwMode="auto">
              <a:xfrm>
                <a:off x="1469" y="2910"/>
                <a:ext cx="907" cy="2131"/>
              </a:xfrm>
              <a:custGeom>
                <a:avLst/>
                <a:gdLst>
                  <a:gd name="T0" fmla="*/ 246 w 384"/>
                  <a:gd name="T1" fmla="*/ 756 h 902"/>
                  <a:gd name="T2" fmla="*/ 907 w 384"/>
                  <a:gd name="T3" fmla="*/ 0 h 902"/>
                  <a:gd name="T4" fmla="*/ 484 w 384"/>
                  <a:gd name="T5" fmla="*/ 276 h 902"/>
                  <a:gd name="T6" fmla="*/ 132 w 384"/>
                  <a:gd name="T7" fmla="*/ 1004 h 902"/>
                  <a:gd name="T8" fmla="*/ 64 w 384"/>
                  <a:gd name="T9" fmla="*/ 2131 h 902"/>
                  <a:gd name="T10" fmla="*/ 128 w 384"/>
                  <a:gd name="T11" fmla="*/ 2131 h 902"/>
                  <a:gd name="T12" fmla="*/ 246 w 384"/>
                  <a:gd name="T13" fmla="*/ 756 h 9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24" name="Freeform 221"/>
              <p:cNvSpPr>
                <a:spLocks noChangeArrowheads="1"/>
              </p:cNvSpPr>
              <p:nvPr/>
            </p:nvSpPr>
            <p:spPr bwMode="auto">
              <a:xfrm>
                <a:off x="2164" y="2946"/>
                <a:ext cx="446" cy="2095"/>
              </a:xfrm>
              <a:custGeom>
                <a:avLst/>
                <a:gdLst>
                  <a:gd name="T0" fmla="*/ 288 w 189"/>
                  <a:gd name="T1" fmla="*/ 798 h 887"/>
                  <a:gd name="T2" fmla="*/ 444 w 189"/>
                  <a:gd name="T3" fmla="*/ 0 h 887"/>
                  <a:gd name="T4" fmla="*/ 97 w 189"/>
                  <a:gd name="T5" fmla="*/ 716 h 887"/>
                  <a:gd name="T6" fmla="*/ 149 w 189"/>
                  <a:gd name="T7" fmla="*/ 2095 h 887"/>
                  <a:gd name="T8" fmla="*/ 446 w 189"/>
                  <a:gd name="T9" fmla="*/ 2095 h 887"/>
                  <a:gd name="T10" fmla="*/ 288 w 189"/>
                  <a:gd name="T11" fmla="*/ 798 h 88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25" name="Freeform 222"/>
              <p:cNvSpPr>
                <a:spLocks noChangeArrowheads="1"/>
              </p:cNvSpPr>
              <p:nvPr/>
            </p:nvSpPr>
            <p:spPr bwMode="auto">
              <a:xfrm>
                <a:off x="2091" y="2901"/>
                <a:ext cx="590" cy="2140"/>
              </a:xfrm>
              <a:custGeom>
                <a:avLst/>
                <a:gdLst>
                  <a:gd name="T0" fmla="*/ 170 w 250"/>
                  <a:gd name="T1" fmla="*/ 893 h 906"/>
                  <a:gd name="T2" fmla="*/ 590 w 250"/>
                  <a:gd name="T3" fmla="*/ 0 h 906"/>
                  <a:gd name="T4" fmla="*/ 149 w 250"/>
                  <a:gd name="T5" fmla="*/ 723 h 906"/>
                  <a:gd name="T6" fmla="*/ 196 w 250"/>
                  <a:gd name="T7" fmla="*/ 2140 h 906"/>
                  <a:gd name="T8" fmla="*/ 286 w 250"/>
                  <a:gd name="T9" fmla="*/ 2140 h 906"/>
                  <a:gd name="T10" fmla="*/ 170 w 250"/>
                  <a:gd name="T11" fmla="*/ 893 h 90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26" name="Freeform 223"/>
              <p:cNvSpPr>
                <a:spLocks noChangeArrowheads="1"/>
              </p:cNvSpPr>
              <p:nvPr/>
            </p:nvSpPr>
            <p:spPr bwMode="auto">
              <a:xfrm>
                <a:off x="3791" y="2934"/>
                <a:ext cx="518" cy="2107"/>
              </a:xfrm>
              <a:custGeom>
                <a:avLst/>
                <a:gdLst>
                  <a:gd name="T0" fmla="*/ 518 w 219"/>
                  <a:gd name="T1" fmla="*/ 1188 h 892"/>
                  <a:gd name="T2" fmla="*/ 501 w 219"/>
                  <a:gd name="T3" fmla="*/ 1176 h 892"/>
                  <a:gd name="T4" fmla="*/ 511 w 219"/>
                  <a:gd name="T5" fmla="*/ 1018 h 892"/>
                  <a:gd name="T6" fmla="*/ 390 w 219"/>
                  <a:gd name="T7" fmla="*/ 298 h 892"/>
                  <a:gd name="T8" fmla="*/ 0 w 219"/>
                  <a:gd name="T9" fmla="*/ 0 h 892"/>
                  <a:gd name="T10" fmla="*/ 293 w 219"/>
                  <a:gd name="T11" fmla="*/ 546 h 892"/>
                  <a:gd name="T12" fmla="*/ 312 w 219"/>
                  <a:gd name="T13" fmla="*/ 1273 h 892"/>
                  <a:gd name="T14" fmla="*/ 307 w 219"/>
                  <a:gd name="T15" fmla="*/ 1278 h 892"/>
                  <a:gd name="T16" fmla="*/ 170 w 219"/>
                  <a:gd name="T17" fmla="*/ 2107 h 892"/>
                  <a:gd name="T18" fmla="*/ 426 w 219"/>
                  <a:gd name="T19" fmla="*/ 2107 h 892"/>
                  <a:gd name="T20" fmla="*/ 452 w 219"/>
                  <a:gd name="T21" fmla="*/ 1977 h 892"/>
                  <a:gd name="T22" fmla="*/ 518 w 219"/>
                  <a:gd name="T23" fmla="*/ 1188 h 8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27" name="Freeform 224"/>
              <p:cNvSpPr>
                <a:spLocks noChangeArrowheads="1"/>
              </p:cNvSpPr>
              <p:nvPr/>
            </p:nvSpPr>
            <p:spPr bwMode="auto">
              <a:xfrm>
                <a:off x="3732" y="2863"/>
                <a:ext cx="685" cy="2178"/>
              </a:xfrm>
              <a:custGeom>
                <a:avLst/>
                <a:gdLst>
                  <a:gd name="T0" fmla="*/ 583 w 290"/>
                  <a:gd name="T1" fmla="*/ 631 h 922"/>
                  <a:gd name="T2" fmla="*/ 0 w 290"/>
                  <a:gd name="T3" fmla="*/ 21 h 922"/>
                  <a:gd name="T4" fmla="*/ 496 w 290"/>
                  <a:gd name="T5" fmla="*/ 619 h 922"/>
                  <a:gd name="T6" fmla="*/ 498 w 290"/>
                  <a:gd name="T7" fmla="*/ 2178 h 922"/>
                  <a:gd name="T8" fmla="*/ 591 w 290"/>
                  <a:gd name="T9" fmla="*/ 2178 h 922"/>
                  <a:gd name="T10" fmla="*/ 583 w 290"/>
                  <a:gd name="T11" fmla="*/ 631 h 9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28" name="Freeform 225"/>
              <p:cNvSpPr>
                <a:spLocks noChangeArrowheads="1"/>
              </p:cNvSpPr>
              <p:nvPr/>
            </p:nvSpPr>
            <p:spPr bwMode="auto">
              <a:xfrm>
                <a:off x="4299" y="2941"/>
                <a:ext cx="1042" cy="2100"/>
              </a:xfrm>
              <a:custGeom>
                <a:avLst/>
                <a:gdLst>
                  <a:gd name="T0" fmla="*/ 862 w 441"/>
                  <a:gd name="T1" fmla="*/ 480 h 889"/>
                  <a:gd name="T2" fmla="*/ 494 w 441"/>
                  <a:gd name="T3" fmla="*/ 170 h 889"/>
                  <a:gd name="T4" fmla="*/ 0 w 441"/>
                  <a:gd name="T5" fmla="*/ 71 h 889"/>
                  <a:gd name="T6" fmla="*/ 662 w 441"/>
                  <a:gd name="T7" fmla="*/ 775 h 889"/>
                  <a:gd name="T8" fmla="*/ 683 w 441"/>
                  <a:gd name="T9" fmla="*/ 1958 h 889"/>
                  <a:gd name="T10" fmla="*/ 652 w 441"/>
                  <a:gd name="T11" fmla="*/ 2100 h 889"/>
                  <a:gd name="T12" fmla="*/ 877 w 441"/>
                  <a:gd name="T13" fmla="*/ 2100 h 889"/>
                  <a:gd name="T14" fmla="*/ 905 w 441"/>
                  <a:gd name="T15" fmla="*/ 1970 h 889"/>
                  <a:gd name="T16" fmla="*/ 862 w 441"/>
                  <a:gd name="T17" fmla="*/ 480 h 88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29" name="Freeform 226"/>
              <p:cNvSpPr>
                <a:spLocks noChangeArrowheads="1"/>
              </p:cNvSpPr>
              <p:nvPr/>
            </p:nvSpPr>
            <p:spPr bwMode="auto">
              <a:xfrm>
                <a:off x="4424" y="2833"/>
                <a:ext cx="990" cy="2208"/>
              </a:xfrm>
              <a:custGeom>
                <a:avLst/>
                <a:gdLst>
                  <a:gd name="T0" fmla="*/ 844 w 419"/>
                  <a:gd name="T1" fmla="*/ 767 h 935"/>
                  <a:gd name="T2" fmla="*/ 463 w 419"/>
                  <a:gd name="T3" fmla="*/ 156 h 935"/>
                  <a:gd name="T4" fmla="*/ 0 w 419"/>
                  <a:gd name="T5" fmla="*/ 94 h 935"/>
                  <a:gd name="T6" fmla="*/ 643 w 419"/>
                  <a:gd name="T7" fmla="*/ 541 h 935"/>
                  <a:gd name="T8" fmla="*/ 891 w 419"/>
                  <a:gd name="T9" fmla="*/ 1573 h 935"/>
                  <a:gd name="T10" fmla="*/ 756 w 419"/>
                  <a:gd name="T11" fmla="*/ 2208 h 935"/>
                  <a:gd name="T12" fmla="*/ 848 w 419"/>
                  <a:gd name="T13" fmla="*/ 2208 h 935"/>
                  <a:gd name="T14" fmla="*/ 912 w 419"/>
                  <a:gd name="T15" fmla="*/ 1955 h 935"/>
                  <a:gd name="T16" fmla="*/ 844 w 419"/>
                  <a:gd name="T17" fmla="*/ 767 h 9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9258" name="Group 393"/>
            <p:cNvGrpSpPr/>
            <p:nvPr/>
          </p:nvGrpSpPr>
          <p:grpSpPr bwMode="auto">
            <a:xfrm flipH="1">
              <a:off x="2056812" y="893706"/>
              <a:ext cx="1134584" cy="955223"/>
              <a:chOff x="0" y="0"/>
              <a:chExt cx="1778554" cy="1449268"/>
            </a:xfrm>
          </p:grpSpPr>
          <p:sp>
            <p:nvSpPr>
              <p:cNvPr id="9274" name="Freeform 24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778554" cy="1449267"/>
              </a:xfrm>
              <a:custGeom>
                <a:avLst/>
                <a:gdLst>
                  <a:gd name="T0" fmla="*/ 834376 w 1778554"/>
                  <a:gd name="T1" fmla="*/ 660 h 1407849"/>
                  <a:gd name="T2" fmla="*/ 985025 w 1778554"/>
                  <a:gd name="T3" fmla="*/ 80143 h 1407849"/>
                  <a:gd name="T4" fmla="*/ 1037282 w 1778554"/>
                  <a:gd name="T5" fmla="*/ 262781 h 1407849"/>
                  <a:gd name="T6" fmla="*/ 1326565 w 1778554"/>
                  <a:gd name="T7" fmla="*/ 424271 h 1407849"/>
                  <a:gd name="T8" fmla="*/ 1709165 w 1778554"/>
                  <a:gd name="T9" fmla="*/ 745329 h 1407849"/>
                  <a:gd name="T10" fmla="*/ 1731561 w 1778554"/>
                  <a:gd name="T11" fmla="*/ 1310546 h 1407849"/>
                  <a:gd name="T12" fmla="*/ 1663915 w 1778554"/>
                  <a:gd name="T13" fmla="*/ 1449267 h 1407849"/>
                  <a:gd name="T14" fmla="*/ 153541 w 1778554"/>
                  <a:gd name="T15" fmla="*/ 1449267 h 1407849"/>
                  <a:gd name="T16" fmla="*/ 16394 w 1778554"/>
                  <a:gd name="T17" fmla="*/ 1222110 h 1407849"/>
                  <a:gd name="T18" fmla="*/ 33191 w 1778554"/>
                  <a:gd name="T19" fmla="*/ 837610 h 1407849"/>
                  <a:gd name="T20" fmla="*/ 277682 w 1778554"/>
                  <a:gd name="T21" fmla="*/ 433884 h 1407849"/>
                  <a:gd name="T22" fmla="*/ 445653 w 1778554"/>
                  <a:gd name="T23" fmla="*/ 374287 h 1407849"/>
                  <a:gd name="T24" fmla="*/ 608024 w 1778554"/>
                  <a:gd name="T25" fmla="*/ 264704 h 1407849"/>
                  <a:gd name="T26" fmla="*/ 809589 w 1778554"/>
                  <a:gd name="T27" fmla="*/ 247401 h 1407849"/>
                  <a:gd name="T28" fmla="*/ 809589 w 1778554"/>
                  <a:gd name="T29" fmla="*/ 170501 h 1407849"/>
                  <a:gd name="T30" fmla="*/ 706940 w 1778554"/>
                  <a:gd name="T31" fmla="*/ 224331 h 1407849"/>
                  <a:gd name="T32" fmla="*/ 775995 w 1778554"/>
                  <a:gd name="T33" fmla="*/ 5166 h 1407849"/>
                  <a:gd name="T34" fmla="*/ 834376 w 1778554"/>
                  <a:gd name="T35" fmla="*/ 660 h 140784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75" name="Freeform 245"/>
              <p:cNvSpPr>
                <a:spLocks noChangeArrowheads="1"/>
              </p:cNvSpPr>
              <p:nvPr/>
            </p:nvSpPr>
            <p:spPr bwMode="auto">
              <a:xfrm>
                <a:off x="83519" y="297218"/>
                <a:ext cx="1620621" cy="1152049"/>
              </a:xfrm>
              <a:custGeom>
                <a:avLst/>
                <a:gdLst>
                  <a:gd name="T0" fmla="*/ 833808 w 1620621"/>
                  <a:gd name="T1" fmla="*/ 35 h 1152049"/>
                  <a:gd name="T2" fmla="*/ 1202177 w 1620621"/>
                  <a:gd name="T3" fmla="*/ 148666 h 1152049"/>
                  <a:gd name="T4" fmla="*/ 1466297 w 1620621"/>
                  <a:gd name="T5" fmla="*/ 1152049 h 1152049"/>
                  <a:gd name="T6" fmla="*/ 168625 w 1620621"/>
                  <a:gd name="T7" fmla="*/ 1152049 h 1152049"/>
                  <a:gd name="T8" fmla="*/ 418 w 1620621"/>
                  <a:gd name="T9" fmla="*/ 641676 h 1152049"/>
                  <a:gd name="T10" fmla="*/ 341912 w 1620621"/>
                  <a:gd name="T11" fmla="*/ 126257 h 1152049"/>
                  <a:gd name="T12" fmla="*/ 597565 w 1620621"/>
                  <a:gd name="T13" fmla="*/ 27281 h 1152049"/>
                  <a:gd name="T14" fmla="*/ 833808 w 1620621"/>
                  <a:gd name="T15" fmla="*/ 35 h 115204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76" name="Freeform 246"/>
              <p:cNvSpPr>
                <a:spLocks noChangeArrowheads="1"/>
              </p:cNvSpPr>
              <p:nvPr/>
            </p:nvSpPr>
            <p:spPr bwMode="auto">
              <a:xfrm>
                <a:off x="513150" y="21905"/>
                <a:ext cx="783966" cy="467060"/>
              </a:xfrm>
              <a:custGeom>
                <a:avLst/>
                <a:gdLst>
                  <a:gd name="T0" fmla="*/ 636506 w 420"/>
                  <a:gd name="T1" fmla="*/ 293314 h 250"/>
                  <a:gd name="T2" fmla="*/ 475979 w 420"/>
                  <a:gd name="T3" fmla="*/ 269027 h 250"/>
                  <a:gd name="T4" fmla="*/ 447981 w 420"/>
                  <a:gd name="T5" fmla="*/ 84071 h 250"/>
                  <a:gd name="T6" fmla="*/ 276255 w 420"/>
                  <a:gd name="T7" fmla="*/ 14946 h 250"/>
                  <a:gd name="T8" fmla="*/ 209058 w 420"/>
                  <a:gd name="T9" fmla="*/ 153196 h 250"/>
                  <a:gd name="T10" fmla="*/ 330386 w 420"/>
                  <a:gd name="T11" fmla="*/ 263422 h 250"/>
                  <a:gd name="T12" fmla="*/ 0 w 420"/>
                  <a:gd name="T13" fmla="*/ 364307 h 250"/>
                  <a:gd name="T14" fmla="*/ 177326 w 420"/>
                  <a:gd name="T15" fmla="*/ 326942 h 250"/>
                  <a:gd name="T16" fmla="*/ 139994 w 420"/>
                  <a:gd name="T17" fmla="*/ 418486 h 250"/>
                  <a:gd name="T18" fmla="*/ 350918 w 420"/>
                  <a:gd name="T19" fmla="*/ 366175 h 250"/>
                  <a:gd name="T20" fmla="*/ 531977 w 420"/>
                  <a:gd name="T21" fmla="*/ 467060 h 250"/>
                  <a:gd name="T22" fmla="*/ 561842 w 420"/>
                  <a:gd name="T23" fmla="*/ 351229 h 250"/>
                  <a:gd name="T24" fmla="*/ 783966 w 420"/>
                  <a:gd name="T25" fmla="*/ 425959 h 250"/>
                  <a:gd name="T26" fmla="*/ 636506 w 420"/>
                  <a:gd name="T27" fmla="*/ 293314 h 25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77" name="Freeform 247"/>
              <p:cNvSpPr>
                <a:spLocks noChangeArrowheads="1"/>
              </p:cNvSpPr>
              <p:nvPr/>
            </p:nvSpPr>
            <p:spPr bwMode="auto">
              <a:xfrm>
                <a:off x="957292" y="102514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27797 w 29"/>
                  <a:gd name="T3" fmla="*/ 100813 h 138"/>
                  <a:gd name="T4" fmla="*/ 18531 w 29"/>
                  <a:gd name="T5" fmla="*/ 257634 h 138"/>
                  <a:gd name="T6" fmla="*/ 38915 w 29"/>
                  <a:gd name="T7" fmla="*/ 100813 h 138"/>
                  <a:gd name="T8" fmla="*/ 0 w 29"/>
                  <a:gd name="T9" fmla="*/ 0 h 1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78" name="Freeform 248"/>
              <p:cNvSpPr>
                <a:spLocks noChangeArrowheads="1"/>
              </p:cNvSpPr>
              <p:nvPr/>
            </p:nvSpPr>
            <p:spPr bwMode="auto">
              <a:xfrm>
                <a:off x="513150" y="266894"/>
                <a:ext cx="335873" cy="108269"/>
              </a:xfrm>
              <a:custGeom>
                <a:avLst/>
                <a:gdLst>
                  <a:gd name="T0" fmla="*/ 208988 w 180"/>
                  <a:gd name="T1" fmla="*/ 1867 h 58"/>
                  <a:gd name="T2" fmla="*/ 0 w 180"/>
                  <a:gd name="T3" fmla="*/ 108269 h 58"/>
                  <a:gd name="T4" fmla="*/ 184730 w 180"/>
                  <a:gd name="T5" fmla="*/ 18667 h 58"/>
                  <a:gd name="T6" fmla="*/ 335873 w 180"/>
                  <a:gd name="T7" fmla="*/ 22400 h 58"/>
                  <a:gd name="T8" fmla="*/ 208988 w 180"/>
                  <a:gd name="T9" fmla="*/ 1867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79" name="Freeform 251"/>
              <p:cNvSpPr>
                <a:spLocks noChangeArrowheads="1"/>
              </p:cNvSpPr>
              <p:nvPr/>
            </p:nvSpPr>
            <p:spPr bwMode="auto">
              <a:xfrm>
                <a:off x="1152343" y="568785"/>
                <a:ext cx="189023" cy="880483"/>
              </a:xfrm>
              <a:custGeom>
                <a:avLst/>
                <a:gdLst>
                  <a:gd name="T0" fmla="*/ 38085 w 189023"/>
                  <a:gd name="T1" fmla="*/ 0 h 880483"/>
                  <a:gd name="T2" fmla="*/ 168842 w 189023"/>
                  <a:gd name="T3" fmla="*/ 270691 h 880483"/>
                  <a:gd name="T4" fmla="*/ 118259 w 189023"/>
                  <a:gd name="T5" fmla="*/ 880483 h 880483"/>
                  <a:gd name="T6" fmla="*/ 0 w 189023"/>
                  <a:gd name="T7" fmla="*/ 880483 h 880483"/>
                  <a:gd name="T8" fmla="*/ 97859 w 189023"/>
                  <a:gd name="T9" fmla="*/ 302427 h 880483"/>
                  <a:gd name="T10" fmla="*/ 38085 w 189023"/>
                  <a:gd name="T11" fmla="*/ 0 h 88048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80" name="Freeform 252"/>
              <p:cNvSpPr>
                <a:spLocks noChangeArrowheads="1"/>
              </p:cNvSpPr>
              <p:nvPr/>
            </p:nvSpPr>
            <p:spPr bwMode="auto">
              <a:xfrm>
                <a:off x="1162265" y="554559"/>
                <a:ext cx="196539" cy="894708"/>
              </a:xfrm>
              <a:custGeom>
                <a:avLst/>
                <a:gdLst>
                  <a:gd name="T0" fmla="*/ 0 w 196539"/>
                  <a:gd name="T1" fmla="*/ 0 h 894708"/>
                  <a:gd name="T2" fmla="*/ 166248 w 196539"/>
                  <a:gd name="T3" fmla="*/ 272381 h 894708"/>
                  <a:gd name="T4" fmla="*/ 114420 w 196539"/>
                  <a:gd name="T5" fmla="*/ 894708 h 894708"/>
                  <a:gd name="T6" fmla="*/ 80704 w 196539"/>
                  <a:gd name="T7" fmla="*/ 894708 h 894708"/>
                  <a:gd name="T8" fmla="*/ 158776 w 196539"/>
                  <a:gd name="T9" fmla="*/ 335812 h 894708"/>
                  <a:gd name="T10" fmla="*/ 0 w 196539"/>
                  <a:gd name="T11" fmla="*/ 0 h 8947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81" name="Freeform 253"/>
              <p:cNvSpPr>
                <a:spLocks noChangeArrowheads="1"/>
              </p:cNvSpPr>
              <p:nvPr/>
            </p:nvSpPr>
            <p:spPr bwMode="auto">
              <a:xfrm>
                <a:off x="550294" y="518996"/>
                <a:ext cx="194220" cy="930271"/>
              </a:xfrm>
              <a:custGeom>
                <a:avLst/>
                <a:gdLst>
                  <a:gd name="T0" fmla="*/ 194220 w 194220"/>
                  <a:gd name="T1" fmla="*/ 0 h 930271"/>
                  <a:gd name="T2" fmla="*/ 84038 w 194220"/>
                  <a:gd name="T3" fmla="*/ 203465 h 930271"/>
                  <a:gd name="T4" fmla="*/ 76568 w 194220"/>
                  <a:gd name="T5" fmla="*/ 479728 h 930271"/>
                  <a:gd name="T6" fmla="*/ 76568 w 194220"/>
                  <a:gd name="T7" fmla="*/ 481595 h 930271"/>
                  <a:gd name="T8" fmla="*/ 153135 w 194220"/>
                  <a:gd name="T9" fmla="*/ 886657 h 930271"/>
                  <a:gd name="T10" fmla="*/ 170923 w 194220"/>
                  <a:gd name="T11" fmla="*/ 930271 h 930271"/>
                  <a:gd name="T12" fmla="*/ 72419 w 194220"/>
                  <a:gd name="T13" fmla="*/ 930271 h 930271"/>
                  <a:gd name="T14" fmla="*/ 24278 w 194220"/>
                  <a:gd name="T15" fmla="*/ 742925 h 930271"/>
                  <a:gd name="T16" fmla="*/ 0 w 194220"/>
                  <a:gd name="T17" fmla="*/ 446129 h 930271"/>
                  <a:gd name="T18" fmla="*/ 701 w 194220"/>
                  <a:gd name="T19" fmla="*/ 445662 h 930271"/>
                  <a:gd name="T20" fmla="*/ 5603 w 194220"/>
                  <a:gd name="T21" fmla="*/ 442395 h 930271"/>
                  <a:gd name="T22" fmla="*/ 1868 w 194220"/>
                  <a:gd name="T23" fmla="*/ 382663 h 930271"/>
                  <a:gd name="T24" fmla="*/ 48555 w 194220"/>
                  <a:gd name="T25" fmla="*/ 111999 h 930271"/>
                  <a:gd name="T26" fmla="*/ 194220 w 194220"/>
                  <a:gd name="T27" fmla="*/ 0 h 93027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82" name="Freeform 254"/>
              <p:cNvSpPr>
                <a:spLocks noChangeArrowheads="1"/>
              </p:cNvSpPr>
              <p:nvPr/>
            </p:nvSpPr>
            <p:spPr bwMode="auto">
              <a:xfrm>
                <a:off x="521369" y="505889"/>
                <a:ext cx="245464" cy="943378"/>
              </a:xfrm>
              <a:custGeom>
                <a:avLst/>
                <a:gdLst>
                  <a:gd name="T0" fmla="*/ 245464 w 245464"/>
                  <a:gd name="T1" fmla="*/ 27 h 943378"/>
                  <a:gd name="T2" fmla="*/ 60840 w 245464"/>
                  <a:gd name="T3" fmla="*/ 224024 h 943378"/>
                  <a:gd name="T4" fmla="*/ 100318 w 245464"/>
                  <a:gd name="T5" fmla="*/ 943378 h 943378"/>
                  <a:gd name="T6" fmla="*/ 61533 w 245464"/>
                  <a:gd name="T7" fmla="*/ 943378 h 943378"/>
                  <a:gd name="T8" fmla="*/ 25407 w 245464"/>
                  <a:gd name="T9" fmla="*/ 229624 h 943378"/>
                  <a:gd name="T10" fmla="*/ 245464 w 245464"/>
                  <a:gd name="T11" fmla="*/ 27 h 94337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9259" name="Group 403"/>
            <p:cNvGrpSpPr/>
            <p:nvPr/>
          </p:nvGrpSpPr>
          <p:grpSpPr bwMode="auto">
            <a:xfrm>
              <a:off x="0" y="943069"/>
              <a:ext cx="1522208" cy="1521243"/>
              <a:chOff x="0" y="0"/>
              <a:chExt cx="1522208" cy="1521243"/>
            </a:xfrm>
          </p:grpSpPr>
          <p:sp>
            <p:nvSpPr>
              <p:cNvPr id="9267" name="Freeform 34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22208" cy="1521243"/>
              </a:xfrm>
              <a:custGeom>
                <a:avLst/>
                <a:gdLst>
                  <a:gd name="T0" fmla="*/ 570110 w 1522208"/>
                  <a:gd name="T1" fmla="*/ 1095 h 1521243"/>
                  <a:gd name="T2" fmla="*/ 813888 w 1522208"/>
                  <a:gd name="T3" fmla="*/ 149579 h 1521243"/>
                  <a:gd name="T4" fmla="*/ 1130589 w 1522208"/>
                  <a:gd name="T5" fmla="*/ 303025 h 1521243"/>
                  <a:gd name="T6" fmla="*/ 1522208 w 1522208"/>
                  <a:gd name="T7" fmla="*/ 1090712 h 1521243"/>
                  <a:gd name="T8" fmla="*/ 1392316 w 1522208"/>
                  <a:gd name="T9" fmla="*/ 1521243 h 1521243"/>
                  <a:gd name="T10" fmla="*/ 0 w 1522208"/>
                  <a:gd name="T11" fmla="*/ 1521243 h 1521243"/>
                  <a:gd name="T12" fmla="*/ 0 w 1522208"/>
                  <a:gd name="T13" fmla="*/ 453060 h 1521243"/>
                  <a:gd name="T14" fmla="*/ 214539 w 1522208"/>
                  <a:gd name="T15" fmla="*/ 337124 h 1521243"/>
                  <a:gd name="T16" fmla="*/ 493781 w 1522208"/>
                  <a:gd name="T17" fmla="*/ 20003 h 1521243"/>
                  <a:gd name="T18" fmla="*/ 570110 w 1522208"/>
                  <a:gd name="T19" fmla="*/ 1095 h 15212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68" name="Freeform 344"/>
              <p:cNvSpPr>
                <a:spLocks noChangeArrowheads="1"/>
              </p:cNvSpPr>
              <p:nvPr/>
            </p:nvSpPr>
            <p:spPr bwMode="auto">
              <a:xfrm>
                <a:off x="0" y="304615"/>
                <a:ext cx="1425345" cy="1216628"/>
              </a:xfrm>
              <a:custGeom>
                <a:avLst/>
                <a:gdLst>
                  <a:gd name="T0" fmla="*/ 661868 w 1425345"/>
                  <a:gd name="T1" fmla="*/ 221 h 1216628"/>
                  <a:gd name="T2" fmla="*/ 909749 w 1425345"/>
                  <a:gd name="T3" fmla="*/ 84097 h 1216628"/>
                  <a:gd name="T4" fmla="*/ 1420843 w 1425345"/>
                  <a:gd name="T5" fmla="*/ 741478 h 1216628"/>
                  <a:gd name="T6" fmla="*/ 1293630 w 1425345"/>
                  <a:gd name="T7" fmla="*/ 1216628 h 1216628"/>
                  <a:gd name="T8" fmla="*/ 42881 w 1425345"/>
                  <a:gd name="T9" fmla="*/ 1216628 h 1216628"/>
                  <a:gd name="T10" fmla="*/ 0 w 1425345"/>
                  <a:gd name="T11" fmla="*/ 1058248 h 1216628"/>
                  <a:gd name="T12" fmla="*/ 0 w 1425345"/>
                  <a:gd name="T13" fmla="*/ 339556 h 1216628"/>
                  <a:gd name="T14" fmla="*/ 408876 w 1425345"/>
                  <a:gd name="T15" fmla="*/ 97721 h 1216628"/>
                  <a:gd name="T16" fmla="*/ 661868 w 1425345"/>
                  <a:gd name="T17" fmla="*/ 221 h 12166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69" name="Freeform 345"/>
              <p:cNvSpPr>
                <a:spLocks noChangeArrowheads="1"/>
              </p:cNvSpPr>
              <p:nvPr/>
            </p:nvSpPr>
            <p:spPr bwMode="auto">
              <a:xfrm>
                <a:off x="908997" y="387810"/>
                <a:ext cx="488244" cy="1133433"/>
              </a:xfrm>
              <a:custGeom>
                <a:avLst/>
                <a:gdLst>
                  <a:gd name="T0" fmla="*/ 0 w 488244"/>
                  <a:gd name="T1" fmla="*/ 0 h 1133433"/>
                  <a:gd name="T2" fmla="*/ 293587 w 488244"/>
                  <a:gd name="T3" fmla="*/ 136444 h 1133433"/>
                  <a:gd name="T4" fmla="*/ 477933 w 488244"/>
                  <a:gd name="T5" fmla="*/ 873243 h 1133433"/>
                  <a:gd name="T6" fmla="*/ 368535 w 488244"/>
                  <a:gd name="T7" fmla="*/ 1133433 h 1133433"/>
                  <a:gd name="T8" fmla="*/ 288146 w 488244"/>
                  <a:gd name="T9" fmla="*/ 1133433 h 1133433"/>
                  <a:gd name="T10" fmla="*/ 436967 w 488244"/>
                  <a:gd name="T11" fmla="*/ 651522 h 1133433"/>
                  <a:gd name="T12" fmla="*/ 153621 w 488244"/>
                  <a:gd name="T13" fmla="*/ 75045 h 1133433"/>
                  <a:gd name="T14" fmla="*/ 0 w 488244"/>
                  <a:gd name="T15" fmla="*/ 0 h 113343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70" name="Freeform 346"/>
              <p:cNvSpPr>
                <a:spLocks noChangeArrowheads="1"/>
              </p:cNvSpPr>
              <p:nvPr/>
            </p:nvSpPr>
            <p:spPr bwMode="auto">
              <a:xfrm>
                <a:off x="831083" y="520553"/>
                <a:ext cx="371297" cy="967030"/>
              </a:xfrm>
              <a:custGeom>
                <a:avLst/>
                <a:gdLst>
                  <a:gd name="T0" fmla="*/ 309414 w 96"/>
                  <a:gd name="T1" fmla="*/ 335817 h 311"/>
                  <a:gd name="T2" fmla="*/ 286208 w 96"/>
                  <a:gd name="T3" fmla="*/ 883076 h 311"/>
                  <a:gd name="T4" fmla="*/ 189516 w 96"/>
                  <a:gd name="T5" fmla="*/ 967030 h 311"/>
                  <a:gd name="T6" fmla="*/ 270737 w 96"/>
                  <a:gd name="T7" fmla="*/ 379349 h 311"/>
                  <a:gd name="T8" fmla="*/ 0 w 96"/>
                  <a:gd name="T9" fmla="*/ 0 h 311"/>
                  <a:gd name="T10" fmla="*/ 309414 w 96"/>
                  <a:gd name="T11" fmla="*/ 335817 h 3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71" name="Freeform 347"/>
              <p:cNvSpPr>
                <a:spLocks noChangeArrowheads="1"/>
              </p:cNvSpPr>
              <p:nvPr/>
            </p:nvSpPr>
            <p:spPr bwMode="auto">
              <a:xfrm>
                <a:off x="193342" y="520553"/>
                <a:ext cx="168331" cy="925033"/>
              </a:xfrm>
              <a:custGeom>
                <a:avLst/>
                <a:gdLst>
                  <a:gd name="T0" fmla="*/ 130924 w 63"/>
                  <a:gd name="T1" fmla="*/ 0 h 329"/>
                  <a:gd name="T2" fmla="*/ 42751 w 63"/>
                  <a:gd name="T3" fmla="*/ 292412 h 329"/>
                  <a:gd name="T4" fmla="*/ 168331 w 63"/>
                  <a:gd name="T5" fmla="*/ 925033 h 329"/>
                  <a:gd name="T6" fmla="*/ 125580 w 63"/>
                  <a:gd name="T7" fmla="*/ 902540 h 329"/>
                  <a:gd name="T8" fmla="*/ 2672 w 63"/>
                  <a:gd name="T9" fmla="*/ 283977 h 329"/>
                  <a:gd name="T10" fmla="*/ 130924 w 63"/>
                  <a:gd name="T11" fmla="*/ 0 h 32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72" name="Freeform 348"/>
              <p:cNvSpPr>
                <a:spLocks noChangeArrowheads="1"/>
              </p:cNvSpPr>
              <p:nvPr/>
            </p:nvSpPr>
            <p:spPr bwMode="auto">
              <a:xfrm>
                <a:off x="323199" y="97797"/>
                <a:ext cx="578583" cy="369370"/>
              </a:xfrm>
              <a:custGeom>
                <a:avLst/>
                <a:gdLst>
                  <a:gd name="T0" fmla="*/ 238240 w 170"/>
                  <a:gd name="T1" fmla="*/ 0 h 108"/>
                  <a:gd name="T2" fmla="*/ 333536 w 170"/>
                  <a:gd name="T3" fmla="*/ 0 h 108"/>
                  <a:gd name="T4" fmla="*/ 326729 w 170"/>
                  <a:gd name="T5" fmla="*/ 95763 h 108"/>
                  <a:gd name="T6" fmla="*/ 469673 w 170"/>
                  <a:gd name="T7" fmla="*/ 160744 h 108"/>
                  <a:gd name="T8" fmla="*/ 578583 w 170"/>
                  <a:gd name="T9" fmla="*/ 297548 h 108"/>
                  <a:gd name="T10" fmla="*/ 10210 w 170"/>
                  <a:gd name="T11" fmla="*/ 287288 h 108"/>
                  <a:gd name="T12" fmla="*/ 238240 w 170"/>
                  <a:gd name="T13" fmla="*/ 0 h 10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73" name="Freeform 349"/>
              <p:cNvSpPr>
                <a:spLocks noChangeArrowheads="1"/>
              </p:cNvSpPr>
              <p:nvPr/>
            </p:nvSpPr>
            <p:spPr bwMode="auto">
              <a:xfrm>
                <a:off x="278471" y="97797"/>
                <a:ext cx="490570" cy="412655"/>
              </a:xfrm>
              <a:custGeom>
                <a:avLst/>
                <a:gdLst>
                  <a:gd name="T0" fmla="*/ 282759 w 144"/>
                  <a:gd name="T1" fmla="*/ 0 h 121"/>
                  <a:gd name="T2" fmla="*/ 160117 w 144"/>
                  <a:gd name="T3" fmla="*/ 177339 h 121"/>
                  <a:gd name="T4" fmla="*/ 177150 w 144"/>
                  <a:gd name="T5" fmla="*/ 313754 h 121"/>
                  <a:gd name="T6" fmla="*/ 490570 w 144"/>
                  <a:gd name="T7" fmla="*/ 327396 h 121"/>
                  <a:gd name="T8" fmla="*/ 109016 w 144"/>
                  <a:gd name="T9" fmla="*/ 364910 h 121"/>
                  <a:gd name="T10" fmla="*/ 91982 w 144"/>
                  <a:gd name="T11" fmla="*/ 170519 h 121"/>
                  <a:gd name="T12" fmla="*/ 282759 w 144"/>
                  <a:gd name="T13" fmla="*/ 0 h 1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9260" name="Group 411"/>
            <p:cNvGrpSpPr/>
            <p:nvPr/>
          </p:nvGrpSpPr>
          <p:grpSpPr bwMode="auto">
            <a:xfrm>
              <a:off x="1810489" y="1436553"/>
              <a:ext cx="1693951" cy="1019100"/>
              <a:chOff x="0" y="0"/>
              <a:chExt cx="1171187" cy="716005"/>
            </a:xfrm>
          </p:grpSpPr>
          <p:sp>
            <p:nvSpPr>
              <p:cNvPr id="9261" name="Freeform 36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171187" cy="716005"/>
              </a:xfrm>
              <a:custGeom>
                <a:avLst/>
                <a:gdLst>
                  <a:gd name="T0" fmla="*/ 652602 w 402"/>
                  <a:gd name="T1" fmla="*/ 0 h 238"/>
                  <a:gd name="T2" fmla="*/ 678822 w 402"/>
                  <a:gd name="T3" fmla="*/ 9025 h 238"/>
                  <a:gd name="T4" fmla="*/ 713783 w 402"/>
                  <a:gd name="T5" fmla="*/ 114320 h 238"/>
                  <a:gd name="T6" fmla="*/ 865280 w 402"/>
                  <a:gd name="T7" fmla="*/ 207581 h 238"/>
                  <a:gd name="T8" fmla="*/ 1112919 w 402"/>
                  <a:gd name="T9" fmla="*/ 297834 h 238"/>
                  <a:gd name="T10" fmla="*/ 1165360 w 402"/>
                  <a:gd name="T11" fmla="*/ 604693 h 238"/>
                  <a:gd name="T12" fmla="*/ 1142053 w 402"/>
                  <a:gd name="T13" fmla="*/ 716005 h 238"/>
                  <a:gd name="T14" fmla="*/ 43701 w 402"/>
                  <a:gd name="T15" fmla="*/ 716005 h 238"/>
                  <a:gd name="T16" fmla="*/ 23307 w 402"/>
                  <a:gd name="T17" fmla="*/ 412154 h 238"/>
                  <a:gd name="T18" fmla="*/ 195198 w 402"/>
                  <a:gd name="T19" fmla="*/ 162455 h 238"/>
                  <a:gd name="T20" fmla="*/ 396222 w 402"/>
                  <a:gd name="T21" fmla="*/ 162455 h 238"/>
                  <a:gd name="T22" fmla="*/ 538979 w 402"/>
                  <a:gd name="T23" fmla="*/ 120337 h 238"/>
                  <a:gd name="T24" fmla="*/ 538979 w 402"/>
                  <a:gd name="T25" fmla="*/ 18051 h 238"/>
                  <a:gd name="T26" fmla="*/ 652602 w 402"/>
                  <a:gd name="T27" fmla="*/ 0 h 23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62" name="Freeform 370"/>
              <p:cNvSpPr>
                <a:spLocks noChangeArrowheads="1"/>
              </p:cNvSpPr>
              <p:nvPr/>
            </p:nvSpPr>
            <p:spPr bwMode="auto">
              <a:xfrm>
                <a:off x="314703" y="149371"/>
                <a:ext cx="573870" cy="148095"/>
              </a:xfrm>
              <a:custGeom>
                <a:avLst/>
                <a:gdLst>
                  <a:gd name="T0" fmla="*/ 562218 w 197"/>
                  <a:gd name="T1" fmla="*/ 142287 h 51"/>
                  <a:gd name="T2" fmla="*/ 553479 w 197"/>
                  <a:gd name="T3" fmla="*/ 136480 h 51"/>
                  <a:gd name="T4" fmla="*/ 329174 w 197"/>
                  <a:gd name="T5" fmla="*/ 14519 h 51"/>
                  <a:gd name="T6" fmla="*/ 0 w 197"/>
                  <a:gd name="T7" fmla="*/ 92922 h 51"/>
                  <a:gd name="T8" fmla="*/ 5826 w 197"/>
                  <a:gd name="T9" fmla="*/ 98730 h 51"/>
                  <a:gd name="T10" fmla="*/ 573870 w 197"/>
                  <a:gd name="T11" fmla="*/ 148095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63" name="Freeform 371"/>
              <p:cNvSpPr>
                <a:spLocks noChangeArrowheads="1"/>
              </p:cNvSpPr>
              <p:nvPr/>
            </p:nvSpPr>
            <p:spPr bwMode="auto">
              <a:xfrm>
                <a:off x="66643" y="106059"/>
                <a:ext cx="1095906" cy="609946"/>
              </a:xfrm>
              <a:custGeom>
                <a:avLst/>
                <a:gdLst>
                  <a:gd name="T0" fmla="*/ 524636 w 376"/>
                  <a:gd name="T1" fmla="*/ 75457 h 194"/>
                  <a:gd name="T2" fmla="*/ 781124 w 376"/>
                  <a:gd name="T3" fmla="*/ 169779 h 194"/>
                  <a:gd name="T4" fmla="*/ 993893 w 376"/>
                  <a:gd name="T5" fmla="*/ 609946 h 194"/>
                  <a:gd name="T6" fmla="*/ 43720 w 376"/>
                  <a:gd name="T7" fmla="*/ 609946 h 194"/>
                  <a:gd name="T8" fmla="*/ 5829 w 376"/>
                  <a:gd name="T9" fmla="*/ 386718 h 194"/>
                  <a:gd name="T10" fmla="*/ 294379 w 376"/>
                  <a:gd name="T11" fmla="*/ 141482 h 194"/>
                  <a:gd name="T12" fmla="*/ 524636 w 376"/>
                  <a:gd name="T13" fmla="*/ 75457 h 19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64" name="Freeform 372"/>
              <p:cNvSpPr>
                <a:spLocks noEditPoints="1" noChangeArrowheads="1"/>
              </p:cNvSpPr>
              <p:nvPr/>
            </p:nvSpPr>
            <p:spPr bwMode="auto">
              <a:xfrm>
                <a:off x="49365" y="175287"/>
                <a:ext cx="1072457" cy="540718"/>
              </a:xfrm>
              <a:custGeom>
                <a:avLst/>
                <a:gdLst>
                  <a:gd name="T0" fmla="*/ 734400 w 368"/>
                  <a:gd name="T1" fmla="*/ 169163 h 179"/>
                  <a:gd name="T2" fmla="*/ 810171 w 368"/>
                  <a:gd name="T3" fmla="*/ 401763 h 179"/>
                  <a:gd name="T4" fmla="*/ 798514 w 368"/>
                  <a:gd name="T5" fmla="*/ 540718 h 179"/>
                  <a:gd name="T6" fmla="*/ 757714 w 368"/>
                  <a:gd name="T7" fmla="*/ 540718 h 179"/>
                  <a:gd name="T8" fmla="*/ 766457 w 368"/>
                  <a:gd name="T9" fmla="*/ 425929 h 179"/>
                  <a:gd name="T10" fmla="*/ 734400 w 368"/>
                  <a:gd name="T11" fmla="*/ 169163 h 179"/>
                  <a:gd name="T12" fmla="*/ 340971 w 368"/>
                  <a:gd name="T13" fmla="*/ 129893 h 179"/>
                  <a:gd name="T14" fmla="*/ 282686 w 368"/>
                  <a:gd name="T15" fmla="*/ 380617 h 179"/>
                  <a:gd name="T16" fmla="*/ 294343 w 368"/>
                  <a:gd name="T17" fmla="*/ 540718 h 179"/>
                  <a:gd name="T18" fmla="*/ 253543 w 368"/>
                  <a:gd name="T19" fmla="*/ 540718 h 179"/>
                  <a:gd name="T20" fmla="*/ 247714 w 368"/>
                  <a:gd name="T21" fmla="*/ 362493 h 179"/>
                  <a:gd name="T22" fmla="*/ 340971 w 368"/>
                  <a:gd name="T23" fmla="*/ 129893 h 179"/>
                  <a:gd name="T24" fmla="*/ 897600 w 368"/>
                  <a:gd name="T25" fmla="*/ 72499 h 179"/>
                  <a:gd name="T26" fmla="*/ 1049143 w 368"/>
                  <a:gd name="T27" fmla="*/ 241662 h 179"/>
                  <a:gd name="T28" fmla="*/ 1025828 w 368"/>
                  <a:gd name="T29" fmla="*/ 540718 h 179"/>
                  <a:gd name="T30" fmla="*/ 973371 w 368"/>
                  <a:gd name="T31" fmla="*/ 540718 h 179"/>
                  <a:gd name="T32" fmla="*/ 1005428 w 368"/>
                  <a:gd name="T33" fmla="*/ 483323 h 179"/>
                  <a:gd name="T34" fmla="*/ 950057 w 368"/>
                  <a:gd name="T35" fmla="*/ 129893 h 179"/>
                  <a:gd name="T36" fmla="*/ 775200 w 368"/>
                  <a:gd name="T37" fmla="*/ 102706 h 179"/>
                  <a:gd name="T38" fmla="*/ 731486 w 368"/>
                  <a:gd name="T39" fmla="*/ 87602 h 179"/>
                  <a:gd name="T40" fmla="*/ 897600 w 368"/>
                  <a:gd name="T41" fmla="*/ 72499 h 179"/>
                  <a:gd name="T42" fmla="*/ 224400 w 368"/>
                  <a:gd name="T43" fmla="*/ 18125 h 179"/>
                  <a:gd name="T44" fmla="*/ 349714 w 368"/>
                  <a:gd name="T45" fmla="*/ 66457 h 179"/>
                  <a:gd name="T46" fmla="*/ 160286 w 368"/>
                  <a:gd name="T47" fmla="*/ 57395 h 179"/>
                  <a:gd name="T48" fmla="*/ 52457 w 368"/>
                  <a:gd name="T49" fmla="*/ 444053 h 179"/>
                  <a:gd name="T50" fmla="*/ 90343 w 368"/>
                  <a:gd name="T51" fmla="*/ 540718 h 179"/>
                  <a:gd name="T52" fmla="*/ 43714 w 368"/>
                  <a:gd name="T53" fmla="*/ 540718 h 179"/>
                  <a:gd name="T54" fmla="*/ 17486 w 368"/>
                  <a:gd name="T55" fmla="*/ 253745 h 179"/>
                  <a:gd name="T56" fmla="*/ 224400 w 368"/>
                  <a:gd name="T57" fmla="*/ 18125 h 17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65" name="Freeform 373"/>
              <p:cNvSpPr>
                <a:spLocks noChangeArrowheads="1"/>
              </p:cNvSpPr>
              <p:nvPr/>
            </p:nvSpPr>
            <p:spPr bwMode="auto">
              <a:xfrm>
                <a:off x="462798" y="58045"/>
                <a:ext cx="269040" cy="269040"/>
              </a:xfrm>
              <a:custGeom>
                <a:avLst/>
                <a:gdLst>
                  <a:gd name="T0" fmla="*/ 0 w 92"/>
                  <a:gd name="T1" fmla="*/ 198856 h 92"/>
                  <a:gd name="T2" fmla="*/ 146217 w 92"/>
                  <a:gd name="T3" fmla="*/ 260267 h 92"/>
                  <a:gd name="T4" fmla="*/ 269040 w 92"/>
                  <a:gd name="T5" fmla="*/ 207629 h 92"/>
                  <a:gd name="T6" fmla="*/ 201780 w 92"/>
                  <a:gd name="T7" fmla="*/ 163763 h 92"/>
                  <a:gd name="T8" fmla="*/ 187158 w 92"/>
                  <a:gd name="T9" fmla="*/ 17546 h 92"/>
                  <a:gd name="T10" fmla="*/ 108201 w 92"/>
                  <a:gd name="T11" fmla="*/ 20470 h 92"/>
                  <a:gd name="T12" fmla="*/ 122823 w 92"/>
                  <a:gd name="T13" fmla="*/ 108201 h 92"/>
                  <a:gd name="T14" fmla="*/ 0 w 92"/>
                  <a:gd name="T15" fmla="*/ 198856 h 9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66" name="Freeform 374"/>
              <p:cNvSpPr>
                <a:spLocks noChangeArrowheads="1"/>
              </p:cNvSpPr>
              <p:nvPr/>
            </p:nvSpPr>
            <p:spPr bwMode="auto">
              <a:xfrm>
                <a:off x="466500" y="72855"/>
                <a:ext cx="287552" cy="262869"/>
              </a:xfrm>
              <a:custGeom>
                <a:avLst/>
                <a:gdLst>
                  <a:gd name="T0" fmla="*/ 0 w 99"/>
                  <a:gd name="T1" fmla="*/ 184008 h 90"/>
                  <a:gd name="T2" fmla="*/ 133610 w 99"/>
                  <a:gd name="T3" fmla="*/ 254107 h 90"/>
                  <a:gd name="T4" fmla="*/ 264315 w 99"/>
                  <a:gd name="T5" fmla="*/ 207374 h 90"/>
                  <a:gd name="T6" fmla="*/ 206224 w 99"/>
                  <a:gd name="T7" fmla="*/ 146038 h 90"/>
                  <a:gd name="T8" fmla="*/ 220747 w 99"/>
                  <a:gd name="T9" fmla="*/ 70098 h 90"/>
                  <a:gd name="T10" fmla="*/ 191701 w 99"/>
                  <a:gd name="T11" fmla="*/ 2921 h 90"/>
                  <a:gd name="T12" fmla="*/ 171369 w 99"/>
                  <a:gd name="T13" fmla="*/ 0 h 90"/>
                  <a:gd name="T14" fmla="*/ 194606 w 99"/>
                  <a:gd name="T15" fmla="*/ 78861 h 90"/>
                  <a:gd name="T16" fmla="*/ 174274 w 99"/>
                  <a:gd name="T17" fmla="*/ 157721 h 90"/>
                  <a:gd name="T18" fmla="*/ 238174 w 99"/>
                  <a:gd name="T19" fmla="*/ 181088 h 90"/>
                  <a:gd name="T20" fmla="*/ 168465 w 99"/>
                  <a:gd name="T21" fmla="*/ 236582 h 90"/>
                  <a:gd name="T22" fmla="*/ 0 w 99"/>
                  <a:gd name="T23" fmla="*/ 184008 h 9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9229" name="Group 418"/>
          <p:cNvGrpSpPr/>
          <p:nvPr/>
        </p:nvGrpSpPr>
        <p:grpSpPr bwMode="auto">
          <a:xfrm rot="-1651837">
            <a:off x="368300" y="506413"/>
            <a:ext cx="893763" cy="1020762"/>
            <a:chOff x="0" y="0"/>
            <a:chExt cx="1164" cy="1332"/>
          </a:xfrm>
        </p:grpSpPr>
        <p:sp>
          <p:nvSpPr>
            <p:cNvPr id="9249" name="Freeform 53"/>
            <p:cNvSpPr>
              <a:spLocks noChangeArrowheads="1"/>
            </p:cNvSpPr>
            <p:nvPr/>
          </p:nvSpPr>
          <p:spPr bwMode="auto">
            <a:xfrm>
              <a:off x="0" y="0"/>
              <a:ext cx="1164" cy="1235"/>
            </a:xfrm>
            <a:custGeom>
              <a:avLst/>
              <a:gdLst>
                <a:gd name="T0" fmla="*/ 508 w 493"/>
                <a:gd name="T1" fmla="*/ 1100 h 523"/>
                <a:gd name="T2" fmla="*/ 71 w 493"/>
                <a:gd name="T3" fmla="*/ 779 h 523"/>
                <a:gd name="T4" fmla="*/ 269 w 493"/>
                <a:gd name="T5" fmla="*/ 871 h 523"/>
                <a:gd name="T6" fmla="*/ 137 w 493"/>
                <a:gd name="T7" fmla="*/ 262 h 523"/>
                <a:gd name="T8" fmla="*/ 423 w 493"/>
                <a:gd name="T9" fmla="*/ 560 h 523"/>
                <a:gd name="T10" fmla="*/ 789 w 493"/>
                <a:gd name="T11" fmla="*/ 0 h 523"/>
                <a:gd name="T12" fmla="*/ 760 w 493"/>
                <a:gd name="T13" fmla="*/ 630 h 523"/>
                <a:gd name="T14" fmla="*/ 1164 w 493"/>
                <a:gd name="T15" fmla="*/ 442 h 523"/>
                <a:gd name="T16" fmla="*/ 942 w 493"/>
                <a:gd name="T17" fmla="*/ 874 h 523"/>
                <a:gd name="T18" fmla="*/ 1100 w 493"/>
                <a:gd name="T19" fmla="*/ 838 h 523"/>
                <a:gd name="T20" fmla="*/ 508 w 493"/>
                <a:gd name="T21" fmla="*/ 1100 h 5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0" name="Freeform 54"/>
            <p:cNvSpPr>
              <a:spLocks noChangeArrowheads="1"/>
            </p:cNvSpPr>
            <p:nvPr/>
          </p:nvSpPr>
          <p:spPr bwMode="auto">
            <a:xfrm>
              <a:off x="99" y="75"/>
              <a:ext cx="987" cy="1002"/>
            </a:xfrm>
            <a:custGeom>
              <a:avLst/>
              <a:gdLst>
                <a:gd name="T0" fmla="*/ 527 w 418"/>
                <a:gd name="T1" fmla="*/ 997 h 424"/>
                <a:gd name="T2" fmla="*/ 909 w 418"/>
                <a:gd name="T3" fmla="*/ 846 h 424"/>
                <a:gd name="T4" fmla="*/ 718 w 418"/>
                <a:gd name="T5" fmla="*/ 851 h 424"/>
                <a:gd name="T6" fmla="*/ 985 w 418"/>
                <a:gd name="T7" fmla="*/ 463 h 424"/>
                <a:gd name="T8" fmla="*/ 602 w 418"/>
                <a:gd name="T9" fmla="*/ 633 h 424"/>
                <a:gd name="T10" fmla="*/ 642 w 418"/>
                <a:gd name="T11" fmla="*/ 0 h 424"/>
                <a:gd name="T12" fmla="*/ 354 w 418"/>
                <a:gd name="T13" fmla="*/ 572 h 424"/>
                <a:gd name="T14" fmla="*/ 59 w 418"/>
                <a:gd name="T15" fmla="*/ 298 h 424"/>
                <a:gd name="T16" fmla="*/ 307 w 418"/>
                <a:gd name="T17" fmla="*/ 863 h 424"/>
                <a:gd name="T18" fmla="*/ 71 w 418"/>
                <a:gd name="T19" fmla="*/ 801 h 424"/>
                <a:gd name="T20" fmla="*/ 512 w 418"/>
                <a:gd name="T21" fmla="*/ 1002 h 424"/>
                <a:gd name="T22" fmla="*/ 527 w 418"/>
                <a:gd name="T23" fmla="*/ 997 h 424"/>
                <a:gd name="T24" fmla="*/ 527 w 418"/>
                <a:gd name="T25" fmla="*/ 997 h 4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1" name="Freeform 55"/>
            <p:cNvSpPr>
              <a:spLocks noChangeArrowheads="1"/>
            </p:cNvSpPr>
            <p:nvPr/>
          </p:nvSpPr>
          <p:spPr bwMode="auto">
            <a:xfrm>
              <a:off x="484" y="340"/>
              <a:ext cx="163" cy="696"/>
            </a:xfrm>
            <a:custGeom>
              <a:avLst/>
              <a:gdLst>
                <a:gd name="T0" fmla="*/ 125 w 69"/>
                <a:gd name="T1" fmla="*/ 696 h 295"/>
                <a:gd name="T2" fmla="*/ 163 w 69"/>
                <a:gd name="T3" fmla="*/ 0 h 295"/>
                <a:gd name="T4" fmla="*/ 125 w 69"/>
                <a:gd name="T5" fmla="*/ 696 h 29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2" name="Freeform 56"/>
            <p:cNvSpPr>
              <a:spLocks noChangeArrowheads="1"/>
            </p:cNvSpPr>
            <p:nvPr/>
          </p:nvSpPr>
          <p:spPr bwMode="auto">
            <a:xfrm>
              <a:off x="224" y="545"/>
              <a:ext cx="317" cy="338"/>
            </a:xfrm>
            <a:custGeom>
              <a:avLst/>
              <a:gdLst>
                <a:gd name="T0" fmla="*/ 317 w 134"/>
                <a:gd name="T1" fmla="*/ 338 h 143"/>
                <a:gd name="T2" fmla="*/ 0 w 134"/>
                <a:gd name="T3" fmla="*/ 0 h 143"/>
                <a:gd name="T4" fmla="*/ 317 w 134"/>
                <a:gd name="T5" fmla="*/ 338 h 14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3" name="Freeform 57"/>
            <p:cNvSpPr>
              <a:spLocks noChangeArrowheads="1"/>
            </p:cNvSpPr>
            <p:nvPr/>
          </p:nvSpPr>
          <p:spPr bwMode="auto">
            <a:xfrm>
              <a:off x="278" y="956"/>
              <a:ext cx="277" cy="95"/>
            </a:xfrm>
            <a:custGeom>
              <a:avLst/>
              <a:gdLst>
                <a:gd name="T0" fmla="*/ 277 w 117"/>
                <a:gd name="T1" fmla="*/ 52 h 40"/>
                <a:gd name="T2" fmla="*/ 0 w 117"/>
                <a:gd name="T3" fmla="*/ 0 h 40"/>
                <a:gd name="T4" fmla="*/ 277 w 117"/>
                <a:gd name="T5" fmla="*/ 52 h 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4" name="Freeform 58"/>
            <p:cNvSpPr>
              <a:spLocks noChangeArrowheads="1"/>
            </p:cNvSpPr>
            <p:nvPr/>
          </p:nvSpPr>
          <p:spPr bwMode="auto">
            <a:xfrm>
              <a:off x="623" y="647"/>
              <a:ext cx="387" cy="260"/>
            </a:xfrm>
            <a:custGeom>
              <a:avLst/>
              <a:gdLst>
                <a:gd name="T0" fmla="*/ 0 w 164"/>
                <a:gd name="T1" fmla="*/ 248 h 110"/>
                <a:gd name="T2" fmla="*/ 387 w 164"/>
                <a:gd name="T3" fmla="*/ 0 h 110"/>
                <a:gd name="T4" fmla="*/ 0 w 164"/>
                <a:gd name="T5" fmla="*/ 248 h 1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5" name="Freeform 59"/>
            <p:cNvSpPr>
              <a:spLocks noChangeArrowheads="1"/>
            </p:cNvSpPr>
            <p:nvPr/>
          </p:nvSpPr>
          <p:spPr bwMode="auto">
            <a:xfrm>
              <a:off x="604" y="947"/>
              <a:ext cx="373" cy="118"/>
            </a:xfrm>
            <a:custGeom>
              <a:avLst/>
              <a:gdLst>
                <a:gd name="T0" fmla="*/ 0 w 158"/>
                <a:gd name="T1" fmla="*/ 61 h 50"/>
                <a:gd name="T2" fmla="*/ 373 w 158"/>
                <a:gd name="T3" fmla="*/ 0 h 50"/>
                <a:gd name="T4" fmla="*/ 0 w 158"/>
                <a:gd name="T5" fmla="*/ 61 h 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6" name="Freeform 60"/>
            <p:cNvSpPr>
              <a:spLocks noChangeArrowheads="1"/>
            </p:cNvSpPr>
            <p:nvPr/>
          </p:nvSpPr>
          <p:spPr bwMode="auto">
            <a:xfrm>
              <a:off x="408" y="1093"/>
              <a:ext cx="187" cy="239"/>
            </a:xfrm>
            <a:custGeom>
              <a:avLst/>
              <a:gdLst>
                <a:gd name="T0" fmla="*/ 140 w 79"/>
                <a:gd name="T1" fmla="*/ 14 h 101"/>
                <a:gd name="T2" fmla="*/ 26 w 79"/>
                <a:gd name="T3" fmla="*/ 239 h 101"/>
                <a:gd name="T4" fmla="*/ 0 w 79"/>
                <a:gd name="T5" fmla="*/ 218 h 101"/>
                <a:gd name="T6" fmla="*/ 116 w 79"/>
                <a:gd name="T7" fmla="*/ 137 h 101"/>
                <a:gd name="T8" fmla="*/ 123 w 79"/>
                <a:gd name="T9" fmla="*/ 0 h 101"/>
                <a:gd name="T10" fmla="*/ 140 w 79"/>
                <a:gd name="T11" fmla="*/ 14 h 101"/>
                <a:gd name="T12" fmla="*/ 140 w 79"/>
                <a:gd name="T13" fmla="*/ 14 h 1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230" name="Group 427"/>
          <p:cNvGrpSpPr/>
          <p:nvPr/>
        </p:nvGrpSpPr>
        <p:grpSpPr bwMode="auto">
          <a:xfrm rot="5825446">
            <a:off x="11636376" y="393700"/>
            <a:ext cx="406400" cy="466725"/>
            <a:chOff x="0" y="0"/>
            <a:chExt cx="1164" cy="1332"/>
          </a:xfrm>
        </p:grpSpPr>
        <p:sp>
          <p:nvSpPr>
            <p:cNvPr id="9241" name="Freeform 53"/>
            <p:cNvSpPr>
              <a:spLocks noChangeArrowheads="1"/>
            </p:cNvSpPr>
            <p:nvPr/>
          </p:nvSpPr>
          <p:spPr bwMode="auto">
            <a:xfrm>
              <a:off x="0" y="0"/>
              <a:ext cx="1164" cy="1235"/>
            </a:xfrm>
            <a:custGeom>
              <a:avLst/>
              <a:gdLst>
                <a:gd name="T0" fmla="*/ 508 w 493"/>
                <a:gd name="T1" fmla="*/ 1100 h 523"/>
                <a:gd name="T2" fmla="*/ 71 w 493"/>
                <a:gd name="T3" fmla="*/ 779 h 523"/>
                <a:gd name="T4" fmla="*/ 269 w 493"/>
                <a:gd name="T5" fmla="*/ 871 h 523"/>
                <a:gd name="T6" fmla="*/ 137 w 493"/>
                <a:gd name="T7" fmla="*/ 262 h 523"/>
                <a:gd name="T8" fmla="*/ 423 w 493"/>
                <a:gd name="T9" fmla="*/ 560 h 523"/>
                <a:gd name="T10" fmla="*/ 789 w 493"/>
                <a:gd name="T11" fmla="*/ 0 h 523"/>
                <a:gd name="T12" fmla="*/ 760 w 493"/>
                <a:gd name="T13" fmla="*/ 630 h 523"/>
                <a:gd name="T14" fmla="*/ 1164 w 493"/>
                <a:gd name="T15" fmla="*/ 442 h 523"/>
                <a:gd name="T16" fmla="*/ 942 w 493"/>
                <a:gd name="T17" fmla="*/ 874 h 523"/>
                <a:gd name="T18" fmla="*/ 1100 w 493"/>
                <a:gd name="T19" fmla="*/ 838 h 523"/>
                <a:gd name="T20" fmla="*/ 508 w 493"/>
                <a:gd name="T21" fmla="*/ 1100 h 5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2" name="Freeform 54"/>
            <p:cNvSpPr>
              <a:spLocks noChangeArrowheads="1"/>
            </p:cNvSpPr>
            <p:nvPr/>
          </p:nvSpPr>
          <p:spPr bwMode="auto">
            <a:xfrm>
              <a:off x="99" y="75"/>
              <a:ext cx="987" cy="1002"/>
            </a:xfrm>
            <a:custGeom>
              <a:avLst/>
              <a:gdLst>
                <a:gd name="T0" fmla="*/ 527 w 418"/>
                <a:gd name="T1" fmla="*/ 997 h 424"/>
                <a:gd name="T2" fmla="*/ 909 w 418"/>
                <a:gd name="T3" fmla="*/ 846 h 424"/>
                <a:gd name="T4" fmla="*/ 718 w 418"/>
                <a:gd name="T5" fmla="*/ 851 h 424"/>
                <a:gd name="T6" fmla="*/ 985 w 418"/>
                <a:gd name="T7" fmla="*/ 463 h 424"/>
                <a:gd name="T8" fmla="*/ 602 w 418"/>
                <a:gd name="T9" fmla="*/ 633 h 424"/>
                <a:gd name="T10" fmla="*/ 642 w 418"/>
                <a:gd name="T11" fmla="*/ 0 h 424"/>
                <a:gd name="T12" fmla="*/ 354 w 418"/>
                <a:gd name="T13" fmla="*/ 572 h 424"/>
                <a:gd name="T14" fmla="*/ 59 w 418"/>
                <a:gd name="T15" fmla="*/ 298 h 424"/>
                <a:gd name="T16" fmla="*/ 307 w 418"/>
                <a:gd name="T17" fmla="*/ 863 h 424"/>
                <a:gd name="T18" fmla="*/ 71 w 418"/>
                <a:gd name="T19" fmla="*/ 801 h 424"/>
                <a:gd name="T20" fmla="*/ 512 w 418"/>
                <a:gd name="T21" fmla="*/ 1002 h 424"/>
                <a:gd name="T22" fmla="*/ 527 w 418"/>
                <a:gd name="T23" fmla="*/ 997 h 424"/>
                <a:gd name="T24" fmla="*/ 527 w 418"/>
                <a:gd name="T25" fmla="*/ 997 h 4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3" name="Freeform 55"/>
            <p:cNvSpPr>
              <a:spLocks noChangeArrowheads="1"/>
            </p:cNvSpPr>
            <p:nvPr/>
          </p:nvSpPr>
          <p:spPr bwMode="auto">
            <a:xfrm>
              <a:off x="484" y="340"/>
              <a:ext cx="163" cy="696"/>
            </a:xfrm>
            <a:custGeom>
              <a:avLst/>
              <a:gdLst>
                <a:gd name="T0" fmla="*/ 125 w 69"/>
                <a:gd name="T1" fmla="*/ 696 h 295"/>
                <a:gd name="T2" fmla="*/ 163 w 69"/>
                <a:gd name="T3" fmla="*/ 0 h 295"/>
                <a:gd name="T4" fmla="*/ 125 w 69"/>
                <a:gd name="T5" fmla="*/ 696 h 29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4" name="Freeform 56"/>
            <p:cNvSpPr>
              <a:spLocks noChangeArrowheads="1"/>
            </p:cNvSpPr>
            <p:nvPr/>
          </p:nvSpPr>
          <p:spPr bwMode="auto">
            <a:xfrm>
              <a:off x="224" y="545"/>
              <a:ext cx="317" cy="338"/>
            </a:xfrm>
            <a:custGeom>
              <a:avLst/>
              <a:gdLst>
                <a:gd name="T0" fmla="*/ 317 w 134"/>
                <a:gd name="T1" fmla="*/ 338 h 143"/>
                <a:gd name="T2" fmla="*/ 0 w 134"/>
                <a:gd name="T3" fmla="*/ 0 h 143"/>
                <a:gd name="T4" fmla="*/ 317 w 134"/>
                <a:gd name="T5" fmla="*/ 338 h 14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5" name="Freeform 57"/>
            <p:cNvSpPr>
              <a:spLocks noChangeArrowheads="1"/>
            </p:cNvSpPr>
            <p:nvPr/>
          </p:nvSpPr>
          <p:spPr bwMode="auto">
            <a:xfrm>
              <a:off x="278" y="956"/>
              <a:ext cx="277" cy="95"/>
            </a:xfrm>
            <a:custGeom>
              <a:avLst/>
              <a:gdLst>
                <a:gd name="T0" fmla="*/ 277 w 117"/>
                <a:gd name="T1" fmla="*/ 52 h 40"/>
                <a:gd name="T2" fmla="*/ 0 w 117"/>
                <a:gd name="T3" fmla="*/ 0 h 40"/>
                <a:gd name="T4" fmla="*/ 277 w 117"/>
                <a:gd name="T5" fmla="*/ 52 h 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6" name="Freeform 58"/>
            <p:cNvSpPr>
              <a:spLocks noChangeArrowheads="1"/>
            </p:cNvSpPr>
            <p:nvPr/>
          </p:nvSpPr>
          <p:spPr bwMode="auto">
            <a:xfrm>
              <a:off x="623" y="647"/>
              <a:ext cx="387" cy="260"/>
            </a:xfrm>
            <a:custGeom>
              <a:avLst/>
              <a:gdLst>
                <a:gd name="T0" fmla="*/ 0 w 164"/>
                <a:gd name="T1" fmla="*/ 248 h 110"/>
                <a:gd name="T2" fmla="*/ 387 w 164"/>
                <a:gd name="T3" fmla="*/ 0 h 110"/>
                <a:gd name="T4" fmla="*/ 0 w 164"/>
                <a:gd name="T5" fmla="*/ 248 h 1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7" name="Freeform 59"/>
            <p:cNvSpPr>
              <a:spLocks noChangeArrowheads="1"/>
            </p:cNvSpPr>
            <p:nvPr/>
          </p:nvSpPr>
          <p:spPr bwMode="auto">
            <a:xfrm>
              <a:off x="604" y="947"/>
              <a:ext cx="373" cy="118"/>
            </a:xfrm>
            <a:custGeom>
              <a:avLst/>
              <a:gdLst>
                <a:gd name="T0" fmla="*/ 0 w 158"/>
                <a:gd name="T1" fmla="*/ 61 h 50"/>
                <a:gd name="T2" fmla="*/ 373 w 158"/>
                <a:gd name="T3" fmla="*/ 0 h 50"/>
                <a:gd name="T4" fmla="*/ 0 w 158"/>
                <a:gd name="T5" fmla="*/ 61 h 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8" name="Freeform 60"/>
            <p:cNvSpPr>
              <a:spLocks noChangeArrowheads="1"/>
            </p:cNvSpPr>
            <p:nvPr/>
          </p:nvSpPr>
          <p:spPr bwMode="auto">
            <a:xfrm>
              <a:off x="408" y="1093"/>
              <a:ext cx="187" cy="239"/>
            </a:xfrm>
            <a:custGeom>
              <a:avLst/>
              <a:gdLst>
                <a:gd name="T0" fmla="*/ 140 w 79"/>
                <a:gd name="T1" fmla="*/ 14 h 101"/>
                <a:gd name="T2" fmla="*/ 26 w 79"/>
                <a:gd name="T3" fmla="*/ 239 h 101"/>
                <a:gd name="T4" fmla="*/ 0 w 79"/>
                <a:gd name="T5" fmla="*/ 218 h 101"/>
                <a:gd name="T6" fmla="*/ 116 w 79"/>
                <a:gd name="T7" fmla="*/ 137 h 101"/>
                <a:gd name="T8" fmla="*/ 123 w 79"/>
                <a:gd name="T9" fmla="*/ 0 h 101"/>
                <a:gd name="T10" fmla="*/ 140 w 79"/>
                <a:gd name="T11" fmla="*/ 14 h 101"/>
                <a:gd name="T12" fmla="*/ 140 w 79"/>
                <a:gd name="T13" fmla="*/ 14 h 1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231" name="Group 436"/>
          <p:cNvGrpSpPr/>
          <p:nvPr/>
        </p:nvGrpSpPr>
        <p:grpSpPr bwMode="auto">
          <a:xfrm>
            <a:off x="23813" y="3049588"/>
            <a:ext cx="387350" cy="363537"/>
            <a:chOff x="0" y="0"/>
            <a:chExt cx="413" cy="388"/>
          </a:xfrm>
        </p:grpSpPr>
        <p:sp>
          <p:nvSpPr>
            <p:cNvPr id="9233" name="Freeform 67"/>
            <p:cNvSpPr>
              <a:spLocks noChangeArrowheads="1"/>
            </p:cNvSpPr>
            <p:nvPr/>
          </p:nvSpPr>
          <p:spPr bwMode="auto">
            <a:xfrm>
              <a:off x="335" y="12"/>
              <a:ext cx="78" cy="109"/>
            </a:xfrm>
            <a:custGeom>
              <a:avLst/>
              <a:gdLst>
                <a:gd name="T0" fmla="*/ 9 w 33"/>
                <a:gd name="T1" fmla="*/ 109 h 46"/>
                <a:gd name="T2" fmla="*/ 59 w 33"/>
                <a:gd name="T3" fmla="*/ 2 h 46"/>
                <a:gd name="T4" fmla="*/ 45 w 33"/>
                <a:gd name="T5" fmla="*/ 0 h 46"/>
                <a:gd name="T6" fmla="*/ 47 w 33"/>
                <a:gd name="T7" fmla="*/ 64 h 46"/>
                <a:gd name="T8" fmla="*/ 0 w 33"/>
                <a:gd name="T9" fmla="*/ 107 h 46"/>
                <a:gd name="T10" fmla="*/ 9 w 33"/>
                <a:gd name="T11" fmla="*/ 109 h 46"/>
                <a:gd name="T12" fmla="*/ 9 w 33"/>
                <a:gd name="T13" fmla="*/ 109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4" name="Freeform 68"/>
            <p:cNvSpPr>
              <a:spLocks noChangeArrowheads="1"/>
            </p:cNvSpPr>
            <p:nvPr/>
          </p:nvSpPr>
          <p:spPr bwMode="auto">
            <a:xfrm>
              <a:off x="0" y="0"/>
              <a:ext cx="413" cy="388"/>
            </a:xfrm>
            <a:custGeom>
              <a:avLst/>
              <a:gdLst>
                <a:gd name="T0" fmla="*/ 342 w 175"/>
                <a:gd name="T1" fmla="*/ 64 h 164"/>
                <a:gd name="T2" fmla="*/ 404 w 175"/>
                <a:gd name="T3" fmla="*/ 237 h 164"/>
                <a:gd name="T4" fmla="*/ 361 w 175"/>
                <a:gd name="T5" fmla="*/ 312 h 164"/>
                <a:gd name="T6" fmla="*/ 354 w 175"/>
                <a:gd name="T7" fmla="*/ 218 h 164"/>
                <a:gd name="T8" fmla="*/ 257 w 175"/>
                <a:gd name="T9" fmla="*/ 374 h 164"/>
                <a:gd name="T10" fmla="*/ 210 w 175"/>
                <a:gd name="T11" fmla="*/ 383 h 164"/>
                <a:gd name="T12" fmla="*/ 236 w 175"/>
                <a:gd name="T13" fmla="*/ 260 h 164"/>
                <a:gd name="T14" fmla="*/ 85 w 175"/>
                <a:gd name="T15" fmla="*/ 277 h 164"/>
                <a:gd name="T16" fmla="*/ 0 w 175"/>
                <a:gd name="T17" fmla="*/ 256 h 164"/>
                <a:gd name="T18" fmla="*/ 201 w 175"/>
                <a:gd name="T19" fmla="*/ 149 h 164"/>
                <a:gd name="T20" fmla="*/ 85 w 175"/>
                <a:gd name="T21" fmla="*/ 71 h 164"/>
                <a:gd name="T22" fmla="*/ 238 w 175"/>
                <a:gd name="T23" fmla="*/ 50 h 164"/>
                <a:gd name="T24" fmla="*/ 201 w 175"/>
                <a:gd name="T25" fmla="*/ 12 h 164"/>
                <a:gd name="T26" fmla="*/ 276 w 175"/>
                <a:gd name="T27" fmla="*/ 12 h 164"/>
                <a:gd name="T28" fmla="*/ 337 w 175"/>
                <a:gd name="T29" fmla="*/ 57 h 164"/>
                <a:gd name="T30" fmla="*/ 342 w 175"/>
                <a:gd name="T31" fmla="*/ 64 h 164"/>
                <a:gd name="T32" fmla="*/ 342 w 175"/>
                <a:gd name="T33" fmla="*/ 64 h 1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5" name="Freeform 69"/>
            <p:cNvSpPr>
              <a:spLocks noChangeArrowheads="1"/>
            </p:cNvSpPr>
            <p:nvPr/>
          </p:nvSpPr>
          <p:spPr bwMode="auto">
            <a:xfrm>
              <a:off x="40" y="0"/>
              <a:ext cx="364" cy="367"/>
            </a:xfrm>
            <a:custGeom>
              <a:avLst/>
              <a:gdLst>
                <a:gd name="T0" fmla="*/ 310 w 154"/>
                <a:gd name="T1" fmla="*/ 104 h 155"/>
                <a:gd name="T2" fmla="*/ 199 w 154"/>
                <a:gd name="T3" fmla="*/ 21 h 155"/>
                <a:gd name="T4" fmla="*/ 232 w 154"/>
                <a:gd name="T5" fmla="*/ 76 h 155"/>
                <a:gd name="T6" fmla="*/ 73 w 154"/>
                <a:gd name="T7" fmla="*/ 69 h 155"/>
                <a:gd name="T8" fmla="*/ 191 w 154"/>
                <a:gd name="T9" fmla="*/ 147 h 155"/>
                <a:gd name="T10" fmla="*/ 0 w 154"/>
                <a:gd name="T11" fmla="*/ 251 h 155"/>
                <a:gd name="T12" fmla="*/ 217 w 154"/>
                <a:gd name="T13" fmla="*/ 232 h 155"/>
                <a:gd name="T14" fmla="*/ 191 w 154"/>
                <a:gd name="T15" fmla="*/ 367 h 155"/>
                <a:gd name="T16" fmla="*/ 310 w 154"/>
                <a:gd name="T17" fmla="*/ 192 h 155"/>
                <a:gd name="T18" fmla="*/ 336 w 154"/>
                <a:gd name="T19" fmla="*/ 272 h 155"/>
                <a:gd name="T20" fmla="*/ 314 w 154"/>
                <a:gd name="T21" fmla="*/ 107 h 155"/>
                <a:gd name="T22" fmla="*/ 310 w 154"/>
                <a:gd name="T23" fmla="*/ 104 h 155"/>
                <a:gd name="T24" fmla="*/ 310 w 154"/>
                <a:gd name="T25" fmla="*/ 104 h 15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6" name="Freeform 70"/>
            <p:cNvSpPr>
              <a:spLocks noChangeArrowheads="1"/>
            </p:cNvSpPr>
            <p:nvPr/>
          </p:nvSpPr>
          <p:spPr bwMode="auto">
            <a:xfrm>
              <a:off x="135" y="116"/>
              <a:ext cx="207" cy="116"/>
            </a:xfrm>
            <a:custGeom>
              <a:avLst/>
              <a:gdLst>
                <a:gd name="T0" fmla="*/ 207 w 88"/>
                <a:gd name="T1" fmla="*/ 0 h 49"/>
                <a:gd name="T2" fmla="*/ 0 w 88"/>
                <a:gd name="T3" fmla="*/ 116 h 49"/>
                <a:gd name="T4" fmla="*/ 207 w 88"/>
                <a:gd name="T5" fmla="*/ 0 h 4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7" name="Freeform 71"/>
            <p:cNvSpPr>
              <a:spLocks noChangeArrowheads="1"/>
            </p:cNvSpPr>
            <p:nvPr/>
          </p:nvSpPr>
          <p:spPr bwMode="auto">
            <a:xfrm>
              <a:off x="269" y="164"/>
              <a:ext cx="59" cy="151"/>
            </a:xfrm>
            <a:custGeom>
              <a:avLst/>
              <a:gdLst>
                <a:gd name="T0" fmla="*/ 42 w 25"/>
                <a:gd name="T1" fmla="*/ 0 h 64"/>
                <a:gd name="T2" fmla="*/ 0 w 25"/>
                <a:gd name="T3" fmla="*/ 151 h 64"/>
                <a:gd name="T4" fmla="*/ 42 w 25"/>
                <a:gd name="T5" fmla="*/ 0 h 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8" name="Freeform 72"/>
            <p:cNvSpPr>
              <a:spLocks noChangeArrowheads="1"/>
            </p:cNvSpPr>
            <p:nvPr/>
          </p:nvSpPr>
          <p:spPr bwMode="auto">
            <a:xfrm>
              <a:off x="347" y="142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36 w 16"/>
                <a:gd name="T3" fmla="*/ 90 h 38"/>
                <a:gd name="T4" fmla="*/ 0 w 16"/>
                <a:gd name="T5" fmla="*/ 0 h 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9" name="Freeform 73"/>
            <p:cNvSpPr>
              <a:spLocks noChangeArrowheads="1"/>
            </p:cNvSpPr>
            <p:nvPr/>
          </p:nvSpPr>
          <p:spPr bwMode="auto">
            <a:xfrm>
              <a:off x="274" y="41"/>
              <a:ext cx="54" cy="78"/>
            </a:xfrm>
            <a:custGeom>
              <a:avLst/>
              <a:gdLst>
                <a:gd name="T0" fmla="*/ 54 w 23"/>
                <a:gd name="T1" fmla="*/ 78 h 33"/>
                <a:gd name="T2" fmla="*/ 0 w 23"/>
                <a:gd name="T3" fmla="*/ 0 h 33"/>
                <a:gd name="T4" fmla="*/ 54 w 23"/>
                <a:gd name="T5" fmla="*/ 78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0" name="Freeform 74"/>
            <p:cNvSpPr>
              <a:spLocks noChangeArrowheads="1"/>
            </p:cNvSpPr>
            <p:nvPr/>
          </p:nvSpPr>
          <p:spPr bwMode="auto">
            <a:xfrm>
              <a:off x="158" y="69"/>
              <a:ext cx="140" cy="69"/>
            </a:xfrm>
            <a:custGeom>
              <a:avLst/>
              <a:gdLst>
                <a:gd name="T0" fmla="*/ 140 w 59"/>
                <a:gd name="T1" fmla="*/ 69 h 29"/>
                <a:gd name="T2" fmla="*/ 0 w 59"/>
                <a:gd name="T3" fmla="*/ 0 h 29"/>
                <a:gd name="T4" fmla="*/ 140 w 59"/>
                <a:gd name="T5" fmla="*/ 69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232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2035175" y="828675"/>
            <a:ext cx="6057900" cy="3508375"/>
          </a:xfrm>
        </p:spPr>
        <p:txBody>
          <a:bodyPr anchor="ctr"/>
          <a:lstStyle/>
          <a:p>
            <a:pPr algn="ctr" eaLnBrk="1" hangingPunct="1"/>
            <a:r>
              <a:rPr lang="en-US" altLang="zh-CN" sz="6000"/>
              <a:t>Let’s Have a</a:t>
            </a:r>
            <a:br>
              <a:rPr lang="zh-CN" altLang="en-US" sz="6000"/>
            </a:br>
            <a:r>
              <a:rPr lang="en-US" altLang="zh-CN" sz="6000"/>
              <a:t>Great Year!</a:t>
            </a:r>
            <a:endParaRPr lang="zh-CN" altLang="en-US" sz="6000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Back to School 16x9">
  <a:themeElements>
    <a:clrScheme name="Back to School 16x9 1">
      <a:dk1>
        <a:srgbClr val="000000"/>
      </a:dk1>
      <a:lt1>
        <a:srgbClr val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FFFFFF"/>
      </a:accent3>
      <a:accent4>
        <a:srgbClr val="000000"/>
      </a:accent4>
      <a:accent5>
        <a:srgbClr val="F3C0AC"/>
      </a:accent5>
      <a:accent6>
        <a:srgbClr val="9E9E49"/>
      </a:accent6>
      <a:hlink>
        <a:srgbClr val="EB7F23"/>
      </a:hlink>
      <a:folHlink>
        <a:srgbClr val="404040"/>
      </a:folHlink>
    </a:clrScheme>
    <a:fontScheme name="Back to School 16x9">
      <a:majorFont>
        <a:latin typeface="Cambria"/>
        <a:ea typeface="宋体"/>
        <a:cs typeface=""/>
      </a:majorFont>
      <a:minorFont>
        <a:latin typeface="Cambri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Back to School 16x9 1">
        <a:dk1>
          <a:srgbClr val="000000"/>
        </a:dk1>
        <a:lt1>
          <a:srgbClr val="FFFFFF"/>
        </a:lt1>
        <a:dk2>
          <a:srgbClr val="404040"/>
        </a:dk2>
        <a:lt2>
          <a:srgbClr val="FFF7D3"/>
        </a:lt2>
        <a:accent1>
          <a:srgbClr val="EB7F23"/>
        </a:accent1>
        <a:accent2>
          <a:srgbClr val="AFAF51"/>
        </a:accent2>
        <a:accent3>
          <a:srgbClr val="FFFFFF"/>
        </a:accent3>
        <a:accent4>
          <a:srgbClr val="000000"/>
        </a:accent4>
        <a:accent5>
          <a:srgbClr val="F3C0AC"/>
        </a:accent5>
        <a:accent6>
          <a:srgbClr val="9E9E49"/>
        </a:accent6>
        <a:hlink>
          <a:srgbClr val="EB7F23"/>
        </a:hlink>
        <a:folHlink>
          <a:srgbClr val="40404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FFFFFF"/>
      </a:accent3>
      <a:accent4>
        <a:srgbClr val="000000"/>
      </a:accent4>
      <a:accent5>
        <a:srgbClr val="F3C0AC"/>
      </a:accent5>
      <a:accent6>
        <a:srgbClr val="9E9E49"/>
      </a:accent6>
      <a:hlink>
        <a:srgbClr val="EB7F23"/>
      </a:hlink>
      <a:folHlink>
        <a:srgbClr val="40404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</Words>
  <Application>Microsoft Office PowerPoint</Application>
  <PresentationFormat>宽屏</PresentationFormat>
  <Paragraphs>50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方正喵呜体</vt:lpstr>
      <vt:lpstr>Arial</vt:lpstr>
      <vt:lpstr>Calibri</vt:lpstr>
      <vt:lpstr>Cambria</vt:lpstr>
      <vt:lpstr>Back to School 16x9</vt:lpstr>
      <vt:lpstr>开往秋天的大巴</vt:lpstr>
      <vt:lpstr>Classroom Schedule</vt:lpstr>
      <vt:lpstr>Class Goals</vt:lpstr>
      <vt:lpstr>Classroom Community</vt:lpstr>
      <vt:lpstr>Reading</vt:lpstr>
      <vt:lpstr>Questions?</vt:lpstr>
      <vt:lpstr>Let’s Have a Great Year!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开往秋天的大巴</dc:title>
  <dc:creator>优品PPT</dc:creator>
  <cp:keywords>http:/www.ypppt.com</cp:keywords>
  <dc:description>http://www.ypppt.com/</dc:description>
  <cp:lastModifiedBy>天 下</cp:lastModifiedBy>
  <cp:revision>15</cp:revision>
  <dcterms:created xsi:type="dcterms:W3CDTF">2012-07-21T22:36:00Z</dcterms:created>
  <dcterms:modified xsi:type="dcterms:W3CDTF">2021-01-04T15:12:50Z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TC028952709991</vt:lpwstr>
  </property>
  <property fmtid="{D5CDD505-2E9C-101B-9397-08002B2CF9AE}" pid="3" name="KSOProductBuildVer">
    <vt:lpwstr>2052-11.1.0.9022</vt:lpwstr>
  </property>
</Properties>
</file>